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2.xml" ContentType="application/vnd.openxmlformats-officedocument.presentationml.tags+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9"/>
  </p:notesMasterIdLst>
  <p:handoutMasterIdLst>
    <p:handoutMasterId r:id="rId50"/>
  </p:handoutMasterIdLst>
  <p:sldIdLst>
    <p:sldId id="4019" r:id="rId5"/>
    <p:sldId id="442" r:id="rId6"/>
    <p:sldId id="584" r:id="rId7"/>
    <p:sldId id="443" r:id="rId8"/>
    <p:sldId id="444" r:id="rId9"/>
    <p:sldId id="485" r:id="rId10"/>
    <p:sldId id="445" r:id="rId11"/>
    <p:sldId id="446" r:id="rId12"/>
    <p:sldId id="447" r:id="rId13"/>
    <p:sldId id="448" r:id="rId14"/>
    <p:sldId id="449" r:id="rId15"/>
    <p:sldId id="450" r:id="rId16"/>
    <p:sldId id="585" r:id="rId17"/>
    <p:sldId id="452" r:id="rId18"/>
    <p:sldId id="453" r:id="rId19"/>
    <p:sldId id="454" r:id="rId20"/>
    <p:sldId id="455" r:id="rId21"/>
    <p:sldId id="456" r:id="rId22"/>
    <p:sldId id="457" r:id="rId23"/>
    <p:sldId id="458" r:id="rId24"/>
    <p:sldId id="459" r:id="rId25"/>
    <p:sldId id="460" r:id="rId26"/>
    <p:sldId id="461" r:id="rId27"/>
    <p:sldId id="462" r:id="rId28"/>
    <p:sldId id="463" r:id="rId29"/>
    <p:sldId id="464" r:id="rId30"/>
    <p:sldId id="465" r:id="rId31"/>
    <p:sldId id="466" r:id="rId32"/>
    <p:sldId id="467" r:id="rId33"/>
    <p:sldId id="468" r:id="rId34"/>
    <p:sldId id="479" r:id="rId35"/>
    <p:sldId id="583" r:id="rId36"/>
    <p:sldId id="469" r:id="rId37"/>
    <p:sldId id="470" r:id="rId38"/>
    <p:sldId id="471" r:id="rId39"/>
    <p:sldId id="472" r:id="rId40"/>
    <p:sldId id="473" r:id="rId41"/>
    <p:sldId id="474" r:id="rId42"/>
    <p:sldId id="475" r:id="rId43"/>
    <p:sldId id="476" r:id="rId44"/>
    <p:sldId id="477" r:id="rId45"/>
    <p:sldId id="478" r:id="rId46"/>
    <p:sldId id="581" r:id="rId47"/>
    <p:sldId id="270" r:id="rId48"/>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 pos="5511" userDrawn="1">
          <p15:clr>
            <a:srgbClr val="A4A3A4"/>
          </p15:clr>
        </p15:guide>
        <p15:guide id="5" orient="horz" pos="336" userDrawn="1">
          <p15:clr>
            <a:srgbClr val="A4A3A4"/>
          </p15:clr>
        </p15:guide>
        <p15:guide id="6" orient="horz" pos="923" userDrawn="1">
          <p15:clr>
            <a:srgbClr val="A4A3A4"/>
          </p15:clr>
        </p15:guide>
      </p15:sldGuideLst>
    </p:ext>
    <p:ext uri="{2D200454-40CA-4A62-9FC3-DE9A4176ACB9}">
      <p15:notesGuideLst xmlns:p15="http://schemas.microsoft.com/office/powerpoint/2012/main">
        <p15:guide id="1" orient="horz" pos="2330">
          <p15:clr>
            <a:srgbClr val="A4A3A4"/>
          </p15:clr>
        </p15:guide>
        <p15:guide id="2" pos="345">
          <p15:clr>
            <a:srgbClr val="A4A3A4"/>
          </p15:clr>
        </p15:guide>
        <p15:guide id="3" pos="397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38E2D1-76C9-4613-8D6E-A37D1D124D1C}" v="20" dt="2025-01-30T17:16:44.932"/>
  </p1510:revLst>
</p1510:revInfo>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794" y="78"/>
      </p:cViewPr>
      <p:guideLst>
        <p:guide pos="5511"/>
        <p:guide orient="horz" pos="336"/>
        <p:guide orient="horz" pos="923"/>
      </p:guideLst>
    </p:cSldViewPr>
  </p:slideViewPr>
  <p:notesTextViewPr>
    <p:cViewPr>
      <p:scale>
        <a:sx n="1" d="1"/>
        <a:sy n="1" d="1"/>
      </p:scale>
      <p:origin x="0" y="0"/>
    </p:cViewPr>
  </p:notesTextViewPr>
  <p:notesViewPr>
    <p:cSldViewPr snapToGrid="0">
      <p:cViewPr>
        <p:scale>
          <a:sx n="1" d="2"/>
          <a:sy n="1" d="2"/>
        </p:scale>
        <p:origin x="0" y="0"/>
      </p:cViewPr>
      <p:guideLst>
        <p:guide orient="horz" pos="2330"/>
        <p:guide pos="345"/>
        <p:guide pos="397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ison Moylan" userId="f4550697-8af8-44f8-8954-d30a48c78936" providerId="ADAL" clId="{FF38E2D1-76C9-4613-8D6E-A37D1D124D1C}"/>
    <pc:docChg chg="undo custSel addSld delSld modSld">
      <pc:chgData name="Allison Moylan" userId="f4550697-8af8-44f8-8954-d30a48c78936" providerId="ADAL" clId="{FF38E2D1-76C9-4613-8D6E-A37D1D124D1C}" dt="2025-01-30T17:16:44.932" v="52" actId="47"/>
      <pc:docMkLst>
        <pc:docMk/>
      </pc:docMkLst>
      <pc:sldChg chg="add del">
        <pc:chgData name="Allison Moylan" userId="f4550697-8af8-44f8-8954-d30a48c78936" providerId="ADAL" clId="{FF38E2D1-76C9-4613-8D6E-A37D1D124D1C}" dt="2025-01-30T17:16:11.530" v="51"/>
        <pc:sldMkLst>
          <pc:docMk/>
          <pc:sldMk cId="4170493751" sldId="264"/>
        </pc:sldMkLst>
      </pc:sldChg>
      <pc:sldChg chg="add del">
        <pc:chgData name="Allison Moylan" userId="f4550697-8af8-44f8-8954-d30a48c78936" providerId="ADAL" clId="{FF38E2D1-76C9-4613-8D6E-A37D1D124D1C}" dt="2025-01-30T17:16:11.530" v="51"/>
        <pc:sldMkLst>
          <pc:docMk/>
          <pc:sldMk cId="3831486969" sldId="269"/>
        </pc:sldMkLst>
      </pc:sldChg>
      <pc:sldChg chg="del">
        <pc:chgData name="Allison Moylan" userId="f4550697-8af8-44f8-8954-d30a48c78936" providerId="ADAL" clId="{FF38E2D1-76C9-4613-8D6E-A37D1D124D1C}" dt="2025-01-30T17:16:44.932" v="52" actId="47"/>
        <pc:sldMkLst>
          <pc:docMk/>
          <pc:sldMk cId="3250990447" sldId="270"/>
        </pc:sldMkLst>
      </pc:sldChg>
      <pc:sldChg chg="add del">
        <pc:chgData name="Allison Moylan" userId="f4550697-8af8-44f8-8954-d30a48c78936" providerId="ADAL" clId="{FF38E2D1-76C9-4613-8D6E-A37D1D124D1C}" dt="2025-01-30T17:16:11.530" v="51"/>
        <pc:sldMkLst>
          <pc:docMk/>
          <pc:sldMk cId="2814118822" sldId="316"/>
        </pc:sldMkLst>
      </pc:sldChg>
      <pc:sldChg chg="add del">
        <pc:chgData name="Allison Moylan" userId="f4550697-8af8-44f8-8954-d30a48c78936" providerId="ADAL" clId="{FF38E2D1-76C9-4613-8D6E-A37D1D124D1C}" dt="2025-01-30T17:16:11.530" v="51"/>
        <pc:sldMkLst>
          <pc:docMk/>
          <pc:sldMk cId="4199934455" sldId="328"/>
        </pc:sldMkLst>
      </pc:sldChg>
      <pc:sldChg chg="add del">
        <pc:chgData name="Allison Moylan" userId="f4550697-8af8-44f8-8954-d30a48c78936" providerId="ADAL" clId="{FF38E2D1-76C9-4613-8D6E-A37D1D124D1C}" dt="2025-01-30T17:16:11.530" v="51"/>
        <pc:sldMkLst>
          <pc:docMk/>
          <pc:sldMk cId="1208232076" sldId="329"/>
        </pc:sldMkLst>
      </pc:sldChg>
      <pc:sldChg chg="add del">
        <pc:chgData name="Allison Moylan" userId="f4550697-8af8-44f8-8954-d30a48c78936" providerId="ADAL" clId="{FF38E2D1-76C9-4613-8D6E-A37D1D124D1C}" dt="2025-01-30T17:16:11.530" v="51"/>
        <pc:sldMkLst>
          <pc:docMk/>
          <pc:sldMk cId="3518784856" sldId="330"/>
        </pc:sldMkLst>
      </pc:sldChg>
      <pc:sldChg chg="add del">
        <pc:chgData name="Allison Moylan" userId="f4550697-8af8-44f8-8954-d30a48c78936" providerId="ADAL" clId="{FF38E2D1-76C9-4613-8D6E-A37D1D124D1C}" dt="2025-01-30T17:16:11.530" v="51"/>
        <pc:sldMkLst>
          <pc:docMk/>
          <pc:sldMk cId="1816350746" sldId="332"/>
        </pc:sldMkLst>
      </pc:sldChg>
      <pc:sldChg chg="add del">
        <pc:chgData name="Allison Moylan" userId="f4550697-8af8-44f8-8954-d30a48c78936" providerId="ADAL" clId="{FF38E2D1-76C9-4613-8D6E-A37D1D124D1C}" dt="2025-01-30T17:16:11.530" v="51"/>
        <pc:sldMkLst>
          <pc:docMk/>
          <pc:sldMk cId="2876383809" sldId="334"/>
        </pc:sldMkLst>
      </pc:sldChg>
      <pc:sldChg chg="add del">
        <pc:chgData name="Allison Moylan" userId="f4550697-8af8-44f8-8954-d30a48c78936" providerId="ADAL" clId="{FF38E2D1-76C9-4613-8D6E-A37D1D124D1C}" dt="2025-01-30T17:16:11.530" v="51"/>
        <pc:sldMkLst>
          <pc:docMk/>
          <pc:sldMk cId="295019209" sldId="335"/>
        </pc:sldMkLst>
      </pc:sldChg>
      <pc:sldChg chg="add del">
        <pc:chgData name="Allison Moylan" userId="f4550697-8af8-44f8-8954-d30a48c78936" providerId="ADAL" clId="{FF38E2D1-76C9-4613-8D6E-A37D1D124D1C}" dt="2025-01-30T17:16:11.530" v="51"/>
        <pc:sldMkLst>
          <pc:docMk/>
          <pc:sldMk cId="573741634" sldId="336"/>
        </pc:sldMkLst>
      </pc:sldChg>
      <pc:sldChg chg="add del">
        <pc:chgData name="Allison Moylan" userId="f4550697-8af8-44f8-8954-d30a48c78936" providerId="ADAL" clId="{FF38E2D1-76C9-4613-8D6E-A37D1D124D1C}" dt="2025-01-30T17:16:11.530" v="51"/>
        <pc:sldMkLst>
          <pc:docMk/>
          <pc:sldMk cId="2019070945" sldId="337"/>
        </pc:sldMkLst>
      </pc:sldChg>
      <pc:sldChg chg="add del">
        <pc:chgData name="Allison Moylan" userId="f4550697-8af8-44f8-8954-d30a48c78936" providerId="ADAL" clId="{FF38E2D1-76C9-4613-8D6E-A37D1D124D1C}" dt="2025-01-30T17:16:11.530" v="51"/>
        <pc:sldMkLst>
          <pc:docMk/>
          <pc:sldMk cId="472501973" sldId="338"/>
        </pc:sldMkLst>
      </pc:sldChg>
      <pc:sldChg chg="add del">
        <pc:chgData name="Allison Moylan" userId="f4550697-8af8-44f8-8954-d30a48c78936" providerId="ADAL" clId="{FF38E2D1-76C9-4613-8D6E-A37D1D124D1C}" dt="2025-01-30T17:16:11.530" v="51"/>
        <pc:sldMkLst>
          <pc:docMk/>
          <pc:sldMk cId="3090815327" sldId="340"/>
        </pc:sldMkLst>
      </pc:sldChg>
      <pc:sldChg chg="add del">
        <pc:chgData name="Allison Moylan" userId="f4550697-8af8-44f8-8954-d30a48c78936" providerId="ADAL" clId="{FF38E2D1-76C9-4613-8D6E-A37D1D124D1C}" dt="2025-01-30T17:16:11.530" v="51"/>
        <pc:sldMkLst>
          <pc:docMk/>
          <pc:sldMk cId="1596145656" sldId="341"/>
        </pc:sldMkLst>
      </pc:sldChg>
      <pc:sldChg chg="add del">
        <pc:chgData name="Allison Moylan" userId="f4550697-8af8-44f8-8954-d30a48c78936" providerId="ADAL" clId="{FF38E2D1-76C9-4613-8D6E-A37D1D124D1C}" dt="2025-01-30T17:16:11.530" v="51"/>
        <pc:sldMkLst>
          <pc:docMk/>
          <pc:sldMk cId="3063208866" sldId="342"/>
        </pc:sldMkLst>
      </pc:sldChg>
      <pc:sldChg chg="add del">
        <pc:chgData name="Allison Moylan" userId="f4550697-8af8-44f8-8954-d30a48c78936" providerId="ADAL" clId="{FF38E2D1-76C9-4613-8D6E-A37D1D124D1C}" dt="2025-01-30T17:16:11.530" v="51"/>
        <pc:sldMkLst>
          <pc:docMk/>
          <pc:sldMk cId="1540982961" sldId="343"/>
        </pc:sldMkLst>
      </pc:sldChg>
      <pc:sldChg chg="add del">
        <pc:chgData name="Allison Moylan" userId="f4550697-8af8-44f8-8954-d30a48c78936" providerId="ADAL" clId="{FF38E2D1-76C9-4613-8D6E-A37D1D124D1C}" dt="2025-01-30T17:16:11.530" v="51"/>
        <pc:sldMkLst>
          <pc:docMk/>
          <pc:sldMk cId="1980517222" sldId="345"/>
        </pc:sldMkLst>
      </pc:sldChg>
      <pc:sldChg chg="add del">
        <pc:chgData name="Allison Moylan" userId="f4550697-8af8-44f8-8954-d30a48c78936" providerId="ADAL" clId="{FF38E2D1-76C9-4613-8D6E-A37D1D124D1C}" dt="2025-01-30T17:16:11.530" v="51"/>
        <pc:sldMkLst>
          <pc:docMk/>
          <pc:sldMk cId="3577447392" sldId="346"/>
        </pc:sldMkLst>
      </pc:sldChg>
      <pc:sldChg chg="add del">
        <pc:chgData name="Allison Moylan" userId="f4550697-8af8-44f8-8954-d30a48c78936" providerId="ADAL" clId="{FF38E2D1-76C9-4613-8D6E-A37D1D124D1C}" dt="2025-01-30T17:16:11.530" v="51"/>
        <pc:sldMkLst>
          <pc:docMk/>
          <pc:sldMk cId="2748421205" sldId="347"/>
        </pc:sldMkLst>
      </pc:sldChg>
      <pc:sldChg chg="add del">
        <pc:chgData name="Allison Moylan" userId="f4550697-8af8-44f8-8954-d30a48c78936" providerId="ADAL" clId="{FF38E2D1-76C9-4613-8D6E-A37D1D124D1C}" dt="2025-01-30T17:16:11.530" v="51"/>
        <pc:sldMkLst>
          <pc:docMk/>
          <pc:sldMk cId="3236185331" sldId="348"/>
        </pc:sldMkLst>
      </pc:sldChg>
      <pc:sldChg chg="add del">
        <pc:chgData name="Allison Moylan" userId="f4550697-8af8-44f8-8954-d30a48c78936" providerId="ADAL" clId="{FF38E2D1-76C9-4613-8D6E-A37D1D124D1C}" dt="2025-01-30T17:16:11.530" v="51"/>
        <pc:sldMkLst>
          <pc:docMk/>
          <pc:sldMk cId="928292733" sldId="349"/>
        </pc:sldMkLst>
      </pc:sldChg>
      <pc:sldChg chg="add del">
        <pc:chgData name="Allison Moylan" userId="f4550697-8af8-44f8-8954-d30a48c78936" providerId="ADAL" clId="{FF38E2D1-76C9-4613-8D6E-A37D1D124D1C}" dt="2025-01-30T17:16:44.932" v="52" actId="47"/>
        <pc:sldMkLst>
          <pc:docMk/>
          <pc:sldMk cId="370244586" sldId="446"/>
        </pc:sldMkLst>
      </pc:sldChg>
      <pc:sldChg chg="add del">
        <pc:chgData name="Allison Moylan" userId="f4550697-8af8-44f8-8954-d30a48c78936" providerId="ADAL" clId="{FF38E2D1-76C9-4613-8D6E-A37D1D124D1C}" dt="2025-01-30T17:16:44.932" v="52" actId="47"/>
        <pc:sldMkLst>
          <pc:docMk/>
          <pc:sldMk cId="4008415785" sldId="447"/>
        </pc:sldMkLst>
      </pc:sldChg>
      <pc:sldChg chg="add del">
        <pc:chgData name="Allison Moylan" userId="f4550697-8af8-44f8-8954-d30a48c78936" providerId="ADAL" clId="{FF38E2D1-76C9-4613-8D6E-A37D1D124D1C}" dt="2025-01-30T17:16:44.932" v="52" actId="47"/>
        <pc:sldMkLst>
          <pc:docMk/>
          <pc:sldMk cId="44002550" sldId="448"/>
        </pc:sldMkLst>
      </pc:sldChg>
      <pc:sldChg chg="add del">
        <pc:chgData name="Allison Moylan" userId="f4550697-8af8-44f8-8954-d30a48c78936" providerId="ADAL" clId="{FF38E2D1-76C9-4613-8D6E-A37D1D124D1C}" dt="2025-01-30T17:16:44.932" v="52" actId="47"/>
        <pc:sldMkLst>
          <pc:docMk/>
          <pc:sldMk cId="2324953926" sldId="449"/>
        </pc:sldMkLst>
      </pc:sldChg>
      <pc:sldChg chg="add del">
        <pc:chgData name="Allison Moylan" userId="f4550697-8af8-44f8-8954-d30a48c78936" providerId="ADAL" clId="{FF38E2D1-76C9-4613-8D6E-A37D1D124D1C}" dt="2025-01-30T17:16:44.932" v="52" actId="47"/>
        <pc:sldMkLst>
          <pc:docMk/>
          <pc:sldMk cId="1199011091" sldId="454"/>
        </pc:sldMkLst>
      </pc:sldChg>
      <pc:sldChg chg="add del">
        <pc:chgData name="Allison Moylan" userId="f4550697-8af8-44f8-8954-d30a48c78936" providerId="ADAL" clId="{FF38E2D1-76C9-4613-8D6E-A37D1D124D1C}" dt="2025-01-30T17:16:44.932" v="52" actId="47"/>
        <pc:sldMkLst>
          <pc:docMk/>
          <pc:sldMk cId="3325798592" sldId="455"/>
        </pc:sldMkLst>
      </pc:sldChg>
      <pc:sldChg chg="add del">
        <pc:chgData name="Allison Moylan" userId="f4550697-8af8-44f8-8954-d30a48c78936" providerId="ADAL" clId="{FF38E2D1-76C9-4613-8D6E-A37D1D124D1C}" dt="2025-01-30T17:16:44.932" v="52" actId="47"/>
        <pc:sldMkLst>
          <pc:docMk/>
          <pc:sldMk cId="2235602674" sldId="459"/>
        </pc:sldMkLst>
      </pc:sldChg>
      <pc:sldChg chg="add del">
        <pc:chgData name="Allison Moylan" userId="f4550697-8af8-44f8-8954-d30a48c78936" providerId="ADAL" clId="{FF38E2D1-76C9-4613-8D6E-A37D1D124D1C}" dt="2025-01-30T17:16:44.932" v="52" actId="47"/>
        <pc:sldMkLst>
          <pc:docMk/>
          <pc:sldMk cId="4180598117" sldId="460"/>
        </pc:sldMkLst>
      </pc:sldChg>
      <pc:sldChg chg="add del">
        <pc:chgData name="Allison Moylan" userId="f4550697-8af8-44f8-8954-d30a48c78936" providerId="ADAL" clId="{FF38E2D1-76C9-4613-8D6E-A37D1D124D1C}" dt="2025-01-30T17:16:44.932" v="52" actId="47"/>
        <pc:sldMkLst>
          <pc:docMk/>
          <pc:sldMk cId="3251821336" sldId="461"/>
        </pc:sldMkLst>
      </pc:sldChg>
      <pc:sldChg chg="add del">
        <pc:chgData name="Allison Moylan" userId="f4550697-8af8-44f8-8954-d30a48c78936" providerId="ADAL" clId="{FF38E2D1-76C9-4613-8D6E-A37D1D124D1C}" dt="2025-01-30T17:16:44.932" v="52" actId="47"/>
        <pc:sldMkLst>
          <pc:docMk/>
          <pc:sldMk cId="2190860988" sldId="462"/>
        </pc:sldMkLst>
      </pc:sldChg>
      <pc:sldChg chg="add del">
        <pc:chgData name="Allison Moylan" userId="f4550697-8af8-44f8-8954-d30a48c78936" providerId="ADAL" clId="{FF38E2D1-76C9-4613-8D6E-A37D1D124D1C}" dt="2025-01-30T17:16:44.932" v="52" actId="47"/>
        <pc:sldMkLst>
          <pc:docMk/>
          <pc:sldMk cId="4035691299" sldId="463"/>
        </pc:sldMkLst>
      </pc:sldChg>
      <pc:sldChg chg="add del">
        <pc:chgData name="Allison Moylan" userId="f4550697-8af8-44f8-8954-d30a48c78936" providerId="ADAL" clId="{FF38E2D1-76C9-4613-8D6E-A37D1D124D1C}" dt="2025-01-30T17:16:44.932" v="52" actId="47"/>
        <pc:sldMkLst>
          <pc:docMk/>
          <pc:sldMk cId="2170610381" sldId="464"/>
        </pc:sldMkLst>
      </pc:sldChg>
      <pc:sldChg chg="add del">
        <pc:chgData name="Allison Moylan" userId="f4550697-8af8-44f8-8954-d30a48c78936" providerId="ADAL" clId="{FF38E2D1-76C9-4613-8D6E-A37D1D124D1C}" dt="2025-01-30T17:16:44.932" v="52" actId="47"/>
        <pc:sldMkLst>
          <pc:docMk/>
          <pc:sldMk cId="3417152135" sldId="465"/>
        </pc:sldMkLst>
      </pc:sldChg>
      <pc:sldChg chg="add del">
        <pc:chgData name="Allison Moylan" userId="f4550697-8af8-44f8-8954-d30a48c78936" providerId="ADAL" clId="{FF38E2D1-76C9-4613-8D6E-A37D1D124D1C}" dt="2025-01-30T17:16:44.932" v="52" actId="47"/>
        <pc:sldMkLst>
          <pc:docMk/>
          <pc:sldMk cId="3436559331" sldId="466"/>
        </pc:sldMkLst>
      </pc:sldChg>
      <pc:sldChg chg="add del">
        <pc:chgData name="Allison Moylan" userId="f4550697-8af8-44f8-8954-d30a48c78936" providerId="ADAL" clId="{FF38E2D1-76C9-4613-8D6E-A37D1D124D1C}" dt="2025-01-30T17:16:44.932" v="52" actId="47"/>
        <pc:sldMkLst>
          <pc:docMk/>
          <pc:sldMk cId="2320638405" sldId="467"/>
        </pc:sldMkLst>
      </pc:sldChg>
      <pc:sldChg chg="add del">
        <pc:chgData name="Allison Moylan" userId="f4550697-8af8-44f8-8954-d30a48c78936" providerId="ADAL" clId="{FF38E2D1-76C9-4613-8D6E-A37D1D124D1C}" dt="2025-01-30T17:16:44.932" v="52" actId="47"/>
        <pc:sldMkLst>
          <pc:docMk/>
          <pc:sldMk cId="3085805834" sldId="468"/>
        </pc:sldMkLst>
      </pc:sldChg>
      <pc:sldChg chg="add del">
        <pc:chgData name="Allison Moylan" userId="f4550697-8af8-44f8-8954-d30a48c78936" providerId="ADAL" clId="{FF38E2D1-76C9-4613-8D6E-A37D1D124D1C}" dt="2025-01-30T17:16:44.932" v="52" actId="47"/>
        <pc:sldMkLst>
          <pc:docMk/>
          <pc:sldMk cId="3079526168" sldId="479"/>
        </pc:sldMkLst>
      </pc:sldChg>
      <pc:sldChg chg="add del">
        <pc:chgData name="Allison Moylan" userId="f4550697-8af8-44f8-8954-d30a48c78936" providerId="ADAL" clId="{FF38E2D1-76C9-4613-8D6E-A37D1D124D1C}" dt="2025-01-30T17:16:44.932" v="52" actId="47"/>
        <pc:sldMkLst>
          <pc:docMk/>
          <pc:sldMk cId="3184890681" sldId="508"/>
        </pc:sldMkLst>
      </pc:sldChg>
      <pc:sldChg chg="modSp add del mod">
        <pc:chgData name="Allison Moylan" userId="f4550697-8af8-44f8-8954-d30a48c78936" providerId="ADAL" clId="{FF38E2D1-76C9-4613-8D6E-A37D1D124D1C}" dt="2025-01-30T17:16:44.932" v="52" actId="47"/>
        <pc:sldMkLst>
          <pc:docMk/>
          <pc:sldMk cId="2559451352" sldId="581"/>
        </pc:sldMkLst>
        <pc:spChg chg="mod">
          <ac:chgData name="Allison Moylan" userId="f4550697-8af8-44f8-8954-d30a48c78936" providerId="ADAL" clId="{FF38E2D1-76C9-4613-8D6E-A37D1D124D1C}" dt="2025-01-30T17:15:09.834" v="45" actId="20577"/>
          <ac:spMkLst>
            <pc:docMk/>
            <pc:sldMk cId="2559451352" sldId="581"/>
            <ac:spMk id="11" creationId="{60D23DEE-35FB-46F4-8600-3DF8C64B2C89}"/>
          </ac:spMkLst>
        </pc:spChg>
        <pc:spChg chg="mod">
          <ac:chgData name="Allison Moylan" userId="f4550697-8af8-44f8-8954-d30a48c78936" providerId="ADAL" clId="{FF38E2D1-76C9-4613-8D6E-A37D1D124D1C}" dt="2025-01-30T17:15:10.224" v="47" actId="20577"/>
          <ac:spMkLst>
            <pc:docMk/>
            <pc:sldMk cId="2559451352" sldId="581"/>
            <ac:spMk id="39938" creationId="{00000000-0000-0000-0000-000000000000}"/>
          </ac:spMkLst>
        </pc:spChg>
        <pc:spChg chg="mod">
          <ac:chgData name="Allison Moylan" userId="f4550697-8af8-44f8-8954-d30a48c78936" providerId="ADAL" clId="{FF38E2D1-76C9-4613-8D6E-A37D1D124D1C}" dt="2025-01-30T17:15:10.782" v="50" actId="6549"/>
          <ac:spMkLst>
            <pc:docMk/>
            <pc:sldMk cId="2559451352" sldId="581"/>
            <ac:spMk id="39939" creationId="{00000000-0000-0000-0000-000000000000}"/>
          </ac:spMkLst>
        </pc:spChg>
      </pc:sldChg>
      <pc:sldChg chg="add del">
        <pc:chgData name="Allison Moylan" userId="f4550697-8af8-44f8-8954-d30a48c78936" providerId="ADAL" clId="{FF38E2D1-76C9-4613-8D6E-A37D1D124D1C}" dt="2025-01-30T17:16:44.932" v="52" actId="47"/>
        <pc:sldMkLst>
          <pc:docMk/>
          <pc:sldMk cId="4023998115" sldId="583"/>
        </pc:sldMkLst>
      </pc:sldChg>
      <pc:sldChg chg="add del">
        <pc:chgData name="Allison Moylan" userId="f4550697-8af8-44f8-8954-d30a48c78936" providerId="ADAL" clId="{FF38E2D1-76C9-4613-8D6E-A37D1D124D1C}" dt="2025-01-30T17:16:44.932" v="52" actId="47"/>
        <pc:sldMkLst>
          <pc:docMk/>
          <pc:sldMk cId="2842853392" sldId="3964"/>
        </pc:sldMkLst>
      </pc:sldChg>
      <pc:sldChg chg="add del">
        <pc:chgData name="Allison Moylan" userId="f4550697-8af8-44f8-8954-d30a48c78936" providerId="ADAL" clId="{FF38E2D1-76C9-4613-8D6E-A37D1D124D1C}" dt="2025-01-30T17:16:44.932" v="52" actId="47"/>
        <pc:sldMkLst>
          <pc:docMk/>
          <pc:sldMk cId="2140999144" sldId="3965"/>
        </pc:sldMkLst>
      </pc:sldChg>
      <pc:sldChg chg="add del">
        <pc:chgData name="Allison Moylan" userId="f4550697-8af8-44f8-8954-d30a48c78936" providerId="ADAL" clId="{FF38E2D1-76C9-4613-8D6E-A37D1D124D1C}" dt="2025-01-30T17:16:44.932" v="52" actId="47"/>
        <pc:sldMkLst>
          <pc:docMk/>
          <pc:sldMk cId="2335440656" sldId="3966"/>
        </pc:sldMkLst>
      </pc:sldChg>
      <pc:sldChg chg="add del">
        <pc:chgData name="Allison Moylan" userId="f4550697-8af8-44f8-8954-d30a48c78936" providerId="ADAL" clId="{FF38E2D1-76C9-4613-8D6E-A37D1D124D1C}" dt="2025-01-30T17:16:44.932" v="52" actId="47"/>
        <pc:sldMkLst>
          <pc:docMk/>
          <pc:sldMk cId="1568453729" sldId="3967"/>
        </pc:sldMkLst>
      </pc:sldChg>
      <pc:sldChg chg="add del">
        <pc:chgData name="Allison Moylan" userId="f4550697-8af8-44f8-8954-d30a48c78936" providerId="ADAL" clId="{FF38E2D1-76C9-4613-8D6E-A37D1D124D1C}" dt="2025-01-30T17:16:44.932" v="52" actId="47"/>
        <pc:sldMkLst>
          <pc:docMk/>
          <pc:sldMk cId="2915789594" sldId="3968"/>
        </pc:sldMkLst>
      </pc:sldChg>
      <pc:sldChg chg="add del">
        <pc:chgData name="Allison Moylan" userId="f4550697-8af8-44f8-8954-d30a48c78936" providerId="ADAL" clId="{FF38E2D1-76C9-4613-8D6E-A37D1D124D1C}" dt="2025-01-30T17:16:44.932" v="52" actId="47"/>
        <pc:sldMkLst>
          <pc:docMk/>
          <pc:sldMk cId="1212804231" sldId="3976"/>
        </pc:sldMkLst>
      </pc:sldChg>
      <pc:sldChg chg="add del">
        <pc:chgData name="Allison Moylan" userId="f4550697-8af8-44f8-8954-d30a48c78936" providerId="ADAL" clId="{FF38E2D1-76C9-4613-8D6E-A37D1D124D1C}" dt="2025-01-30T17:16:44.932" v="52" actId="47"/>
        <pc:sldMkLst>
          <pc:docMk/>
          <pc:sldMk cId="2760789558" sldId="3977"/>
        </pc:sldMkLst>
      </pc:sldChg>
      <pc:sldChg chg="add del">
        <pc:chgData name="Allison Moylan" userId="f4550697-8af8-44f8-8954-d30a48c78936" providerId="ADAL" clId="{FF38E2D1-76C9-4613-8D6E-A37D1D124D1C}" dt="2025-01-30T17:16:44.932" v="52" actId="47"/>
        <pc:sldMkLst>
          <pc:docMk/>
          <pc:sldMk cId="3012896823" sldId="3979"/>
        </pc:sldMkLst>
      </pc:sldChg>
      <pc:sldChg chg="add del">
        <pc:chgData name="Allison Moylan" userId="f4550697-8af8-44f8-8954-d30a48c78936" providerId="ADAL" clId="{FF38E2D1-76C9-4613-8D6E-A37D1D124D1C}" dt="2025-01-30T17:16:44.932" v="52" actId="47"/>
        <pc:sldMkLst>
          <pc:docMk/>
          <pc:sldMk cId="2129237544" sldId="3980"/>
        </pc:sldMkLst>
      </pc:sldChg>
      <pc:sldChg chg="add del">
        <pc:chgData name="Allison Moylan" userId="f4550697-8af8-44f8-8954-d30a48c78936" providerId="ADAL" clId="{FF38E2D1-76C9-4613-8D6E-A37D1D124D1C}" dt="2025-01-30T17:16:44.932" v="52" actId="47"/>
        <pc:sldMkLst>
          <pc:docMk/>
          <pc:sldMk cId="489481403" sldId="3981"/>
        </pc:sldMkLst>
      </pc:sldChg>
      <pc:sldChg chg="add del">
        <pc:chgData name="Allison Moylan" userId="f4550697-8af8-44f8-8954-d30a48c78936" providerId="ADAL" clId="{FF38E2D1-76C9-4613-8D6E-A37D1D124D1C}" dt="2025-01-30T17:16:44.932" v="52" actId="47"/>
        <pc:sldMkLst>
          <pc:docMk/>
          <pc:sldMk cId="1050028933" sldId="3983"/>
        </pc:sldMkLst>
      </pc:sldChg>
      <pc:sldChg chg="add del">
        <pc:chgData name="Allison Moylan" userId="f4550697-8af8-44f8-8954-d30a48c78936" providerId="ADAL" clId="{FF38E2D1-76C9-4613-8D6E-A37D1D124D1C}" dt="2025-01-30T17:16:44.932" v="52" actId="47"/>
        <pc:sldMkLst>
          <pc:docMk/>
          <pc:sldMk cId="614710780" sldId="3984"/>
        </pc:sldMkLst>
      </pc:sldChg>
      <pc:sldChg chg="add del">
        <pc:chgData name="Allison Moylan" userId="f4550697-8af8-44f8-8954-d30a48c78936" providerId="ADAL" clId="{FF38E2D1-76C9-4613-8D6E-A37D1D124D1C}" dt="2025-01-30T17:16:44.932" v="52" actId="47"/>
        <pc:sldMkLst>
          <pc:docMk/>
          <pc:sldMk cId="89610824" sldId="3985"/>
        </pc:sldMkLst>
      </pc:sldChg>
      <pc:sldChg chg="add del">
        <pc:chgData name="Allison Moylan" userId="f4550697-8af8-44f8-8954-d30a48c78936" providerId="ADAL" clId="{FF38E2D1-76C9-4613-8D6E-A37D1D124D1C}" dt="2025-01-30T17:16:44.932" v="52" actId="47"/>
        <pc:sldMkLst>
          <pc:docMk/>
          <pc:sldMk cId="2696951175" sldId="3986"/>
        </pc:sldMkLst>
      </pc:sldChg>
      <pc:sldChg chg="add del">
        <pc:chgData name="Allison Moylan" userId="f4550697-8af8-44f8-8954-d30a48c78936" providerId="ADAL" clId="{FF38E2D1-76C9-4613-8D6E-A37D1D124D1C}" dt="2025-01-30T17:16:44.932" v="52" actId="47"/>
        <pc:sldMkLst>
          <pc:docMk/>
          <pc:sldMk cId="2367646079" sldId="3987"/>
        </pc:sldMkLst>
      </pc:sldChg>
      <pc:sldChg chg="delSp add del mod">
        <pc:chgData name="Allison Moylan" userId="f4550697-8af8-44f8-8954-d30a48c78936" providerId="ADAL" clId="{FF38E2D1-76C9-4613-8D6E-A37D1D124D1C}" dt="2025-01-30T17:16:44.932" v="52" actId="47"/>
        <pc:sldMkLst>
          <pc:docMk/>
          <pc:sldMk cId="3982464027" sldId="3988"/>
        </pc:sldMkLst>
        <pc:spChg chg="del">
          <ac:chgData name="Allison Moylan" userId="f4550697-8af8-44f8-8954-d30a48c78936" providerId="ADAL" clId="{FF38E2D1-76C9-4613-8D6E-A37D1D124D1C}" dt="2025-01-30T17:04:34.515" v="1" actId="478"/>
          <ac:spMkLst>
            <pc:docMk/>
            <pc:sldMk cId="3982464027" sldId="3988"/>
            <ac:spMk id="4" creationId="{3C7533DA-518B-B249-B3E0-66D2870FA816}"/>
          </ac:spMkLst>
        </pc:spChg>
        <pc:picChg chg="del">
          <ac:chgData name="Allison Moylan" userId="f4550697-8af8-44f8-8954-d30a48c78936" providerId="ADAL" clId="{FF38E2D1-76C9-4613-8D6E-A37D1D124D1C}" dt="2025-01-30T17:04:36.543" v="2" actId="478"/>
          <ac:picMkLst>
            <pc:docMk/>
            <pc:sldMk cId="3982464027" sldId="3988"/>
            <ac:picMk id="15" creationId="{32172092-2E97-6E47-9783-616AAE521D26}"/>
          </ac:picMkLst>
        </pc:picChg>
      </pc:sldChg>
      <pc:sldChg chg="add del">
        <pc:chgData name="Allison Moylan" userId="f4550697-8af8-44f8-8954-d30a48c78936" providerId="ADAL" clId="{FF38E2D1-76C9-4613-8D6E-A37D1D124D1C}" dt="2025-01-30T17:16:44.932" v="52" actId="47"/>
        <pc:sldMkLst>
          <pc:docMk/>
          <pc:sldMk cId="2375074220" sldId="3990"/>
        </pc:sldMkLst>
      </pc:sldChg>
      <pc:sldChg chg="add del">
        <pc:chgData name="Allison Moylan" userId="f4550697-8af8-44f8-8954-d30a48c78936" providerId="ADAL" clId="{FF38E2D1-76C9-4613-8D6E-A37D1D124D1C}" dt="2025-01-30T17:16:44.932" v="52" actId="47"/>
        <pc:sldMkLst>
          <pc:docMk/>
          <pc:sldMk cId="323182598" sldId="3991"/>
        </pc:sldMkLst>
      </pc:sldChg>
      <pc:sldChg chg="add del">
        <pc:chgData name="Allison Moylan" userId="f4550697-8af8-44f8-8954-d30a48c78936" providerId="ADAL" clId="{FF38E2D1-76C9-4613-8D6E-A37D1D124D1C}" dt="2025-01-30T17:16:44.932" v="52" actId="47"/>
        <pc:sldMkLst>
          <pc:docMk/>
          <pc:sldMk cId="1768622491" sldId="3992"/>
        </pc:sldMkLst>
      </pc:sldChg>
      <pc:sldChg chg="add del">
        <pc:chgData name="Allison Moylan" userId="f4550697-8af8-44f8-8954-d30a48c78936" providerId="ADAL" clId="{FF38E2D1-76C9-4613-8D6E-A37D1D124D1C}" dt="2025-01-30T17:16:44.932" v="52" actId="47"/>
        <pc:sldMkLst>
          <pc:docMk/>
          <pc:sldMk cId="4040917324" sldId="3999"/>
        </pc:sldMkLst>
      </pc:sldChg>
      <pc:sldChg chg="add del">
        <pc:chgData name="Allison Moylan" userId="f4550697-8af8-44f8-8954-d30a48c78936" providerId="ADAL" clId="{FF38E2D1-76C9-4613-8D6E-A37D1D124D1C}" dt="2025-01-30T17:16:44.932" v="52" actId="47"/>
        <pc:sldMkLst>
          <pc:docMk/>
          <pc:sldMk cId="3287424324" sldId="4000"/>
        </pc:sldMkLst>
      </pc:sldChg>
      <pc:sldChg chg="add del">
        <pc:chgData name="Allison Moylan" userId="f4550697-8af8-44f8-8954-d30a48c78936" providerId="ADAL" clId="{FF38E2D1-76C9-4613-8D6E-A37D1D124D1C}" dt="2025-01-30T17:16:44.932" v="52" actId="47"/>
        <pc:sldMkLst>
          <pc:docMk/>
          <pc:sldMk cId="868768433" sldId="4001"/>
        </pc:sldMkLst>
      </pc:sldChg>
      <pc:sldChg chg="add del">
        <pc:chgData name="Allison Moylan" userId="f4550697-8af8-44f8-8954-d30a48c78936" providerId="ADAL" clId="{FF38E2D1-76C9-4613-8D6E-A37D1D124D1C}" dt="2025-01-30T17:16:44.932" v="52" actId="47"/>
        <pc:sldMkLst>
          <pc:docMk/>
          <pc:sldMk cId="2406714870" sldId="4002"/>
        </pc:sldMkLst>
      </pc:sldChg>
      <pc:sldChg chg="add del">
        <pc:chgData name="Allison Moylan" userId="f4550697-8af8-44f8-8954-d30a48c78936" providerId="ADAL" clId="{FF38E2D1-76C9-4613-8D6E-A37D1D124D1C}" dt="2025-01-30T17:16:44.932" v="52" actId="47"/>
        <pc:sldMkLst>
          <pc:docMk/>
          <pc:sldMk cId="2130549877" sldId="4003"/>
        </pc:sldMkLst>
      </pc:sldChg>
      <pc:sldChg chg="add del">
        <pc:chgData name="Allison Moylan" userId="f4550697-8af8-44f8-8954-d30a48c78936" providerId="ADAL" clId="{FF38E2D1-76C9-4613-8D6E-A37D1D124D1C}" dt="2025-01-30T17:16:44.932" v="52" actId="47"/>
        <pc:sldMkLst>
          <pc:docMk/>
          <pc:sldMk cId="2556407710" sldId="4008"/>
        </pc:sldMkLst>
      </pc:sldChg>
      <pc:sldChg chg="add del">
        <pc:chgData name="Allison Moylan" userId="f4550697-8af8-44f8-8954-d30a48c78936" providerId="ADAL" clId="{FF38E2D1-76C9-4613-8D6E-A37D1D124D1C}" dt="2025-01-30T17:16:44.932" v="52" actId="47"/>
        <pc:sldMkLst>
          <pc:docMk/>
          <pc:sldMk cId="1307864958" sldId="4009"/>
        </pc:sldMkLst>
      </pc:sldChg>
      <pc:sldChg chg="add del">
        <pc:chgData name="Allison Moylan" userId="f4550697-8af8-44f8-8954-d30a48c78936" providerId="ADAL" clId="{FF38E2D1-76C9-4613-8D6E-A37D1D124D1C}" dt="2025-01-30T17:16:44.932" v="52" actId="47"/>
        <pc:sldMkLst>
          <pc:docMk/>
          <pc:sldMk cId="2828008186" sldId="4010"/>
        </pc:sldMkLst>
      </pc:sldChg>
      <pc:sldChg chg="add del">
        <pc:chgData name="Allison Moylan" userId="f4550697-8af8-44f8-8954-d30a48c78936" providerId="ADAL" clId="{FF38E2D1-76C9-4613-8D6E-A37D1D124D1C}" dt="2025-01-30T17:16:44.932" v="52" actId="47"/>
        <pc:sldMkLst>
          <pc:docMk/>
          <pc:sldMk cId="797634952" sldId="4011"/>
        </pc:sldMkLst>
      </pc:sldChg>
      <pc:sldChg chg="add del">
        <pc:chgData name="Allison Moylan" userId="f4550697-8af8-44f8-8954-d30a48c78936" providerId="ADAL" clId="{FF38E2D1-76C9-4613-8D6E-A37D1D124D1C}" dt="2025-01-30T17:16:44.932" v="52" actId="47"/>
        <pc:sldMkLst>
          <pc:docMk/>
          <pc:sldMk cId="207643091" sldId="4014"/>
        </pc:sldMkLst>
      </pc:sldChg>
      <pc:sldChg chg="add del">
        <pc:chgData name="Allison Moylan" userId="f4550697-8af8-44f8-8954-d30a48c78936" providerId="ADAL" clId="{FF38E2D1-76C9-4613-8D6E-A37D1D124D1C}" dt="2025-01-30T17:16:44.932" v="52" actId="47"/>
        <pc:sldMkLst>
          <pc:docMk/>
          <pc:sldMk cId="2364457137" sldId="4016"/>
        </pc:sldMkLst>
      </pc:sldChg>
      <pc:sldChg chg="add del">
        <pc:chgData name="Allison Moylan" userId="f4550697-8af8-44f8-8954-d30a48c78936" providerId="ADAL" clId="{FF38E2D1-76C9-4613-8D6E-A37D1D124D1C}" dt="2025-01-30T17:16:44.932" v="52" actId="47"/>
        <pc:sldMkLst>
          <pc:docMk/>
          <pc:sldMk cId="1238424169" sldId="4017"/>
        </pc:sldMkLst>
      </pc:sldChg>
      <pc:sldChg chg="add">
        <pc:chgData name="Allison Moylan" userId="f4550697-8af8-44f8-8954-d30a48c78936" providerId="ADAL" clId="{FF38E2D1-76C9-4613-8D6E-A37D1D124D1C}" dt="2025-01-30T17:16:11.530" v="51"/>
        <pc:sldMkLst>
          <pc:docMk/>
          <pc:sldMk cId="3577188049" sldId="4018"/>
        </pc:sldMkLst>
      </pc:sldChg>
      <pc:sldMasterChg chg="delSldLayout">
        <pc:chgData name="Allison Moylan" userId="f4550697-8af8-44f8-8954-d30a48c78936" providerId="ADAL" clId="{FF38E2D1-76C9-4613-8D6E-A37D1D124D1C}" dt="2025-01-30T17:16:44.932" v="52" actId="47"/>
        <pc:sldMasterMkLst>
          <pc:docMk/>
          <pc:sldMasterMk cId="3828481397" sldId="2147483648"/>
        </pc:sldMasterMkLst>
        <pc:sldLayoutChg chg="del">
          <pc:chgData name="Allison Moylan" userId="f4550697-8af8-44f8-8954-d30a48c78936" providerId="ADAL" clId="{FF38E2D1-76C9-4613-8D6E-A37D1D124D1C}" dt="2025-01-30T17:16:44.932" v="52" actId="47"/>
          <pc:sldLayoutMkLst>
            <pc:docMk/>
            <pc:sldMasterMk cId="3828481397" sldId="2147483648"/>
            <pc:sldLayoutMk cId="690358293" sldId="2147483706"/>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D345FD6-6E8E-4481-9C29-1B483B424A57}" type="slidenum">
              <a:rPr sz="1400"/>
              <a:t>‹#›</a:t>
            </a:fld>
            <a:endParaRPr sz="1400"/>
          </a:p>
        </p:txBody>
      </p:sp>
    </p:spTree>
    <p:extLst>
      <p:ext uri="{BB962C8B-B14F-4D97-AF65-F5344CB8AC3E}">
        <p14:creationId xmlns:p14="http://schemas.microsoft.com/office/powerpoint/2010/main" val="37229534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266825" y="319088"/>
            <a:ext cx="4322763" cy="3241675"/>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544513" y="3718559"/>
            <a:ext cx="5764213" cy="4958081"/>
          </a:xfrm>
          <a:prstGeom prst="rect">
            <a:avLst/>
          </a:prstGeom>
        </p:spPr>
        <p:txBody>
          <a:bodyPr vert="horz" lIns="91440" tIns="45720" rIns="91440" bIns="45720" rtlCol="0"/>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400">
                <a:latin typeface="+mn-lt"/>
              </a:defRPr>
            </a:lvl1pPr>
          </a:lstStyle>
          <a:p>
            <a:fld id="{4FF0573C-F130-4D1E-A886-85FBB65D3A1B}" type="slidenum">
              <a:rPr lang="en-CA" smtClean="0"/>
              <a:pPr/>
              <a:t>‹#›</a:t>
            </a:fld>
            <a:endParaRPr lang="en-CA"/>
          </a:p>
        </p:txBody>
      </p:sp>
    </p:spTree>
    <p:extLst>
      <p:ext uri="{BB962C8B-B14F-4D97-AF65-F5344CB8AC3E}">
        <p14:creationId xmlns:p14="http://schemas.microsoft.com/office/powerpoint/2010/main" val="3206337814"/>
      </p:ext>
    </p:extLst>
  </p:cSld>
  <p:clrMap bg1="lt1" tx1="dk1" bg2="lt2" tx2="dk2" accent1="accent1" accent2="accent2" accent3="accent3" accent4="accent4" accent5="accent5" accent6="accent6" hlink="hlink" folHlink="folHlink"/>
  <p:hf hdr="0" ftr="0" dt="0"/>
  <p:notesStyle>
    <a:lvl1pPr marL="171450" indent="-171450" algn="l" defTabSz="914400" rtl="0" eaLnBrk="1" latinLnBrk="0" hangingPunct="1">
      <a:spcBef>
        <a:spcPts val="600"/>
      </a:spcBef>
      <a:buClr>
        <a:schemeClr val="tx1"/>
      </a:buClr>
      <a:buFont typeface="Arial" panose="020B0604020202020204" pitchFamily="34" charset="0"/>
      <a:buChar char="•"/>
      <a:defRPr sz="1200" kern="1200">
        <a:solidFill>
          <a:schemeClr val="tx1"/>
        </a:solidFill>
        <a:latin typeface="+mn-lt"/>
        <a:ea typeface="+mn-ea"/>
        <a:cs typeface="+mn-cs"/>
      </a:defRPr>
    </a:lvl1pPr>
    <a:lvl2pPr marL="457200" indent="-171450" algn="l" defTabSz="914400" rtl="0" eaLnBrk="1" latinLnBrk="0" hangingPunct="1">
      <a:spcBef>
        <a:spcPts val="600"/>
      </a:spcBef>
      <a:buClr>
        <a:schemeClr val="tx1"/>
      </a:buClr>
      <a:buFont typeface="Arial" panose="020B0604020202020204" pitchFamily="34" charset="0"/>
      <a:buChar char="•"/>
      <a:defRPr sz="1200" kern="1200">
        <a:solidFill>
          <a:schemeClr val="tx1"/>
        </a:solidFill>
        <a:latin typeface="+mn-lt"/>
        <a:ea typeface="+mn-ea"/>
        <a:cs typeface="+mn-cs"/>
      </a:defRPr>
    </a:lvl2pPr>
    <a:lvl3pPr marL="749808" indent="-171450" algn="l" defTabSz="914400" rtl="0" eaLnBrk="1" latinLnBrk="0" hangingPunct="1">
      <a:spcBef>
        <a:spcPts val="600"/>
      </a:spcBef>
      <a:buClr>
        <a:schemeClr val="tx1"/>
      </a:buClr>
      <a:buFont typeface="Arial" panose="020B0604020202020204" pitchFamily="34" charset="0"/>
      <a:buChar char="•"/>
      <a:defRPr sz="1200" kern="1200">
        <a:solidFill>
          <a:schemeClr val="tx1"/>
        </a:solidFill>
        <a:latin typeface="+mn-lt"/>
        <a:ea typeface="+mn-ea"/>
        <a:cs typeface="+mn-cs"/>
      </a:defRPr>
    </a:lvl3pPr>
    <a:lvl4pPr marL="1033272" indent="-171450" algn="l" defTabSz="914400" rtl="0" eaLnBrk="1" latinLnBrk="0" hangingPunct="1">
      <a:spcBef>
        <a:spcPts val="600"/>
      </a:spcBef>
      <a:buClr>
        <a:schemeClr val="tx1"/>
      </a:buClr>
      <a:buFont typeface="Arial" panose="020B0604020202020204" pitchFamily="34" charset="0"/>
      <a:buChar char="•"/>
      <a:defRPr sz="1200" kern="1200">
        <a:solidFill>
          <a:schemeClr val="tx1"/>
        </a:solidFill>
        <a:latin typeface="+mn-lt"/>
        <a:ea typeface="+mn-ea"/>
        <a:cs typeface="+mn-cs"/>
      </a:defRPr>
    </a:lvl4pPr>
    <a:lvl5pPr marL="1316736" indent="-171450" algn="l" defTabSz="914400" rtl="0" eaLnBrk="1" latinLnBrk="0" hangingPunct="1">
      <a:spcBef>
        <a:spcPts val="600"/>
      </a:spcBef>
      <a:buClr>
        <a:schemeClr val="tx1"/>
      </a:buClr>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and thank you for joining me today. </a:t>
            </a:r>
          </a:p>
          <a:p>
            <a:r>
              <a:rPr lang="en-US" dirty="0"/>
              <a:t>529 education savings plans have gained in popularity since they were first introduced in 1996. Unfortunately, many people still don’t fully understand and appreciate all of the benefits and powerful uses 529 plans can have as part of an overall financial plan. In this course, we will dig deeper into the benefits and features of 529 savings plans. </a:t>
            </a:r>
          </a:p>
        </p:txBody>
      </p:sp>
      <p:sp>
        <p:nvSpPr>
          <p:cNvPr id="5" name="Slide Number Placeholder 4">
            <a:extLst>
              <a:ext uri="{FF2B5EF4-FFF2-40B4-BE49-F238E27FC236}">
                <a16:creationId xmlns:a16="http://schemas.microsoft.com/office/drawing/2014/main" id="{6679735A-3FB4-4272-A1B9-539031814958}"/>
              </a:ext>
            </a:extLst>
          </p:cNvPr>
          <p:cNvSpPr>
            <a:spLocks noGrp="1"/>
          </p:cNvSpPr>
          <p:nvPr>
            <p:ph type="sldNum" sz="quarter" idx="5"/>
          </p:nvPr>
        </p:nvSpPr>
        <p:spPr/>
        <p:txBody>
          <a:bodyPr/>
          <a:lstStyle/>
          <a:p>
            <a:fld id="{4FF0573C-F130-4D1E-A886-85FBB65D3A1B}" type="slidenum">
              <a:rPr lang="en-CA" smtClean="0"/>
              <a:pPr/>
              <a:t>1</a:t>
            </a:fld>
            <a:endParaRPr lang="en-CA" dirty="0"/>
          </a:p>
        </p:txBody>
      </p:sp>
    </p:spTree>
    <p:extLst>
      <p:ext uri="{BB962C8B-B14F-4D97-AF65-F5344CB8AC3E}">
        <p14:creationId xmlns:p14="http://schemas.microsoft.com/office/powerpoint/2010/main" val="403944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Before you make any decisions, you should thoroughly review your college savings goals with them.</a:t>
            </a:r>
          </a:p>
          <a:p>
            <a:r>
              <a:rPr lang="en-US" altLang="en-US" dirty="0"/>
              <a:t>If your considering investing UGMA/UTMA assets into a 529 plan, you want to either stop contributing to the UGMA/UTMA and open a 529 plan, or transfer the assets in the UGMA/UTMA account to a 529 plan.  If you choose the latter, you’d have to liquidate the existing investment, a potentially taxable event, and contribute the proceeds to a 529 plan. </a:t>
            </a:r>
          </a:p>
          <a:p>
            <a:r>
              <a:rPr lang="en-US" altLang="en-US" dirty="0"/>
              <a:t>An UGMA/UTMA account funds transfer to a 529 plan requires that the minor be listed as the 529 account holder with the custodian listed. In addition, the beneficiary of the UGMA/UTMA account must continue to be the beneficiary of the 529 account.  Also, the conversion may be taxable depending on what the UGMA/UTMA account is currently invested in, since current assets generally must be liquidated and the proceeds transferred to the 529 account.  Converting to a 529 plan doesn’t allow parents </a:t>
            </a:r>
            <a:r>
              <a:rPr lang="en-US" dirty="0"/>
              <a:t>or the original donor of the UGMA/UTMA account </a:t>
            </a:r>
            <a:r>
              <a:rPr lang="en-US" altLang="en-US" dirty="0"/>
              <a:t>to regain control of the assets, but rather the minor will become owner of the 529 plan once he or she reaches the UGMA/UTMA age of majority.</a:t>
            </a:r>
          </a:p>
          <a:p>
            <a:r>
              <a:rPr lang="en-US" altLang="en-US" dirty="0"/>
              <a:t>Please note, an UGMA/UTMA account and/or one that has been converted into a 529 plan will be included in your estate if you pass away while acting as the custodian of the account.</a:t>
            </a:r>
          </a:p>
          <a:p>
            <a:endParaRPr lang="en-US" altLang="en-US" dirty="0"/>
          </a:p>
          <a:p>
            <a:endParaRPr lang="en-US" dirty="0"/>
          </a:p>
        </p:txBody>
      </p:sp>
      <p:sp>
        <p:nvSpPr>
          <p:cNvPr id="7" name="Slide Image Placeholder 6">
            <a:extLst>
              <a:ext uri="{FF2B5EF4-FFF2-40B4-BE49-F238E27FC236}">
                <a16:creationId xmlns:a16="http://schemas.microsoft.com/office/drawing/2014/main" id="{ACCE61C8-ADE0-42B3-98DA-6AD1AAB5B49A}"/>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B1A5AC6B-13A4-4158-BF9E-41049DC7F202}"/>
              </a:ext>
            </a:extLst>
          </p:cNvPr>
          <p:cNvSpPr>
            <a:spLocks noGrp="1"/>
          </p:cNvSpPr>
          <p:nvPr>
            <p:ph type="sldNum" sz="quarter" idx="5"/>
          </p:nvPr>
        </p:nvSpPr>
        <p:spPr/>
        <p:txBody>
          <a:bodyPr/>
          <a:lstStyle/>
          <a:p>
            <a:fld id="{4FF0573C-F130-4D1E-A886-85FBB65D3A1B}" type="slidenum">
              <a:rPr lang="en-CA" smtClean="0"/>
              <a:pPr/>
              <a:t>10</a:t>
            </a:fld>
            <a:endParaRPr lang="en-CA" dirty="0"/>
          </a:p>
        </p:txBody>
      </p:sp>
    </p:spTree>
    <p:extLst>
      <p:ext uri="{BB962C8B-B14F-4D97-AF65-F5344CB8AC3E}">
        <p14:creationId xmlns:p14="http://schemas.microsoft.com/office/powerpoint/2010/main" val="3783860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27973" y="2757900"/>
            <a:ext cx="6654178" cy="6501634"/>
          </a:xfrm>
        </p:spPr>
        <p:txBody>
          <a:bodyPr/>
          <a:lstStyle/>
          <a:p>
            <a:r>
              <a:rPr lang="en-US" altLang="en-US" sz="1100" dirty="0"/>
              <a:t>Coverdell ESAs are also a popular way to save for college.  Let’s look at some differences between Coverdell accounts and 529 plans.</a:t>
            </a:r>
          </a:p>
          <a:p>
            <a:r>
              <a:rPr lang="en-US" altLang="en-US" sz="1100" dirty="0"/>
              <a:t>Annual contribution limits for Coverdell ESAs are $2,000 per year per beneficiary. With a 529 savings plan, there’s no yearly limit, but most plans have a maximum amount that can be contributed. For example, with John Hancock Freedom 529, up to $550,000 can be contributed for each beneficiary. With earnings, accounts can grow in excess of this limit. Once this limit is reached, no additional contributions will be permitted. This limit is set by the program’s rules and could change to reflect the increasing cost of education.  Also, contributions can be made to both a Coverdell ESA and a 529 plan in the same year. </a:t>
            </a:r>
          </a:p>
          <a:p>
            <a:r>
              <a:rPr lang="en-US" altLang="en-US" sz="1100" dirty="0"/>
              <a:t>There are no payout requirements with 529 savings plans; however, Coverdell ESAs do have payout requirements. When a beneficiary turns 30 years old, any Coverdell ESA balance must be distributed within 30 days and the earnings will be subject to income tax plus a 10% federal penalty tax. To avoid incurring the tax, a change in the beneficiary can be made, provided the new beneficiary is a member of the beneficiary’s family and under the age of 30, or the withdrawal can be rolled over to another Coverdell ESA within 60 days for a member of the beneficiary’s family who’s under the age of 30. It should be noted that rollovers are allowed once per 12-month period.</a:t>
            </a:r>
          </a:p>
          <a:p>
            <a:r>
              <a:rPr lang="en-US" altLang="en-US" sz="1100" dirty="0"/>
              <a:t>There are no income limitations for 529 savings plans, but Coverdell ESAs do have limitations on the donor’s income. The current </a:t>
            </a:r>
            <a:r>
              <a:rPr lang="en-US" altLang="en-US" sz="1100" dirty="0" err="1"/>
              <a:t>phaseout</a:t>
            </a:r>
            <a:r>
              <a:rPr lang="en-US" altLang="en-US" sz="1100" dirty="0"/>
              <a:t> limit is the modified AGI of $95,000 to $110,000 for singles and $190,000 to $220,000 for couples filing jointly, meaning that an individual’s ability to contribute up to $2,000 per beneficiary is reduced on a ratable basis as the donor’s modified AGI goes above $186,000 for married couples filing jointly, and is phased out completely at $196,000 for joint filing.  </a:t>
            </a:r>
          </a:p>
          <a:p>
            <a:pPr defTabSz="957350">
              <a:defRPr/>
            </a:pPr>
            <a:r>
              <a:rPr lang="en-US" altLang="en-US" sz="1100" dirty="0"/>
              <a:t>The account holder of a 529 savings plan owns the account and can revoke it at any time, subject, of course, to taxes and penalties for nonqualified withdrawals. Plus, 529 accounts can now be used for grades K through 12 tuition. Please note, s</a:t>
            </a:r>
            <a:r>
              <a:rPr lang="en-US" sz="1100" dirty="0"/>
              <a:t>ome states don’t consider withdrawals from a 529 plan to pay for primary or secondary school costs a permissible expense. The tax consequences of such payments will vary depending on state law and may include penalties Please consult with a tax or legal professional. </a:t>
            </a:r>
            <a:r>
              <a:rPr lang="en-US" altLang="en-US" sz="1100" dirty="0"/>
              <a:t>Contributions to a Coverdell ESA, however, are irrevocable. Like a 529 plan contribution, one made to a Coverdell ESA is considered a completed gift. Contributions to a Coverdell ESA may be made only until the beneficiary reaches age 18. Distributions will be paid to the beneficiary and may not revert to the contributor. If a beneficiary of a Coverdell ESA dies, the account is paid out to the estate of the Beneficiary unless another qualifying family member is replaced as the beneficiary. </a:t>
            </a:r>
          </a:p>
          <a:p>
            <a:r>
              <a:rPr lang="en-US" altLang="en-US" sz="1100" dirty="0"/>
              <a:t>There are many states that offer some state income-tax benefit for contributing to the in-state 529 plan, and a few states that offer state income benefits for contributing to either an in-state or out-of-state 529 plan, but Coverdell ESAs have no such state income-tax benefits available.</a:t>
            </a:r>
          </a:p>
        </p:txBody>
      </p:sp>
      <p:sp>
        <p:nvSpPr>
          <p:cNvPr id="6" name="Slide Image Placeholder 5">
            <a:extLst>
              <a:ext uri="{FF2B5EF4-FFF2-40B4-BE49-F238E27FC236}">
                <a16:creationId xmlns:a16="http://schemas.microsoft.com/office/drawing/2014/main" id="{5EC28FB0-D334-4CC6-A9D4-EBCFBBCC5B49}"/>
              </a:ext>
            </a:extLst>
          </p:cNvPr>
          <p:cNvSpPr>
            <a:spLocks noGrp="1" noRot="1" noChangeAspect="1"/>
          </p:cNvSpPr>
          <p:nvPr>
            <p:ph type="sldImg"/>
          </p:nvPr>
        </p:nvSpPr>
        <p:spPr>
          <a:xfrm>
            <a:off x="2154238" y="381000"/>
            <a:ext cx="3006725" cy="2255838"/>
          </a:xfrm>
        </p:spPr>
      </p:sp>
      <p:sp>
        <p:nvSpPr>
          <p:cNvPr id="4" name="Slide Number Placeholder 3">
            <a:extLst>
              <a:ext uri="{FF2B5EF4-FFF2-40B4-BE49-F238E27FC236}">
                <a16:creationId xmlns:a16="http://schemas.microsoft.com/office/drawing/2014/main" id="{D3AEC8B4-08E8-418F-9F21-F169B1A9077D}"/>
              </a:ext>
            </a:extLst>
          </p:cNvPr>
          <p:cNvSpPr>
            <a:spLocks noGrp="1"/>
          </p:cNvSpPr>
          <p:nvPr>
            <p:ph type="sldNum" sz="quarter" idx="5"/>
          </p:nvPr>
        </p:nvSpPr>
        <p:spPr/>
        <p:txBody>
          <a:bodyPr/>
          <a:lstStyle/>
          <a:p>
            <a:fld id="{4FF0573C-F130-4D1E-A886-85FBB65D3A1B}" type="slidenum">
              <a:rPr lang="en-CA" smtClean="0"/>
              <a:pPr/>
              <a:t>11</a:t>
            </a:fld>
            <a:endParaRPr lang="en-CA" dirty="0"/>
          </a:p>
        </p:txBody>
      </p:sp>
    </p:spTree>
    <p:extLst>
      <p:ext uri="{BB962C8B-B14F-4D97-AF65-F5344CB8AC3E}">
        <p14:creationId xmlns:p14="http://schemas.microsoft.com/office/powerpoint/2010/main" val="1061980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A018B432-5761-407B-A510-D34A30E1B0BF}"/>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35A011ED-C66C-493E-BCE9-AD26841F89B6}"/>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57C09838-9F0C-4265-BD82-1067CE76F387}"/>
              </a:ext>
            </a:extLst>
          </p:cNvPr>
          <p:cNvSpPr>
            <a:spLocks noGrp="1"/>
          </p:cNvSpPr>
          <p:nvPr>
            <p:ph type="sldNum" sz="quarter" idx="5"/>
          </p:nvPr>
        </p:nvSpPr>
        <p:spPr/>
        <p:txBody>
          <a:bodyPr/>
          <a:lstStyle/>
          <a:p>
            <a:fld id="{4FF0573C-F130-4D1E-A886-85FBB65D3A1B}" type="slidenum">
              <a:rPr lang="en-CA" smtClean="0"/>
              <a:pPr/>
              <a:t>12</a:t>
            </a:fld>
            <a:endParaRPr lang="en-CA" dirty="0"/>
          </a:p>
        </p:txBody>
      </p:sp>
    </p:spTree>
    <p:extLst>
      <p:ext uri="{BB962C8B-B14F-4D97-AF65-F5344CB8AC3E}">
        <p14:creationId xmlns:p14="http://schemas.microsoft.com/office/powerpoint/2010/main" val="2778243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As of now, over 34 states and the District of Columbia offer income-tax deductions—in the cases of Indiana, Utah and Vermont, it is a state tax credit—for individuals who invest in their in-state plan versus a national plan. You can check this map to find out what your state allows.</a:t>
            </a:r>
          </a:p>
          <a:p>
            <a:r>
              <a:rPr lang="en-US" altLang="en-US" dirty="0"/>
              <a:t>Nine states—Arizona, Arkansas, Kansas,  Maine, Minnesota, Missouri, Montana, Ohio, and Pennsylvania—now offer tax deductions to residents who contribute to any 529 plan, in-state or out-of-state. </a:t>
            </a:r>
          </a:p>
          <a:p>
            <a:pPr marL="0" indent="0">
              <a:buNone/>
            </a:pPr>
            <a:endParaRPr lang="en-US" altLang="en-US" dirty="0"/>
          </a:p>
        </p:txBody>
      </p:sp>
      <p:sp>
        <p:nvSpPr>
          <p:cNvPr id="6" name="Slide Image Placeholder 5">
            <a:extLst>
              <a:ext uri="{FF2B5EF4-FFF2-40B4-BE49-F238E27FC236}">
                <a16:creationId xmlns:a16="http://schemas.microsoft.com/office/drawing/2014/main" id="{91CC688B-5C28-4F26-9682-A3ED9E895E4C}"/>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859211C9-11CC-40D3-B15F-11B0B4067CF3}"/>
              </a:ext>
            </a:extLst>
          </p:cNvPr>
          <p:cNvSpPr>
            <a:spLocks noGrp="1"/>
          </p:cNvSpPr>
          <p:nvPr>
            <p:ph type="sldNum" sz="quarter" idx="5"/>
          </p:nvPr>
        </p:nvSpPr>
        <p:spPr/>
        <p:txBody>
          <a:bodyPr/>
          <a:lstStyle/>
          <a:p>
            <a:fld id="{4FF0573C-F130-4D1E-A886-85FBB65D3A1B}" type="slidenum">
              <a:rPr lang="en-CA" smtClean="0"/>
              <a:pPr/>
              <a:t>13</a:t>
            </a:fld>
            <a:endParaRPr lang="en-CA" dirty="0"/>
          </a:p>
        </p:txBody>
      </p:sp>
    </p:spTree>
    <p:extLst>
      <p:ext uri="{BB962C8B-B14F-4D97-AF65-F5344CB8AC3E}">
        <p14:creationId xmlns:p14="http://schemas.microsoft.com/office/powerpoint/2010/main" val="2475003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p:txBody>
          <a:bodyPr/>
          <a:lstStyle/>
          <a:p>
            <a:r>
              <a:rPr lang="en-US" altLang="en-US" dirty="0"/>
              <a:t>Please note, state tax benefits may be limited and vary by state.  For example, State A may offer you a deduction of up to $5,000 a year per beneficiary for contributing to an in-state plan, while State B may offer up to $500.  Also, some states offer a dollar-for-dollar deduction or tax credit, while others offer a subtraction from income.</a:t>
            </a:r>
          </a:p>
          <a:p>
            <a:r>
              <a:rPr lang="en-US" altLang="en-US" dirty="0"/>
              <a:t>You may want to go to savingforcollege.com, or your own state’s website, to find out more information.</a:t>
            </a:r>
          </a:p>
        </p:txBody>
      </p:sp>
      <p:sp>
        <p:nvSpPr>
          <p:cNvPr id="5" name="Slide Image Placeholder 4">
            <a:extLst>
              <a:ext uri="{FF2B5EF4-FFF2-40B4-BE49-F238E27FC236}">
                <a16:creationId xmlns:a16="http://schemas.microsoft.com/office/drawing/2014/main" id="{C30C74BF-06DE-46EE-9879-CE325B76E6C8}"/>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8C5E2FFF-82B1-4305-8E1E-8D2AEBE54209}"/>
              </a:ext>
            </a:extLst>
          </p:cNvPr>
          <p:cNvSpPr>
            <a:spLocks noGrp="1"/>
          </p:cNvSpPr>
          <p:nvPr>
            <p:ph type="sldNum" sz="quarter" idx="5"/>
          </p:nvPr>
        </p:nvSpPr>
        <p:spPr/>
        <p:txBody>
          <a:bodyPr/>
          <a:lstStyle/>
          <a:p>
            <a:fld id="{4FF0573C-F130-4D1E-A886-85FBB65D3A1B}" type="slidenum">
              <a:rPr lang="en-CA" smtClean="0"/>
              <a:pPr/>
              <a:t>14</a:t>
            </a:fld>
            <a:endParaRPr lang="en-CA" dirty="0"/>
          </a:p>
        </p:txBody>
      </p:sp>
    </p:spTree>
    <p:extLst>
      <p:ext uri="{BB962C8B-B14F-4D97-AF65-F5344CB8AC3E}">
        <p14:creationId xmlns:p14="http://schemas.microsoft.com/office/powerpoint/2010/main" val="3873969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p:txBody>
          <a:bodyPr/>
          <a:lstStyle/>
          <a:p>
            <a:r>
              <a:rPr lang="en-US" altLang="en-US" dirty="0"/>
              <a:t>Let’s look at state recapture rules.</a:t>
            </a:r>
          </a:p>
          <a:p>
            <a:r>
              <a:rPr lang="en-US" altLang="en-US" dirty="0"/>
              <a:t>Can you open an account in your state of residence to receive the deduction and then roll the assets into a national plan that you prefer?  What are the implications to this action?  If you roll out too soon after receiving a deduction, your state may recapture the deduction it’s already taken.</a:t>
            </a:r>
          </a:p>
          <a:p>
            <a:r>
              <a:rPr lang="en-US" altLang="en-US" dirty="0"/>
              <a:t>For example, if you’re a New York resident, you set up the plan in New York and receive New York’s tax deduction for contributing to the in-state plan. If you then decide to roll over your account into the Alaska plan, will you be able to keep the deductions received?  In this instance, the answer is no. The state of New York will look back on rollovers for residents who leave and could require the resident to pay back the deduction that was credited.</a:t>
            </a:r>
          </a:p>
          <a:p>
            <a:pPr defTabSz="957350">
              <a:defRPr/>
            </a:pPr>
            <a:r>
              <a:rPr lang="en-US" dirty="0"/>
              <a:t>Another wrinkle is that not all states automatically follow the federal definition for their 529 laws. </a:t>
            </a:r>
            <a:r>
              <a:rPr lang="en-US" altLang="en-US" dirty="0"/>
              <a:t>Most notably Nebraska, which doesn’t currently allow 529 assets to be used to pay for grades K through 12 tuition. It’s important to note that since s</a:t>
            </a:r>
            <a:r>
              <a:rPr lang="en-US" dirty="0"/>
              <a:t>ome states don’t consider withdrawals from a 529 plan to pay for primary or secondary school costs a permissible expense, the tax consequences of such payments will vary depending on state law and may include penalties Please consult with a tax or legal professional.</a:t>
            </a:r>
          </a:p>
          <a:p>
            <a:endParaRPr lang="en-US" altLang="en-US" dirty="0"/>
          </a:p>
          <a:p>
            <a:endParaRPr lang="en-US" altLang="en-US" dirty="0"/>
          </a:p>
          <a:p>
            <a:endParaRPr lang="en-US" altLang="en-US" dirty="0"/>
          </a:p>
        </p:txBody>
      </p:sp>
      <p:sp>
        <p:nvSpPr>
          <p:cNvPr id="6" name="Slide Image Placeholder 5">
            <a:extLst>
              <a:ext uri="{FF2B5EF4-FFF2-40B4-BE49-F238E27FC236}">
                <a16:creationId xmlns:a16="http://schemas.microsoft.com/office/drawing/2014/main" id="{884A115C-3CB3-45B2-B45D-A5C006593CEC}"/>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8E8F800A-D7BC-427F-8A5F-CF73DBA44377}"/>
              </a:ext>
            </a:extLst>
          </p:cNvPr>
          <p:cNvSpPr>
            <a:spLocks noGrp="1"/>
          </p:cNvSpPr>
          <p:nvPr>
            <p:ph type="sldNum" sz="quarter" idx="5"/>
          </p:nvPr>
        </p:nvSpPr>
        <p:spPr/>
        <p:txBody>
          <a:bodyPr/>
          <a:lstStyle/>
          <a:p>
            <a:fld id="{4FF0573C-F130-4D1E-A886-85FBB65D3A1B}" type="slidenum">
              <a:rPr lang="en-CA" smtClean="0"/>
              <a:pPr/>
              <a:t>15</a:t>
            </a:fld>
            <a:endParaRPr lang="en-CA" dirty="0"/>
          </a:p>
        </p:txBody>
      </p:sp>
    </p:spTree>
    <p:extLst>
      <p:ext uri="{BB962C8B-B14F-4D97-AF65-F5344CB8AC3E}">
        <p14:creationId xmlns:p14="http://schemas.microsoft.com/office/powerpoint/2010/main" val="3716932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What you may find in many cases is that the in-state tax benefit may not yield better returns than a plan that best suits your individual college savings needs.  </a:t>
            </a:r>
          </a:p>
          <a:p>
            <a:r>
              <a:rPr lang="en-US" altLang="en-US" dirty="0"/>
              <a:t>There are many questions to consider when choosing a 529 plan, such as:</a:t>
            </a:r>
          </a:p>
          <a:p>
            <a:pPr lvl="1"/>
            <a:r>
              <a:rPr lang="en-US" altLang="en-US" dirty="0"/>
              <a:t>Does the state generally conform to the current federal Internal Revenue Code?</a:t>
            </a:r>
          </a:p>
          <a:p>
            <a:pPr lvl="1"/>
            <a:r>
              <a:rPr lang="en-US" altLang="en-US" dirty="0"/>
              <a:t>Does the in-state plan have a cap, or are the contributions unlimited?</a:t>
            </a:r>
          </a:p>
          <a:p>
            <a:pPr lvl="1"/>
            <a:r>
              <a:rPr lang="en-US" altLang="en-US" dirty="0"/>
              <a:t>Is the deduction calculated on a per beneficiary basis?</a:t>
            </a:r>
          </a:p>
          <a:p>
            <a:pPr lvl="1"/>
            <a:r>
              <a:rPr lang="en-US" altLang="en-US" dirty="0"/>
              <a:t>What are the recapture rules when taking a deduction?</a:t>
            </a:r>
          </a:p>
          <a:p>
            <a:pPr lvl="1"/>
            <a:r>
              <a:rPr lang="en-US" altLang="en-US" dirty="0"/>
              <a:t>Are gifts or distributions subject to state tax or does the state follow the federal rules?</a:t>
            </a:r>
          </a:p>
          <a:p>
            <a:pPr lvl="1"/>
            <a:endParaRPr lang="en-US" altLang="en-US" dirty="0"/>
          </a:p>
          <a:p>
            <a:pPr marL="63691" lvl="1" indent="0">
              <a:buNone/>
            </a:pPr>
            <a:r>
              <a:rPr lang="en-US" altLang="en-US" dirty="0"/>
              <a:t>Be sure to do enough research to help you make the right decision.</a:t>
            </a:r>
          </a:p>
          <a:p>
            <a:endParaRPr lang="en-US" altLang="en-US" dirty="0"/>
          </a:p>
          <a:p>
            <a:endParaRPr lang="en-US" dirty="0"/>
          </a:p>
        </p:txBody>
      </p:sp>
      <p:sp>
        <p:nvSpPr>
          <p:cNvPr id="7" name="Slide Image Placeholder 6">
            <a:extLst>
              <a:ext uri="{FF2B5EF4-FFF2-40B4-BE49-F238E27FC236}">
                <a16:creationId xmlns:a16="http://schemas.microsoft.com/office/drawing/2014/main" id="{3F2DF19C-D21C-4305-BD3B-6C9C90C36055}"/>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07A1FFCB-CBD4-49B5-8BE5-12AD2C98E318}"/>
              </a:ext>
            </a:extLst>
          </p:cNvPr>
          <p:cNvSpPr>
            <a:spLocks noGrp="1"/>
          </p:cNvSpPr>
          <p:nvPr>
            <p:ph type="sldNum" sz="quarter" idx="5"/>
          </p:nvPr>
        </p:nvSpPr>
        <p:spPr/>
        <p:txBody>
          <a:bodyPr/>
          <a:lstStyle/>
          <a:p>
            <a:fld id="{4FF0573C-F130-4D1E-A886-85FBB65D3A1B}" type="slidenum">
              <a:rPr lang="en-CA" smtClean="0"/>
              <a:pPr/>
              <a:t>16</a:t>
            </a:fld>
            <a:endParaRPr lang="en-CA" dirty="0"/>
          </a:p>
        </p:txBody>
      </p:sp>
    </p:spTree>
    <p:extLst>
      <p:ext uri="{BB962C8B-B14F-4D97-AF65-F5344CB8AC3E}">
        <p14:creationId xmlns:p14="http://schemas.microsoft.com/office/powerpoint/2010/main" val="3043669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DB723D3A-4C04-4F1E-A870-0F444E0B60D6}"/>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CDFBBBF6-BEDD-4D8E-9D24-D28DEB7E9D62}"/>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045E6925-940D-4358-A8A5-8362BEF69E26}"/>
              </a:ext>
            </a:extLst>
          </p:cNvPr>
          <p:cNvSpPr>
            <a:spLocks noGrp="1"/>
          </p:cNvSpPr>
          <p:nvPr>
            <p:ph type="sldNum" sz="quarter" idx="5"/>
          </p:nvPr>
        </p:nvSpPr>
        <p:spPr/>
        <p:txBody>
          <a:bodyPr/>
          <a:lstStyle/>
          <a:p>
            <a:fld id="{4FF0573C-F130-4D1E-A886-85FBB65D3A1B}" type="slidenum">
              <a:rPr lang="en-CA" smtClean="0"/>
              <a:pPr/>
              <a:t>17</a:t>
            </a:fld>
            <a:endParaRPr lang="en-CA" dirty="0"/>
          </a:p>
        </p:txBody>
      </p:sp>
    </p:spTree>
    <p:extLst>
      <p:ext uri="{BB962C8B-B14F-4D97-AF65-F5344CB8AC3E}">
        <p14:creationId xmlns:p14="http://schemas.microsoft.com/office/powerpoint/2010/main" val="767717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Let’s start by exploring what financial aid is, giving emphasis to how 529 savings plans may or may not have an impact.</a:t>
            </a:r>
          </a:p>
          <a:p>
            <a:r>
              <a:rPr lang="en-US" altLang="en-US" dirty="0"/>
              <a:t>Financial aid is money provided by both the federal and state government, as well as private schools have it to assist students with paying for their higher education. </a:t>
            </a:r>
          </a:p>
          <a:p>
            <a:r>
              <a:rPr lang="en-US" altLang="en-US" dirty="0"/>
              <a:t>There are generally two types of aid that are awarded to students: </a:t>
            </a:r>
          </a:p>
          <a:p>
            <a:pPr lvl="1"/>
            <a:r>
              <a:rPr lang="en-US" altLang="en-US" dirty="0"/>
              <a:t>Self-help aid, meaning that a student either receives subsidized loans and has to repay the money borrowed or is given work-study and has to work and earn the money awarded</a:t>
            </a:r>
          </a:p>
          <a:p>
            <a:pPr lvl="1"/>
            <a:r>
              <a:rPr lang="en-US" altLang="en-US" dirty="0"/>
              <a:t>Gift aid consists of scholarships and grants, which generally don’t need to be repaid</a:t>
            </a:r>
          </a:p>
          <a:p>
            <a:endParaRPr lang="en-US" dirty="0"/>
          </a:p>
        </p:txBody>
      </p:sp>
      <p:sp>
        <p:nvSpPr>
          <p:cNvPr id="7" name="Slide Image Placeholder 6">
            <a:extLst>
              <a:ext uri="{FF2B5EF4-FFF2-40B4-BE49-F238E27FC236}">
                <a16:creationId xmlns:a16="http://schemas.microsoft.com/office/drawing/2014/main" id="{54D756F0-6483-4394-8B79-A7949887DFDE}"/>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3DE25E8F-10D5-417F-9575-3A4CBEECE668}"/>
              </a:ext>
            </a:extLst>
          </p:cNvPr>
          <p:cNvSpPr>
            <a:spLocks noGrp="1"/>
          </p:cNvSpPr>
          <p:nvPr>
            <p:ph type="sldNum" sz="quarter" idx="5"/>
          </p:nvPr>
        </p:nvSpPr>
        <p:spPr/>
        <p:txBody>
          <a:bodyPr/>
          <a:lstStyle/>
          <a:p>
            <a:fld id="{4FF0573C-F130-4D1E-A886-85FBB65D3A1B}" type="slidenum">
              <a:rPr lang="en-CA" smtClean="0"/>
              <a:pPr/>
              <a:t>18</a:t>
            </a:fld>
            <a:endParaRPr lang="en-CA" dirty="0"/>
          </a:p>
        </p:txBody>
      </p:sp>
    </p:spTree>
    <p:extLst>
      <p:ext uri="{BB962C8B-B14F-4D97-AF65-F5344CB8AC3E}">
        <p14:creationId xmlns:p14="http://schemas.microsoft.com/office/powerpoint/2010/main" val="1179967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The amount of financial aid that a student receives depends on one of two things. Most aid is awarded based on the student’s financial need. In addition, the merit of a student, including scholastic, athletic, or musical talents, can also be a factor in the award amount.</a:t>
            </a:r>
          </a:p>
          <a:p>
            <a:r>
              <a:rPr lang="en-US" altLang="en-US" dirty="0"/>
              <a:t>Financial aid is typically calculated by determining the cost of attendance of a particular school, which includes tuition, fees, computers, room and board costs, less the expected family contribution, which is the amount the family is expected to contribute to the cost of college for a particular year.</a:t>
            </a:r>
          </a:p>
          <a:p>
            <a:r>
              <a:rPr lang="en-US" altLang="en-US" dirty="0"/>
              <a:t>Let’s look at this assessment in detail.</a:t>
            </a:r>
          </a:p>
          <a:p>
            <a:endParaRPr lang="en-US" altLang="en-US" dirty="0"/>
          </a:p>
          <a:p>
            <a:endParaRPr lang="en-US" dirty="0"/>
          </a:p>
        </p:txBody>
      </p:sp>
      <p:sp>
        <p:nvSpPr>
          <p:cNvPr id="7" name="Slide Image Placeholder 6">
            <a:extLst>
              <a:ext uri="{FF2B5EF4-FFF2-40B4-BE49-F238E27FC236}">
                <a16:creationId xmlns:a16="http://schemas.microsoft.com/office/drawing/2014/main" id="{CA5151F9-8EB7-4B9E-AA88-59BBBB56584A}"/>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1ECE5BE8-2397-4E87-8CA4-1C8D0A99F8A9}"/>
              </a:ext>
            </a:extLst>
          </p:cNvPr>
          <p:cNvSpPr>
            <a:spLocks noGrp="1"/>
          </p:cNvSpPr>
          <p:nvPr>
            <p:ph type="sldNum" sz="quarter" idx="5"/>
          </p:nvPr>
        </p:nvSpPr>
        <p:spPr/>
        <p:txBody>
          <a:bodyPr/>
          <a:lstStyle/>
          <a:p>
            <a:fld id="{4FF0573C-F130-4D1E-A886-85FBB65D3A1B}" type="slidenum">
              <a:rPr lang="en-CA" smtClean="0"/>
              <a:pPr/>
              <a:t>19</a:t>
            </a:fld>
            <a:endParaRPr lang="en-CA" dirty="0"/>
          </a:p>
        </p:txBody>
      </p:sp>
    </p:spTree>
    <p:extLst>
      <p:ext uri="{BB962C8B-B14F-4D97-AF65-F5344CB8AC3E}">
        <p14:creationId xmlns:p14="http://schemas.microsoft.com/office/powerpoint/2010/main" val="2952915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p:txBody>
          <a:bodyPr/>
          <a:lstStyle/>
          <a:p>
            <a:r>
              <a:rPr lang="en-US" altLang="en-US" dirty="0"/>
              <a:t>Here’s the full list of topics that we’ll cover during today’s course.</a:t>
            </a:r>
          </a:p>
          <a:p>
            <a:r>
              <a:rPr lang="en-US" altLang="en-US" dirty="0"/>
              <a:t>So let’s do a quick overview of 529 savings plans and their features and benefits.</a:t>
            </a:r>
          </a:p>
        </p:txBody>
      </p:sp>
      <p:sp>
        <p:nvSpPr>
          <p:cNvPr id="7" name="Slide Image Placeholder 6">
            <a:extLst>
              <a:ext uri="{FF2B5EF4-FFF2-40B4-BE49-F238E27FC236}">
                <a16:creationId xmlns:a16="http://schemas.microsoft.com/office/drawing/2014/main" id="{79997BAE-A507-43CD-AE2C-C42334FE8080}"/>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74AC0F19-57F8-4191-A777-D2398BAE4AD0}"/>
              </a:ext>
            </a:extLst>
          </p:cNvPr>
          <p:cNvSpPr>
            <a:spLocks noGrp="1"/>
          </p:cNvSpPr>
          <p:nvPr>
            <p:ph type="sldNum" sz="quarter" idx="5"/>
          </p:nvPr>
        </p:nvSpPr>
        <p:spPr/>
        <p:txBody>
          <a:bodyPr/>
          <a:lstStyle/>
          <a:p>
            <a:fld id="{4FF0573C-F130-4D1E-A886-85FBB65D3A1B}" type="slidenum">
              <a:rPr lang="en-CA" smtClean="0"/>
              <a:pPr/>
              <a:t>2</a:t>
            </a:fld>
            <a:endParaRPr lang="en-CA" dirty="0"/>
          </a:p>
        </p:txBody>
      </p:sp>
    </p:spTree>
    <p:extLst>
      <p:ext uri="{BB962C8B-B14F-4D97-AF65-F5344CB8AC3E}">
        <p14:creationId xmlns:p14="http://schemas.microsoft.com/office/powerpoint/2010/main" val="3730262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Please note that this speaks to the federal formula only. Individual schools may use their own formulas for aid granted. Your clients should talk with a specific school’s financial aid office to learn more about the details of that school’s formula. And you should note that the treatment of 529 assets as part of the expected family contribution may change based on revisions to federal law.</a:t>
            </a:r>
          </a:p>
          <a:p>
            <a:r>
              <a:rPr lang="en-US" altLang="en-US" dirty="0"/>
              <a:t>With the expected family contribution formula, both the parents’ and student’s assets and income are assessed. It should be noted that financial aid is calculated differently between the federal and institutional methodologies applied. The following outlines the federal methodology.</a:t>
            </a:r>
          </a:p>
          <a:p>
            <a:r>
              <a:rPr lang="en-US" altLang="en-US" dirty="0"/>
              <a:t>Fifty percent of the student’s income, less an allowance of $7,040 for income protection and other allowances for state, federal, and Social Security taxes is assumed to be available to pay for college costs. It’s also considered that 20% of the student’s assets are available to pay for college. </a:t>
            </a:r>
          </a:p>
          <a:p>
            <a:r>
              <a:rPr lang="en-US" altLang="en-US" dirty="0"/>
              <a:t>529 plans are considered a parental asset for federal financial aid purposes. In addition, for dependent students, 22% to 47% of the parents’ income and up to 5.64% of the parents’ assets are assumed available to pay for college costs.</a:t>
            </a:r>
          </a:p>
          <a:p>
            <a:endParaRPr lang="en-US" altLang="en-US" dirty="0"/>
          </a:p>
          <a:p>
            <a:endParaRPr lang="en-US" dirty="0"/>
          </a:p>
        </p:txBody>
      </p:sp>
      <p:sp>
        <p:nvSpPr>
          <p:cNvPr id="7" name="Slide Image Placeholder 6">
            <a:extLst>
              <a:ext uri="{FF2B5EF4-FFF2-40B4-BE49-F238E27FC236}">
                <a16:creationId xmlns:a16="http://schemas.microsoft.com/office/drawing/2014/main" id="{FC208DA5-A614-4DBC-B6F0-BED010A9FB3A}"/>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E070E180-3A73-410B-8598-3DFABCA5FDF0}"/>
              </a:ext>
            </a:extLst>
          </p:cNvPr>
          <p:cNvSpPr>
            <a:spLocks noGrp="1"/>
          </p:cNvSpPr>
          <p:nvPr>
            <p:ph type="sldNum" sz="quarter" idx="5"/>
          </p:nvPr>
        </p:nvSpPr>
        <p:spPr/>
        <p:txBody>
          <a:bodyPr/>
          <a:lstStyle/>
          <a:p>
            <a:fld id="{4FF0573C-F130-4D1E-A886-85FBB65D3A1B}" type="slidenum">
              <a:rPr lang="en-CA" smtClean="0"/>
              <a:pPr/>
              <a:t>20</a:t>
            </a:fld>
            <a:endParaRPr lang="en-CA" dirty="0"/>
          </a:p>
        </p:txBody>
      </p:sp>
    </p:spTree>
    <p:extLst>
      <p:ext uri="{BB962C8B-B14F-4D97-AF65-F5344CB8AC3E}">
        <p14:creationId xmlns:p14="http://schemas.microsoft.com/office/powerpoint/2010/main" val="2131199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As we know, there are two types of state plans: prepaid and 529 savings plans. Thanks to legislation passed back in 2006, both are now treated the same when it comes to financial aid.</a:t>
            </a:r>
          </a:p>
          <a:p>
            <a:r>
              <a:rPr lang="en-US" altLang="en-US" dirty="0"/>
              <a:t>Assets in 529 plans owned by either the parent or a dependent child are treated as assets of the parent for financial aid purposes under the federal formula, both prepaid plans and 529 savings plans. </a:t>
            </a:r>
            <a:r>
              <a:rPr lang="en-US" dirty="0"/>
              <a:t>That means only 5.64% of the 529 plan value is included in computing the expected family contribution, compared with the 20% that would apply if the plan was considered the child’s asset.</a:t>
            </a:r>
            <a:r>
              <a:rPr lang="en-US" altLang="en-US" dirty="0"/>
              <a:t> This is good news since it displaces a smaller amount of financial aid than if the assets were considered those of the child. And remember, qualified 529 plan distributions are exempt from federal income tax and aren’t counted as either parent or student income under the federal formula and therefore don’t reduce financial aid eligibility.¹</a:t>
            </a:r>
          </a:p>
          <a:p>
            <a:r>
              <a:rPr lang="en-US" altLang="en-US" dirty="0"/>
              <a:t>So who should own a plan from a financial aid perspective?</a:t>
            </a:r>
          </a:p>
          <a:p>
            <a:endParaRPr lang="en-US" altLang="en-US" dirty="0"/>
          </a:p>
          <a:p>
            <a:pPr marL="0" indent="0">
              <a:buNone/>
            </a:pPr>
            <a:r>
              <a:rPr lang="en-US" altLang="en-US" sz="900" b="1" dirty="0"/>
              <a:t>1</a:t>
            </a:r>
            <a:r>
              <a:rPr lang="en-US" altLang="en-US" sz="900" dirty="0"/>
              <a:t> savingforcollege.com, 2024.</a:t>
            </a:r>
          </a:p>
          <a:p>
            <a:endParaRPr lang="en-US" dirty="0"/>
          </a:p>
        </p:txBody>
      </p:sp>
      <p:sp>
        <p:nvSpPr>
          <p:cNvPr id="7" name="Slide Image Placeholder 6">
            <a:extLst>
              <a:ext uri="{FF2B5EF4-FFF2-40B4-BE49-F238E27FC236}">
                <a16:creationId xmlns:a16="http://schemas.microsoft.com/office/drawing/2014/main" id="{3CB97A74-1EF8-4934-901C-C19EC4A9555D}"/>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B219D8E2-DDEC-4D7E-B55A-652AB0AEDA07}"/>
              </a:ext>
            </a:extLst>
          </p:cNvPr>
          <p:cNvSpPr>
            <a:spLocks noGrp="1"/>
          </p:cNvSpPr>
          <p:nvPr>
            <p:ph type="sldNum" sz="quarter" idx="5"/>
          </p:nvPr>
        </p:nvSpPr>
        <p:spPr/>
        <p:txBody>
          <a:bodyPr/>
          <a:lstStyle/>
          <a:p>
            <a:fld id="{4FF0573C-F130-4D1E-A886-85FBB65D3A1B}" type="slidenum">
              <a:rPr lang="en-CA" smtClean="0"/>
              <a:pPr/>
              <a:t>21</a:t>
            </a:fld>
            <a:endParaRPr lang="en-CA" dirty="0"/>
          </a:p>
        </p:txBody>
      </p:sp>
    </p:spTree>
    <p:extLst>
      <p:ext uri="{BB962C8B-B14F-4D97-AF65-F5344CB8AC3E}">
        <p14:creationId xmlns:p14="http://schemas.microsoft.com/office/powerpoint/2010/main" val="2589220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The next important question to ask is: Who should own the plan? Every parent needs to make the decision that best fits his or her situation. But bear these points in mind because, when determining who should be the account holder—and remember, this is the person who controls the assets, including investment choices and when and how to take a distribution—for a child’s 529 savings plan, there are several things to consider. </a:t>
            </a:r>
          </a:p>
          <a:p>
            <a:pPr lvl="1"/>
            <a:r>
              <a:rPr lang="en-US" altLang="en-US" dirty="0"/>
              <a:t>As mentioned earlier, for financial aid purposes, 529 assets owned by the parent or by the dependent student are included in the federal financial aid formula as a parental asset. </a:t>
            </a:r>
          </a:p>
          <a:p>
            <a:pPr lvl="1"/>
            <a:r>
              <a:rPr lang="en-US" dirty="0"/>
              <a:t>It’s important to note that income is based on calendar year and financial aid is based on enrollment year. This may complicate the process.</a:t>
            </a:r>
            <a:endParaRPr lang="en-US" altLang="en-US" dirty="0"/>
          </a:p>
          <a:p>
            <a:pPr lvl="1"/>
            <a:r>
              <a:rPr lang="en-US" altLang="en-US" dirty="0"/>
              <a:t>With the two-year lookback, tax returns from two years prior to the date the child starts his or her semester are used to determine financial aid.</a:t>
            </a:r>
          </a:p>
          <a:p>
            <a:pPr lvl="1"/>
            <a:r>
              <a:rPr lang="en-US" altLang="en-US" dirty="0"/>
              <a:t>Qualified 529 plan distributions are exempt from federal income tax and aren’t counted as either parent or student income and therefore don’t reduce financial aid eligibility.</a:t>
            </a:r>
          </a:p>
          <a:p>
            <a:pPr lvl="1"/>
            <a:r>
              <a:rPr lang="en-US" altLang="en-US" dirty="0"/>
              <a:t>If a grandparent or another relative is the account holder of a 529 savings plan, </a:t>
            </a:r>
            <a:r>
              <a:rPr lang="en-US" dirty="0"/>
              <a:t>the value of the plan isn’t included in the assets used to determine the expected family contribution. In 2022, new changes to the FAFSA were introduced eliminating the need to disclose cash gifts from grandparents. </a:t>
            </a:r>
          </a:p>
          <a:p>
            <a:r>
              <a:rPr lang="en-US" altLang="en-US" dirty="0"/>
              <a:t>Now, let’s see how other sources of college aid, the Hope Scholarship and, American opportunity and lifetime learning credits, work in conjunction with 529 plans.</a:t>
            </a:r>
          </a:p>
          <a:p>
            <a:endParaRPr lang="en-US" dirty="0"/>
          </a:p>
          <a:p>
            <a:endParaRPr lang="en-US" dirty="0"/>
          </a:p>
        </p:txBody>
      </p:sp>
      <p:sp>
        <p:nvSpPr>
          <p:cNvPr id="6" name="Slide Image Placeholder 5">
            <a:extLst>
              <a:ext uri="{FF2B5EF4-FFF2-40B4-BE49-F238E27FC236}">
                <a16:creationId xmlns:a16="http://schemas.microsoft.com/office/drawing/2014/main" id="{05A072C5-F476-40B0-95FC-DAB9348A05D0}"/>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E077D29F-C2CE-4830-B371-2F0EDFC00789}"/>
              </a:ext>
            </a:extLst>
          </p:cNvPr>
          <p:cNvSpPr>
            <a:spLocks noGrp="1"/>
          </p:cNvSpPr>
          <p:nvPr>
            <p:ph type="sldNum" sz="quarter" idx="5"/>
          </p:nvPr>
        </p:nvSpPr>
        <p:spPr/>
        <p:txBody>
          <a:bodyPr/>
          <a:lstStyle/>
          <a:p>
            <a:fld id="{4FF0573C-F130-4D1E-A886-85FBB65D3A1B}" type="slidenum">
              <a:rPr lang="en-CA" smtClean="0"/>
              <a:pPr/>
              <a:t>22</a:t>
            </a:fld>
            <a:endParaRPr lang="en-CA" dirty="0"/>
          </a:p>
        </p:txBody>
      </p:sp>
    </p:spTree>
    <p:extLst>
      <p:ext uri="{BB962C8B-B14F-4D97-AF65-F5344CB8AC3E}">
        <p14:creationId xmlns:p14="http://schemas.microsoft.com/office/powerpoint/2010/main" val="41763932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B99A522-8A94-4E90-9395-C904CC9E6E37}"/>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0029678A-ABFC-4414-A7E2-9E322656290E}"/>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F2ABF5E1-6507-4CFB-95CD-880C649CDC8A}"/>
              </a:ext>
            </a:extLst>
          </p:cNvPr>
          <p:cNvSpPr>
            <a:spLocks noGrp="1"/>
          </p:cNvSpPr>
          <p:nvPr>
            <p:ph type="sldNum" sz="quarter" idx="5"/>
          </p:nvPr>
        </p:nvSpPr>
        <p:spPr/>
        <p:txBody>
          <a:bodyPr/>
          <a:lstStyle/>
          <a:p>
            <a:fld id="{4FF0573C-F130-4D1E-A886-85FBB65D3A1B}" type="slidenum">
              <a:rPr lang="en-CA" smtClean="0"/>
              <a:pPr/>
              <a:t>23</a:t>
            </a:fld>
            <a:endParaRPr lang="en-CA" dirty="0"/>
          </a:p>
        </p:txBody>
      </p:sp>
    </p:spTree>
    <p:extLst>
      <p:ext uri="{BB962C8B-B14F-4D97-AF65-F5344CB8AC3E}">
        <p14:creationId xmlns:p14="http://schemas.microsoft.com/office/powerpoint/2010/main" val="3079113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The Hope Scholarship and American lifetime learning credits were originally created in 1997 to help those who incurred qualified tuition and related expenses with incomes below a certain level. These credits can’t be refunded and the claims can’t be greater than the tax liability, including the credits. </a:t>
            </a:r>
          </a:p>
          <a:p>
            <a:r>
              <a:rPr lang="en-US" altLang="en-US" dirty="0"/>
              <a:t>In 2009, an education tax credit replaced the Hope Scholarship credit. </a:t>
            </a:r>
            <a:r>
              <a:rPr lang="en-US" dirty="0"/>
              <a:t>The Protecting Americans Against Tax Hikes (PATH) Act of 2015 made American Opportunity Tax Credit permanent.</a:t>
            </a:r>
          </a:p>
          <a:p>
            <a:r>
              <a:rPr lang="en-US" altLang="en-US" dirty="0"/>
              <a:t>The American opportunity education tax credit provides taxpayers with a new tax credit of up to $2,500 of the cost of tuition and related expenses paid during the applicable tax year </a:t>
            </a:r>
            <a:r>
              <a:rPr lang="en-US" dirty="0"/>
              <a:t>for each of the first four years of college</a:t>
            </a:r>
            <a:r>
              <a:rPr lang="en-US" altLang="en-US" dirty="0"/>
              <a:t>. Taxpayers will receive a tax credit based on 100% of the first $2,000 of tuition and related eligible expenses, including books, and 25% of the next $2,000 of tuition and related eligible expenses. </a:t>
            </a:r>
            <a:r>
              <a:rPr lang="en-US" dirty="0"/>
              <a:t>If the credit brings the amount of tax you owe to zero, you can have 40 percent of any remaining amount of the credit (up to $1,000) refunded to you.</a:t>
            </a:r>
            <a:endParaRPr lang="en-US" altLang="en-US" dirty="0"/>
          </a:p>
          <a:p>
            <a:r>
              <a:rPr lang="en-US" altLang="en-US" dirty="0"/>
              <a:t>The lifetime learning credit is available to taxpayers for any taxable year in which qualified tuition and related expenses were paid. The total amount of the credit is 20% of up to $10,000 of qualified expenses paid by the taxpayer. The maximum credit is $2,000 per year per taxpayer, not per student. Qualified tuition and related expenses are defined as expenses with respect to any course of instruction at an eligible educational institution to improve on or acquire job skills of an individual. Last, unlike the American opportunity education tax credit, there’s no limit to the number of years in which this credit can be claimed.</a:t>
            </a:r>
          </a:p>
          <a:p>
            <a:endParaRPr lang="en-US" dirty="0"/>
          </a:p>
        </p:txBody>
      </p:sp>
      <p:sp>
        <p:nvSpPr>
          <p:cNvPr id="7" name="Slide Image Placeholder 6">
            <a:extLst>
              <a:ext uri="{FF2B5EF4-FFF2-40B4-BE49-F238E27FC236}">
                <a16:creationId xmlns:a16="http://schemas.microsoft.com/office/drawing/2014/main" id="{C90BF7F6-D96C-4522-B5B5-AFD4028D4C10}"/>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1C388BEF-58DE-47D8-8B60-91CF097F83F4}"/>
              </a:ext>
            </a:extLst>
          </p:cNvPr>
          <p:cNvSpPr>
            <a:spLocks noGrp="1"/>
          </p:cNvSpPr>
          <p:nvPr>
            <p:ph type="sldNum" sz="quarter" idx="5"/>
          </p:nvPr>
        </p:nvSpPr>
        <p:spPr/>
        <p:txBody>
          <a:bodyPr/>
          <a:lstStyle/>
          <a:p>
            <a:fld id="{4FF0573C-F130-4D1E-A886-85FBB65D3A1B}" type="slidenum">
              <a:rPr lang="en-CA" smtClean="0"/>
              <a:pPr/>
              <a:t>24</a:t>
            </a:fld>
            <a:endParaRPr lang="en-CA" dirty="0"/>
          </a:p>
        </p:txBody>
      </p:sp>
    </p:spTree>
    <p:extLst>
      <p:ext uri="{BB962C8B-B14F-4D97-AF65-F5344CB8AC3E}">
        <p14:creationId xmlns:p14="http://schemas.microsoft.com/office/powerpoint/2010/main" val="20440323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The same expenses can’t be used for both an American opportunity education tax credit and a lifetime learning credit.</a:t>
            </a:r>
          </a:p>
          <a:p>
            <a:r>
              <a:rPr lang="en-US" altLang="en-US" dirty="0"/>
              <a:t>Furthermore, any expenses used in determining the American opportunity education tax credit and lifetime learning credits will reduce qualified education expenses used in calculating the tax exclusion for distributions from a 529 plan and/or Coverdell ESA.</a:t>
            </a:r>
          </a:p>
          <a:p>
            <a:r>
              <a:rPr lang="en-US" altLang="en-US" dirty="0"/>
              <a:t>The American opportunity and lifetime learning credits have certain income limitations. For instance, the American opportunity education tax credit will be subject to a phaseout for taxpayers with modified adjusted gross income in excess of $95,000 and $190,000 for married couples filing jointly. </a:t>
            </a:r>
          </a:p>
          <a:p>
            <a:pPr>
              <a:spcBef>
                <a:spcPts val="0"/>
              </a:spcBef>
            </a:pPr>
            <a:endParaRPr lang="en-US" b="1" dirty="0"/>
          </a:p>
          <a:p>
            <a:pPr>
              <a:spcBef>
                <a:spcPts val="0"/>
              </a:spcBef>
            </a:pPr>
            <a:r>
              <a:rPr lang="en-US" b="1" dirty="0"/>
              <a:t>American opportunity tax credit </a:t>
            </a:r>
            <a:endParaRPr lang="en-US" dirty="0"/>
          </a:p>
          <a:p>
            <a:pPr lvl="1">
              <a:spcBef>
                <a:spcPts val="0"/>
              </a:spcBef>
            </a:pPr>
            <a:r>
              <a:rPr lang="en-US" dirty="0"/>
              <a:t>Maximum credit $2,500 </a:t>
            </a:r>
          </a:p>
          <a:p>
            <a:pPr lvl="1">
              <a:spcBef>
                <a:spcPts val="0"/>
              </a:spcBef>
            </a:pPr>
            <a:r>
              <a:rPr lang="en-US" dirty="0"/>
              <a:t>Phaseout—single $85,000 -$95,000 MAGI</a:t>
            </a:r>
            <a:r>
              <a:rPr lang="en-US" baseline="30000" dirty="0"/>
              <a:t>1</a:t>
            </a:r>
            <a:r>
              <a:rPr lang="en-US" dirty="0"/>
              <a:t> </a:t>
            </a:r>
          </a:p>
          <a:p>
            <a:pPr lvl="1">
              <a:spcBef>
                <a:spcPts val="0"/>
              </a:spcBef>
            </a:pPr>
            <a:r>
              <a:rPr lang="en-US" dirty="0"/>
              <a:t>Phaseout—joint $170,000 -$190,000 MAGI</a:t>
            </a:r>
            <a:r>
              <a:rPr lang="en-US" baseline="30000" dirty="0"/>
              <a:t>1</a:t>
            </a:r>
            <a:r>
              <a:rPr lang="en-US" dirty="0"/>
              <a:t> </a:t>
            </a:r>
            <a:r>
              <a:rPr lang="en-US" b="1" dirty="0"/>
              <a:t> </a:t>
            </a:r>
            <a:endParaRPr lang="en-US" dirty="0"/>
          </a:p>
          <a:p>
            <a:pPr>
              <a:spcBef>
                <a:spcPts val="0"/>
              </a:spcBef>
            </a:pPr>
            <a:r>
              <a:rPr lang="en-US" b="1" dirty="0"/>
              <a:t>Lifetime learning credits </a:t>
            </a:r>
            <a:endParaRPr lang="en-US" dirty="0"/>
          </a:p>
          <a:p>
            <a:pPr lvl="1">
              <a:spcBef>
                <a:spcPts val="0"/>
              </a:spcBef>
            </a:pPr>
            <a:r>
              <a:rPr lang="en-US" dirty="0"/>
              <a:t>Maximum credit $2,000 </a:t>
            </a:r>
          </a:p>
          <a:p>
            <a:pPr lvl="1">
              <a:spcBef>
                <a:spcPts val="0"/>
              </a:spcBef>
            </a:pPr>
            <a:r>
              <a:rPr lang="en-US" dirty="0"/>
              <a:t>Phaseout—single $85,000–$95,000 MAGI</a:t>
            </a:r>
            <a:r>
              <a:rPr lang="en-US" baseline="30000" dirty="0"/>
              <a:t>1</a:t>
            </a:r>
            <a:r>
              <a:rPr lang="en-US" dirty="0"/>
              <a:t> </a:t>
            </a:r>
          </a:p>
          <a:p>
            <a:pPr lvl="1">
              <a:spcBef>
                <a:spcPts val="0"/>
              </a:spcBef>
            </a:pPr>
            <a:r>
              <a:rPr lang="en-US" dirty="0"/>
              <a:t>Phaseout—joint $160,000–$180,000 MAGI</a:t>
            </a:r>
            <a:r>
              <a:rPr lang="en-US" baseline="30000" dirty="0"/>
              <a:t>1</a:t>
            </a:r>
            <a:r>
              <a:rPr lang="en-US" dirty="0"/>
              <a:t> </a:t>
            </a:r>
          </a:p>
          <a:p>
            <a:pPr marL="0" indent="0">
              <a:buNone/>
            </a:pPr>
            <a:r>
              <a:rPr lang="en-US" dirty="0"/>
              <a:t> </a:t>
            </a:r>
          </a:p>
          <a:p>
            <a:pPr marL="0" indent="0">
              <a:buNone/>
            </a:pPr>
            <a:r>
              <a:rPr lang="en-US" dirty="0"/>
              <a:t>  </a:t>
            </a:r>
            <a:r>
              <a:rPr lang="en-US" sz="900" b="1" dirty="0"/>
              <a:t>1 </a:t>
            </a:r>
            <a:r>
              <a:rPr lang="en-US" sz="900" dirty="0"/>
              <a:t>Modified adjusted gross income. </a:t>
            </a:r>
          </a:p>
          <a:p>
            <a:pPr marL="0" indent="0">
              <a:buNone/>
            </a:pPr>
            <a:endParaRPr lang="en-US" altLang="en-US" dirty="0"/>
          </a:p>
          <a:p>
            <a:pPr marL="0" indent="0">
              <a:buNone/>
            </a:pPr>
            <a:r>
              <a:rPr lang="en-US" altLang="en-US" sz="900" dirty="0"/>
              <a:t>Source: irs.gov, 2024.</a:t>
            </a:r>
          </a:p>
          <a:p>
            <a:endParaRPr lang="en-US" altLang="en-US" dirty="0"/>
          </a:p>
          <a:p>
            <a:endParaRPr lang="en-US" dirty="0"/>
          </a:p>
        </p:txBody>
      </p:sp>
      <p:sp>
        <p:nvSpPr>
          <p:cNvPr id="7" name="Slide Image Placeholder 6">
            <a:extLst>
              <a:ext uri="{FF2B5EF4-FFF2-40B4-BE49-F238E27FC236}">
                <a16:creationId xmlns:a16="http://schemas.microsoft.com/office/drawing/2014/main" id="{67F1D155-6BC6-4C47-B944-6A3DE6AF58D6}"/>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5747DB80-3DE0-41DA-B9DE-08318654EB18}"/>
              </a:ext>
            </a:extLst>
          </p:cNvPr>
          <p:cNvSpPr>
            <a:spLocks noGrp="1"/>
          </p:cNvSpPr>
          <p:nvPr>
            <p:ph type="sldNum" sz="quarter" idx="5"/>
          </p:nvPr>
        </p:nvSpPr>
        <p:spPr/>
        <p:txBody>
          <a:bodyPr/>
          <a:lstStyle/>
          <a:p>
            <a:fld id="{4FF0573C-F130-4D1E-A886-85FBB65D3A1B}" type="slidenum">
              <a:rPr lang="en-CA" smtClean="0"/>
              <a:pPr/>
              <a:t>25</a:t>
            </a:fld>
            <a:endParaRPr lang="en-CA" dirty="0"/>
          </a:p>
        </p:txBody>
      </p:sp>
    </p:spTree>
    <p:extLst>
      <p:ext uri="{BB962C8B-B14F-4D97-AF65-F5344CB8AC3E}">
        <p14:creationId xmlns:p14="http://schemas.microsoft.com/office/powerpoint/2010/main" val="3837075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D0FA176E-BB80-4C73-890E-4C3E978C1672}"/>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291B4EC3-69E5-41BA-875E-F73BDF542E8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EB47AB1F-9009-4D66-9806-DBAB6780B5AE}"/>
              </a:ext>
            </a:extLst>
          </p:cNvPr>
          <p:cNvSpPr>
            <a:spLocks noGrp="1"/>
          </p:cNvSpPr>
          <p:nvPr>
            <p:ph type="sldNum" sz="quarter" idx="5"/>
          </p:nvPr>
        </p:nvSpPr>
        <p:spPr/>
        <p:txBody>
          <a:bodyPr/>
          <a:lstStyle/>
          <a:p>
            <a:fld id="{4FF0573C-F130-4D1E-A886-85FBB65D3A1B}" type="slidenum">
              <a:rPr lang="en-CA" smtClean="0"/>
              <a:pPr/>
              <a:t>26</a:t>
            </a:fld>
            <a:endParaRPr lang="en-CA" dirty="0"/>
          </a:p>
        </p:txBody>
      </p:sp>
    </p:spTree>
    <p:extLst>
      <p:ext uri="{BB962C8B-B14F-4D97-AF65-F5344CB8AC3E}">
        <p14:creationId xmlns:p14="http://schemas.microsoft.com/office/powerpoint/2010/main" val="25542371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Let’s look at ways in which you can gift money with 529 savings plans, as these plans offer numerous gifting strategies. All gifts into a 529 plan are considered completed gifts, and any money deposited into a plan is removed from the donor’s estate. </a:t>
            </a:r>
          </a:p>
          <a:p>
            <a:r>
              <a:rPr lang="en-US" altLang="en-US" dirty="0"/>
              <a:t>529 plans allow investors to contribute up to five years’ worth of gifts at once, as long as they elect that the gift be treated as having accrued over a five-year period. Please note that if additional gifts are made to the same beneficiary over this five-year period, a federal gift tax may apply.  </a:t>
            </a:r>
          </a:p>
          <a:p>
            <a:r>
              <a:rPr lang="en-US" altLang="en-US" dirty="0"/>
              <a:t>For example, grandparents could start a 529 plan </a:t>
            </a:r>
            <a:r>
              <a:rPr lang="en-US" dirty="0"/>
              <a:t>for each of their grandchildren</a:t>
            </a:r>
            <a:r>
              <a:rPr lang="en-US" altLang="en-US" dirty="0"/>
              <a:t> with an initial deposit of $190,000 a piece without triggering any federal gift tax. Again, they wouldn’t be able to give additional gifts to that child until the five years had passed. This would also mean the $190,000, multiplied by the number of grandchildren, is removed from the grandparents’ federal taxable estate immediately.  However, if the donor were to pass away during this five-year timeframe, the remaining years’ worth of gifts would go back into the estate for tax purposes.  </a:t>
            </a:r>
          </a:p>
          <a:p>
            <a:endParaRPr lang="en-US" altLang="en-US" dirty="0"/>
          </a:p>
          <a:p>
            <a:endParaRPr lang="en-US" dirty="0"/>
          </a:p>
        </p:txBody>
      </p:sp>
      <p:sp>
        <p:nvSpPr>
          <p:cNvPr id="7" name="Slide Image Placeholder 6">
            <a:extLst>
              <a:ext uri="{FF2B5EF4-FFF2-40B4-BE49-F238E27FC236}">
                <a16:creationId xmlns:a16="http://schemas.microsoft.com/office/drawing/2014/main" id="{4EBA7D89-6FEF-44FF-A847-83B26A2A566D}"/>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D24D1E0C-F3E0-4FCD-9FDF-0B2D15534436}"/>
              </a:ext>
            </a:extLst>
          </p:cNvPr>
          <p:cNvSpPr>
            <a:spLocks noGrp="1"/>
          </p:cNvSpPr>
          <p:nvPr>
            <p:ph type="sldNum" sz="quarter" idx="5"/>
          </p:nvPr>
        </p:nvSpPr>
        <p:spPr/>
        <p:txBody>
          <a:bodyPr/>
          <a:lstStyle/>
          <a:p>
            <a:fld id="{4FF0573C-F130-4D1E-A886-85FBB65D3A1B}" type="slidenum">
              <a:rPr lang="en-CA" smtClean="0"/>
              <a:pPr/>
              <a:t>27</a:t>
            </a:fld>
            <a:endParaRPr lang="en-CA" dirty="0"/>
          </a:p>
        </p:txBody>
      </p:sp>
    </p:spTree>
    <p:extLst>
      <p:ext uri="{BB962C8B-B14F-4D97-AF65-F5344CB8AC3E}">
        <p14:creationId xmlns:p14="http://schemas.microsoft.com/office/powerpoint/2010/main" val="1189302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One of the most flexible benefits of 529 plans is control.  Even though the gift is considered completed and the money is removed from the donor’s estate for tax purposes, 529 plans allow the account holder to retain control over those assets.  Account holders maintain control over the investment choices and may choose to reallocate the money twice a year.</a:t>
            </a:r>
          </a:p>
          <a:p>
            <a:r>
              <a:rPr lang="en-US" altLang="en-US" dirty="0"/>
              <a:t>As long as the account was not originally an UGMA/UTMA account, the account holder may change the beneficiary at any time.  If the </a:t>
            </a:r>
            <a:r>
              <a:rPr lang="en-US" dirty="0"/>
              <a:t>original beneficiary doesn’t need the money for college</a:t>
            </a:r>
            <a:r>
              <a:rPr lang="en-US" altLang="en-US" dirty="0"/>
              <a:t>, the beneficiary may be changed to a family member of the current beneficiary who could use the account for qualified expenses. However, changing the beneficiary may create a gift tax liability for the resigning beneficiary. </a:t>
            </a:r>
          </a:p>
          <a:p>
            <a:r>
              <a:rPr lang="en-US" altLang="en-US" dirty="0"/>
              <a:t>Now, let’s look at these gifting advantages through a few examples.</a:t>
            </a:r>
          </a:p>
        </p:txBody>
      </p:sp>
      <p:sp>
        <p:nvSpPr>
          <p:cNvPr id="6" name="Slide Image Placeholder 5">
            <a:extLst>
              <a:ext uri="{FF2B5EF4-FFF2-40B4-BE49-F238E27FC236}">
                <a16:creationId xmlns:a16="http://schemas.microsoft.com/office/drawing/2014/main" id="{675326DB-BABF-467C-9E7B-3CB4ADF9FBB7}"/>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B470BF4F-25A4-46CC-86E0-2D808AE54277}"/>
              </a:ext>
            </a:extLst>
          </p:cNvPr>
          <p:cNvSpPr>
            <a:spLocks noGrp="1"/>
          </p:cNvSpPr>
          <p:nvPr>
            <p:ph type="sldNum" sz="quarter" idx="5"/>
          </p:nvPr>
        </p:nvSpPr>
        <p:spPr/>
        <p:txBody>
          <a:bodyPr/>
          <a:lstStyle/>
          <a:p>
            <a:fld id="{4FF0573C-F130-4D1E-A886-85FBB65D3A1B}" type="slidenum">
              <a:rPr lang="en-CA" smtClean="0"/>
              <a:pPr/>
              <a:t>28</a:t>
            </a:fld>
            <a:endParaRPr lang="en-CA" dirty="0"/>
          </a:p>
        </p:txBody>
      </p:sp>
    </p:spTree>
    <p:extLst>
      <p:ext uri="{BB962C8B-B14F-4D97-AF65-F5344CB8AC3E}">
        <p14:creationId xmlns:p14="http://schemas.microsoft.com/office/powerpoint/2010/main" val="2509926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Gifting can help grandparents and parents both manage their estates and help save for college expenses.</a:t>
            </a:r>
          </a:p>
          <a:p>
            <a:r>
              <a:rPr lang="en-US" altLang="en-US" dirty="0"/>
              <a:t>Let’s do an example.  We have a grandfather and grandmother with a taxable estate valued at $5 million, which is under the lifetime exemption amount of $12,920,000. The grandparents, Susan and Howard, would like to help pay for their grandchildren to go to college, so they set up five different 529 savings plan accounts, contributing $190,000 for each of their five grandchildren. </a:t>
            </a:r>
          </a:p>
          <a:p>
            <a:r>
              <a:rPr lang="en-US" altLang="en-US" dirty="0"/>
              <a:t>Equally as important, Susan and Howard still maintain control over the assets if they establish themselves as the account holders. They can change the beneficiaries and, subject to IRS rules, direct the investment of the assets.  They can even take a nonqualified distribution if they need some of the money, recognizing earnings will be subject to income tax and a 10% federal tax penalty to do so. </a:t>
            </a:r>
          </a:p>
          <a:p>
            <a:r>
              <a:rPr lang="en-US" altLang="en-US" dirty="0"/>
              <a:t>Also, please note that the parents who are married in this example could also gift $190,000 to each of their children to help fund an account as well. </a:t>
            </a:r>
          </a:p>
          <a:p>
            <a:r>
              <a:rPr lang="en-US" altLang="en-US" dirty="0"/>
              <a:t>The gifting opportunity for 529 plans exceeds that of other college savings vehicles.</a:t>
            </a:r>
          </a:p>
          <a:p>
            <a:endParaRPr lang="en-US" altLang="en-US" dirty="0"/>
          </a:p>
          <a:p>
            <a:endParaRPr lang="en-US" dirty="0"/>
          </a:p>
        </p:txBody>
      </p:sp>
      <p:sp>
        <p:nvSpPr>
          <p:cNvPr id="7" name="Slide Image Placeholder 6">
            <a:extLst>
              <a:ext uri="{FF2B5EF4-FFF2-40B4-BE49-F238E27FC236}">
                <a16:creationId xmlns:a16="http://schemas.microsoft.com/office/drawing/2014/main" id="{09973457-0B4F-4B5E-A049-AB6104697C21}"/>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9510F105-6D20-4B93-B89D-28EA3B2B01C6}"/>
              </a:ext>
            </a:extLst>
          </p:cNvPr>
          <p:cNvSpPr>
            <a:spLocks noGrp="1"/>
          </p:cNvSpPr>
          <p:nvPr>
            <p:ph type="sldNum" sz="quarter" idx="5"/>
          </p:nvPr>
        </p:nvSpPr>
        <p:spPr/>
        <p:txBody>
          <a:bodyPr/>
          <a:lstStyle/>
          <a:p>
            <a:fld id="{4FF0573C-F130-4D1E-A886-85FBB65D3A1B}" type="slidenum">
              <a:rPr lang="en-CA" smtClean="0"/>
              <a:pPr/>
              <a:t>29</a:t>
            </a:fld>
            <a:endParaRPr lang="en-CA" dirty="0"/>
          </a:p>
        </p:txBody>
      </p:sp>
    </p:spTree>
    <p:extLst>
      <p:ext uri="{BB962C8B-B14F-4D97-AF65-F5344CB8AC3E}">
        <p14:creationId xmlns:p14="http://schemas.microsoft.com/office/powerpoint/2010/main" val="2639559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1726FBA-C305-41C6-A61E-2F5FFC7E3CDB}"/>
              </a:ext>
            </a:extLst>
          </p:cNvPr>
          <p:cNvSpPr>
            <a:spLocks noGrp="1"/>
          </p:cNvSpPr>
          <p:nvPr>
            <p:ph type="sldNum" sz="quarter" idx="5"/>
          </p:nvPr>
        </p:nvSpPr>
        <p:spPr/>
        <p:txBody>
          <a:bodyPr/>
          <a:lstStyle/>
          <a:p>
            <a:fld id="{4FF0573C-F130-4D1E-A886-85FBB65D3A1B}" type="slidenum">
              <a:rPr lang="en-CA" smtClean="0"/>
              <a:pPr/>
              <a:t>3</a:t>
            </a:fld>
            <a:endParaRPr lang="en-CA" dirty="0"/>
          </a:p>
        </p:txBody>
      </p:sp>
    </p:spTree>
    <p:extLst>
      <p:ext uri="{BB962C8B-B14F-4D97-AF65-F5344CB8AC3E}">
        <p14:creationId xmlns:p14="http://schemas.microsoft.com/office/powerpoint/2010/main" val="36337710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One question that comes up frequently is: What happens if averaging elections overlap?  Let’s do another example.</a:t>
            </a:r>
          </a:p>
          <a:p>
            <a:r>
              <a:rPr lang="en-US" altLang="en-US" dirty="0"/>
              <a:t>Let’s say that in one year, you open a 529 account with $76,000 and average this over five years.  If you didn’t want to contribute additional money in year one, can you now, in year two, contribute an additional $10,000 and elect to average that gift over another five years?  The answer is no.  The $76,000 would be averaged over the five years for a total gift of $13,200 per year, so you would be able to gift only $3,800 per year in years two through five but can’t give any more money up front. </a:t>
            </a:r>
            <a:r>
              <a:rPr lang="en-US" dirty="0"/>
              <a:t>A taxpayer can make the election more than once in a 5-year period. The IRS hasn’t specifically said this can be done, but there doesn’t seem to be any reason why it should not be allowed. For example, if a taxpayer uses 5-year gift tax averaging on $76,000 of contributions made this year, the gift will be counted as $13,200 this year and $13,200 for each of the next four years. Next year, the same taxpayer contributes $19,000 and makes the 5-year election again. The gift is $5,800 next year and $3,800 in each of the four subsequent years. Total gifts in Year 2 are </a:t>
            </a:r>
            <a:r>
              <a:rPr lang="en-US"/>
              <a:t>$19,000</a:t>
            </a:r>
            <a:r>
              <a:rPr lang="en-US" dirty="0"/>
              <a:t>, consisting of $13,200 from the Year one election, and $3,800 from the Year two election.</a:t>
            </a:r>
            <a:endParaRPr lang="en-US" altLang="en-US" dirty="0"/>
          </a:p>
          <a:p>
            <a:endParaRPr lang="en-US" altLang="en-US" dirty="0"/>
          </a:p>
          <a:p>
            <a:endParaRPr lang="en-US" dirty="0"/>
          </a:p>
        </p:txBody>
      </p:sp>
      <p:sp>
        <p:nvSpPr>
          <p:cNvPr id="7" name="Slide Image Placeholder 6">
            <a:extLst>
              <a:ext uri="{FF2B5EF4-FFF2-40B4-BE49-F238E27FC236}">
                <a16:creationId xmlns:a16="http://schemas.microsoft.com/office/drawing/2014/main" id="{B35C8CA8-9BEA-4B89-82A7-834A613BC629}"/>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95761F7A-AF8F-4C57-95A3-63194D09441A}"/>
              </a:ext>
            </a:extLst>
          </p:cNvPr>
          <p:cNvSpPr>
            <a:spLocks noGrp="1"/>
          </p:cNvSpPr>
          <p:nvPr>
            <p:ph type="sldNum" sz="quarter" idx="5"/>
          </p:nvPr>
        </p:nvSpPr>
        <p:spPr/>
        <p:txBody>
          <a:bodyPr/>
          <a:lstStyle/>
          <a:p>
            <a:fld id="{4FF0573C-F130-4D1E-A886-85FBB65D3A1B}" type="slidenum">
              <a:rPr lang="en-CA" smtClean="0"/>
              <a:pPr/>
              <a:t>30</a:t>
            </a:fld>
            <a:endParaRPr lang="en-CA" dirty="0"/>
          </a:p>
        </p:txBody>
      </p:sp>
    </p:spTree>
    <p:extLst>
      <p:ext uri="{BB962C8B-B14F-4D97-AF65-F5344CB8AC3E}">
        <p14:creationId xmlns:p14="http://schemas.microsoft.com/office/powerpoint/2010/main" val="41483045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9">
            <a:extLst>
              <a:ext uri="{FF2B5EF4-FFF2-40B4-BE49-F238E27FC236}">
                <a16:creationId xmlns:a16="http://schemas.microsoft.com/office/drawing/2014/main" id="{CC20713C-1591-41FC-BE2E-19BB7CEC46F3}"/>
              </a:ext>
            </a:extLst>
          </p:cNvPr>
          <p:cNvSpPr>
            <a:spLocks noGrp="1" noChangeArrowheads="1"/>
          </p:cNvSpPr>
          <p:nvPr>
            <p:ph type="body" idx="1"/>
          </p:nvPr>
        </p:nvSpPr>
        <p:spPr/>
        <p:txBody>
          <a:bodyPr/>
          <a:lstStyle/>
          <a:p>
            <a:pPr marL="0" indent="0">
              <a:buNone/>
            </a:pPr>
            <a:r>
              <a:rPr lang="en-US" altLang="en-US" dirty="0"/>
              <a:t>This slide covers the main features that make 529s such attractive investment and wealth transfer vehicles.  </a:t>
            </a:r>
          </a:p>
          <a:p>
            <a:pPr marL="0" indent="0">
              <a:buNone/>
            </a:pPr>
            <a:r>
              <a:rPr lang="en-US" altLang="en-US" dirty="0"/>
              <a:t>1 Assets removed from a taxable estate: This is important for those investors who are higher net worth and are sensitive to their taxable estate. 529s offer a unique opportunity to accelerate five years’ worth of annual gifts, all of which lowers your taxable estate.</a:t>
            </a:r>
          </a:p>
          <a:p>
            <a:pPr marL="0" indent="0">
              <a:buNone/>
            </a:pPr>
            <a:r>
              <a:rPr lang="en-US" altLang="en-US" dirty="0"/>
              <a:t>2 Unlike irrevocable trusts, 529s allow money to leave your taxable estate but you don’t lose control.  You’re in control of the assets at all times and you can change the beneficiary and account holder at any time.</a:t>
            </a:r>
          </a:p>
          <a:p>
            <a:pPr marL="0" indent="0">
              <a:buNone/>
            </a:pPr>
            <a:r>
              <a:rPr lang="en-US" altLang="en-US" dirty="0"/>
              <a:t>3 There are few ways individuals can get tax-deferred growth.  A 529 is an investment vehicle that allows you to get a considerable amount of money growing tax deferred.  Indefinite tax deferral—</a:t>
            </a:r>
            <a:r>
              <a:rPr lang="en-US" dirty="0"/>
              <a:t>some 529s put a limit on how long accounts can be open, therefore limiting the amount of tax deferred growth.  Our accounts don’t have that restriction, so they can be open for as long as an account holder wants, continuing to grow tax deferred without a forced distribution.  For account holders setting up multigeneration 529s, this can be an important feature.</a:t>
            </a:r>
            <a:endParaRPr lang="en-US" altLang="en-US" dirty="0"/>
          </a:p>
          <a:p>
            <a:pPr marL="119684" indent="-119684">
              <a:buNone/>
            </a:pPr>
            <a:r>
              <a:rPr lang="en-US" altLang="en-US" dirty="0"/>
              <a:t>4 Our John Hancock Freedom 529 is sponsored by the state of Alaska and our 529 is built right inside of an Alaskan Trust. We offer creditor protection to clients in all states.</a:t>
            </a:r>
          </a:p>
          <a:p>
            <a:pPr marL="119684" indent="-119684">
              <a:buNone/>
            </a:pPr>
            <a:r>
              <a:rPr lang="en-US" altLang="en-US" dirty="0"/>
              <a:t>5 High contribution limits.  You can contribute up to $475,000 per beneficiary into our 529 plan.</a:t>
            </a:r>
          </a:p>
        </p:txBody>
      </p:sp>
      <p:sp>
        <p:nvSpPr>
          <p:cNvPr id="6" name="Slide Image Placeholder 5">
            <a:extLst>
              <a:ext uri="{FF2B5EF4-FFF2-40B4-BE49-F238E27FC236}">
                <a16:creationId xmlns:a16="http://schemas.microsoft.com/office/drawing/2014/main" id="{7334F388-30F9-40F5-BF26-797444B7B4F1}"/>
              </a:ext>
            </a:extLst>
          </p:cNvPr>
          <p:cNvSpPr>
            <a:spLocks noGrp="1" noRot="1" noChangeAspect="1"/>
          </p:cNvSpPr>
          <p:nvPr>
            <p:ph type="sldImg"/>
          </p:nvPr>
        </p:nvSpPr>
        <p:spPr/>
      </p:sp>
      <p:sp>
        <p:nvSpPr>
          <p:cNvPr id="3" name="Slide Number Placeholder 2">
            <a:extLst>
              <a:ext uri="{FF2B5EF4-FFF2-40B4-BE49-F238E27FC236}">
                <a16:creationId xmlns:a16="http://schemas.microsoft.com/office/drawing/2014/main" id="{AED35B0F-3AB1-4464-B8EA-7DB38B39D587}"/>
              </a:ext>
            </a:extLst>
          </p:cNvPr>
          <p:cNvSpPr>
            <a:spLocks noGrp="1"/>
          </p:cNvSpPr>
          <p:nvPr>
            <p:ph type="sldNum" sz="quarter" idx="5"/>
          </p:nvPr>
        </p:nvSpPr>
        <p:spPr/>
        <p:txBody>
          <a:bodyPr/>
          <a:lstStyle/>
          <a:p>
            <a:fld id="{4FF0573C-F130-4D1E-A886-85FBB65D3A1B}" type="slidenum">
              <a:rPr lang="en-CA" smtClean="0"/>
              <a:pPr/>
              <a:t>31</a:t>
            </a:fld>
            <a:endParaRPr lang="en-CA" dirty="0"/>
          </a:p>
        </p:txBody>
      </p:sp>
    </p:spTree>
    <p:extLst>
      <p:ext uri="{BB962C8B-B14F-4D97-AF65-F5344CB8AC3E}">
        <p14:creationId xmlns:p14="http://schemas.microsoft.com/office/powerpoint/2010/main" val="31593950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9">
            <a:extLst>
              <a:ext uri="{FF2B5EF4-FFF2-40B4-BE49-F238E27FC236}">
                <a16:creationId xmlns:a16="http://schemas.microsoft.com/office/drawing/2014/main" id="{8ABC3C40-87E5-47F9-9F00-50F2DBCE1064}"/>
              </a:ext>
            </a:extLst>
          </p:cNvPr>
          <p:cNvSpPr>
            <a:spLocks noGrp="1" noChangeArrowheads="1"/>
          </p:cNvSpPr>
          <p:nvPr>
            <p:ph type="body" idx="1"/>
          </p:nvPr>
        </p:nvSpPr>
        <p:spPr/>
        <p:txBody>
          <a:bodyPr/>
          <a:lstStyle/>
          <a:p>
            <a:r>
              <a:rPr lang="en-US" sz="900" dirty="0"/>
              <a:t>This slide covers the estate planning benefits offered by 529 education savings plans. Contributions are considered completed gifts that reduce the value of a donor’s estate, and the accelerated gifting feature lets you make five years’ worth of contributions in a single year—up to $95,000 ($190,000 for couples)</a:t>
            </a:r>
            <a:r>
              <a:rPr lang="en-US" sz="900" baseline="30000" dirty="0"/>
              <a:t>1</a:t>
            </a:r>
            <a:r>
              <a:rPr lang="en-US" sz="900" dirty="0"/>
              <a:t> per child or grandchild—without triggering federal gift taxes.</a:t>
            </a:r>
            <a:r>
              <a:rPr lang="en-US" sz="900" baseline="30000" dirty="0"/>
              <a:t>2</a:t>
            </a:r>
            <a:r>
              <a:rPr lang="en-US" sz="900" dirty="0"/>
              <a:t> The result is a powerful educational legacy that may also help lower estate taxes.</a:t>
            </a:r>
          </a:p>
          <a:p>
            <a:r>
              <a:rPr lang="en-US" sz="900" dirty="0"/>
              <a:t>In this example you can see how someone can remove significant amounts from their taxable estate and not lose control of the asset.  John and Mary can gift $190,000 to each of their 10 grandchildren and in one day remove $1,700,000. from their taxable estate. The key here is that they do not lose control.  Let’s say Grace (here at the bottom) decides not to go to college.  They have three options: </a:t>
            </a:r>
          </a:p>
          <a:p>
            <a:pPr marL="0" indent="0">
              <a:buNone/>
            </a:pPr>
            <a:r>
              <a:rPr lang="en-US" sz="900" dirty="0"/>
              <a:t>1 They can take the money back. They can do this in two ways either by changing the beneficiary back to themselves. This would bring the assets back into their estate but would not create a tax bill today since it’s still in the 529.  Or they could take a distribution to themselves.  In this case, it would create a taxable event if the distribution was nonqualified. They’d owe ordinary income and a 10% penalty on the earnings portion.</a:t>
            </a:r>
          </a:p>
          <a:p>
            <a:pPr marL="0" indent="0">
              <a:buNone/>
            </a:pPr>
            <a:r>
              <a:rPr lang="en-US" sz="900" dirty="0"/>
              <a:t>2 They could change the beneficiary from Grace to another family member.</a:t>
            </a:r>
          </a:p>
          <a:p>
            <a:pPr marL="0" indent="0">
              <a:buNone/>
            </a:pPr>
            <a:r>
              <a:rPr lang="en-US" sz="900" dirty="0"/>
              <a:t>3 They could keep the money in the account until Grace has children at which time they could change the beneficiary from Grace to her children. (Be aware since it is moving down a generation it would be subject to gift tax limitations.)</a:t>
            </a:r>
          </a:p>
          <a:p>
            <a:pPr marL="0" indent="0">
              <a:buNone/>
            </a:pPr>
            <a:r>
              <a:rPr lang="en-US" sz="900" b="1" dirty="0"/>
              <a:t>1  </a:t>
            </a:r>
            <a:r>
              <a:rPr lang="en-US" sz="900" dirty="0"/>
              <a:t>For 2025. The donor must elect that the gift be treated as having occurred over a five-year period in order for it to qualify for the federal gift tax exclusion. If additional gifts are made to the same beneficiary during this five-year period, a federal gift tax may apply. If the donor dies within this five-year period, a pro rata share will be included in the donor’s estate for federal estate tax purposes. State gift and estate tax laws may vary. </a:t>
            </a:r>
            <a:r>
              <a:rPr lang="en-US" sz="900" b="1" dirty="0"/>
              <a:t>2</a:t>
            </a:r>
            <a:r>
              <a:rPr lang="en-US" sz="900" dirty="0"/>
              <a:t> State laws and treatment may vary. Earnings on nonqualified distributions will be subjected to a 10% federal penalty tax. Please speak with your tax professional for more information</a:t>
            </a:r>
            <a:endParaRPr lang="en-US" altLang="en-US" sz="900" dirty="0"/>
          </a:p>
        </p:txBody>
      </p:sp>
      <p:sp>
        <p:nvSpPr>
          <p:cNvPr id="6" name="Slide Image Placeholder 5">
            <a:extLst>
              <a:ext uri="{FF2B5EF4-FFF2-40B4-BE49-F238E27FC236}">
                <a16:creationId xmlns:a16="http://schemas.microsoft.com/office/drawing/2014/main" id="{D75A1C72-C538-4D89-8AD3-12BEECA7D8E6}"/>
              </a:ext>
            </a:extLst>
          </p:cNvPr>
          <p:cNvSpPr>
            <a:spLocks noGrp="1" noRot="1" noChangeAspect="1"/>
          </p:cNvSpPr>
          <p:nvPr>
            <p:ph type="sldImg"/>
          </p:nvPr>
        </p:nvSpPr>
        <p:spPr/>
      </p:sp>
      <p:sp>
        <p:nvSpPr>
          <p:cNvPr id="3" name="Slide Number Placeholder 2">
            <a:extLst>
              <a:ext uri="{FF2B5EF4-FFF2-40B4-BE49-F238E27FC236}">
                <a16:creationId xmlns:a16="http://schemas.microsoft.com/office/drawing/2014/main" id="{FADCB6D6-121B-42DE-863A-9EF38B704D67}"/>
              </a:ext>
            </a:extLst>
          </p:cNvPr>
          <p:cNvSpPr>
            <a:spLocks noGrp="1"/>
          </p:cNvSpPr>
          <p:nvPr>
            <p:ph type="sldNum" sz="quarter" idx="5"/>
          </p:nvPr>
        </p:nvSpPr>
        <p:spPr/>
        <p:txBody>
          <a:bodyPr/>
          <a:lstStyle/>
          <a:p>
            <a:fld id="{4FF0573C-F130-4D1E-A886-85FBB65D3A1B}" type="slidenum">
              <a:rPr lang="en-CA" smtClean="0"/>
              <a:pPr/>
              <a:t>32</a:t>
            </a:fld>
            <a:endParaRPr lang="en-CA" dirty="0"/>
          </a:p>
        </p:txBody>
      </p:sp>
    </p:spTree>
    <p:extLst>
      <p:ext uri="{BB962C8B-B14F-4D97-AF65-F5344CB8AC3E}">
        <p14:creationId xmlns:p14="http://schemas.microsoft.com/office/powerpoint/2010/main" val="28075115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9654CD61-8E49-4425-8A64-C31BCDACF10D}"/>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1121003C-126C-4CDB-8DA3-F5918B16F4DC}"/>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3BEBFBF0-E75F-4EC7-844D-14E176EC61BF}"/>
              </a:ext>
            </a:extLst>
          </p:cNvPr>
          <p:cNvSpPr>
            <a:spLocks noGrp="1"/>
          </p:cNvSpPr>
          <p:nvPr>
            <p:ph type="sldNum" sz="quarter" idx="5"/>
          </p:nvPr>
        </p:nvSpPr>
        <p:spPr/>
        <p:txBody>
          <a:bodyPr/>
          <a:lstStyle/>
          <a:p>
            <a:fld id="{4FF0573C-F130-4D1E-A886-85FBB65D3A1B}" type="slidenum">
              <a:rPr lang="en-CA" smtClean="0"/>
              <a:pPr/>
              <a:t>33</a:t>
            </a:fld>
            <a:endParaRPr lang="en-CA" dirty="0"/>
          </a:p>
        </p:txBody>
      </p:sp>
    </p:spTree>
    <p:extLst>
      <p:ext uri="{BB962C8B-B14F-4D97-AF65-F5344CB8AC3E}">
        <p14:creationId xmlns:p14="http://schemas.microsoft.com/office/powerpoint/2010/main" val="41428107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There are numerous other benefits that are important to know about when choosing the right 529 plan, such as the investment flexibility of a particular 529 plan.  529 plans are sponsored by individual states, and therefore the investments offered are determined by the sponsoring state.  The account holder does not have the ability to transfer 529 savings plan assets into stocks, bonds, IRAs, and so on.</a:t>
            </a:r>
          </a:p>
          <a:p>
            <a:r>
              <a:rPr lang="en-US" altLang="en-US" dirty="0"/>
              <a:t>Parents investigating various states’ 529 plans should inquire about the level of creditor protection each state’s plan has, because creditor protection is based on state sponsorship.</a:t>
            </a:r>
          </a:p>
          <a:p>
            <a:r>
              <a:rPr lang="en-US" altLang="en-US" dirty="0"/>
              <a:t>Some 529 plans, such as John Hancock Freedom 529, offer funds from multiple fund managers while others offer single managers. With our multimanager approach, you have the opportunity to receive more diversification and choices from more than 20 of the leading investment managers available today. </a:t>
            </a:r>
            <a:r>
              <a:rPr lang="en-US" dirty="0"/>
              <a:t>It’s important to note that diversification doesn’t guarantee a profit or eliminate the risk of a loss. </a:t>
            </a:r>
            <a:r>
              <a:rPr lang="en-US" altLang="en-US" dirty="0"/>
              <a:t>Also John Hancock Freedom 529 offers four investment strategies including Enrollment-based, Static, Lifestyle, and Individual Portfolios. </a:t>
            </a:r>
          </a:p>
          <a:p>
            <a:endParaRPr lang="en-US" dirty="0"/>
          </a:p>
        </p:txBody>
      </p:sp>
      <p:sp>
        <p:nvSpPr>
          <p:cNvPr id="7" name="Slide Image Placeholder 6">
            <a:extLst>
              <a:ext uri="{FF2B5EF4-FFF2-40B4-BE49-F238E27FC236}">
                <a16:creationId xmlns:a16="http://schemas.microsoft.com/office/drawing/2014/main" id="{85C06AF6-556A-4D43-9F9B-A5036AE89ACC}"/>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42804DFD-9BDB-4438-B300-BDAE9E5978D4}"/>
              </a:ext>
            </a:extLst>
          </p:cNvPr>
          <p:cNvSpPr>
            <a:spLocks noGrp="1"/>
          </p:cNvSpPr>
          <p:nvPr>
            <p:ph type="sldNum" sz="quarter" idx="5"/>
          </p:nvPr>
        </p:nvSpPr>
        <p:spPr/>
        <p:txBody>
          <a:bodyPr/>
          <a:lstStyle/>
          <a:p>
            <a:fld id="{4FF0573C-F130-4D1E-A886-85FBB65D3A1B}" type="slidenum">
              <a:rPr lang="en-CA" smtClean="0"/>
              <a:pPr/>
              <a:t>34</a:t>
            </a:fld>
            <a:endParaRPr lang="en-CA" dirty="0"/>
          </a:p>
        </p:txBody>
      </p:sp>
    </p:spTree>
    <p:extLst>
      <p:ext uri="{BB962C8B-B14F-4D97-AF65-F5344CB8AC3E}">
        <p14:creationId xmlns:p14="http://schemas.microsoft.com/office/powerpoint/2010/main" val="10451290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With all 529 plans, you may change investment options and reallocate assets twice during the calendar year per beneficiary and at any time when changing a beneficiary. This helps you to continue to manage the allocation of the account with your investment strategy and goals in mind.</a:t>
            </a:r>
          </a:p>
          <a:p>
            <a:r>
              <a:rPr lang="en-US" altLang="en-US" dirty="0"/>
              <a:t>In addition, once invested, you can transfer to another 529 plan once per 12-month period for the same beneficiary or at any time if changing the beneficiary to another family member.  Rollovers that include a change of beneficiary are unlimited.</a:t>
            </a:r>
          </a:p>
          <a:p>
            <a:endParaRPr lang="en-US" altLang="en-US" dirty="0"/>
          </a:p>
          <a:p>
            <a:endParaRPr lang="en-US" dirty="0"/>
          </a:p>
        </p:txBody>
      </p:sp>
      <p:sp>
        <p:nvSpPr>
          <p:cNvPr id="7" name="Slide Image Placeholder 6">
            <a:extLst>
              <a:ext uri="{FF2B5EF4-FFF2-40B4-BE49-F238E27FC236}">
                <a16:creationId xmlns:a16="http://schemas.microsoft.com/office/drawing/2014/main" id="{DACF4F72-28FB-4EEE-8A41-4981144263BA}"/>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8B1DC504-0F70-49B1-9361-7BA3F42B5B9C}"/>
              </a:ext>
            </a:extLst>
          </p:cNvPr>
          <p:cNvSpPr>
            <a:spLocks noGrp="1"/>
          </p:cNvSpPr>
          <p:nvPr>
            <p:ph type="sldNum" sz="quarter" idx="5"/>
          </p:nvPr>
        </p:nvSpPr>
        <p:spPr/>
        <p:txBody>
          <a:bodyPr/>
          <a:lstStyle/>
          <a:p>
            <a:fld id="{4FF0573C-F130-4D1E-A886-85FBB65D3A1B}" type="slidenum">
              <a:rPr lang="en-CA" smtClean="0"/>
              <a:pPr/>
              <a:t>35</a:t>
            </a:fld>
            <a:endParaRPr lang="en-CA" dirty="0"/>
          </a:p>
        </p:txBody>
      </p:sp>
    </p:spTree>
    <p:extLst>
      <p:ext uri="{BB962C8B-B14F-4D97-AF65-F5344CB8AC3E}">
        <p14:creationId xmlns:p14="http://schemas.microsoft.com/office/powerpoint/2010/main" val="40554381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altLang="en-US" dirty="0"/>
              <a:t>You can contribute money at any time as a lump sum or automatically on a weekly, monthly, or quarterly basis through systematic investing from a bank account or paycheck. Dollar cost averaging can be achieved through systematic savings.¹</a:t>
            </a:r>
          </a:p>
          <a:p>
            <a:endParaRPr lang="en-US" altLang="en-US" dirty="0"/>
          </a:p>
          <a:p>
            <a:pPr marL="0" indent="0">
              <a:buNone/>
            </a:pPr>
            <a:r>
              <a:rPr lang="en-US" altLang="en-US" sz="900" b="1" dirty="0"/>
              <a:t>1</a:t>
            </a:r>
            <a:r>
              <a:rPr lang="en-US" altLang="en-US" sz="900" dirty="0"/>
              <a:t> Dollar cost averaging (DCA) does not assure a profit or protect against loss in declining markets. Since DCA involves continued investment in securities regardless of fluctuating price levels of such securities, a purchaser should consider his or her ability to continue such purchases through periods of lower levels of market performance. If DCA is not elected when the plan is established, and is elected at a later date, it will count toward the IRS mandated twice per calendar year investment change.</a:t>
            </a:r>
          </a:p>
          <a:p>
            <a:endParaRPr lang="en-US" altLang="en-US" dirty="0"/>
          </a:p>
          <a:p>
            <a:endParaRPr lang="en-US" dirty="0"/>
          </a:p>
        </p:txBody>
      </p:sp>
      <p:sp>
        <p:nvSpPr>
          <p:cNvPr id="7" name="Slide Image Placeholder 6">
            <a:extLst>
              <a:ext uri="{FF2B5EF4-FFF2-40B4-BE49-F238E27FC236}">
                <a16:creationId xmlns:a16="http://schemas.microsoft.com/office/drawing/2014/main" id="{1CA962D5-DAA3-45FA-A130-AAB29497390D}"/>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C9836A9B-D01F-4024-96F6-232B21A75A28}"/>
              </a:ext>
            </a:extLst>
          </p:cNvPr>
          <p:cNvSpPr>
            <a:spLocks noGrp="1"/>
          </p:cNvSpPr>
          <p:nvPr>
            <p:ph type="sldNum" sz="quarter" idx="5"/>
          </p:nvPr>
        </p:nvSpPr>
        <p:spPr/>
        <p:txBody>
          <a:bodyPr/>
          <a:lstStyle/>
          <a:p>
            <a:fld id="{4FF0573C-F130-4D1E-A886-85FBB65D3A1B}" type="slidenum">
              <a:rPr lang="en-CA" smtClean="0"/>
              <a:pPr/>
              <a:t>36</a:t>
            </a:fld>
            <a:endParaRPr lang="en-CA" dirty="0"/>
          </a:p>
        </p:txBody>
      </p:sp>
    </p:spTree>
    <p:extLst>
      <p:ext uri="{BB962C8B-B14F-4D97-AF65-F5344CB8AC3E}">
        <p14:creationId xmlns:p14="http://schemas.microsoft.com/office/powerpoint/2010/main" val="32808500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Account balances are aggregated so that individuals don’t exceed the preset plan contribution limits.  This is a mandatory regulation that the IRS imposes on all accounts within a state’s program for the same beneficiary despite the fact that the account holders may differ.  For example, John Hancock Freedom 529 has a contribution limit of $550,000, contributions and earnings. For each beneficiary, all accounts are aggregated in spite of the fact that there may be numerous account holders funding accounts.</a:t>
            </a:r>
          </a:p>
          <a:p>
            <a:r>
              <a:rPr lang="en-US" altLang="en-US" dirty="0"/>
              <a:t>A 1099-Q is issued to the recipient of the distribution and is used to report distributions that include cost basis information from qualified tuition programs. It’s the responsibility of the taxpayer to substantiate the use of the distribution for qualified expenses. </a:t>
            </a:r>
          </a:p>
          <a:p>
            <a:r>
              <a:rPr lang="en-US" altLang="en-US" dirty="0"/>
              <a:t>Now, let’s see the tax implications of a nonqualified distribution.</a:t>
            </a:r>
          </a:p>
          <a:p>
            <a:endParaRPr lang="en-US" altLang="en-US" dirty="0"/>
          </a:p>
          <a:p>
            <a:endParaRPr lang="en-US" altLang="en-US" dirty="0"/>
          </a:p>
          <a:p>
            <a:endParaRPr lang="en-US" dirty="0"/>
          </a:p>
        </p:txBody>
      </p:sp>
      <p:sp>
        <p:nvSpPr>
          <p:cNvPr id="7" name="Slide Image Placeholder 6">
            <a:extLst>
              <a:ext uri="{FF2B5EF4-FFF2-40B4-BE49-F238E27FC236}">
                <a16:creationId xmlns:a16="http://schemas.microsoft.com/office/drawing/2014/main" id="{13A61D6C-517E-47F2-B7EB-39A13281B3F6}"/>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16179142-8BA8-41DF-A8BB-298ADA4F3FA5}"/>
              </a:ext>
            </a:extLst>
          </p:cNvPr>
          <p:cNvSpPr>
            <a:spLocks noGrp="1"/>
          </p:cNvSpPr>
          <p:nvPr>
            <p:ph type="sldNum" sz="quarter" idx="5"/>
          </p:nvPr>
        </p:nvSpPr>
        <p:spPr/>
        <p:txBody>
          <a:bodyPr/>
          <a:lstStyle/>
          <a:p>
            <a:fld id="{4FF0573C-F130-4D1E-A886-85FBB65D3A1B}" type="slidenum">
              <a:rPr lang="en-CA" smtClean="0"/>
              <a:pPr/>
              <a:t>37</a:t>
            </a:fld>
            <a:endParaRPr lang="en-CA" dirty="0"/>
          </a:p>
        </p:txBody>
      </p:sp>
    </p:spTree>
    <p:extLst>
      <p:ext uri="{BB962C8B-B14F-4D97-AF65-F5344CB8AC3E}">
        <p14:creationId xmlns:p14="http://schemas.microsoft.com/office/powerpoint/2010/main" val="24846643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58220" y="2648202"/>
            <a:ext cx="6393685" cy="6606726"/>
          </a:xfrm>
        </p:spPr>
        <p:txBody>
          <a:bodyPr/>
          <a:lstStyle/>
          <a:p>
            <a:r>
              <a:rPr lang="en-US" altLang="en-US" dirty="0"/>
              <a:t>Now, at some point, you’ll want to take money out of the plan to pay for college.  The good news is that distributions taken for qualified education expenses are federal tax free, although state tax treatment may vary.</a:t>
            </a:r>
          </a:p>
          <a:p>
            <a:r>
              <a:rPr lang="en-US" altLang="en-US" dirty="0"/>
              <a:t>Let’s look at an example that explores the effect of the penalty tax on a nonqualified distribution.  For this example, let’s assume that the father is in the 35% tax bracket and the child is in the 22% tax bracket. The father puts $100,000 into a 529 savings plan and, for simplicity’s sake, let’s assume that, over time, this amount grows to $200,000. It’s now time for the child to begin college, so a $100,000 qualified distribution is taken. The father decides to then liquidate the remaining $100,000 and takes a nonqualified distribution. How will this be taxed?</a:t>
            </a:r>
          </a:p>
          <a:p>
            <a:pPr lvl="1"/>
            <a:r>
              <a:rPr lang="en-US" altLang="en-US" dirty="0"/>
              <a:t>Because 529 distributions are taken pro rata, in this example, the first $100,000 distribution is made up of 50% principal and 50% earnings. So the second distribution, the nonqualified distribution, is made up of the same—50% principal and 50% earnings.  </a:t>
            </a:r>
          </a:p>
          <a:p>
            <a:pPr lvl="1"/>
            <a:r>
              <a:rPr lang="en-US" altLang="en-US" dirty="0"/>
              <a:t>Remember, there is no tax or penalty on principal.</a:t>
            </a:r>
          </a:p>
          <a:p>
            <a:pPr lvl="1"/>
            <a:r>
              <a:rPr lang="en-US" altLang="en-US" dirty="0"/>
              <a:t>So in this example, $50,000 of the nonqualified distribution is subject to income tax and a 10% penalty—the earnings portion. However, please note that if one distribution of $200,000 is taken, then $100,000 is subject to tax and penalty.</a:t>
            </a:r>
          </a:p>
          <a:p>
            <a:pPr lvl="1"/>
            <a:r>
              <a:rPr lang="en-US" altLang="en-US" dirty="0"/>
              <a:t>Now let’s see who should take the nonqualified distribution in this scenario.</a:t>
            </a:r>
          </a:p>
          <a:p>
            <a:pPr lvl="1"/>
            <a:r>
              <a:rPr lang="en-US" altLang="en-US" dirty="0"/>
              <a:t>If </a:t>
            </a:r>
            <a:r>
              <a:rPr lang="en-US" dirty="0"/>
              <a:t>the nonqualified distribution is paid to </a:t>
            </a:r>
            <a:r>
              <a:rPr lang="en-US" altLang="en-US" dirty="0"/>
              <a:t>the child, the tax bracket is 22% x 50,000 = 11,000, plus a 10% penalty tax (10% x 50,000) of $5,000, is a total of $16,000.</a:t>
            </a:r>
          </a:p>
          <a:p>
            <a:pPr lvl="1"/>
            <a:r>
              <a:rPr lang="en-US" altLang="en-US" dirty="0"/>
              <a:t>If </a:t>
            </a:r>
            <a:r>
              <a:rPr lang="en-US" dirty="0"/>
              <a:t>the nonqualified distribution is paid to </a:t>
            </a:r>
            <a:r>
              <a:rPr lang="en-US" altLang="en-US" dirty="0"/>
              <a:t>the father, he would be taxed at 35% or $17,500 (35% x $50,000 = $17,500), plus the $5,000 penalty tax (10% x 50,000), for a total of $22,500.</a:t>
            </a:r>
          </a:p>
          <a:p>
            <a:pPr lvl="1"/>
            <a:r>
              <a:rPr lang="en-US" altLang="en-US" dirty="0"/>
              <a:t>Last, it should be noted that not all plans allow nonqualified distributions to be designated to a certain individual. With John Hancock Freedom 529, qualified distributions can be designated to either the account holder or the beneficiary.</a:t>
            </a:r>
          </a:p>
          <a:p>
            <a:pPr lvl="1"/>
            <a:r>
              <a:rPr lang="en-US" altLang="en-US" dirty="0"/>
              <a:t>Now, let’s see how 529 plans are evolving.</a:t>
            </a:r>
          </a:p>
          <a:p>
            <a:pPr marL="299209" lvl="1" indent="0">
              <a:buNone/>
            </a:pPr>
            <a:endParaRPr lang="en-US" altLang="en-US" dirty="0"/>
          </a:p>
          <a:p>
            <a:pPr marL="0" indent="0">
              <a:buNone/>
            </a:pPr>
            <a:r>
              <a:rPr lang="en-US" sz="900" dirty="0"/>
              <a:t>This is a hypothetical example for illustrative purposes only and is not indicative of any portfolio.</a:t>
            </a:r>
          </a:p>
        </p:txBody>
      </p:sp>
      <p:sp>
        <p:nvSpPr>
          <p:cNvPr id="7" name="Slide Image Placeholder 6">
            <a:extLst>
              <a:ext uri="{FF2B5EF4-FFF2-40B4-BE49-F238E27FC236}">
                <a16:creationId xmlns:a16="http://schemas.microsoft.com/office/drawing/2014/main" id="{AEF45EF9-A49A-44B5-BF9C-438083E70BE8}"/>
              </a:ext>
            </a:extLst>
          </p:cNvPr>
          <p:cNvSpPr>
            <a:spLocks noGrp="1" noRot="1" noChangeAspect="1"/>
          </p:cNvSpPr>
          <p:nvPr>
            <p:ph type="sldImg"/>
          </p:nvPr>
        </p:nvSpPr>
        <p:spPr>
          <a:xfrm>
            <a:off x="2182813" y="376238"/>
            <a:ext cx="2949575" cy="2212975"/>
          </a:xfrm>
        </p:spPr>
      </p:sp>
      <p:sp>
        <p:nvSpPr>
          <p:cNvPr id="4" name="Slide Number Placeholder 3">
            <a:extLst>
              <a:ext uri="{FF2B5EF4-FFF2-40B4-BE49-F238E27FC236}">
                <a16:creationId xmlns:a16="http://schemas.microsoft.com/office/drawing/2014/main" id="{A345182E-3ECC-4718-987C-B0A0337DA86A}"/>
              </a:ext>
            </a:extLst>
          </p:cNvPr>
          <p:cNvSpPr>
            <a:spLocks noGrp="1"/>
          </p:cNvSpPr>
          <p:nvPr>
            <p:ph type="sldNum" sz="quarter" idx="5"/>
          </p:nvPr>
        </p:nvSpPr>
        <p:spPr/>
        <p:txBody>
          <a:bodyPr/>
          <a:lstStyle/>
          <a:p>
            <a:fld id="{4FF0573C-F130-4D1E-A886-85FBB65D3A1B}" type="slidenum">
              <a:rPr lang="en-CA" smtClean="0"/>
              <a:pPr/>
              <a:t>38</a:t>
            </a:fld>
            <a:endParaRPr lang="en-CA" dirty="0"/>
          </a:p>
        </p:txBody>
      </p:sp>
    </p:spTree>
    <p:extLst>
      <p:ext uri="{BB962C8B-B14F-4D97-AF65-F5344CB8AC3E}">
        <p14:creationId xmlns:p14="http://schemas.microsoft.com/office/powerpoint/2010/main" val="20702780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b="1" dirty="0">
                <a:solidFill>
                  <a:srgbClr val="FF0000"/>
                </a:solidFill>
              </a:rPr>
              <a:t>DO NOT USE THIS SLIDE AT AMERIPRISE</a:t>
            </a:r>
          </a:p>
          <a:p>
            <a:r>
              <a:rPr lang="en-US" dirty="0"/>
              <a:t>Over time, 529 share classes have evolved and now include A, C, F, and NAV classes, all of which have different fees. With Class A shares, there is typically a frontend sales charge. With a Class C share there is no front-end sales charge, but they have a higher expense ratio, and some plans have a back-end sales charge (CDSC) on their C shares. </a:t>
            </a:r>
          </a:p>
          <a:p>
            <a:r>
              <a:rPr lang="en-US" dirty="0"/>
              <a:t>They’re generally used for contributions into an older beneficiaries’ account. Convertible C shares can be used for any age beneficiary since they convert to Class A shares after a certain number of years. Please note, each plan is different. If hitting breakpoints, Class A shares may still be a better option. </a:t>
            </a:r>
          </a:p>
          <a:p>
            <a:r>
              <a:rPr lang="en-US" dirty="0"/>
              <a:t>529 savings plans are either sold through a broker-dealer or through direct purchase. With direct purchase, the onus is on the investor, as there’s no financial professional involved to offer input or share his or her knowledge. </a:t>
            </a:r>
          </a:p>
          <a:p>
            <a:r>
              <a:rPr lang="en-US" dirty="0"/>
              <a:t>You may be wondering what 529 plan administrators are doing to make plans more accessible to a broader audience. Many firms are now offering their plans through payroll deduction. </a:t>
            </a:r>
          </a:p>
          <a:p>
            <a:r>
              <a:rPr lang="en-US" dirty="0"/>
              <a:t>(Please note, John Hancock Freedom 529s use the C2 share class.)</a:t>
            </a:r>
            <a:endParaRPr lang="en-US" altLang="en-US" b="1" dirty="0">
              <a:solidFill>
                <a:srgbClr val="FF0000"/>
              </a:solidFill>
            </a:endParaRPr>
          </a:p>
          <a:p>
            <a:pPr marL="0" indent="0">
              <a:buNone/>
            </a:pPr>
            <a:endParaRPr lang="en-US" altLang="en-US" sz="1500" b="1" dirty="0">
              <a:solidFill>
                <a:srgbClr val="FF0000"/>
              </a:solidFill>
            </a:endParaRPr>
          </a:p>
        </p:txBody>
      </p:sp>
      <p:sp>
        <p:nvSpPr>
          <p:cNvPr id="6" name="Slide Image Placeholder 5">
            <a:extLst>
              <a:ext uri="{FF2B5EF4-FFF2-40B4-BE49-F238E27FC236}">
                <a16:creationId xmlns:a16="http://schemas.microsoft.com/office/drawing/2014/main" id="{CC06ED6C-E6CF-42C3-A521-E698199E943A}"/>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B5317A63-8B9D-4974-A9F1-0500751563D6}"/>
              </a:ext>
            </a:extLst>
          </p:cNvPr>
          <p:cNvSpPr>
            <a:spLocks noGrp="1"/>
          </p:cNvSpPr>
          <p:nvPr>
            <p:ph type="sldNum" sz="quarter" idx="5"/>
          </p:nvPr>
        </p:nvSpPr>
        <p:spPr/>
        <p:txBody>
          <a:bodyPr/>
          <a:lstStyle/>
          <a:p>
            <a:fld id="{4FF0573C-F130-4D1E-A886-85FBB65D3A1B}" type="slidenum">
              <a:rPr lang="en-CA" smtClean="0"/>
              <a:pPr/>
              <a:t>39</a:t>
            </a:fld>
            <a:endParaRPr lang="en-CA" dirty="0"/>
          </a:p>
        </p:txBody>
      </p:sp>
    </p:spTree>
    <p:extLst>
      <p:ext uri="{BB962C8B-B14F-4D97-AF65-F5344CB8AC3E}">
        <p14:creationId xmlns:p14="http://schemas.microsoft.com/office/powerpoint/2010/main" val="1590008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As we know, college costs are considerable.  </a:t>
            </a:r>
          </a:p>
          <a:p>
            <a:pPr marL="0" indent="0">
              <a:buNone/>
            </a:pPr>
            <a:endParaRPr lang="en-US" dirty="0"/>
          </a:p>
          <a:p>
            <a:pPr algn="l"/>
            <a:r>
              <a:rPr lang="en-US" sz="1800" b="0" i="0" u="none" strike="noStrike" baseline="0" dirty="0">
                <a:latin typeface="Calibri" panose="020F0502020204030204" pitchFamily="34" charset="0"/>
              </a:rPr>
              <a:t>In 2023-2024, average budgets for full-time undergraduate students range from $19,230 for public two-year in-district students and $27,940 for public four-year in-state students to $45,240 for public four-year out-of-state students and $57,570 for private nonprofit four-year students. ¹</a:t>
            </a:r>
          </a:p>
          <a:p>
            <a:pPr algn="l"/>
            <a:r>
              <a:rPr lang="en-US" sz="1800" b="0" i="0" u="none" strike="noStrike" baseline="0" dirty="0">
                <a:latin typeface="Calibri" panose="020F0502020204030204" pitchFamily="34" charset="0"/>
              </a:rPr>
              <a:t>College costs have risen about 5% annually, historically over the past 10 years. If trends continue, today’s newborn will need about $52,463 per year for an in-state public college or about $119,092 per year for a private college.²</a:t>
            </a:r>
          </a:p>
          <a:p>
            <a:pPr algn="l"/>
            <a:r>
              <a:rPr lang="en-US" sz="1800" b="0" i="0" u="none" strike="noStrike" baseline="0" dirty="0">
                <a:latin typeface="Calibri" panose="020F0502020204030204" pitchFamily="34" charset="0"/>
              </a:rPr>
              <a:t>Given these statistics, 529 savings plans are becoming a popular way to save for college. In the past few years, almost every state has either enhanced its existing college savings plan or established a new college savings program.</a:t>
            </a:r>
          </a:p>
          <a:p>
            <a:pPr algn="l"/>
            <a:r>
              <a:rPr lang="en-US" sz="1800" b="0" i="0" u="none" strike="noStrike" baseline="0" dirty="0">
                <a:latin typeface="Calibri" panose="020F0502020204030204" pitchFamily="34" charset="0"/>
              </a:rPr>
              <a:t>And they’ve expanded </a:t>
            </a:r>
            <a:r>
              <a:rPr lang="en-US" sz="1800" b="0" i="1" u="none" strike="noStrike" baseline="0" dirty="0">
                <a:latin typeface="Calibri-Italic"/>
              </a:rPr>
              <a:t>beyond </a:t>
            </a:r>
            <a:r>
              <a:rPr lang="en-US" sz="1800" b="0" i="0" u="none" strike="noStrike" baseline="0" dirty="0">
                <a:latin typeface="Calibri" panose="020F0502020204030204" pitchFamily="34" charset="0"/>
              </a:rPr>
              <a:t>college. An account holder can pay up to $10,000 per year for tuition for a child in grades K through 12.</a:t>
            </a:r>
          </a:p>
          <a:p>
            <a:pPr algn="l"/>
            <a:r>
              <a:rPr lang="en-US" sz="1800" b="0" i="0" u="none" strike="noStrike" baseline="0" dirty="0">
                <a:latin typeface="Calibri" panose="020F0502020204030204" pitchFamily="34" charset="0"/>
              </a:rPr>
              <a:t>529 plans have features that are similar to those found in alternative education savings vehicles, such as no income limitations, no age limits, and account holder control of distributions. However, 529 savings plans go beyond other education savings vehicles, especially in terms of high contribution limits and tax benefits. These features and benefits have helped to make 529 plans a popular choice for college savings.</a:t>
            </a:r>
          </a:p>
          <a:p>
            <a:pPr algn="l"/>
            <a:endParaRPr lang="en-US" sz="900" dirty="0"/>
          </a:p>
          <a:p>
            <a:pPr marL="0" indent="0">
              <a:buNone/>
            </a:pPr>
            <a:r>
              <a:rPr lang="en-US" sz="900" b="1" dirty="0"/>
              <a:t>1 </a:t>
            </a:r>
            <a:r>
              <a:rPr lang="en-US" sz="900" dirty="0"/>
              <a:t>“Trends in College Pricing and Student Aid 2024</a:t>
            </a:r>
            <a:r>
              <a:rPr lang="en-US" sz="900" i="1" dirty="0"/>
              <a:t>”</a:t>
            </a:r>
            <a:r>
              <a:rPr lang="en-US" sz="900" dirty="0"/>
              <a:t>, </a:t>
            </a:r>
            <a:r>
              <a:rPr lang="en-US" sz="900" dirty="0" err="1"/>
              <a:t>CollegeBoard</a:t>
            </a:r>
            <a:r>
              <a:rPr lang="en-US" sz="900" dirty="0"/>
              <a:t>, 2024. </a:t>
            </a:r>
          </a:p>
          <a:p>
            <a:pPr marL="0" indent="0">
              <a:buNone/>
            </a:pPr>
            <a:r>
              <a:rPr lang="en-US" sz="900" b="1" dirty="0"/>
              <a:t>2</a:t>
            </a:r>
            <a:r>
              <a:rPr lang="en-US" sz="900" dirty="0"/>
              <a:t> Bankrate.com, 3/15/23. Calculations assumed an annual increase of 5%.</a:t>
            </a:r>
            <a:endParaRPr lang="en-US" dirty="0"/>
          </a:p>
          <a:p>
            <a:endParaRPr lang="en-US" dirty="0"/>
          </a:p>
        </p:txBody>
      </p:sp>
      <p:sp>
        <p:nvSpPr>
          <p:cNvPr id="9" name="Slide Image Placeholder 8">
            <a:extLst>
              <a:ext uri="{FF2B5EF4-FFF2-40B4-BE49-F238E27FC236}">
                <a16:creationId xmlns:a16="http://schemas.microsoft.com/office/drawing/2014/main" id="{A556F392-C256-4230-8A8D-BF3FA4F80C29}"/>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8EFDCF0F-01C2-4CA1-9F55-BB1582DA78A2}"/>
              </a:ext>
            </a:extLst>
          </p:cNvPr>
          <p:cNvSpPr>
            <a:spLocks noGrp="1"/>
          </p:cNvSpPr>
          <p:nvPr>
            <p:ph type="sldNum" sz="quarter" idx="5"/>
          </p:nvPr>
        </p:nvSpPr>
        <p:spPr/>
        <p:txBody>
          <a:bodyPr/>
          <a:lstStyle/>
          <a:p>
            <a:fld id="{4FF0573C-F130-4D1E-A886-85FBB65D3A1B}" type="slidenum">
              <a:rPr lang="en-CA" smtClean="0"/>
              <a:pPr/>
              <a:t>4</a:t>
            </a:fld>
            <a:endParaRPr lang="en-CA" dirty="0"/>
          </a:p>
        </p:txBody>
      </p:sp>
    </p:spTree>
    <p:extLst>
      <p:ext uri="{BB962C8B-B14F-4D97-AF65-F5344CB8AC3E}">
        <p14:creationId xmlns:p14="http://schemas.microsoft.com/office/powerpoint/2010/main" val="23544439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80815" y="3002344"/>
            <a:ext cx="6148494" cy="6335217"/>
          </a:xfrm>
        </p:spPr>
        <p:txBody>
          <a:bodyPr/>
          <a:lstStyle/>
          <a:p>
            <a:r>
              <a:rPr lang="en-US" altLang="en-US" dirty="0"/>
              <a:t>529 plans have evolved to include those that are employer facilitated, making it easier for participants to enroll. Many plans, including John Hancock Freedom 529, offer payroll deduction and generally allow for lower, systematic contribution amounts than individual plans. This enables employees to systematically begin saving for their loved ones’ education, either on a weekly, biweekly, or monthly basis. </a:t>
            </a:r>
          </a:p>
          <a:p>
            <a:r>
              <a:rPr lang="en-US" altLang="en-US" dirty="0"/>
              <a:t>The employer-facilitated version of John Hancock Freedom 529, in certain situations, can be offered at NAV, thereby eliminating the up-front sales charge.  Our plan allows NAV pricing if a company has a certain number of employees, if the company has a 401(k) with John Hancock or its affiliates, or if the company has a qualified retirement plan with another company but has an average account balance of a certain amount.  In all situations, it’s up to the financial professional to approve the NAV as long as the company meets one of the above criteria.  Allowing plans to be offered at NAV for companies with average qualified retirement plan balances of a certain amount helps small companies with employees who are highly compensated.</a:t>
            </a:r>
          </a:p>
          <a:p>
            <a:r>
              <a:rPr lang="en-US" altLang="en-US" dirty="0"/>
              <a:t>With employer-facilitated 529 plans, there are no ERISA rules that apply, so the employer has no fiduciary responsibility. Each transaction is considered a one-to-one transaction between the broker and client.  </a:t>
            </a:r>
          </a:p>
          <a:p>
            <a:r>
              <a:rPr lang="en-US" altLang="en-US" dirty="0"/>
              <a:t>As a result, it’s a broker-dealer firm’s responsibility to ensure that proper suitability is adhered to.  However, as employer-facilitated 529 savings plans evolve, the question remains: Will ERISA want to weigh in on issuers similar to how it does with 401(k)s?  Please note that any employer-funded benefit, including a matching contribution, is likely to make the arrangement subject to ERISA.</a:t>
            </a:r>
          </a:p>
          <a:p>
            <a:r>
              <a:rPr lang="en-US" altLang="en-US" dirty="0"/>
              <a:t>This and many other questions remain as 529 plans continue to develop and evolve.</a:t>
            </a:r>
          </a:p>
          <a:p>
            <a:r>
              <a:rPr lang="en-US" altLang="en-US" dirty="0"/>
              <a:t>[</a:t>
            </a:r>
            <a:r>
              <a:rPr lang="en-US" altLang="en-US" b="1" dirty="0"/>
              <a:t>FOR THE PUBLIC: </a:t>
            </a:r>
            <a:r>
              <a:rPr lang="en-US" altLang="en-US" dirty="0"/>
              <a:t>To learn more about John Hancock Freedom 529, please visit us at jhinvestments.com/529 or call a John Hancock Freedom 529 specialist at 866-222-7498.]</a:t>
            </a:r>
          </a:p>
          <a:p>
            <a:endParaRPr lang="en-US" altLang="en-US" dirty="0"/>
          </a:p>
        </p:txBody>
      </p:sp>
      <p:sp>
        <p:nvSpPr>
          <p:cNvPr id="6" name="Slide Image Placeholder 5">
            <a:extLst>
              <a:ext uri="{FF2B5EF4-FFF2-40B4-BE49-F238E27FC236}">
                <a16:creationId xmlns:a16="http://schemas.microsoft.com/office/drawing/2014/main" id="{59CB9D0F-8157-42B2-ABA5-CE0AA54A82AA}"/>
              </a:ext>
            </a:extLst>
          </p:cNvPr>
          <p:cNvSpPr>
            <a:spLocks noGrp="1" noRot="1" noChangeAspect="1"/>
          </p:cNvSpPr>
          <p:nvPr>
            <p:ph type="sldImg"/>
          </p:nvPr>
        </p:nvSpPr>
        <p:spPr>
          <a:xfrm>
            <a:off x="1992313" y="330200"/>
            <a:ext cx="3330575" cy="2498725"/>
          </a:xfrm>
        </p:spPr>
      </p:sp>
      <p:sp>
        <p:nvSpPr>
          <p:cNvPr id="4" name="Slide Number Placeholder 3">
            <a:extLst>
              <a:ext uri="{FF2B5EF4-FFF2-40B4-BE49-F238E27FC236}">
                <a16:creationId xmlns:a16="http://schemas.microsoft.com/office/drawing/2014/main" id="{99158819-04D5-4412-8960-7AFDAF290B6F}"/>
              </a:ext>
            </a:extLst>
          </p:cNvPr>
          <p:cNvSpPr>
            <a:spLocks noGrp="1"/>
          </p:cNvSpPr>
          <p:nvPr>
            <p:ph type="sldNum" sz="quarter" idx="5"/>
          </p:nvPr>
        </p:nvSpPr>
        <p:spPr/>
        <p:txBody>
          <a:bodyPr/>
          <a:lstStyle/>
          <a:p>
            <a:fld id="{4FF0573C-F130-4D1E-A886-85FBB65D3A1B}" type="slidenum">
              <a:rPr lang="en-CA" smtClean="0"/>
              <a:pPr/>
              <a:t>40</a:t>
            </a:fld>
            <a:endParaRPr lang="en-CA" dirty="0"/>
          </a:p>
        </p:txBody>
      </p:sp>
    </p:spTree>
    <p:extLst>
      <p:ext uri="{BB962C8B-B14F-4D97-AF65-F5344CB8AC3E}">
        <p14:creationId xmlns:p14="http://schemas.microsoft.com/office/powerpoint/2010/main" val="654192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a:extLst>
              <a:ext uri="{FF2B5EF4-FFF2-40B4-BE49-F238E27FC236}">
                <a16:creationId xmlns:a16="http://schemas.microsoft.com/office/drawing/2014/main" id="{5D235A31-F880-4FFE-96D4-1EFF806BCF73}"/>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219DDC60-B340-49F2-B476-B9F7EEF7789D}"/>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1D9BA7D6-D5FE-49EB-85B5-D83E4105C46C}"/>
              </a:ext>
            </a:extLst>
          </p:cNvPr>
          <p:cNvSpPr>
            <a:spLocks noGrp="1"/>
          </p:cNvSpPr>
          <p:nvPr>
            <p:ph type="sldNum" sz="quarter" idx="5"/>
          </p:nvPr>
        </p:nvSpPr>
        <p:spPr/>
        <p:txBody>
          <a:bodyPr/>
          <a:lstStyle/>
          <a:p>
            <a:fld id="{4FF0573C-F130-4D1E-A886-85FBB65D3A1B}" type="slidenum">
              <a:rPr lang="en-CA" smtClean="0"/>
              <a:pPr/>
              <a:t>41</a:t>
            </a:fld>
            <a:endParaRPr lang="en-CA" dirty="0"/>
          </a:p>
        </p:txBody>
      </p:sp>
    </p:spTree>
    <p:extLst>
      <p:ext uri="{BB962C8B-B14F-4D97-AF65-F5344CB8AC3E}">
        <p14:creationId xmlns:p14="http://schemas.microsoft.com/office/powerpoint/2010/main" val="36909157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19362A06-C4C2-43D3-A218-2FE53C5E0201}"/>
              </a:ext>
            </a:extLst>
          </p:cNvPr>
          <p:cNvSpPr>
            <a:spLocks noGrp="1" noRot="1" noChangeAspect="1"/>
          </p:cNvSpPr>
          <p:nvPr>
            <p:ph type="sldImg"/>
          </p:nvPr>
        </p:nvSpPr>
        <p:spPr/>
      </p:sp>
      <p:sp>
        <p:nvSpPr>
          <p:cNvPr id="7" name="Notes Placeholder 6">
            <a:extLst>
              <a:ext uri="{FF2B5EF4-FFF2-40B4-BE49-F238E27FC236}">
                <a16:creationId xmlns:a16="http://schemas.microsoft.com/office/drawing/2014/main" id="{7C203FCE-22B9-4BF4-A922-99D6F3286FFE}"/>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9BA94483-6AB4-4E3E-8E99-B6980E3593B3}"/>
              </a:ext>
            </a:extLst>
          </p:cNvPr>
          <p:cNvSpPr>
            <a:spLocks noGrp="1"/>
          </p:cNvSpPr>
          <p:nvPr>
            <p:ph type="sldNum" sz="quarter" idx="5"/>
          </p:nvPr>
        </p:nvSpPr>
        <p:spPr/>
        <p:txBody>
          <a:bodyPr/>
          <a:lstStyle/>
          <a:p>
            <a:fld id="{4FF0573C-F130-4D1E-A886-85FBB65D3A1B}" type="slidenum">
              <a:rPr lang="en-CA" smtClean="0"/>
              <a:pPr/>
              <a:t>42</a:t>
            </a:fld>
            <a:endParaRPr lang="en-CA" dirty="0"/>
          </a:p>
        </p:txBody>
      </p:sp>
    </p:spTree>
    <p:extLst>
      <p:ext uri="{BB962C8B-B14F-4D97-AF65-F5344CB8AC3E}">
        <p14:creationId xmlns:p14="http://schemas.microsoft.com/office/powerpoint/2010/main" val="17919244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r>
              <a:rPr lang="en-US" altLang="en-US" dirty="0"/>
              <a:t>John Hancock is ready to help you and your clients every step of the way. </a:t>
            </a:r>
          </a:p>
          <a:p>
            <a:r>
              <a:rPr lang="en-US" altLang="en-US" dirty="0"/>
              <a:t>For more information on any of the lessons discussed today, please speak with me or your financial professional. </a:t>
            </a:r>
          </a:p>
          <a:p>
            <a:r>
              <a:rPr lang="en-US" altLang="en-US" dirty="0"/>
              <a:t>Now, I’d like to open this up to your questions, and thank you for being such a great audience. </a:t>
            </a:r>
          </a:p>
          <a:p>
            <a:endParaRPr lang="en-US" dirty="0"/>
          </a:p>
        </p:txBody>
      </p:sp>
      <p:sp>
        <p:nvSpPr>
          <p:cNvPr id="7" name="Slide Image Placeholder 6">
            <a:extLst>
              <a:ext uri="{FF2B5EF4-FFF2-40B4-BE49-F238E27FC236}">
                <a16:creationId xmlns:a16="http://schemas.microsoft.com/office/drawing/2014/main" id="{E7D7E748-2B0C-4F81-9C1B-AFABBCB06F2F}"/>
              </a:ext>
            </a:extLst>
          </p:cNvPr>
          <p:cNvSpPr>
            <a:spLocks noGrp="1" noRot="1" noChangeAspect="1"/>
          </p:cNvSpPr>
          <p:nvPr>
            <p:ph type="sldImg"/>
          </p:nvPr>
        </p:nvSpPr>
        <p:spPr/>
      </p:sp>
      <p:sp>
        <p:nvSpPr>
          <p:cNvPr id="3" name="Slide Number Placeholder 2">
            <a:extLst>
              <a:ext uri="{FF2B5EF4-FFF2-40B4-BE49-F238E27FC236}">
                <a16:creationId xmlns:a16="http://schemas.microsoft.com/office/drawing/2014/main" id="{949F6B3B-8ACD-4707-90A2-7A621A20A978}"/>
              </a:ext>
            </a:extLst>
          </p:cNvPr>
          <p:cNvSpPr>
            <a:spLocks noGrp="1"/>
          </p:cNvSpPr>
          <p:nvPr>
            <p:ph type="sldNum" sz="quarter" idx="5"/>
          </p:nvPr>
        </p:nvSpPr>
        <p:spPr/>
        <p:txBody>
          <a:bodyPr/>
          <a:lstStyle/>
          <a:p>
            <a:fld id="{4FF0573C-F130-4D1E-A886-85FBB65D3A1B}" type="slidenum">
              <a:rPr lang="en-CA" smtClean="0"/>
              <a:pPr/>
              <a:t>43</a:t>
            </a:fld>
            <a:endParaRPr lang="en-CA" dirty="0"/>
          </a:p>
        </p:txBody>
      </p:sp>
    </p:spTree>
    <p:extLst>
      <p:ext uri="{BB962C8B-B14F-4D97-AF65-F5344CB8AC3E}">
        <p14:creationId xmlns:p14="http://schemas.microsoft.com/office/powerpoint/2010/main" val="27231874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5575" y="330200"/>
            <a:ext cx="4464050" cy="3348038"/>
          </a:xfrm>
        </p:spPr>
      </p:sp>
      <p:sp>
        <p:nvSpPr>
          <p:cNvPr id="3" name="Notes Placeholder 2"/>
          <p:cNvSpPr>
            <a:spLocks noGrp="1"/>
          </p:cNvSpPr>
          <p:nvPr>
            <p:ph type="body" idx="1"/>
          </p:nvPr>
        </p:nvSpPr>
        <p:spPr/>
        <p:txBody>
          <a:bodyPr/>
          <a:lstStyle/>
          <a:p>
            <a:endParaRPr lang="en-CA" dirty="0"/>
          </a:p>
        </p:txBody>
      </p:sp>
      <p:sp>
        <p:nvSpPr>
          <p:cNvPr id="5" name="Slide Number Placeholder 4">
            <a:extLst>
              <a:ext uri="{FF2B5EF4-FFF2-40B4-BE49-F238E27FC236}">
                <a16:creationId xmlns:a16="http://schemas.microsoft.com/office/drawing/2014/main" id="{E75D57DC-0674-46D1-B6B7-C85153B116E9}"/>
              </a:ext>
            </a:extLst>
          </p:cNvPr>
          <p:cNvSpPr>
            <a:spLocks noGrp="1"/>
          </p:cNvSpPr>
          <p:nvPr>
            <p:ph type="sldNum" sz="quarter" idx="5"/>
          </p:nvPr>
        </p:nvSpPr>
        <p:spPr/>
        <p:txBody>
          <a:bodyPr/>
          <a:lstStyle/>
          <a:p>
            <a:fld id="{4FF0573C-F130-4D1E-A886-85FBB65D3A1B}" type="slidenum">
              <a:rPr lang="en-CA" smtClean="0"/>
              <a:pPr/>
              <a:t>44</a:t>
            </a:fld>
            <a:endParaRPr lang="en-CA" dirty="0"/>
          </a:p>
        </p:txBody>
      </p:sp>
    </p:spTree>
    <p:extLst>
      <p:ext uri="{BB962C8B-B14F-4D97-AF65-F5344CB8AC3E}">
        <p14:creationId xmlns:p14="http://schemas.microsoft.com/office/powerpoint/2010/main" val="3049369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94498" y="2527564"/>
            <a:ext cx="6321129" cy="5718490"/>
          </a:xfrm>
        </p:spPr>
        <p:txBody>
          <a:bodyPr/>
          <a:lstStyle/>
          <a:p>
            <a:r>
              <a:rPr lang="en-US" altLang="en-US" dirty="0"/>
              <a:t>One of the most prominent features of 529 plans is tax-deferred growth of earnings on the assets. Furthermore, any earnings on distributions used for qualified higher education expenses from a 529 plan are federal income-tax free.¹  </a:t>
            </a:r>
          </a:p>
          <a:p>
            <a:r>
              <a:rPr lang="en-US" altLang="en-US" dirty="0"/>
              <a:t>529 plans have unique and advantageous gifting capabilities, allowing for five years of gifts to be made at once. An individual can make contributions of up to $95,000 at once per beneficiary without incurring a federal gift tax, or $190,000 if married. Please note that if additional gifts are made to the same beneficiary during this five-year period, a federal gift tax may apply. </a:t>
            </a:r>
          </a:p>
          <a:p>
            <a:r>
              <a:rPr lang="en-US" altLang="en-US" dirty="0"/>
              <a:t>Additionally, even though individuals gift money to the 529 plan on behalf of the beneficiary, if he or she is the account holder, complete control of the account remains with that individual. This person can control investment allocations, distributions, and even change the beneficiary to another family member of the current beneficiary.</a:t>
            </a:r>
          </a:p>
          <a:p>
            <a:r>
              <a:rPr lang="en-US" altLang="en-US" dirty="0"/>
              <a:t>Many 529 plans offer a broad range of investment choices, such as Enrollment, or Age-Based, Static, and Individual Portfolios. Investors also have the ability to reallocate the assets within a plan twice in the calendar year, or any time when changing the beneficiary.²</a:t>
            </a:r>
          </a:p>
          <a:p>
            <a:r>
              <a:rPr lang="en-US" altLang="en-US" dirty="0"/>
              <a:t>They’re flexible enough to finance many educational paths, such as tuition for grades K through 12, vocational school, trade school or apprenticeship. </a:t>
            </a:r>
          </a:p>
          <a:p>
            <a:pPr defTabSz="957350">
              <a:defRPr/>
            </a:pPr>
            <a:r>
              <a:rPr lang="en-US" altLang="en-US" dirty="0"/>
              <a:t>These features help to differentiate 529 savings plans from alternative savings methods, which makes them a great vehicle to help you meet your education savings goals. Please note, s</a:t>
            </a:r>
            <a:r>
              <a:rPr lang="en-US" dirty="0"/>
              <a:t>ome states don’t consider withdrawals from a 529 plan to pay for primary or secondary school costs a permissible expense. The tax consequences of such payments will vary depending on state law and may include penalties. Please consult with a tax or legal </a:t>
            </a:r>
            <a:r>
              <a:rPr lang="en-US" sz="1300" dirty="0"/>
              <a:t>professional.</a:t>
            </a:r>
          </a:p>
          <a:p>
            <a:pPr defTabSz="957350">
              <a:defRPr/>
            </a:pPr>
            <a:endParaRPr lang="en-US" altLang="en-US" sz="900" dirty="0"/>
          </a:p>
          <a:p>
            <a:pPr marL="0" indent="0">
              <a:buNone/>
            </a:pPr>
            <a:r>
              <a:rPr lang="en-US" altLang="en-US" sz="800" b="1" dirty="0"/>
              <a:t>1</a:t>
            </a:r>
            <a:r>
              <a:rPr lang="en-US" altLang="en-US" sz="800" dirty="0"/>
              <a:t> State tax laws and treatment may vary. Earnings on nonqualified distributions will be subject to income tax and a 10% federal penalty tax. </a:t>
            </a:r>
          </a:p>
          <a:p>
            <a:pPr marL="0" indent="0">
              <a:buNone/>
            </a:pPr>
            <a:r>
              <a:rPr lang="en-US" altLang="en-US" sz="800" b="1" dirty="0"/>
              <a:t>2</a:t>
            </a:r>
            <a:r>
              <a:rPr lang="en-US" altLang="en-US" sz="800" dirty="0"/>
              <a:t> If the beneficiary is changed, the new beneficiary must be a member of the family of the current beneficiary.</a:t>
            </a:r>
          </a:p>
        </p:txBody>
      </p:sp>
      <p:sp>
        <p:nvSpPr>
          <p:cNvPr id="6" name="Slide Image Placeholder 5">
            <a:extLst>
              <a:ext uri="{FF2B5EF4-FFF2-40B4-BE49-F238E27FC236}">
                <a16:creationId xmlns:a16="http://schemas.microsoft.com/office/drawing/2014/main" id="{CAC33943-9D4E-4D52-847D-D627DD08A595}"/>
              </a:ext>
            </a:extLst>
          </p:cNvPr>
          <p:cNvSpPr>
            <a:spLocks noGrp="1" noRot="1" noChangeAspect="1"/>
          </p:cNvSpPr>
          <p:nvPr>
            <p:ph type="sldImg"/>
          </p:nvPr>
        </p:nvSpPr>
        <p:spPr>
          <a:xfrm>
            <a:off x="2274888" y="265113"/>
            <a:ext cx="2765425" cy="2073275"/>
          </a:xfrm>
        </p:spPr>
      </p:sp>
      <p:sp>
        <p:nvSpPr>
          <p:cNvPr id="4" name="Slide Number Placeholder 3">
            <a:extLst>
              <a:ext uri="{FF2B5EF4-FFF2-40B4-BE49-F238E27FC236}">
                <a16:creationId xmlns:a16="http://schemas.microsoft.com/office/drawing/2014/main" id="{FA0E3A63-40A3-4C0C-AEA8-E515E052FA48}"/>
              </a:ext>
            </a:extLst>
          </p:cNvPr>
          <p:cNvSpPr>
            <a:spLocks noGrp="1"/>
          </p:cNvSpPr>
          <p:nvPr>
            <p:ph type="sldNum" sz="quarter" idx="5"/>
          </p:nvPr>
        </p:nvSpPr>
        <p:spPr/>
        <p:txBody>
          <a:bodyPr/>
          <a:lstStyle/>
          <a:p>
            <a:fld id="{4FF0573C-F130-4D1E-A886-85FBB65D3A1B}" type="slidenum">
              <a:rPr lang="en-CA" smtClean="0"/>
              <a:pPr/>
              <a:t>5</a:t>
            </a:fld>
            <a:endParaRPr lang="en-CA" dirty="0"/>
          </a:p>
        </p:txBody>
      </p:sp>
    </p:spTree>
    <p:extLst>
      <p:ext uri="{BB962C8B-B14F-4D97-AF65-F5344CB8AC3E}">
        <p14:creationId xmlns:p14="http://schemas.microsoft.com/office/powerpoint/2010/main" val="31033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What</a:t>
            </a:r>
            <a:r>
              <a:rPr lang="ja-JP" altLang="en-US" dirty="0"/>
              <a:t>’</a:t>
            </a:r>
            <a:r>
              <a:rPr lang="en-US" altLang="ja-JP" dirty="0"/>
              <a:t>s a qualified expense?  </a:t>
            </a:r>
          </a:p>
          <a:p>
            <a:pPr marL="0" indent="0">
              <a:buNone/>
            </a:pPr>
            <a:r>
              <a:rPr lang="en-US" altLang="ja-JP" i="1" dirty="0"/>
              <a:t>(Read list.)  </a:t>
            </a:r>
          </a:p>
          <a:p>
            <a:r>
              <a:rPr lang="en-US" altLang="ja-JP" dirty="0"/>
              <a:t>Basically everything required for course work―not for partying!</a:t>
            </a:r>
          </a:p>
          <a:p>
            <a:r>
              <a:rPr lang="en-US" dirty="0"/>
              <a:t>What’s more, you can now use your 529 to pay up to $10,000 of tuition per year at primary and secondary schools. Please note, some states don’t consider withdrawals from a 529 plan to pay for primary or secondary school costs a permissible expense. The tax consequences of such payments will vary depending on state law and may include penalties. Please consult with a tax or legal </a:t>
            </a:r>
            <a:r>
              <a:rPr lang="en-US" sz="1300" dirty="0"/>
              <a:t>professional.</a:t>
            </a:r>
            <a:endParaRPr lang="en-US" dirty="0"/>
          </a:p>
          <a:p>
            <a:r>
              <a:rPr lang="en-US" dirty="0"/>
              <a:t>Thanks to the SECURE Act, $10,000 of student loan debt is considered a qualified expense. The bill includes an aggregate lifetime limit of $10,000 in qualified student loan repayments per 529 plan beneficiary. And, another great feature of the SECURE Act is that it now allows fees, books, supplies, and required equipment as qualified expenses for apprenticeship programs. </a:t>
            </a:r>
          </a:p>
          <a:p>
            <a:r>
              <a:rPr lang="en-US" dirty="0"/>
              <a:t>You’ll probably will be OK if you stick to the simple list of qualified expenses. Like everything, there are a few exceptions to the rule. </a:t>
            </a:r>
            <a:endParaRPr lang="en-US" altLang="ja-JP" dirty="0"/>
          </a:p>
          <a:p>
            <a:r>
              <a:rPr lang="en-US" dirty="0"/>
              <a:t>Student loan amounts </a:t>
            </a:r>
            <a:r>
              <a:rPr lang="en-US" altLang="en-US" dirty="0"/>
              <a:t>over the aggregate lifetime limit of $10,000 </a:t>
            </a:r>
            <a:r>
              <a:rPr lang="en-US" dirty="0"/>
              <a:t>aren’t covered, which makes sense. If you have money in a 529, you’re better off using it first, of course.</a:t>
            </a:r>
          </a:p>
          <a:p>
            <a:pPr marL="0" indent="0">
              <a:buNone/>
            </a:pPr>
            <a:endParaRPr lang="en-US" dirty="0"/>
          </a:p>
          <a:p>
            <a:endParaRPr lang="en-US" dirty="0"/>
          </a:p>
          <a:p>
            <a:endParaRPr lang="en-US" dirty="0"/>
          </a:p>
        </p:txBody>
      </p:sp>
      <p:sp>
        <p:nvSpPr>
          <p:cNvPr id="7" name="Slide Image Placeholder 6">
            <a:extLst>
              <a:ext uri="{FF2B5EF4-FFF2-40B4-BE49-F238E27FC236}">
                <a16:creationId xmlns:a16="http://schemas.microsoft.com/office/drawing/2014/main" id="{EED175BA-582A-4A1C-954A-864D7C0183C8}"/>
              </a:ext>
            </a:extLst>
          </p:cNvPr>
          <p:cNvSpPr>
            <a:spLocks noGrp="1" noRot="1" noChangeAspect="1"/>
          </p:cNvSpPr>
          <p:nvPr>
            <p:ph type="sldImg"/>
          </p:nvPr>
        </p:nvSpPr>
        <p:spPr/>
      </p:sp>
      <p:sp>
        <p:nvSpPr>
          <p:cNvPr id="8" name="Slide Number Placeholder 7">
            <a:extLst>
              <a:ext uri="{FF2B5EF4-FFF2-40B4-BE49-F238E27FC236}">
                <a16:creationId xmlns:a16="http://schemas.microsoft.com/office/drawing/2014/main" id="{1F572DA9-3570-4FB7-92EC-08B6A8B9E868}"/>
              </a:ext>
            </a:extLst>
          </p:cNvPr>
          <p:cNvSpPr>
            <a:spLocks noGrp="1"/>
          </p:cNvSpPr>
          <p:nvPr>
            <p:ph type="sldNum" sz="quarter" idx="5"/>
          </p:nvPr>
        </p:nvSpPr>
        <p:spPr/>
        <p:txBody>
          <a:bodyPr/>
          <a:lstStyle/>
          <a:p>
            <a:pPr defTabSz="957468">
              <a:defRPr/>
            </a:pPr>
            <a:fld id="{4FF0573C-F130-4D1E-A886-85FBB65D3A1B}" type="slidenum">
              <a:rPr lang="en-CA">
                <a:solidFill>
                  <a:prstClr val="black"/>
                </a:solidFill>
                <a:latin typeface="Arial"/>
              </a:rPr>
              <a:pPr defTabSz="957468">
                <a:defRPr/>
              </a:pPr>
              <a:t>6</a:t>
            </a:fld>
            <a:endParaRPr lang="en-CA" dirty="0">
              <a:solidFill>
                <a:prstClr val="black"/>
              </a:solidFill>
              <a:latin typeface="Arial"/>
            </a:endParaRPr>
          </a:p>
        </p:txBody>
      </p:sp>
    </p:spTree>
    <p:extLst>
      <p:ext uri="{BB962C8B-B14F-4D97-AF65-F5344CB8AC3E}">
        <p14:creationId xmlns:p14="http://schemas.microsoft.com/office/powerpoint/2010/main" val="4163019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dirty="0"/>
              <a:t>While 529 plans have many features and benefits, there are several other ways to save for college, some of which are listed here.  Each savings method has its own advantages and disadvantages, depending on a client’s specific savings goals.</a:t>
            </a:r>
          </a:p>
          <a:p>
            <a:r>
              <a:rPr lang="en-US" altLang="en-US" dirty="0"/>
              <a:t>Some savings vehicles have income and contribution limits, such as the Coverdell ESA.  Others have limits regarding ownership, such as UGMA/UTMA accounts. </a:t>
            </a:r>
          </a:p>
          <a:p>
            <a:r>
              <a:rPr lang="en-US" altLang="en-US" dirty="0"/>
              <a:t>With some of these savings vehicles, such as taxable investments or UGMA/UTMA accounts, there’s no guarantee that the assets will be used for what they were originally put in place for—college savings.  The 529 plan has been designed specifically for college education savings, </a:t>
            </a:r>
            <a:r>
              <a:rPr lang="en-US" dirty="0"/>
              <a:t>while UGMA/UTMA accounts can be used for any expense that benefits a child</a:t>
            </a:r>
            <a:r>
              <a:rPr lang="en-US" altLang="en-US" dirty="0"/>
              <a:t>.  </a:t>
            </a:r>
          </a:p>
          <a:p>
            <a:r>
              <a:rPr lang="en-US" altLang="en-US" dirty="0"/>
              <a:t>In comparing 529 savings plans to other savings vehicles in the next few examples, we’ll focus primarily on two of the most popular alternatives for college savings, UGMA/UTMA accounts and Coverdell ESAs.</a:t>
            </a:r>
          </a:p>
          <a:p>
            <a:endParaRPr lang="en-US" dirty="0"/>
          </a:p>
        </p:txBody>
      </p:sp>
      <p:sp>
        <p:nvSpPr>
          <p:cNvPr id="8" name="Slide Image Placeholder 7">
            <a:extLst>
              <a:ext uri="{FF2B5EF4-FFF2-40B4-BE49-F238E27FC236}">
                <a16:creationId xmlns:a16="http://schemas.microsoft.com/office/drawing/2014/main" id="{DAA7284A-10D3-4171-9493-D5ADFA11D62C}"/>
              </a:ext>
            </a:extLst>
          </p:cNvPr>
          <p:cNvSpPr>
            <a:spLocks noGrp="1" noRot="1" noChangeAspect="1"/>
          </p:cNvSpPr>
          <p:nvPr>
            <p:ph type="sldImg"/>
          </p:nvPr>
        </p:nvSpPr>
        <p:spPr/>
      </p:sp>
      <p:sp>
        <p:nvSpPr>
          <p:cNvPr id="2" name="Slide Number Placeholder 1">
            <a:extLst>
              <a:ext uri="{FF2B5EF4-FFF2-40B4-BE49-F238E27FC236}">
                <a16:creationId xmlns:a16="http://schemas.microsoft.com/office/drawing/2014/main" id="{9EFE3A59-A439-4ECD-81B0-56CEA39C407A}"/>
              </a:ext>
            </a:extLst>
          </p:cNvPr>
          <p:cNvSpPr>
            <a:spLocks noGrp="1"/>
          </p:cNvSpPr>
          <p:nvPr>
            <p:ph type="sldNum" sz="quarter" idx="5"/>
          </p:nvPr>
        </p:nvSpPr>
        <p:spPr/>
        <p:txBody>
          <a:bodyPr/>
          <a:lstStyle/>
          <a:p>
            <a:fld id="{4FF0573C-F130-4D1E-A886-85FBB65D3A1B}" type="slidenum">
              <a:rPr lang="en-CA" smtClean="0"/>
              <a:pPr/>
              <a:t>7</a:t>
            </a:fld>
            <a:endParaRPr lang="en-CA" dirty="0"/>
          </a:p>
        </p:txBody>
      </p:sp>
    </p:spTree>
    <p:extLst>
      <p:ext uri="{BB962C8B-B14F-4D97-AF65-F5344CB8AC3E}">
        <p14:creationId xmlns:p14="http://schemas.microsoft.com/office/powerpoint/2010/main" val="3354631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a:extLst>
              <a:ext uri="{FF2B5EF4-FFF2-40B4-BE49-F238E27FC236}">
                <a16:creationId xmlns:a16="http://schemas.microsoft.com/office/drawing/2014/main" id="{0E68AC16-59C5-4442-8711-1051FF4F9648}"/>
              </a:ext>
            </a:extLst>
          </p:cNvPr>
          <p:cNvSpPr>
            <a:spLocks noGrp="1" noRot="1" noChangeAspect="1"/>
          </p:cNvSpPr>
          <p:nvPr>
            <p:ph type="sldImg"/>
          </p:nvPr>
        </p:nvSpPr>
        <p:spPr/>
      </p:sp>
      <p:sp>
        <p:nvSpPr>
          <p:cNvPr id="8" name="Notes Placeholder 7">
            <a:extLst>
              <a:ext uri="{FF2B5EF4-FFF2-40B4-BE49-F238E27FC236}">
                <a16:creationId xmlns:a16="http://schemas.microsoft.com/office/drawing/2014/main" id="{F89AF613-2C6C-4551-82DC-7CA5D0BEC8AB}"/>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B143BC10-3CE3-4059-9568-7C7BA9DB15E5}"/>
              </a:ext>
            </a:extLst>
          </p:cNvPr>
          <p:cNvSpPr>
            <a:spLocks noGrp="1"/>
          </p:cNvSpPr>
          <p:nvPr>
            <p:ph type="sldNum" sz="quarter" idx="5"/>
          </p:nvPr>
        </p:nvSpPr>
        <p:spPr/>
        <p:txBody>
          <a:bodyPr/>
          <a:lstStyle/>
          <a:p>
            <a:fld id="{4FF0573C-F130-4D1E-A886-85FBB65D3A1B}" type="slidenum">
              <a:rPr lang="en-CA" smtClean="0"/>
              <a:pPr/>
              <a:t>8</a:t>
            </a:fld>
            <a:endParaRPr lang="en-CA" dirty="0"/>
          </a:p>
        </p:txBody>
      </p:sp>
    </p:spTree>
    <p:extLst>
      <p:ext uri="{BB962C8B-B14F-4D97-AF65-F5344CB8AC3E}">
        <p14:creationId xmlns:p14="http://schemas.microsoft.com/office/powerpoint/2010/main" val="956158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92523" y="2124477"/>
            <a:ext cx="6637207" cy="5407534"/>
          </a:xfrm>
        </p:spPr>
        <p:txBody>
          <a:bodyPr/>
          <a:lstStyle/>
          <a:p>
            <a:pPr algn="l"/>
            <a:r>
              <a:rPr lang="en-US" sz="1800" b="0" i="0" u="none" strike="noStrike" baseline="0" dirty="0">
                <a:latin typeface="Calibri" panose="020F0502020204030204" pitchFamily="34" charset="0"/>
              </a:rPr>
              <a:t>Let’s take a brief look at the features of UGMA/UTMAs when compared to 529 plans. UGMA/UTMAs are custodial accounts. A large benefit of custodial accounts is the ability to reallocate assets at any time until the beneficiary reaches the age of majority. At that point, the beneficiary will gain control of the assets in an UMGA/UTMA, which means the beneficiary can liquidate the account and use the proceeds for any purpose. However, with 529 plans, the account holder remains in control of the assets.</a:t>
            </a:r>
          </a:p>
          <a:p>
            <a:pPr algn="l"/>
            <a:r>
              <a:rPr lang="en-US" sz="1800" b="0" i="0" u="none" strike="noStrike" baseline="0" dirty="0">
                <a:latin typeface="Calibri" panose="020F0502020204030204" pitchFamily="34" charset="0"/>
              </a:rPr>
              <a:t>Another point to keep in mind is that the tax on a child’s investment and other unearned income, also called the kiddie tax, affects any custodial account, including UGMA/UTMA accounts. With the kiddie tax, when the child is under the age of 19, or is a full-time student under the age of 24 who doesn’t earn enough to pay at least half of his or her support, the first $2,700 of unearned income is tax free, while all additional income is taxed at the estate and trust rate.¹</a:t>
            </a:r>
          </a:p>
          <a:p>
            <a:pPr algn="l"/>
            <a:r>
              <a:rPr lang="en-US" sz="1800" b="0" i="0" u="none" strike="noStrike" baseline="0" dirty="0">
                <a:latin typeface="Calibri" panose="020F0502020204030204" pitchFamily="34" charset="0"/>
              </a:rPr>
              <a:t>Once the child has reached the age of 19 or 24, as applicable, all of the unearned income is taxed at the child’s rate. Even with this favorable tax treatment, the assets are still considered part of the donor’s taxable</a:t>
            </a:r>
          </a:p>
          <a:p>
            <a:pPr algn="l"/>
            <a:r>
              <a:rPr lang="en-US" sz="1800" b="0" i="0" u="none" strike="noStrike" baseline="0" dirty="0">
                <a:latin typeface="Calibri" panose="020F0502020204030204" pitchFamily="34" charset="0"/>
              </a:rPr>
              <a:t>estate if the donor serves as the custodian on the account. With 529 plans, however, the donor removes the assets from his or her federal taxable estate while still maintaining control over the account as the account </a:t>
            </a:r>
            <a:r>
              <a:rPr lang="en-US" altLang="en-US" sz="1100" dirty="0"/>
              <a:t>holder.</a:t>
            </a:r>
          </a:p>
          <a:p>
            <a:pPr algn="l"/>
            <a:r>
              <a:rPr lang="en-US" sz="1800" b="0" i="0" u="none" strike="noStrike" baseline="0" dirty="0">
                <a:latin typeface="Calibri" panose="020F0502020204030204" pitchFamily="34" charset="0"/>
              </a:rPr>
              <a:t>There are also issues regarding the amount of money that may be removed from a donor’s taxable estate. Typically, a donor can make annual nontaxable gifts per beneficiary of up to $19,000, which is the current annual gift tax exclusion amount. However, a 529 plan allows an individual to give an accelerated gift of up to $95,000 and have it treated as having accrued over five years. While the assets are removed from the account holder’s estate, if the account holder wants to revoke the gift, subject to income tax and a 10% penalty on earnings, he or she can. Unlike a 529 plan, however, UGMA/UTMA account contributions are irrevocable.</a:t>
            </a:r>
          </a:p>
          <a:p>
            <a:pPr algn="l"/>
            <a:r>
              <a:rPr lang="en-US" sz="1800" b="0" i="0" u="none" strike="noStrike" baseline="0" dirty="0">
                <a:latin typeface="Calibri" panose="020F0502020204030204" pitchFamily="34" charset="0"/>
              </a:rPr>
              <a:t>As far as financial aid decisions, in a 529 plan, the assets are considered to be the parents’ assets; with UGMA/UTMA, the assets are considered to be the student’s. Since 20% of the student’s assets are factored into</a:t>
            </a:r>
          </a:p>
          <a:p>
            <a:pPr algn="l"/>
            <a:r>
              <a:rPr lang="en-US" sz="1800" b="0" i="0" u="none" strike="noStrike" baseline="0" dirty="0">
                <a:latin typeface="Calibri" panose="020F0502020204030204" pitchFamily="34" charset="0"/>
              </a:rPr>
              <a:t>financial aid calculations, this can be a detriment.</a:t>
            </a:r>
          </a:p>
          <a:p>
            <a:pPr algn="l"/>
            <a:r>
              <a:rPr lang="en-US" sz="1800" b="0" i="0" u="none" strike="noStrike" baseline="0" dirty="0">
                <a:latin typeface="Calibri" panose="020F0502020204030204" pitchFamily="34" charset="0"/>
              </a:rPr>
              <a:t>Once people hear about the advantages that 529 plans have over the alternatives, many may consider investing their UGMA/UTMA assets into 529 plans.</a:t>
            </a:r>
          </a:p>
          <a:p>
            <a:pPr marL="0" indent="0" algn="l">
              <a:buNone/>
            </a:pPr>
            <a:endParaRPr lang="en-US" altLang="en-US" sz="1100" dirty="0"/>
          </a:p>
          <a:p>
            <a:pPr marL="0" indent="0">
              <a:buNone/>
            </a:pPr>
            <a:r>
              <a:rPr lang="en-US" altLang="en-US" sz="800" b="1" dirty="0"/>
              <a:t>1</a:t>
            </a:r>
            <a:r>
              <a:rPr lang="en-US" altLang="en-US" sz="800" dirty="0"/>
              <a:t> irs.gov, 2025.</a:t>
            </a:r>
          </a:p>
        </p:txBody>
      </p:sp>
      <p:sp>
        <p:nvSpPr>
          <p:cNvPr id="7" name="Slide Image Placeholder 6">
            <a:extLst>
              <a:ext uri="{FF2B5EF4-FFF2-40B4-BE49-F238E27FC236}">
                <a16:creationId xmlns:a16="http://schemas.microsoft.com/office/drawing/2014/main" id="{C9650A37-424E-442B-8DFC-1B303725729A}"/>
              </a:ext>
            </a:extLst>
          </p:cNvPr>
          <p:cNvSpPr>
            <a:spLocks noGrp="1" noRot="1" noChangeAspect="1"/>
          </p:cNvSpPr>
          <p:nvPr>
            <p:ph type="sldImg"/>
          </p:nvPr>
        </p:nvSpPr>
        <p:spPr>
          <a:xfrm>
            <a:off x="2513013" y="303213"/>
            <a:ext cx="2289175" cy="1717675"/>
          </a:xfrm>
        </p:spPr>
      </p:sp>
      <p:sp>
        <p:nvSpPr>
          <p:cNvPr id="4" name="Slide Number Placeholder 3">
            <a:extLst>
              <a:ext uri="{FF2B5EF4-FFF2-40B4-BE49-F238E27FC236}">
                <a16:creationId xmlns:a16="http://schemas.microsoft.com/office/drawing/2014/main" id="{1C3A9126-B597-4F80-964F-2EB67B56020E}"/>
              </a:ext>
            </a:extLst>
          </p:cNvPr>
          <p:cNvSpPr>
            <a:spLocks noGrp="1"/>
          </p:cNvSpPr>
          <p:nvPr>
            <p:ph type="sldNum" sz="quarter" idx="5"/>
          </p:nvPr>
        </p:nvSpPr>
        <p:spPr/>
        <p:txBody>
          <a:bodyPr/>
          <a:lstStyle/>
          <a:p>
            <a:fld id="{4FF0573C-F130-4D1E-A886-85FBB65D3A1B}" type="slidenum">
              <a:rPr lang="en-CA" smtClean="0"/>
              <a:pPr/>
              <a:t>9</a:t>
            </a:fld>
            <a:endParaRPr lang="en-CA" dirty="0"/>
          </a:p>
        </p:txBody>
      </p:sp>
    </p:spTree>
    <p:extLst>
      <p:ext uri="{BB962C8B-B14F-4D97-AF65-F5344CB8AC3E}">
        <p14:creationId xmlns:p14="http://schemas.microsoft.com/office/powerpoint/2010/main" val="16218347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5B4A70F-9990-4097-8DB1-CCF62ED14ED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581" r="11840"/>
          <a:stretch/>
        </p:blipFill>
        <p:spPr>
          <a:xfrm rot="10800000">
            <a:off x="6039003" y="-7"/>
            <a:ext cx="3104997" cy="6858003"/>
          </a:xfrm>
          <a:prstGeom prst="rect">
            <a:avLst/>
          </a:prstGeom>
        </p:spPr>
      </p:pic>
      <p:sp>
        <p:nvSpPr>
          <p:cNvPr id="2" name="Title 1">
            <a:extLst>
              <a:ext uri="{FF2B5EF4-FFF2-40B4-BE49-F238E27FC236}">
                <a16:creationId xmlns:a16="http://schemas.microsoft.com/office/drawing/2014/main" id="{14A79FD9-D925-45D9-A7DA-662A6E696EAA}"/>
              </a:ext>
            </a:extLst>
          </p:cNvPr>
          <p:cNvSpPr>
            <a:spLocks noGrp="1"/>
          </p:cNvSpPr>
          <p:nvPr>
            <p:ph type="ctrTitle" hasCustomPrompt="1"/>
          </p:nvPr>
        </p:nvSpPr>
        <p:spPr>
          <a:xfrm>
            <a:off x="398463" y="737668"/>
            <a:ext cx="6053612" cy="3438682"/>
          </a:xfrm>
        </p:spPr>
        <p:txBody>
          <a:bodyPr anchor="ctr">
            <a:normAutofit/>
          </a:bodyPr>
          <a:lstStyle>
            <a:lvl1pPr algn="l">
              <a:lnSpc>
                <a:spcPct val="95000"/>
              </a:lnSpc>
              <a:defRPr sz="7200"/>
            </a:lvl1pPr>
          </a:lstStyle>
          <a:p>
            <a:r>
              <a:rPr lang="en-CA" noProof="0"/>
              <a:t>Title of </a:t>
            </a:r>
            <a:br>
              <a:rPr lang="en-CA" noProof="0"/>
            </a:br>
            <a:r>
              <a:rPr lang="en-CA" noProof="0"/>
              <a:t>presentation</a:t>
            </a:r>
          </a:p>
        </p:txBody>
      </p:sp>
      <p:sp>
        <p:nvSpPr>
          <p:cNvPr id="3" name="Subtitle 2">
            <a:extLst>
              <a:ext uri="{FF2B5EF4-FFF2-40B4-BE49-F238E27FC236}">
                <a16:creationId xmlns:a16="http://schemas.microsoft.com/office/drawing/2014/main" id="{C76218ED-EAF3-4B2E-B594-07CC7613C3D4}"/>
              </a:ext>
            </a:extLst>
          </p:cNvPr>
          <p:cNvSpPr>
            <a:spLocks noGrp="1"/>
          </p:cNvSpPr>
          <p:nvPr>
            <p:ph type="subTitle" idx="1" hasCustomPrompt="1"/>
          </p:nvPr>
        </p:nvSpPr>
        <p:spPr>
          <a:xfrm>
            <a:off x="398463" y="4789255"/>
            <a:ext cx="6053611" cy="407584"/>
          </a:xfrm>
        </p:spPr>
        <p:txBody>
          <a:bodyPr anchor="b"/>
          <a:lstStyle>
            <a:lvl1pPr marL="0" indent="0" algn="l">
              <a:buNone/>
              <a:defRPr sz="1400">
                <a:solidFill>
                  <a:schemeClr val="tx1"/>
                </a:solidFill>
                <a:latin typeface="+mn-lt"/>
              </a:defRPr>
            </a:lvl1pPr>
            <a:lvl2pPr marL="457063" indent="0" algn="r">
              <a:buNone/>
              <a:defRPr sz="1200">
                <a:solidFill>
                  <a:schemeClr val="tx1"/>
                </a:solidFill>
              </a:defRPr>
            </a:lvl2pPr>
            <a:lvl3pPr marL="914126" indent="0" algn="r">
              <a:buNone/>
              <a:defRPr sz="1200">
                <a:solidFill>
                  <a:schemeClr val="tx1"/>
                </a:solidFill>
              </a:defRPr>
            </a:lvl3pPr>
            <a:lvl4pPr marL="1371189" indent="0" algn="r">
              <a:buNone/>
              <a:defRPr sz="1200">
                <a:solidFill>
                  <a:schemeClr val="tx1"/>
                </a:solidFill>
              </a:defRPr>
            </a:lvl4pPr>
            <a:lvl5pPr marL="1828251" indent="0" algn="r">
              <a:buNone/>
              <a:defRPr sz="1200">
                <a:solidFill>
                  <a:schemeClr val="tx1"/>
                </a:solidFill>
              </a:defRPr>
            </a:lvl5pPr>
            <a:lvl6pPr marL="2285314" indent="0" algn="r">
              <a:buNone/>
              <a:defRPr sz="1200">
                <a:solidFill>
                  <a:schemeClr val="tx1"/>
                </a:solidFill>
              </a:defRPr>
            </a:lvl6pPr>
            <a:lvl7pPr marL="2742377" indent="0" algn="r">
              <a:buNone/>
              <a:defRPr sz="1200">
                <a:solidFill>
                  <a:schemeClr val="tx1"/>
                </a:solidFill>
              </a:defRPr>
            </a:lvl7pPr>
            <a:lvl8pPr marL="3199440" indent="0" algn="r">
              <a:buNone/>
              <a:defRPr sz="1200">
                <a:solidFill>
                  <a:schemeClr val="tx1"/>
                </a:solidFill>
              </a:defRPr>
            </a:lvl8pPr>
            <a:lvl9pPr marL="3656503" indent="0" algn="r">
              <a:buNone/>
              <a:defRPr sz="1200">
                <a:solidFill>
                  <a:schemeClr val="tx1"/>
                </a:solidFill>
              </a:defRPr>
            </a:lvl9pPr>
          </a:lstStyle>
          <a:p>
            <a:r>
              <a:rPr lang="en-CA" noProof="0"/>
              <a:t>Presenter Full Name</a:t>
            </a:r>
          </a:p>
        </p:txBody>
      </p:sp>
      <p:sp>
        <p:nvSpPr>
          <p:cNvPr id="4" name="Date Placeholder 3">
            <a:extLst>
              <a:ext uri="{FF2B5EF4-FFF2-40B4-BE49-F238E27FC236}">
                <a16:creationId xmlns:a16="http://schemas.microsoft.com/office/drawing/2014/main" id="{7179E835-F42F-4EB7-9CF0-61AE2C509E9A}"/>
              </a:ext>
            </a:extLst>
          </p:cNvPr>
          <p:cNvSpPr>
            <a:spLocks noGrp="1"/>
          </p:cNvSpPr>
          <p:nvPr>
            <p:ph type="dt" sz="half" idx="10"/>
          </p:nvPr>
        </p:nvSpPr>
        <p:spPr bwMode="black">
          <a:xfrm>
            <a:off x="398465" y="5459994"/>
            <a:ext cx="6053610" cy="267194"/>
          </a:xfrm>
        </p:spPr>
        <p:txBody>
          <a:bodyPr anchor="t"/>
          <a:lstStyle>
            <a:lvl1pPr algn="l">
              <a:defRPr sz="1400">
                <a:solidFill>
                  <a:schemeClr val="tx1"/>
                </a:solidFill>
                <a:latin typeface="+mn-lt"/>
              </a:defRPr>
            </a:lvl1pPr>
          </a:lstStyle>
          <a:p>
            <a:fld id="{ED3FA57E-F3C9-4422-B7DF-F56B8E1A49EB}" type="datetime4">
              <a:rPr lang="en-CA" noProof="0" smtClean="0"/>
              <a:t>February 13, 2025</a:t>
            </a:fld>
            <a:endParaRPr lang="en-CA" noProof="0"/>
          </a:p>
        </p:txBody>
      </p:sp>
      <p:sp>
        <p:nvSpPr>
          <p:cNvPr id="5" name="Footer Placeholder 4">
            <a:extLst>
              <a:ext uri="{FF2B5EF4-FFF2-40B4-BE49-F238E27FC236}">
                <a16:creationId xmlns:a16="http://schemas.microsoft.com/office/drawing/2014/main" id="{AFBA3F65-764D-4A7E-A10B-5BE344887127}"/>
              </a:ext>
            </a:extLst>
          </p:cNvPr>
          <p:cNvSpPr>
            <a:spLocks noGrp="1"/>
          </p:cNvSpPr>
          <p:nvPr>
            <p:ph type="ftr" sz="quarter" idx="11"/>
          </p:nvPr>
        </p:nvSpPr>
        <p:spPr>
          <a:xfrm>
            <a:off x="341799" y="7010401"/>
            <a:ext cx="8462696" cy="45719"/>
          </a:xfrm>
        </p:spPr>
        <p:txBody>
          <a:bodyPr/>
          <a:lstStyle/>
          <a:p>
            <a:endParaRPr lang="en-CA"/>
          </a:p>
        </p:txBody>
      </p:sp>
      <p:sp>
        <p:nvSpPr>
          <p:cNvPr id="6" name="Slide Number Placeholder 5">
            <a:extLst>
              <a:ext uri="{FF2B5EF4-FFF2-40B4-BE49-F238E27FC236}">
                <a16:creationId xmlns:a16="http://schemas.microsoft.com/office/drawing/2014/main" id="{9C867EB5-B07A-46BB-AD80-255361B7A403}"/>
              </a:ext>
            </a:extLst>
          </p:cNvPr>
          <p:cNvSpPr>
            <a:spLocks noGrp="1"/>
          </p:cNvSpPr>
          <p:nvPr>
            <p:ph type="sldNum" sz="quarter" idx="12"/>
          </p:nvPr>
        </p:nvSpPr>
        <p:spPr bwMode="white">
          <a:xfrm>
            <a:off x="8807965" y="7010398"/>
            <a:ext cx="336035" cy="45720"/>
          </a:xfrm>
        </p:spPr>
        <p:txBody>
          <a:bodyPr/>
          <a:lstStyle>
            <a:lvl1pPr>
              <a:defRPr sz="100">
                <a:solidFill>
                  <a:srgbClr val="E6E6E6"/>
                </a:solidFill>
              </a:defRPr>
            </a:lvl1pPr>
          </a:lstStyle>
          <a:p>
            <a:fld id="{63CCAC63-48FA-4D87-8511-FFBEA58AD00F}" type="slidenum">
              <a:rPr lang="en-CA" smtClean="0"/>
              <a:pPr/>
              <a:t>‹#›</a:t>
            </a:fld>
            <a:endParaRPr lang="en-CA"/>
          </a:p>
        </p:txBody>
      </p:sp>
    </p:spTree>
    <p:extLst>
      <p:ext uri="{BB962C8B-B14F-4D97-AF65-F5344CB8AC3E}">
        <p14:creationId xmlns:p14="http://schemas.microsoft.com/office/powerpoint/2010/main" val="326540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hapter 3">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98463" y="780239"/>
            <a:ext cx="8360572" cy="4771958"/>
          </a:xfrm>
        </p:spPr>
        <p:txBody>
          <a:bodyPr anchor="ctr">
            <a:normAutofit/>
          </a:bodyPr>
          <a:lstStyle>
            <a:lvl1pPr>
              <a:defRPr sz="7200">
                <a:solidFill>
                  <a:schemeClr val="tx1"/>
                </a:solidFill>
              </a:defRPr>
            </a:lvl1pPr>
          </a:lstStyle>
          <a:p>
            <a:r>
              <a:rPr lang="en-CA" noProof="0"/>
              <a:t>Chapter slide</a:t>
            </a:r>
          </a:p>
        </p:txBody>
      </p:sp>
      <p:sp>
        <p:nvSpPr>
          <p:cNvPr id="2" name="Date Placeholder 1"/>
          <p:cNvSpPr>
            <a:spLocks noGrp="1"/>
          </p:cNvSpPr>
          <p:nvPr>
            <p:ph type="dt" sz="half" idx="10"/>
          </p:nvPr>
        </p:nvSpPr>
        <p:spPr/>
        <p:txBody>
          <a:bodyPr/>
          <a:lstStyle>
            <a:lvl1pPr>
              <a:defRPr>
                <a:solidFill>
                  <a:schemeClr val="bg1"/>
                </a:solidFill>
              </a:defRPr>
            </a:lvl1pPr>
          </a:lstStyle>
          <a:p>
            <a:fld id="{51C1510D-34D1-4B3A-9459-3FC94A26D1AA}" type="datetime4">
              <a:rPr lang="en-CA" smtClean="0"/>
              <a:t>February 13, 2025</a:t>
            </a:fld>
            <a:endParaRPr lang="en-US"/>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BB333B34-C87C-402E-ABB0-13B7C9DEBBC4}" type="slidenum">
              <a:rPr lang="en-CA" smtClean="0"/>
              <a:pPr/>
              <a:t>‹#›</a:t>
            </a:fld>
            <a:endParaRPr lang="en-CA"/>
          </a:p>
        </p:txBody>
      </p:sp>
    </p:spTree>
    <p:extLst>
      <p:ext uri="{BB962C8B-B14F-4D97-AF65-F5344CB8AC3E}">
        <p14:creationId xmlns:p14="http://schemas.microsoft.com/office/powerpoint/2010/main" val="1887522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3" y="472438"/>
            <a:ext cx="8347076" cy="792167"/>
          </a:xfrm>
        </p:spPr>
        <p:txBody>
          <a:bodyPr/>
          <a:lstStyle/>
          <a:p>
            <a:r>
              <a:rPr lang="en-CA" noProof="0"/>
              <a:t>Slide title</a:t>
            </a:r>
          </a:p>
        </p:txBody>
      </p:sp>
      <p:sp>
        <p:nvSpPr>
          <p:cNvPr id="3" name="Date Placeholder 2"/>
          <p:cNvSpPr>
            <a:spLocks noGrp="1"/>
          </p:cNvSpPr>
          <p:nvPr>
            <p:ph type="dt" sz="half" idx="10"/>
          </p:nvPr>
        </p:nvSpPr>
        <p:spPr/>
        <p:txBody>
          <a:bodyPr/>
          <a:lstStyle/>
          <a:p>
            <a:fld id="{A37F1619-AA93-4060-BD60-C576B19528E8}" type="datetime4">
              <a:rPr lang="en-CA" smtClean="0"/>
              <a:t>February 13, 2025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BB333B34-C87C-402E-ABB0-13B7C9DEBBC4}" type="slidenum">
              <a:rPr/>
              <a:t>‹#›</a:t>
            </a:fld>
            <a:endParaRPr/>
          </a:p>
        </p:txBody>
      </p:sp>
    </p:spTree>
    <p:extLst>
      <p:ext uri="{BB962C8B-B14F-4D97-AF65-F5344CB8AC3E}">
        <p14:creationId xmlns:p14="http://schemas.microsoft.com/office/powerpoint/2010/main" val="78344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with sourc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4" y="472438"/>
            <a:ext cx="8356240" cy="792167"/>
          </a:xfrm>
        </p:spPr>
        <p:txBody>
          <a:bodyPr/>
          <a:lstStyle/>
          <a:p>
            <a:r>
              <a:rPr lang="en-CA" noProof="0"/>
              <a:t>Slide title</a:t>
            </a:r>
          </a:p>
        </p:txBody>
      </p:sp>
      <p:sp>
        <p:nvSpPr>
          <p:cNvPr id="3" name="Date Placeholder 2"/>
          <p:cNvSpPr>
            <a:spLocks noGrp="1"/>
          </p:cNvSpPr>
          <p:nvPr>
            <p:ph type="dt" sz="half" idx="10"/>
          </p:nvPr>
        </p:nvSpPr>
        <p:spPr/>
        <p:txBody>
          <a:bodyPr/>
          <a:lstStyle/>
          <a:p>
            <a:fld id="{E8B94599-B0CF-427C-90FA-8448CA06BC9E}" type="datetime4">
              <a:rPr lang="en-CA" smtClean="0"/>
              <a:t>February 13, 2025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BB333B34-C87C-402E-ABB0-13B7C9DEBBC4}" type="slidenum">
              <a:rPr/>
              <a:t>‹#›</a:t>
            </a:fld>
            <a:endParaRPr/>
          </a:p>
        </p:txBody>
      </p:sp>
      <p:sp>
        <p:nvSpPr>
          <p:cNvPr id="6" name="Text Placeholder 8">
            <a:extLst>
              <a:ext uri="{FF2B5EF4-FFF2-40B4-BE49-F238E27FC236}">
                <a16:creationId xmlns:a16="http://schemas.microsoft.com/office/drawing/2014/main" id="{CCA64D4B-F13B-4926-B9D7-FE0892242567}"/>
              </a:ext>
            </a:extLst>
          </p:cNvPr>
          <p:cNvSpPr>
            <a:spLocks noGrp="1"/>
          </p:cNvSpPr>
          <p:nvPr>
            <p:ph type="body" sz="quarter" idx="15" hasCustomPrompt="1"/>
          </p:nvPr>
        </p:nvSpPr>
        <p:spPr>
          <a:xfrm>
            <a:off x="2960688" y="6168123"/>
            <a:ext cx="5392290"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spTree>
    <p:extLst>
      <p:ext uri="{BB962C8B-B14F-4D97-AF65-F5344CB8AC3E}">
        <p14:creationId xmlns:p14="http://schemas.microsoft.com/office/powerpoint/2010/main" val="4294156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98464" y="472438"/>
            <a:ext cx="8356240" cy="792167"/>
          </a:xfrm>
        </p:spPr>
        <p:txBody>
          <a:bodyPr/>
          <a:lstStyle/>
          <a:p>
            <a:r>
              <a:rPr lang="en-CA" noProof="0"/>
              <a:t>Slide title</a:t>
            </a:r>
          </a:p>
        </p:txBody>
      </p:sp>
      <p:sp>
        <p:nvSpPr>
          <p:cNvPr id="3" name="Content Placeholder 2"/>
          <p:cNvSpPr>
            <a:spLocks noGrp="1"/>
          </p:cNvSpPr>
          <p:nvPr>
            <p:ph sz="half" idx="1" hasCustomPrompt="1"/>
          </p:nvPr>
        </p:nvSpPr>
        <p:spPr>
          <a:xfrm>
            <a:off x="398464" y="1434588"/>
            <a:ext cx="4049680" cy="4576536"/>
          </a:xfrm>
        </p:spPr>
        <p:txBody>
          <a:bodyPr>
            <a:noAutofit/>
          </a:bodyPr>
          <a:lstStyle>
            <a:lvl1pPr>
              <a:defRPr sz="2000" baseline="0">
                <a:latin typeface="+mn-lt"/>
              </a:defRPr>
            </a:lvl1pPr>
            <a:lvl2pPr>
              <a:defRPr sz="1800">
                <a:latin typeface="+mn-lt"/>
              </a:defRPr>
            </a:lvl2pPr>
            <a:lvl3pPr>
              <a:defRPr sz="1600">
                <a:latin typeface="+mn-lt"/>
              </a:defRPr>
            </a:lvl3pPr>
            <a:lvl4pPr>
              <a:defRPr sz="1400">
                <a:latin typeface="+mn-lt"/>
              </a:defRPr>
            </a:lvl4pPr>
            <a:lvl5pPr>
              <a:defRPr sz="1400">
                <a:latin typeface="+mn-lt"/>
              </a:defRPr>
            </a:lvl5pPr>
            <a:lvl6pPr>
              <a:defRPr sz="1400"/>
            </a:lvl6pPr>
            <a:lvl7pPr>
              <a:defRPr sz="1400"/>
            </a:lvl7pPr>
            <a:lvl8pPr>
              <a:defRPr sz="1400"/>
            </a:lvl8pPr>
            <a:lvl9pPr>
              <a:defRPr sz="1400"/>
            </a:lvl9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4" name="Content Placeholder 3"/>
          <p:cNvSpPr>
            <a:spLocks noGrp="1"/>
          </p:cNvSpPr>
          <p:nvPr>
            <p:ph sz="half" idx="2" hasCustomPrompt="1"/>
          </p:nvPr>
        </p:nvSpPr>
        <p:spPr>
          <a:xfrm>
            <a:off x="4708048" y="1434191"/>
            <a:ext cx="4046656" cy="4580885"/>
          </a:xfrm>
        </p:spPr>
        <p:txBody>
          <a:bodyPr>
            <a:noAutofit/>
          </a:bodyPr>
          <a:lstStyle>
            <a:lvl1pPr>
              <a:defRPr sz="2000" baseline="0">
                <a:latin typeface="+mn-lt"/>
              </a:defRPr>
            </a:lvl1pPr>
            <a:lvl2pPr>
              <a:defRPr sz="1800">
                <a:latin typeface="+mn-lt"/>
              </a:defRPr>
            </a:lvl2pPr>
            <a:lvl3pPr>
              <a:defRPr sz="1600">
                <a:latin typeface="+mn-lt"/>
              </a:defRPr>
            </a:lvl3pPr>
            <a:lvl4pPr>
              <a:defRPr sz="1400">
                <a:latin typeface="+mn-lt"/>
              </a:defRPr>
            </a:lvl4pPr>
            <a:lvl5pPr>
              <a:defRPr sz="1400">
                <a:latin typeface="+mn-lt"/>
              </a:defRPr>
            </a:lvl5pPr>
            <a:lvl6pPr>
              <a:defRPr sz="1400"/>
            </a:lvl6pPr>
            <a:lvl7pPr>
              <a:defRPr sz="1400"/>
            </a:lvl7pPr>
            <a:lvl8pPr>
              <a:defRPr sz="1400"/>
            </a:lvl8pPr>
            <a:lvl9pPr>
              <a:defRPr sz="1400"/>
            </a:lvl9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5" name="Date Placeholder 4"/>
          <p:cNvSpPr>
            <a:spLocks noGrp="1"/>
          </p:cNvSpPr>
          <p:nvPr>
            <p:ph type="dt" sz="half" idx="10"/>
          </p:nvPr>
        </p:nvSpPr>
        <p:spPr/>
        <p:txBody>
          <a:bodyPr/>
          <a:lstStyle/>
          <a:p>
            <a:fld id="{685EE892-DA9C-470A-9EFD-1F1333ED0846}" type="datetime4">
              <a:rPr lang="en-CA" smtClean="0"/>
              <a:t>February 13, 2025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B333B34-C87C-402E-ABB0-13B7C9DEBBC4}" type="slidenum">
              <a:rPr/>
              <a:t>‹#›</a:t>
            </a:fld>
            <a:endParaRPr/>
          </a:p>
        </p:txBody>
      </p:sp>
    </p:spTree>
    <p:extLst>
      <p:ext uri="{BB962C8B-B14F-4D97-AF65-F5344CB8AC3E}">
        <p14:creationId xmlns:p14="http://schemas.microsoft.com/office/powerpoint/2010/main" val="218193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3" y="472438"/>
            <a:ext cx="8347076" cy="792167"/>
          </a:xfrm>
        </p:spPr>
        <p:txBody>
          <a:bodyPr/>
          <a:lstStyle>
            <a:lvl1pPr>
              <a:defRPr/>
            </a:lvl1pPr>
          </a:lstStyle>
          <a:p>
            <a:r>
              <a:rPr lang="en-CA" noProof="0"/>
              <a:t>Slide title</a:t>
            </a:r>
          </a:p>
        </p:txBody>
      </p:sp>
      <p:sp>
        <p:nvSpPr>
          <p:cNvPr id="3" name="Text Placeholder 2"/>
          <p:cNvSpPr>
            <a:spLocks noGrp="1"/>
          </p:cNvSpPr>
          <p:nvPr>
            <p:ph type="body" idx="1" hasCustomPrompt="1"/>
          </p:nvPr>
        </p:nvSpPr>
        <p:spPr>
          <a:xfrm>
            <a:off x="398463" y="1435608"/>
            <a:ext cx="4050792" cy="639762"/>
          </a:xfrm>
        </p:spPr>
        <p:txBody>
          <a:bodyPr anchor="t">
            <a:no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noProof="0"/>
              <a:t>Click to add heading</a:t>
            </a:r>
          </a:p>
        </p:txBody>
      </p:sp>
      <p:sp>
        <p:nvSpPr>
          <p:cNvPr id="4" name="Content Placeholder 3"/>
          <p:cNvSpPr>
            <a:spLocks noGrp="1"/>
          </p:cNvSpPr>
          <p:nvPr>
            <p:ph sz="half" idx="2" hasCustomPrompt="1"/>
          </p:nvPr>
        </p:nvSpPr>
        <p:spPr>
          <a:xfrm>
            <a:off x="398463" y="2126107"/>
            <a:ext cx="4050792" cy="3886200"/>
          </a:xfrm>
        </p:spPr>
        <p:txBody>
          <a:bodyPr>
            <a:noAutofit/>
          </a:bodyPr>
          <a:lstStyle>
            <a:lvl1pPr>
              <a:defRPr sz="2000">
                <a:latin typeface="+mn-lt"/>
              </a:defRPr>
            </a:lvl1pPr>
            <a:lvl2pPr>
              <a:defRPr sz="1800">
                <a:latin typeface="+mn-lt"/>
              </a:defRPr>
            </a:lvl2pPr>
            <a:lvl3pPr>
              <a:defRPr sz="1600">
                <a:latin typeface="+mn-lt"/>
              </a:defRPr>
            </a:lvl3pPr>
            <a:lvl4pPr>
              <a:defRPr sz="1400">
                <a:latin typeface="+mn-lt"/>
              </a:defRPr>
            </a:lvl4pPr>
            <a:lvl5pPr>
              <a:defRPr sz="1400">
                <a:latin typeface="+mn-lt"/>
              </a:defRPr>
            </a:lvl5pPr>
            <a:lvl6pPr>
              <a:defRPr sz="1400"/>
            </a:lvl6pPr>
            <a:lvl7pPr>
              <a:defRPr sz="1400"/>
            </a:lvl7pPr>
            <a:lvl8pPr>
              <a:defRPr sz="1400"/>
            </a:lvl8pPr>
            <a:lvl9pPr>
              <a:defRPr sz="1400"/>
            </a:lvl9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5" name="Text Placeholder 4"/>
          <p:cNvSpPr>
            <a:spLocks noGrp="1"/>
          </p:cNvSpPr>
          <p:nvPr>
            <p:ph type="body" sz="quarter" idx="3" hasCustomPrompt="1"/>
          </p:nvPr>
        </p:nvSpPr>
        <p:spPr>
          <a:xfrm>
            <a:off x="4695952" y="1435608"/>
            <a:ext cx="4049587" cy="639762"/>
          </a:xfrm>
        </p:spPr>
        <p:txBody>
          <a:bodyPr anchor="t">
            <a:no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noProof="0"/>
              <a:t>Click to add heading</a:t>
            </a:r>
          </a:p>
        </p:txBody>
      </p:sp>
      <p:sp>
        <p:nvSpPr>
          <p:cNvPr id="6" name="Content Placeholder 5"/>
          <p:cNvSpPr>
            <a:spLocks noGrp="1"/>
          </p:cNvSpPr>
          <p:nvPr>
            <p:ph sz="quarter" idx="4" hasCustomPrompt="1"/>
          </p:nvPr>
        </p:nvSpPr>
        <p:spPr>
          <a:xfrm>
            <a:off x="4695952" y="2126107"/>
            <a:ext cx="4049587" cy="3886200"/>
          </a:xfrm>
        </p:spPr>
        <p:txBody>
          <a:bodyPr>
            <a:noAutofit/>
          </a:bodyPr>
          <a:lstStyle>
            <a:lvl1pPr>
              <a:defRPr sz="2000">
                <a:latin typeface="+mn-lt"/>
              </a:defRPr>
            </a:lvl1pPr>
            <a:lvl2pPr>
              <a:defRPr sz="1800">
                <a:latin typeface="+mn-lt"/>
              </a:defRPr>
            </a:lvl2pPr>
            <a:lvl3pPr>
              <a:defRPr sz="1600">
                <a:latin typeface="+mn-lt"/>
              </a:defRPr>
            </a:lvl3pPr>
            <a:lvl4pPr>
              <a:defRPr sz="1400">
                <a:latin typeface="+mn-lt"/>
              </a:defRPr>
            </a:lvl4pPr>
            <a:lvl5pPr>
              <a:defRPr sz="1400">
                <a:latin typeface="+mn-lt"/>
              </a:defRPr>
            </a:lvl5pPr>
            <a:lvl6pPr>
              <a:defRPr sz="1400"/>
            </a:lvl6pPr>
            <a:lvl7pPr>
              <a:defRPr sz="1400"/>
            </a:lvl7pPr>
            <a:lvl8pPr>
              <a:defRPr sz="1400"/>
            </a:lvl8pPr>
            <a:lvl9pPr>
              <a:defRPr sz="1400"/>
            </a:lvl9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7" name="Date Placeholder 6"/>
          <p:cNvSpPr>
            <a:spLocks noGrp="1"/>
          </p:cNvSpPr>
          <p:nvPr>
            <p:ph type="dt" sz="half" idx="10"/>
          </p:nvPr>
        </p:nvSpPr>
        <p:spPr/>
        <p:txBody>
          <a:bodyPr/>
          <a:lstStyle/>
          <a:p>
            <a:fld id="{00A4CB11-CC29-45DE-86FE-3B5E9B18E485}" type="datetime4">
              <a:rPr lang="en-CA" smtClean="0"/>
              <a:t>February 13, 2025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BB333B34-C87C-402E-ABB0-13B7C9DEBBC4}" type="slidenum">
              <a:rPr/>
              <a:t>‹#›</a:t>
            </a:fld>
            <a:endParaRPr/>
          </a:p>
        </p:txBody>
      </p:sp>
    </p:spTree>
    <p:extLst>
      <p:ext uri="{BB962C8B-B14F-4D97-AF65-F5344CB8AC3E}">
        <p14:creationId xmlns:p14="http://schemas.microsoft.com/office/powerpoint/2010/main" val="3344943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One column with sourc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941A91C-8450-4F8B-8FBF-3E634ED3081E}"/>
              </a:ext>
            </a:extLst>
          </p:cNvPr>
          <p:cNvSpPr/>
          <p:nvPr userDrawn="1"/>
        </p:nvSpPr>
        <p:spPr bwMode="hidden">
          <a:xfrm>
            <a:off x="-1" y="36"/>
            <a:ext cx="3042303" cy="6857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2" name="Title 1"/>
          <p:cNvSpPr>
            <a:spLocks noGrp="1"/>
          </p:cNvSpPr>
          <p:nvPr>
            <p:ph type="title" hasCustomPrompt="1"/>
          </p:nvPr>
        </p:nvSpPr>
        <p:spPr>
          <a:xfrm>
            <a:off x="398463" y="463844"/>
            <a:ext cx="2469787" cy="3401475"/>
          </a:xfrm>
        </p:spPr>
        <p:txBody>
          <a:bodyPr anchor="t">
            <a:noAutofit/>
          </a:bodyPr>
          <a:lstStyle>
            <a:lvl1pPr>
              <a:lnSpc>
                <a:spcPct val="95000"/>
              </a:lnSpc>
              <a:spcBef>
                <a:spcPts val="0"/>
              </a:spcBef>
              <a:defRPr sz="3200" baseline="0">
                <a:solidFill>
                  <a:schemeClr val="bg1"/>
                </a:solidFill>
              </a:defRPr>
            </a:lvl1pPr>
          </a:lstStyle>
          <a:p>
            <a:r>
              <a:rPr lang="en-CA" noProof="0"/>
              <a:t>Title </a:t>
            </a:r>
            <a:br>
              <a:rPr lang="en-CA" noProof="0"/>
            </a:br>
            <a:r>
              <a:rPr lang="en-CA" noProof="0"/>
              <a:t>of slide</a:t>
            </a:r>
          </a:p>
        </p:txBody>
      </p:sp>
      <p:sp>
        <p:nvSpPr>
          <p:cNvPr id="4" name="Date Placeholder 3"/>
          <p:cNvSpPr>
            <a:spLocks noGrp="1"/>
          </p:cNvSpPr>
          <p:nvPr>
            <p:ph type="dt" sz="half" idx="10"/>
          </p:nvPr>
        </p:nvSpPr>
        <p:spPr>
          <a:xfrm>
            <a:off x="8807965" y="7010398"/>
            <a:ext cx="336035" cy="45720"/>
          </a:xfrm>
        </p:spPr>
        <p:txBody>
          <a:bodyPr/>
          <a:lstStyle/>
          <a:p>
            <a:fld id="{FF132DD1-ED70-4BDF-9A73-CA79C3A1B7D9}"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16" name="Text Placeholder 8">
            <a:extLst>
              <a:ext uri="{FF2B5EF4-FFF2-40B4-BE49-F238E27FC236}">
                <a16:creationId xmlns:a16="http://schemas.microsoft.com/office/drawing/2014/main" id="{6484C2BD-24ED-45A0-81D7-5E2A0324D7A6}"/>
              </a:ext>
            </a:extLst>
          </p:cNvPr>
          <p:cNvSpPr>
            <a:spLocks noGrp="1"/>
          </p:cNvSpPr>
          <p:nvPr>
            <p:ph type="body" sz="quarter" idx="13" hasCustomPrompt="1"/>
          </p:nvPr>
        </p:nvSpPr>
        <p:spPr>
          <a:xfrm>
            <a:off x="3270902" y="6170281"/>
            <a:ext cx="5082076"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pic>
        <p:nvPicPr>
          <p:cNvPr id="7" name="Picture 4">
            <a:extLst>
              <a:ext uri="{FF2B5EF4-FFF2-40B4-BE49-F238E27FC236}">
                <a16:creationId xmlns:a16="http://schemas.microsoft.com/office/drawing/2014/main" id="{03905365-9A95-543D-E18F-C910736AA86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98463" y="6275142"/>
            <a:ext cx="1903926" cy="286362"/>
          </a:xfrm>
          <a:prstGeom prst="rect">
            <a:avLst/>
          </a:prstGeom>
        </p:spPr>
      </p:pic>
    </p:spTree>
    <p:extLst>
      <p:ext uri="{BB962C8B-B14F-4D97-AF65-F5344CB8AC3E}">
        <p14:creationId xmlns:p14="http://schemas.microsoft.com/office/powerpoint/2010/main" val="301899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One column with source 2">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941A91C-8450-4F8B-8FBF-3E634ED3081E}"/>
              </a:ext>
            </a:extLst>
          </p:cNvPr>
          <p:cNvSpPr/>
          <p:nvPr userDrawn="1"/>
        </p:nvSpPr>
        <p:spPr bwMode="hidden">
          <a:xfrm>
            <a:off x="-1" y="36"/>
            <a:ext cx="3042303" cy="6857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2" name="Title 1"/>
          <p:cNvSpPr>
            <a:spLocks noGrp="1"/>
          </p:cNvSpPr>
          <p:nvPr>
            <p:ph type="title" hasCustomPrompt="1"/>
          </p:nvPr>
        </p:nvSpPr>
        <p:spPr>
          <a:xfrm>
            <a:off x="400572" y="463844"/>
            <a:ext cx="2467680" cy="3401475"/>
          </a:xfrm>
        </p:spPr>
        <p:txBody>
          <a:bodyPr anchor="t">
            <a:noAutofit/>
          </a:bodyPr>
          <a:lstStyle>
            <a:lvl1pPr>
              <a:lnSpc>
                <a:spcPct val="95000"/>
              </a:lnSpc>
              <a:spcBef>
                <a:spcPts val="0"/>
              </a:spcBef>
              <a:defRPr sz="3200" baseline="0">
                <a:solidFill>
                  <a:schemeClr val="bg1"/>
                </a:solidFill>
              </a:defRPr>
            </a:lvl1pPr>
          </a:lstStyle>
          <a:p>
            <a:r>
              <a:rPr lang="en-CA" noProof="0"/>
              <a:t>Title </a:t>
            </a:r>
            <a:br>
              <a:rPr lang="en-CA" noProof="0"/>
            </a:br>
            <a:r>
              <a:rPr lang="en-CA" noProof="0"/>
              <a:t>of slide</a:t>
            </a:r>
          </a:p>
        </p:txBody>
      </p:sp>
      <p:sp>
        <p:nvSpPr>
          <p:cNvPr id="4" name="Date Placeholder 3"/>
          <p:cNvSpPr>
            <a:spLocks noGrp="1"/>
          </p:cNvSpPr>
          <p:nvPr>
            <p:ph type="dt" sz="half" idx="10"/>
          </p:nvPr>
        </p:nvSpPr>
        <p:spPr>
          <a:xfrm>
            <a:off x="8807965" y="7010398"/>
            <a:ext cx="336035" cy="45720"/>
          </a:xfrm>
        </p:spPr>
        <p:txBody>
          <a:bodyPr/>
          <a:lstStyle/>
          <a:p>
            <a:fld id="{2225BEF7-362C-47A2-99CE-F92BC52601A4}"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16" name="Text Placeholder 8">
            <a:extLst>
              <a:ext uri="{FF2B5EF4-FFF2-40B4-BE49-F238E27FC236}">
                <a16:creationId xmlns:a16="http://schemas.microsoft.com/office/drawing/2014/main" id="{6484C2BD-24ED-45A0-81D7-5E2A0324D7A6}"/>
              </a:ext>
            </a:extLst>
          </p:cNvPr>
          <p:cNvSpPr>
            <a:spLocks noGrp="1"/>
          </p:cNvSpPr>
          <p:nvPr>
            <p:ph type="body" sz="quarter" idx="13" hasCustomPrompt="1"/>
          </p:nvPr>
        </p:nvSpPr>
        <p:spPr>
          <a:xfrm>
            <a:off x="3270901" y="6170281"/>
            <a:ext cx="5082077"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pic>
        <p:nvPicPr>
          <p:cNvPr id="7" name="Picture 4">
            <a:extLst>
              <a:ext uri="{FF2B5EF4-FFF2-40B4-BE49-F238E27FC236}">
                <a16:creationId xmlns:a16="http://schemas.microsoft.com/office/drawing/2014/main" id="{854BF827-43A5-E8D3-DA77-CCDFBC3453D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98463" y="6275142"/>
            <a:ext cx="1903926" cy="286362"/>
          </a:xfrm>
          <a:prstGeom prst="rect">
            <a:avLst/>
          </a:prstGeom>
        </p:spPr>
      </p:pic>
    </p:spTree>
    <p:extLst>
      <p:ext uri="{BB962C8B-B14F-4D97-AF65-F5344CB8AC3E}">
        <p14:creationId xmlns:p14="http://schemas.microsoft.com/office/powerpoint/2010/main" val="1967204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wo column with sourc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941A91C-8450-4F8B-8FBF-3E634ED3081E}"/>
              </a:ext>
            </a:extLst>
          </p:cNvPr>
          <p:cNvSpPr/>
          <p:nvPr userDrawn="1"/>
        </p:nvSpPr>
        <p:spPr bwMode="hidden">
          <a:xfrm>
            <a:off x="-1" y="36"/>
            <a:ext cx="3042303" cy="6857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20" name="Text Placeholder 19">
            <a:extLst>
              <a:ext uri="{FF2B5EF4-FFF2-40B4-BE49-F238E27FC236}">
                <a16:creationId xmlns:a16="http://schemas.microsoft.com/office/drawing/2014/main" id="{0AF97CD5-66AE-4EDA-8D23-A23D9D49A5AA}"/>
              </a:ext>
            </a:extLst>
          </p:cNvPr>
          <p:cNvSpPr>
            <a:spLocks noGrp="1"/>
          </p:cNvSpPr>
          <p:nvPr>
            <p:ph type="body" sz="quarter" idx="15" hasCustomPrompt="1"/>
          </p:nvPr>
        </p:nvSpPr>
        <p:spPr>
          <a:xfrm>
            <a:off x="3270901" y="475488"/>
            <a:ext cx="5474189" cy="792162"/>
          </a:xfrm>
        </p:spPr>
        <p:txBody>
          <a:bodyPr anchor="t"/>
          <a:lstStyle>
            <a:lvl1pPr marL="0" indent="0">
              <a:lnSpc>
                <a:spcPct val="95000"/>
              </a:lnSpc>
              <a:spcBef>
                <a:spcPts val="0"/>
              </a:spcBef>
              <a:buNone/>
              <a:defRPr sz="2400" b="0">
                <a:solidFill>
                  <a:schemeClr val="tx1"/>
                </a:solidFill>
                <a:latin typeface="+mj-lt"/>
              </a:defRPr>
            </a:lvl1pPr>
            <a:lvl2pPr marL="338328" indent="0">
              <a:buNone/>
              <a:defRPr/>
            </a:lvl2pPr>
            <a:lvl3pPr marL="685800" indent="0">
              <a:buNone/>
              <a:defRPr/>
            </a:lvl3pPr>
            <a:lvl4pPr marL="1014984" indent="0">
              <a:buNone/>
              <a:defRPr/>
            </a:lvl4pPr>
            <a:lvl5pPr marL="1380744" indent="0">
              <a:buNone/>
              <a:defRPr/>
            </a:lvl5pPr>
          </a:lstStyle>
          <a:p>
            <a:pPr lvl="0"/>
            <a:r>
              <a:rPr lang="en-CA" noProof="0"/>
              <a:t>Title here</a:t>
            </a:r>
          </a:p>
        </p:txBody>
      </p:sp>
      <p:sp>
        <p:nvSpPr>
          <p:cNvPr id="2" name="Title 1"/>
          <p:cNvSpPr>
            <a:spLocks noGrp="1"/>
          </p:cNvSpPr>
          <p:nvPr>
            <p:ph type="title" hasCustomPrompt="1"/>
          </p:nvPr>
        </p:nvSpPr>
        <p:spPr>
          <a:xfrm>
            <a:off x="400572" y="463844"/>
            <a:ext cx="2467680" cy="3401475"/>
          </a:xfrm>
        </p:spPr>
        <p:txBody>
          <a:bodyPr anchor="t">
            <a:noAutofit/>
          </a:bodyPr>
          <a:lstStyle>
            <a:lvl1pPr>
              <a:lnSpc>
                <a:spcPct val="95000"/>
              </a:lnSpc>
              <a:spcBef>
                <a:spcPts val="0"/>
              </a:spcBef>
              <a:defRPr sz="3200" baseline="0">
                <a:solidFill>
                  <a:schemeClr val="bg1"/>
                </a:solidFill>
              </a:defRPr>
            </a:lvl1pPr>
          </a:lstStyle>
          <a:p>
            <a:r>
              <a:rPr lang="en-CA" noProof="0"/>
              <a:t>Title </a:t>
            </a:r>
            <a:br>
              <a:rPr lang="en-CA" noProof="0"/>
            </a:br>
            <a:r>
              <a:rPr lang="en-CA" noProof="0"/>
              <a:t>of slide</a:t>
            </a:r>
          </a:p>
        </p:txBody>
      </p:sp>
      <p:sp>
        <p:nvSpPr>
          <p:cNvPr id="4" name="Date Placeholder 3"/>
          <p:cNvSpPr>
            <a:spLocks noGrp="1"/>
          </p:cNvSpPr>
          <p:nvPr>
            <p:ph type="dt" sz="half" idx="10"/>
          </p:nvPr>
        </p:nvSpPr>
        <p:spPr>
          <a:xfrm>
            <a:off x="8807965" y="7010398"/>
            <a:ext cx="336035" cy="45720"/>
          </a:xfrm>
        </p:spPr>
        <p:txBody>
          <a:bodyPr/>
          <a:lstStyle/>
          <a:p>
            <a:fld id="{FF132DD1-ED70-4BDF-9A73-CA79C3A1B7D9}"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16" name="Text Placeholder 8">
            <a:extLst>
              <a:ext uri="{FF2B5EF4-FFF2-40B4-BE49-F238E27FC236}">
                <a16:creationId xmlns:a16="http://schemas.microsoft.com/office/drawing/2014/main" id="{6484C2BD-24ED-45A0-81D7-5E2A0324D7A6}"/>
              </a:ext>
            </a:extLst>
          </p:cNvPr>
          <p:cNvSpPr>
            <a:spLocks noGrp="1"/>
          </p:cNvSpPr>
          <p:nvPr>
            <p:ph type="body" sz="quarter" idx="13" hasCustomPrompt="1"/>
          </p:nvPr>
        </p:nvSpPr>
        <p:spPr>
          <a:xfrm>
            <a:off x="3270901" y="6170281"/>
            <a:ext cx="5082077"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sp>
        <p:nvSpPr>
          <p:cNvPr id="15" name="Content Placeholder 2">
            <a:extLst>
              <a:ext uri="{FF2B5EF4-FFF2-40B4-BE49-F238E27FC236}">
                <a16:creationId xmlns:a16="http://schemas.microsoft.com/office/drawing/2014/main" id="{038F0D64-3A18-458E-9DB0-82116D7EB002}"/>
              </a:ext>
            </a:extLst>
          </p:cNvPr>
          <p:cNvSpPr>
            <a:spLocks noGrp="1"/>
          </p:cNvSpPr>
          <p:nvPr>
            <p:ph idx="1" hasCustomPrompt="1"/>
          </p:nvPr>
        </p:nvSpPr>
        <p:spPr>
          <a:xfrm>
            <a:off x="3270900" y="1434190"/>
            <a:ext cx="5472527" cy="4584841"/>
          </a:xfrm>
        </p:spPr>
        <p:txBody>
          <a:bodyPr/>
          <a:lstStyle>
            <a:lvl1pPr>
              <a:defRPr/>
            </a:lvl1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pic>
        <p:nvPicPr>
          <p:cNvPr id="7" name="Picture 4">
            <a:extLst>
              <a:ext uri="{FF2B5EF4-FFF2-40B4-BE49-F238E27FC236}">
                <a16:creationId xmlns:a16="http://schemas.microsoft.com/office/drawing/2014/main" id="{C5243B4C-CE7E-56D1-4EF8-E7612963486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98463" y="6275142"/>
            <a:ext cx="1903926" cy="286362"/>
          </a:xfrm>
          <a:prstGeom prst="rect">
            <a:avLst/>
          </a:prstGeom>
        </p:spPr>
      </p:pic>
    </p:spTree>
    <p:extLst>
      <p:ext uri="{BB962C8B-B14F-4D97-AF65-F5344CB8AC3E}">
        <p14:creationId xmlns:p14="http://schemas.microsoft.com/office/powerpoint/2010/main" val="4163203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hree column with sourc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941A91C-8450-4F8B-8FBF-3E634ED3081E}"/>
              </a:ext>
            </a:extLst>
          </p:cNvPr>
          <p:cNvSpPr/>
          <p:nvPr userDrawn="1"/>
        </p:nvSpPr>
        <p:spPr bwMode="hidden">
          <a:xfrm>
            <a:off x="-1" y="36"/>
            <a:ext cx="3042303" cy="6857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20" name="Text Placeholder 19">
            <a:extLst>
              <a:ext uri="{FF2B5EF4-FFF2-40B4-BE49-F238E27FC236}">
                <a16:creationId xmlns:a16="http://schemas.microsoft.com/office/drawing/2014/main" id="{0AF97CD5-66AE-4EDA-8D23-A23D9D49A5AA}"/>
              </a:ext>
            </a:extLst>
          </p:cNvPr>
          <p:cNvSpPr>
            <a:spLocks noGrp="1"/>
          </p:cNvSpPr>
          <p:nvPr>
            <p:ph type="body" sz="quarter" idx="15" hasCustomPrompt="1"/>
          </p:nvPr>
        </p:nvSpPr>
        <p:spPr>
          <a:xfrm>
            <a:off x="3270901" y="475488"/>
            <a:ext cx="1904958" cy="792162"/>
          </a:xfrm>
        </p:spPr>
        <p:txBody>
          <a:bodyPr anchor="t"/>
          <a:lstStyle>
            <a:lvl1pPr marL="0" indent="0">
              <a:lnSpc>
                <a:spcPct val="95000"/>
              </a:lnSpc>
              <a:spcBef>
                <a:spcPts val="0"/>
              </a:spcBef>
              <a:buNone/>
              <a:defRPr sz="2400" b="0">
                <a:solidFill>
                  <a:schemeClr val="tx1"/>
                </a:solidFill>
                <a:latin typeface="+mj-lt"/>
              </a:defRPr>
            </a:lvl1pPr>
            <a:lvl2pPr marL="338328" indent="0">
              <a:buNone/>
              <a:defRPr/>
            </a:lvl2pPr>
            <a:lvl3pPr marL="685800" indent="0">
              <a:buNone/>
              <a:defRPr/>
            </a:lvl3pPr>
            <a:lvl4pPr marL="1014984" indent="0">
              <a:buNone/>
              <a:defRPr/>
            </a:lvl4pPr>
            <a:lvl5pPr marL="1380744" indent="0">
              <a:buNone/>
              <a:defRPr/>
            </a:lvl5pPr>
          </a:lstStyle>
          <a:p>
            <a:pPr lvl="0"/>
            <a:r>
              <a:rPr lang="en-CA" noProof="0"/>
              <a:t>Title here</a:t>
            </a:r>
          </a:p>
        </p:txBody>
      </p:sp>
      <p:sp>
        <p:nvSpPr>
          <p:cNvPr id="2" name="Title 1"/>
          <p:cNvSpPr>
            <a:spLocks noGrp="1"/>
          </p:cNvSpPr>
          <p:nvPr>
            <p:ph type="title" hasCustomPrompt="1"/>
          </p:nvPr>
        </p:nvSpPr>
        <p:spPr>
          <a:xfrm>
            <a:off x="400572" y="463844"/>
            <a:ext cx="2467680" cy="3401475"/>
          </a:xfrm>
        </p:spPr>
        <p:txBody>
          <a:bodyPr anchor="t">
            <a:noAutofit/>
          </a:bodyPr>
          <a:lstStyle>
            <a:lvl1pPr>
              <a:lnSpc>
                <a:spcPct val="95000"/>
              </a:lnSpc>
              <a:spcBef>
                <a:spcPts val="0"/>
              </a:spcBef>
              <a:defRPr sz="3200" baseline="0">
                <a:solidFill>
                  <a:schemeClr val="bg1"/>
                </a:solidFill>
              </a:defRPr>
            </a:lvl1pPr>
          </a:lstStyle>
          <a:p>
            <a:r>
              <a:rPr lang="en-CA" noProof="0"/>
              <a:t>Title </a:t>
            </a:r>
            <a:br>
              <a:rPr lang="en-CA" noProof="0"/>
            </a:br>
            <a:r>
              <a:rPr lang="en-CA" noProof="0"/>
              <a:t>of slide</a:t>
            </a:r>
          </a:p>
        </p:txBody>
      </p:sp>
      <p:sp>
        <p:nvSpPr>
          <p:cNvPr id="4" name="Date Placeholder 3"/>
          <p:cNvSpPr>
            <a:spLocks noGrp="1"/>
          </p:cNvSpPr>
          <p:nvPr>
            <p:ph type="dt" sz="half" idx="10"/>
          </p:nvPr>
        </p:nvSpPr>
        <p:spPr>
          <a:xfrm>
            <a:off x="8807965" y="7010398"/>
            <a:ext cx="336035" cy="45720"/>
          </a:xfrm>
        </p:spPr>
        <p:txBody>
          <a:bodyPr/>
          <a:lstStyle/>
          <a:p>
            <a:fld id="{2225BEF7-362C-47A2-99CE-F92BC52601A4}"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14" name="Text Placeholder 19">
            <a:extLst>
              <a:ext uri="{FF2B5EF4-FFF2-40B4-BE49-F238E27FC236}">
                <a16:creationId xmlns:a16="http://schemas.microsoft.com/office/drawing/2014/main" id="{A51932F0-EBB7-48D2-9591-40F3F9E75737}"/>
              </a:ext>
            </a:extLst>
          </p:cNvPr>
          <p:cNvSpPr>
            <a:spLocks noGrp="1"/>
          </p:cNvSpPr>
          <p:nvPr>
            <p:ph type="body" sz="quarter" idx="20" hasCustomPrompt="1"/>
          </p:nvPr>
        </p:nvSpPr>
        <p:spPr>
          <a:xfrm>
            <a:off x="5576424" y="475488"/>
            <a:ext cx="3166686" cy="792162"/>
          </a:xfrm>
        </p:spPr>
        <p:txBody>
          <a:bodyPr anchor="t"/>
          <a:lstStyle>
            <a:lvl1pPr marL="0" indent="0">
              <a:lnSpc>
                <a:spcPct val="95000"/>
              </a:lnSpc>
              <a:spcBef>
                <a:spcPts val="0"/>
              </a:spcBef>
              <a:buNone/>
              <a:defRPr sz="2400" b="0">
                <a:latin typeface="+mj-lt"/>
              </a:defRPr>
            </a:lvl1pPr>
            <a:lvl2pPr marL="338328" indent="0">
              <a:buNone/>
              <a:defRPr/>
            </a:lvl2pPr>
            <a:lvl3pPr marL="685800" indent="0">
              <a:buNone/>
              <a:defRPr/>
            </a:lvl3pPr>
            <a:lvl4pPr marL="1014984" indent="0">
              <a:buNone/>
              <a:defRPr/>
            </a:lvl4pPr>
            <a:lvl5pPr marL="1380744" indent="0">
              <a:buNone/>
              <a:defRPr/>
            </a:lvl5pPr>
          </a:lstStyle>
          <a:p>
            <a:pPr lvl="0"/>
            <a:r>
              <a:rPr lang="en-CA" noProof="0"/>
              <a:t>Optional title</a:t>
            </a:r>
          </a:p>
        </p:txBody>
      </p:sp>
      <p:sp>
        <p:nvSpPr>
          <p:cNvPr id="16" name="Text Placeholder 8">
            <a:extLst>
              <a:ext uri="{FF2B5EF4-FFF2-40B4-BE49-F238E27FC236}">
                <a16:creationId xmlns:a16="http://schemas.microsoft.com/office/drawing/2014/main" id="{6484C2BD-24ED-45A0-81D7-5E2A0324D7A6}"/>
              </a:ext>
            </a:extLst>
          </p:cNvPr>
          <p:cNvSpPr>
            <a:spLocks noGrp="1"/>
          </p:cNvSpPr>
          <p:nvPr>
            <p:ph type="body" sz="quarter" idx="13" hasCustomPrompt="1"/>
          </p:nvPr>
        </p:nvSpPr>
        <p:spPr>
          <a:xfrm>
            <a:off x="3270901" y="6170281"/>
            <a:ext cx="5082077"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sp>
        <p:nvSpPr>
          <p:cNvPr id="10" name="Text Placeholder 9">
            <a:extLst>
              <a:ext uri="{FF2B5EF4-FFF2-40B4-BE49-F238E27FC236}">
                <a16:creationId xmlns:a16="http://schemas.microsoft.com/office/drawing/2014/main" id="{86456917-5A0D-4B01-9F9A-CC2545886632}"/>
              </a:ext>
            </a:extLst>
          </p:cNvPr>
          <p:cNvSpPr>
            <a:spLocks noGrp="1"/>
          </p:cNvSpPr>
          <p:nvPr>
            <p:ph type="body" sz="quarter" idx="21" hasCustomPrompt="1"/>
          </p:nvPr>
        </p:nvSpPr>
        <p:spPr>
          <a:xfrm>
            <a:off x="3270901" y="1435609"/>
            <a:ext cx="1904958" cy="4583424"/>
          </a:xfrm>
        </p:spPr>
        <p:txBody>
          <a:bodyPr/>
          <a:lstStyle>
            <a:lvl1pPr>
              <a:spcBef>
                <a:spcPts val="600"/>
              </a:spcBef>
              <a:defRPr sz="1400"/>
            </a:lvl1pPr>
            <a:lvl2pPr>
              <a:spcBef>
                <a:spcPts val="600"/>
              </a:spcBef>
              <a:defRPr sz="1400"/>
            </a:lvl2pPr>
            <a:lvl3pPr>
              <a:spcBef>
                <a:spcPts val="600"/>
              </a:spcBef>
              <a:defRPr sz="1400"/>
            </a:lvl3pPr>
            <a:lvl4pPr>
              <a:spcBef>
                <a:spcPts val="600"/>
              </a:spcBef>
              <a:defRPr sz="1400"/>
            </a:lvl4pPr>
            <a:lvl5pPr>
              <a:spcBef>
                <a:spcPts val="600"/>
              </a:spcBef>
              <a:defRPr sz="1400"/>
            </a:lvl5pPr>
            <a:lvl6pPr>
              <a:spcBef>
                <a:spcPts val="600"/>
              </a:spcBef>
              <a:defRPr sz="1400"/>
            </a:lvl6pPr>
            <a:lvl7pPr>
              <a:spcBef>
                <a:spcPts val="600"/>
              </a:spcBef>
              <a:defRPr sz="1400"/>
            </a:lvl7pPr>
            <a:lvl8pPr>
              <a:spcBef>
                <a:spcPts val="600"/>
              </a:spcBef>
              <a:defRPr sz="1400"/>
            </a:lvl8pPr>
            <a:lvl9pPr>
              <a:spcBef>
                <a:spcPts val="600"/>
              </a:spcBef>
              <a:defRPr sz="1400"/>
            </a:lvl9pPr>
          </a:lstStyle>
          <a:p>
            <a:pPr lvl="0"/>
            <a:r>
              <a:rPr lang="en-CA" noProof="0"/>
              <a:t>Click to add body copy</a:t>
            </a:r>
          </a:p>
          <a:p>
            <a:pPr lvl="1"/>
            <a:r>
              <a:rPr lang="en-CA" noProof="0"/>
              <a:t>Second level</a:t>
            </a:r>
          </a:p>
          <a:p>
            <a:pPr lvl="2"/>
            <a:r>
              <a:rPr lang="en-CA" noProof="0"/>
              <a:t>Third level</a:t>
            </a:r>
          </a:p>
          <a:p>
            <a:pPr lvl="3"/>
            <a:r>
              <a:rPr lang="en-CA" noProof="0"/>
              <a:t>Fourth level</a:t>
            </a:r>
          </a:p>
        </p:txBody>
      </p:sp>
      <p:sp>
        <p:nvSpPr>
          <p:cNvPr id="15" name="Content Placeholder 14">
            <a:extLst>
              <a:ext uri="{FF2B5EF4-FFF2-40B4-BE49-F238E27FC236}">
                <a16:creationId xmlns:a16="http://schemas.microsoft.com/office/drawing/2014/main" id="{50063603-5807-4630-8EB7-C1EBC7302DA8}"/>
              </a:ext>
            </a:extLst>
          </p:cNvPr>
          <p:cNvSpPr>
            <a:spLocks noGrp="1"/>
          </p:cNvSpPr>
          <p:nvPr>
            <p:ph sz="quarter" idx="22" hasCustomPrompt="1"/>
          </p:nvPr>
        </p:nvSpPr>
        <p:spPr>
          <a:xfrm>
            <a:off x="5576432" y="1435609"/>
            <a:ext cx="3166996" cy="4583424"/>
          </a:xfrm>
        </p:spPr>
        <p:txBody>
          <a:bodyPr/>
          <a:lstStyle>
            <a:lvl1pPr>
              <a:spcBef>
                <a:spcPts val="600"/>
              </a:spcBef>
              <a:defRPr sz="1400"/>
            </a:lvl1pPr>
            <a:lvl2pPr>
              <a:spcBef>
                <a:spcPts val="600"/>
              </a:spcBef>
              <a:defRPr sz="1400"/>
            </a:lvl2pPr>
            <a:lvl3pPr>
              <a:spcBef>
                <a:spcPts val="600"/>
              </a:spcBef>
              <a:defRPr sz="1400"/>
            </a:lvl3pPr>
            <a:lvl4pPr>
              <a:spcBef>
                <a:spcPts val="600"/>
              </a:spcBef>
              <a:defRPr sz="1400"/>
            </a:lvl4pPr>
            <a:lvl5pPr>
              <a:spcBef>
                <a:spcPts val="600"/>
              </a:spcBef>
              <a:defRPr sz="1400"/>
            </a:lvl5pPr>
            <a:lvl6pPr>
              <a:spcBef>
                <a:spcPts val="600"/>
              </a:spcBef>
              <a:defRPr sz="1400"/>
            </a:lvl6pPr>
            <a:lvl7pPr>
              <a:spcBef>
                <a:spcPts val="600"/>
              </a:spcBef>
              <a:defRPr sz="1400"/>
            </a:lvl7pPr>
            <a:lvl8pPr>
              <a:spcBef>
                <a:spcPts val="600"/>
              </a:spcBef>
              <a:defRPr sz="1400"/>
            </a:lvl8pPr>
            <a:lvl9pPr>
              <a:spcBef>
                <a:spcPts val="600"/>
              </a:spcBef>
              <a:defRPr sz="1400"/>
            </a:lvl9pPr>
          </a:lstStyle>
          <a:p>
            <a:pPr lvl="0"/>
            <a:r>
              <a:rPr lang="en-CA" noProof="0"/>
              <a:t>Add body copy or click icon for other content options</a:t>
            </a:r>
          </a:p>
          <a:p>
            <a:pPr lvl="1"/>
            <a:r>
              <a:rPr lang="en-CA" noProof="0"/>
              <a:t>Second level</a:t>
            </a:r>
          </a:p>
          <a:p>
            <a:pPr lvl="2"/>
            <a:r>
              <a:rPr lang="en-CA" noProof="0"/>
              <a:t>Third level</a:t>
            </a:r>
          </a:p>
          <a:p>
            <a:pPr lvl="3"/>
            <a:r>
              <a:rPr lang="en-CA" noProof="0"/>
              <a:t>Fourth level</a:t>
            </a:r>
          </a:p>
        </p:txBody>
      </p:sp>
      <p:pic>
        <p:nvPicPr>
          <p:cNvPr id="7" name="Picture 4">
            <a:extLst>
              <a:ext uri="{FF2B5EF4-FFF2-40B4-BE49-F238E27FC236}">
                <a16:creationId xmlns:a16="http://schemas.microsoft.com/office/drawing/2014/main" id="{3FF41DD7-27DD-42DB-4DFB-F6A2A728C0A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98463" y="6275142"/>
            <a:ext cx="1903926" cy="286362"/>
          </a:xfrm>
          <a:prstGeom prst="rect">
            <a:avLst/>
          </a:prstGeom>
        </p:spPr>
      </p:pic>
    </p:spTree>
    <p:extLst>
      <p:ext uri="{BB962C8B-B14F-4D97-AF65-F5344CB8AC3E}">
        <p14:creationId xmlns:p14="http://schemas.microsoft.com/office/powerpoint/2010/main" val="357698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E66896-6C98-4CA5-8352-966F1C5B8B94}" type="datetime4">
              <a:rPr lang="en-CA" smtClean="0"/>
              <a:t>February 13, 2025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BB333B34-C87C-402E-ABB0-13B7C9DEBBC4}" type="slidenum">
              <a:rPr/>
              <a:t>‹#›</a:t>
            </a:fld>
            <a:endParaRPr/>
          </a:p>
        </p:txBody>
      </p:sp>
    </p:spTree>
    <p:extLst>
      <p:ext uri="{BB962C8B-B14F-4D97-AF65-F5344CB8AC3E}">
        <p14:creationId xmlns:p14="http://schemas.microsoft.com/office/powerpoint/2010/main" val="2787621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3" y="472438"/>
            <a:ext cx="8347076" cy="792167"/>
          </a:xfrm>
        </p:spPr>
        <p:txBody>
          <a:bodyPr/>
          <a:lstStyle>
            <a:lvl1pPr>
              <a:defRPr baseline="0"/>
            </a:lvl1pPr>
          </a:lstStyle>
          <a:p>
            <a:r>
              <a:rPr lang="en-CA" noProof="0"/>
              <a:t>Slide title</a:t>
            </a:r>
          </a:p>
        </p:txBody>
      </p:sp>
      <p:sp>
        <p:nvSpPr>
          <p:cNvPr id="3" name="Content Placeholder 2"/>
          <p:cNvSpPr>
            <a:spLocks noGrp="1"/>
          </p:cNvSpPr>
          <p:nvPr>
            <p:ph idx="1" hasCustomPrompt="1"/>
          </p:nvPr>
        </p:nvSpPr>
        <p:spPr>
          <a:xfrm>
            <a:off x="398463" y="1434190"/>
            <a:ext cx="8347076" cy="4584842"/>
          </a:xfrm>
        </p:spPr>
        <p:txBody>
          <a:bodyPr/>
          <a:lstStyle>
            <a:lvl1pPr>
              <a:defRPr/>
            </a:lvl1pPr>
            <a:lvl5pPr>
              <a:defRPr/>
            </a:lvl5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4" name="Date Placeholder 3"/>
          <p:cNvSpPr>
            <a:spLocks noGrp="1"/>
          </p:cNvSpPr>
          <p:nvPr>
            <p:ph type="dt" sz="half" idx="10"/>
          </p:nvPr>
        </p:nvSpPr>
        <p:spPr>
          <a:xfrm>
            <a:off x="8807965" y="7010398"/>
            <a:ext cx="336035" cy="45720"/>
          </a:xfrm>
        </p:spPr>
        <p:txBody>
          <a:bodyPr/>
          <a:lstStyle/>
          <a:p>
            <a:fld id="{00AC8BC0-4B7F-45B2-9F9D-C2C3E01E876C}"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Tree>
    <p:extLst>
      <p:ext uri="{BB962C8B-B14F-4D97-AF65-F5344CB8AC3E}">
        <p14:creationId xmlns:p14="http://schemas.microsoft.com/office/powerpoint/2010/main" val="2739349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B2C3B442-1249-4FC3-83EE-3BA61C9623C1}" type="datetime4">
              <a:rPr lang="en-CA" smtClean="0"/>
              <a:t>February 13, 2025</a:t>
            </a:fld>
            <a:endParaRPr lang="en-US"/>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BB333B34-C87C-402E-ABB0-13B7C9DEBBC4}" type="slidenum">
              <a:rPr lang="en-CA" smtClean="0"/>
              <a:pPr/>
              <a:t>‹#›</a:t>
            </a:fld>
            <a:endParaRPr lang="en-CA"/>
          </a:p>
        </p:txBody>
      </p:sp>
      <p:pic>
        <p:nvPicPr>
          <p:cNvPr id="2" name="Picture 1">
            <a:extLst>
              <a:ext uri="{FF2B5EF4-FFF2-40B4-BE49-F238E27FC236}">
                <a16:creationId xmlns:a16="http://schemas.microsoft.com/office/drawing/2014/main" id="{340B4FC1-4F13-A059-933B-59582C2403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833746" y="2863792"/>
            <a:ext cx="5476508" cy="823702"/>
          </a:xfrm>
          <a:prstGeom prst="rect">
            <a:avLst/>
          </a:prstGeom>
        </p:spPr>
      </p:pic>
    </p:spTree>
    <p:extLst>
      <p:ext uri="{BB962C8B-B14F-4D97-AF65-F5344CB8AC3E}">
        <p14:creationId xmlns:p14="http://schemas.microsoft.com/office/powerpoint/2010/main" val="394887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etting starte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9911C52-8BD4-4F0D-866B-C996C90A70C0}"/>
              </a:ext>
            </a:extLst>
          </p:cNvPr>
          <p:cNvSpPr/>
          <p:nvPr userDrawn="1"/>
        </p:nvSpPr>
        <p:spPr>
          <a:xfrm>
            <a:off x="405925" y="1584823"/>
            <a:ext cx="8229600" cy="3874907"/>
          </a:xfrm>
          <a:prstGeom prst="rect">
            <a:avLst/>
          </a:prstGeom>
        </p:spPr>
        <p:txBody>
          <a:bodyPr wrap="square" lIns="0" rIns="0">
            <a:spAutoFit/>
          </a:bodyPr>
          <a:lstStyle/>
          <a:p>
            <a:pPr marL="0" marR="0" lvl="0" indent="0" algn="l" defTabSz="914400" rtl="0" eaLnBrk="1" fontAlgn="auto" latinLnBrk="0" hangingPunct="1">
              <a:lnSpc>
                <a:spcPct val="95000"/>
              </a:lnSpc>
              <a:spcBef>
                <a:spcPts val="1200"/>
              </a:spcBef>
              <a:spcAft>
                <a:spcPts val="0"/>
              </a:spcAft>
              <a:buClrTx/>
              <a:buSzTx/>
              <a:buFont typeface="Arial" panose="020B0604020202020204" pitchFamily="34" charset="0"/>
              <a:buNone/>
              <a:tabLst/>
              <a:defRPr/>
            </a:pPr>
            <a:r>
              <a:rPr kumimoji="0" lang="en-CA" sz="1400" b="1" i="0" u="none" strike="noStrike" kern="1200" cap="none" spc="0" normalizeH="0" baseline="0" noProof="0">
                <a:ln>
                  <a:noFill/>
                </a:ln>
                <a:solidFill>
                  <a:prstClr val="black"/>
                </a:solidFill>
                <a:effectLst/>
                <a:uLnTx/>
                <a:uFillTx/>
                <a:latin typeface="+mn-lt"/>
                <a:ea typeface="+mn-ea"/>
                <a:cs typeface="+mn-cs"/>
              </a:rPr>
              <a:t>A few recommendations: </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CA" sz="1400" b="0" i="0" u="none" strike="noStrike" kern="1200" cap="none" spc="0" normalizeH="0" baseline="0" noProof="0">
                <a:ln>
                  <a:noFill/>
                </a:ln>
                <a:solidFill>
                  <a:prstClr val="black"/>
                </a:solidFill>
                <a:effectLst/>
                <a:uLnTx/>
                <a:uFillTx/>
                <a:latin typeface="+mn-lt"/>
                <a:ea typeface="+mn-ea"/>
                <a:cs typeface="+mn-cs"/>
              </a:rPr>
              <a:t>Sample slides are included to help you get started. You can edit these sample slides or insert new slides, however it is recommended you maintain a consistent title and finishing slide.</a:t>
            </a:r>
            <a:endParaRPr kumimoji="0" lang="en-CA" sz="1400" b="0" i="0" u="none" strike="noStrike" kern="1200" cap="none" spc="0" normalizeH="0" baseline="0" noProof="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CA" sz="1400" b="0" i="0" u="none" strike="noStrike" kern="1200" cap="none" spc="0" normalizeH="0" baseline="0" noProof="0">
                <a:ln>
                  <a:noFill/>
                </a:ln>
                <a:solidFill>
                  <a:prstClr val="black"/>
                </a:solidFill>
                <a:effectLst/>
                <a:uLnTx/>
                <a:uFillTx/>
                <a:latin typeface="+mn-lt"/>
                <a:ea typeface="+mn-ea"/>
                <a:cs typeface="+mn-cs"/>
              </a:rPr>
              <a:t>Maintain the integrity of the key template features: Ensure consistency in locations and space around the logo, leverage the Manulife JH colour palette and Arial font, and use the icons and images that have been provided for you.</a:t>
            </a:r>
            <a:endParaRPr kumimoji="0" lang="en-CA" sz="1400" b="0" i="0" u="none" strike="noStrike" kern="1200" cap="none" spc="0" normalizeH="0" baseline="0" noProof="0">
              <a:ln>
                <a:noFill/>
              </a:ln>
              <a:solidFill>
                <a:schemeClr val="bg1"/>
              </a:solidFill>
              <a:effectLst/>
              <a:uLnTx/>
              <a:uFillTx/>
              <a:latin typeface="Arial" panose="02020503040401060103" pitchFamily="18" charset="0"/>
              <a:ea typeface="+mn-ea"/>
              <a:cs typeface="+mn-cs"/>
            </a:endParaRPr>
          </a:p>
          <a:p>
            <a:pPr marL="228600" marR="0" lvl="0" indent="-228600" algn="l" defTabSz="914400" rtl="0" eaLnBrk="1" fontAlgn="auto" latinLnBrk="0" hangingPunct="1">
              <a:lnSpc>
                <a:spcPct val="100000"/>
              </a:lnSpc>
              <a:spcBef>
                <a:spcPts val="1200"/>
              </a:spcBef>
              <a:spcAft>
                <a:spcPts val="0"/>
              </a:spcAft>
              <a:buClrTx/>
              <a:buSzPct val="100000"/>
              <a:buFont typeface="Arial" panose="020B0604020202020204" pitchFamily="34" charset="0"/>
              <a:buChar char="•"/>
              <a:tabLst/>
              <a:defRPr/>
            </a:pPr>
            <a:endParaRPr kumimoji="0" lang="en-CA" sz="28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1200"/>
              </a:spcBef>
              <a:spcAft>
                <a:spcPts val="0"/>
              </a:spcAft>
              <a:buClrTx/>
              <a:buSzPct val="100000"/>
              <a:buFont typeface="Arial" panose="020B0604020202020204" pitchFamily="34" charset="0"/>
              <a:buNone/>
              <a:tabLst/>
              <a:defRPr/>
            </a:pPr>
            <a:endParaRPr kumimoji="0" lang="en-CA" sz="36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1200"/>
              </a:spcBef>
              <a:spcAft>
                <a:spcPts val="0"/>
              </a:spcAft>
              <a:buClrTx/>
              <a:buSzPct val="100000"/>
              <a:buFont typeface="Arial" panose="020B0604020202020204" pitchFamily="34" charset="0"/>
              <a:buNone/>
              <a:tabLst/>
              <a:defRPr/>
            </a:pPr>
            <a:r>
              <a:rPr kumimoji="0" lang="en-CA" sz="1400" b="1" i="0" u="none" strike="noStrike" kern="1200" cap="none" spc="0" normalizeH="0" baseline="0" noProof="0">
                <a:ln>
                  <a:noFill/>
                </a:ln>
                <a:solidFill>
                  <a:prstClr val="black"/>
                </a:solidFill>
                <a:effectLst/>
                <a:uLnTx/>
                <a:uFillTx/>
                <a:latin typeface="+mn-lt"/>
                <a:ea typeface="+mn-ea"/>
                <a:cs typeface="+mn-cs"/>
              </a:rPr>
              <a:t>If you have any questions or concerns, </a:t>
            </a:r>
            <a:br>
              <a:rPr kumimoji="0" lang="en-CA" sz="1400" b="1" i="0" u="none" strike="noStrike" kern="1200" cap="none" spc="0" normalizeH="0" baseline="0" noProof="0">
                <a:ln>
                  <a:noFill/>
                </a:ln>
                <a:solidFill>
                  <a:prstClr val="black"/>
                </a:solidFill>
                <a:effectLst/>
                <a:uLnTx/>
                <a:uFillTx/>
                <a:latin typeface="+mn-lt"/>
                <a:ea typeface="+mn-ea"/>
                <a:cs typeface="+mn-cs"/>
              </a:rPr>
            </a:br>
            <a:r>
              <a:rPr kumimoji="0" lang="en-CA" sz="1400" b="1" i="0" u="none" strike="noStrike" kern="1200" cap="none" spc="0" normalizeH="0" baseline="0" noProof="0">
                <a:ln>
                  <a:noFill/>
                </a:ln>
                <a:solidFill>
                  <a:prstClr val="black"/>
                </a:solidFill>
                <a:effectLst/>
                <a:uLnTx/>
                <a:uFillTx/>
                <a:latin typeface="+mn-lt"/>
                <a:ea typeface="+mn-ea"/>
                <a:cs typeface="+mn-cs"/>
              </a:rPr>
              <a:t>please email us at brand@manulife.com.</a:t>
            </a:r>
          </a:p>
          <a:p>
            <a:pPr marL="228600" marR="0" lvl="0" indent="-228600" algn="l" defTabSz="914400" rtl="0" eaLnBrk="1" fontAlgn="auto" latinLnBrk="0" hangingPunct="1">
              <a:lnSpc>
                <a:spcPct val="100000"/>
              </a:lnSpc>
              <a:spcBef>
                <a:spcPts val="1200"/>
              </a:spcBef>
              <a:spcAft>
                <a:spcPts val="0"/>
              </a:spcAft>
              <a:buClrTx/>
              <a:buSzPct val="100000"/>
              <a:buFont typeface="Arial" panose="020B0604020202020204" pitchFamily="34" charset="0"/>
              <a:buChar char="•"/>
              <a:tabLst/>
              <a:defRPr/>
            </a:pPr>
            <a:endParaRPr kumimoji="0" lang="en-CA" sz="1400" b="0" i="0" u="none" strike="noStrike" kern="1200" cap="none" spc="0" normalizeH="0" baseline="0" noProof="0">
              <a:ln>
                <a:noFill/>
              </a:ln>
              <a:solidFill>
                <a:prstClr val="black"/>
              </a:solidFill>
              <a:effectLst/>
              <a:uLnTx/>
              <a:uFillTx/>
              <a:latin typeface="+mn-lt"/>
              <a:ea typeface="+mn-ea"/>
              <a:cs typeface="+mn-cs"/>
            </a:endParaRPr>
          </a:p>
        </p:txBody>
      </p:sp>
      <p:sp>
        <p:nvSpPr>
          <p:cNvPr id="15" name="Rectangle 14">
            <a:extLst>
              <a:ext uri="{FF2B5EF4-FFF2-40B4-BE49-F238E27FC236}">
                <a16:creationId xmlns:a16="http://schemas.microsoft.com/office/drawing/2014/main" id="{11E92F06-F4FB-4621-9169-B57FD0A41EED}"/>
              </a:ext>
            </a:extLst>
          </p:cNvPr>
          <p:cNvSpPr/>
          <p:nvPr userDrawn="1"/>
        </p:nvSpPr>
        <p:spPr>
          <a:xfrm>
            <a:off x="388832" y="950979"/>
            <a:ext cx="8359312" cy="400110"/>
          </a:xfrm>
          <a:prstGeom prst="rect">
            <a:avLst/>
          </a:prstGeom>
        </p:spPr>
        <p:txBody>
          <a:bodyPr wrap="square" lIns="0" rIns="0">
            <a:spAutoFit/>
          </a:bodyPr>
          <a:lstStyle/>
          <a:p>
            <a:r>
              <a:rPr kumimoji="0" lang="en-US" sz="2000" b="1" i="0" u="none" strike="noStrike" kern="1200" cap="none" spc="0" normalizeH="0" baseline="0" noProof="0">
                <a:ln>
                  <a:noFill/>
                </a:ln>
                <a:solidFill>
                  <a:prstClr val="black"/>
                </a:solidFill>
                <a:effectLst/>
                <a:uLnTx/>
                <a:uFillTx/>
                <a:latin typeface="+mn-lt"/>
                <a:ea typeface="+mj-ea"/>
                <a:cs typeface="+mj-cs"/>
              </a:rPr>
              <a:t>Getting Started - Official Manulife | John Hancock Template</a:t>
            </a:r>
            <a:endParaRPr kumimoji="0" lang="en-US" sz="2000" b="1" i="0" u="none" strike="noStrike" kern="1200" cap="none" spc="0" normalizeH="0" baseline="0" noProof="0">
              <a:ln>
                <a:noFill/>
              </a:ln>
              <a:solidFill>
                <a:prstClr val="black"/>
              </a:solidFill>
              <a:effectLst/>
              <a:uLnTx/>
              <a:uFillTx/>
              <a:latin typeface="+mn-lt"/>
              <a:ea typeface="+mn-ea"/>
              <a:cs typeface="+mn-cs"/>
            </a:endParaRPr>
          </a:p>
        </p:txBody>
      </p:sp>
      <p:sp>
        <p:nvSpPr>
          <p:cNvPr id="2" name="Date Placeholder 1"/>
          <p:cNvSpPr>
            <a:spLocks noGrp="1"/>
          </p:cNvSpPr>
          <p:nvPr userDrawn="1">
            <p:ph type="dt" sz="half" idx="10"/>
          </p:nvPr>
        </p:nvSpPr>
        <p:spPr/>
        <p:txBody>
          <a:bodyPr/>
          <a:lstStyle/>
          <a:p>
            <a:fld id="{61A4BEF5-9A05-4D20-83E5-233E87403DC0}" type="datetime4">
              <a:rPr lang="en-CA" smtClean="0"/>
              <a:t>February 13, 2025</a:t>
            </a:fld>
            <a:endParaRPr/>
          </a:p>
        </p:txBody>
      </p:sp>
      <p:sp>
        <p:nvSpPr>
          <p:cNvPr id="3" name="Footer Placeholder 2"/>
          <p:cNvSpPr>
            <a:spLocks noGrp="1"/>
          </p:cNvSpPr>
          <p:nvPr userDrawn="1">
            <p:ph type="ftr" sz="quarter" idx="11"/>
          </p:nvPr>
        </p:nvSpPr>
        <p:spPr/>
        <p:txBody>
          <a:bodyPr/>
          <a:lstStyle/>
          <a:p>
            <a:endParaRPr/>
          </a:p>
        </p:txBody>
      </p:sp>
      <p:sp>
        <p:nvSpPr>
          <p:cNvPr id="4" name="Slide Number Placeholder 3"/>
          <p:cNvSpPr>
            <a:spLocks noGrp="1"/>
          </p:cNvSpPr>
          <p:nvPr userDrawn="1">
            <p:ph type="sldNum" sz="quarter" idx="12"/>
          </p:nvPr>
        </p:nvSpPr>
        <p:spPr/>
        <p:txBody>
          <a:bodyPr/>
          <a:lstStyle/>
          <a:p>
            <a:fld id="{BB333B34-C87C-402E-ABB0-13B7C9DEBBC4}" type="slidenum">
              <a:rPr/>
              <a:t>‹#›</a:t>
            </a:fld>
            <a:endParaRPr/>
          </a:p>
        </p:txBody>
      </p:sp>
      <p:sp>
        <p:nvSpPr>
          <p:cNvPr id="9" name="Rectangle 8">
            <a:extLst>
              <a:ext uri="{FF2B5EF4-FFF2-40B4-BE49-F238E27FC236}">
                <a16:creationId xmlns:a16="http://schemas.microsoft.com/office/drawing/2014/main" id="{A153B09A-151F-464A-973F-FF30F816F5E8}"/>
              </a:ext>
            </a:extLst>
          </p:cNvPr>
          <p:cNvSpPr/>
          <p:nvPr userDrawn="1"/>
        </p:nvSpPr>
        <p:spPr>
          <a:xfrm>
            <a:off x="397379" y="359681"/>
            <a:ext cx="2630528" cy="246221"/>
          </a:xfrm>
          <a:prstGeom prst="rect">
            <a:avLst/>
          </a:prstGeom>
        </p:spPr>
        <p:txBody>
          <a:bodyPr wrap="none" lIns="0" rIns="0">
            <a:spAutoFit/>
          </a:bodyPr>
          <a:lstStyle/>
          <a:p>
            <a:r>
              <a:rPr lang="en-US" sz="1000">
                <a:latin typeface="+mn-lt"/>
              </a:rPr>
              <a:t>For use with Microsoft Office PowerPoint 365</a:t>
            </a:r>
            <a:endParaRPr lang="en-US" sz="1000">
              <a:solidFill>
                <a:schemeClr val="bg1"/>
              </a:solidFill>
              <a:latin typeface="+mn-lt"/>
            </a:endParaRPr>
          </a:p>
        </p:txBody>
      </p:sp>
      <p:pic>
        <p:nvPicPr>
          <p:cNvPr id="14" name="Picture 13">
            <a:extLst>
              <a:ext uri="{FF2B5EF4-FFF2-40B4-BE49-F238E27FC236}">
                <a16:creationId xmlns:a16="http://schemas.microsoft.com/office/drawing/2014/main" id="{F5E724BE-5735-4BCE-A94D-F9F8D6ABA661}"/>
              </a:ext>
            </a:extLst>
          </p:cNvPr>
          <p:cNvPicPr>
            <a:picLocks noChangeAspect="1"/>
          </p:cNvPicPr>
          <p:nvPr userDrawn="1"/>
        </p:nvPicPr>
        <p:blipFill>
          <a:blip r:embed="rId2"/>
          <a:stretch>
            <a:fillRect/>
          </a:stretch>
        </p:blipFill>
        <p:spPr>
          <a:xfrm>
            <a:off x="6185287" y="3598603"/>
            <a:ext cx="1123200" cy="842400"/>
          </a:xfrm>
          <a:prstGeom prst="rect">
            <a:avLst/>
          </a:prstGeom>
          <a:ln w="3175">
            <a:solidFill>
              <a:schemeClr val="bg2"/>
            </a:solidFill>
          </a:ln>
        </p:spPr>
      </p:pic>
      <p:pic>
        <p:nvPicPr>
          <p:cNvPr id="19" name="Picture 18">
            <a:extLst>
              <a:ext uri="{FF2B5EF4-FFF2-40B4-BE49-F238E27FC236}">
                <a16:creationId xmlns:a16="http://schemas.microsoft.com/office/drawing/2014/main" id="{92858149-4C52-414A-993A-D155E12D7010}"/>
              </a:ext>
            </a:extLst>
          </p:cNvPr>
          <p:cNvPicPr>
            <a:picLocks noChangeAspect="1"/>
          </p:cNvPicPr>
          <p:nvPr userDrawn="1"/>
        </p:nvPicPr>
        <p:blipFill>
          <a:blip r:embed="rId3"/>
          <a:stretch>
            <a:fillRect/>
          </a:stretch>
        </p:blipFill>
        <p:spPr>
          <a:xfrm>
            <a:off x="6755081" y="4575353"/>
            <a:ext cx="1123200" cy="842400"/>
          </a:xfrm>
          <a:prstGeom prst="rect">
            <a:avLst/>
          </a:prstGeom>
          <a:ln w="3175">
            <a:solidFill>
              <a:schemeClr val="bg2"/>
            </a:solidFill>
          </a:ln>
        </p:spPr>
      </p:pic>
      <p:pic>
        <p:nvPicPr>
          <p:cNvPr id="21" name="Picture 20">
            <a:extLst>
              <a:ext uri="{FF2B5EF4-FFF2-40B4-BE49-F238E27FC236}">
                <a16:creationId xmlns:a16="http://schemas.microsoft.com/office/drawing/2014/main" id="{52B283DE-7A19-4D18-94C4-C789BF600833}"/>
              </a:ext>
            </a:extLst>
          </p:cNvPr>
          <p:cNvPicPr>
            <a:picLocks noChangeAspect="1"/>
          </p:cNvPicPr>
          <p:nvPr userDrawn="1"/>
        </p:nvPicPr>
        <p:blipFill>
          <a:blip r:embed="rId4"/>
          <a:stretch>
            <a:fillRect/>
          </a:stretch>
        </p:blipFill>
        <p:spPr>
          <a:xfrm>
            <a:off x="5643686" y="3829937"/>
            <a:ext cx="1123200" cy="842400"/>
          </a:xfrm>
          <a:prstGeom prst="rect">
            <a:avLst/>
          </a:prstGeom>
          <a:ln w="3175">
            <a:solidFill>
              <a:schemeClr val="bg2"/>
            </a:solidFill>
          </a:ln>
        </p:spPr>
      </p:pic>
      <p:pic>
        <p:nvPicPr>
          <p:cNvPr id="23" name="Picture 22">
            <a:extLst>
              <a:ext uri="{FF2B5EF4-FFF2-40B4-BE49-F238E27FC236}">
                <a16:creationId xmlns:a16="http://schemas.microsoft.com/office/drawing/2014/main" id="{F2C7886B-D689-4F72-BB1A-E514B3150E0E}"/>
              </a:ext>
            </a:extLst>
          </p:cNvPr>
          <p:cNvPicPr>
            <a:picLocks noChangeAspect="1"/>
          </p:cNvPicPr>
          <p:nvPr userDrawn="1"/>
        </p:nvPicPr>
        <p:blipFill>
          <a:blip r:embed="rId5"/>
          <a:stretch>
            <a:fillRect/>
          </a:stretch>
        </p:blipFill>
        <p:spPr>
          <a:xfrm>
            <a:off x="6208255" y="4848082"/>
            <a:ext cx="1123200" cy="842400"/>
          </a:xfrm>
          <a:prstGeom prst="rect">
            <a:avLst/>
          </a:prstGeom>
          <a:ln w="3175">
            <a:solidFill>
              <a:schemeClr val="bg2"/>
            </a:solidFill>
          </a:ln>
        </p:spPr>
      </p:pic>
      <p:pic>
        <p:nvPicPr>
          <p:cNvPr id="25" name="Picture 24">
            <a:extLst>
              <a:ext uri="{FF2B5EF4-FFF2-40B4-BE49-F238E27FC236}">
                <a16:creationId xmlns:a16="http://schemas.microsoft.com/office/drawing/2014/main" id="{556E91A5-D671-487E-892B-E1BCCC424766}"/>
              </a:ext>
            </a:extLst>
          </p:cNvPr>
          <p:cNvPicPr>
            <a:picLocks noChangeAspect="1"/>
          </p:cNvPicPr>
          <p:nvPr userDrawn="1"/>
        </p:nvPicPr>
        <p:blipFill>
          <a:blip r:embed="rId6"/>
          <a:stretch>
            <a:fillRect/>
          </a:stretch>
        </p:blipFill>
        <p:spPr>
          <a:xfrm>
            <a:off x="5109690" y="4131840"/>
            <a:ext cx="1123200" cy="842400"/>
          </a:xfrm>
          <a:prstGeom prst="rect">
            <a:avLst/>
          </a:prstGeom>
          <a:ln w="3175">
            <a:solidFill>
              <a:schemeClr val="bg2"/>
            </a:solidFill>
          </a:ln>
        </p:spPr>
      </p:pic>
      <p:pic>
        <p:nvPicPr>
          <p:cNvPr id="27" name="Picture 26">
            <a:extLst>
              <a:ext uri="{FF2B5EF4-FFF2-40B4-BE49-F238E27FC236}">
                <a16:creationId xmlns:a16="http://schemas.microsoft.com/office/drawing/2014/main" id="{3D79A9D8-3C46-416D-9861-CE205D42DB51}"/>
              </a:ext>
            </a:extLst>
          </p:cNvPr>
          <p:cNvPicPr>
            <a:picLocks noChangeAspect="1"/>
          </p:cNvPicPr>
          <p:nvPr userDrawn="1"/>
        </p:nvPicPr>
        <p:blipFill>
          <a:blip r:embed="rId7"/>
          <a:stretch>
            <a:fillRect/>
          </a:stretch>
        </p:blipFill>
        <p:spPr>
          <a:xfrm>
            <a:off x="5671290" y="5134735"/>
            <a:ext cx="1123200" cy="842400"/>
          </a:xfrm>
          <a:prstGeom prst="rect">
            <a:avLst/>
          </a:prstGeom>
          <a:ln w="3175">
            <a:solidFill>
              <a:schemeClr val="bg2"/>
            </a:solidFill>
          </a:ln>
        </p:spPr>
      </p:pic>
      <p:pic>
        <p:nvPicPr>
          <p:cNvPr id="29" name="Picture 28">
            <a:extLst>
              <a:ext uri="{FF2B5EF4-FFF2-40B4-BE49-F238E27FC236}">
                <a16:creationId xmlns:a16="http://schemas.microsoft.com/office/drawing/2014/main" id="{3991C89C-D3E3-464C-989A-AA9410CF3C23}"/>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p:blipFill>
        <p:spPr>
          <a:xfrm>
            <a:off x="4488389" y="4397128"/>
            <a:ext cx="1116744" cy="842400"/>
          </a:xfrm>
          <a:prstGeom prst="rect">
            <a:avLst/>
          </a:prstGeom>
          <a:ln w="3175">
            <a:solidFill>
              <a:schemeClr val="bg2"/>
            </a:solidFill>
          </a:ln>
        </p:spPr>
      </p:pic>
      <p:pic>
        <p:nvPicPr>
          <p:cNvPr id="31" name="Picture 30">
            <a:extLst>
              <a:ext uri="{FF2B5EF4-FFF2-40B4-BE49-F238E27FC236}">
                <a16:creationId xmlns:a16="http://schemas.microsoft.com/office/drawing/2014/main" id="{CA81334B-5E89-461B-9127-AECD9219D709}"/>
              </a:ext>
            </a:extLst>
          </p:cNvPr>
          <p:cNvPicPr>
            <a:picLocks noChangeAspect="1"/>
          </p:cNvPicPr>
          <p:nvPr userDrawn="1"/>
        </p:nvPicPr>
        <p:blipFill>
          <a:blip r:embed="rId9" cstate="print">
            <a:extLst>
              <a:ext uri="{28A0092B-C50C-407E-A947-70E740481C1C}">
                <a14:useLocalDpi xmlns:a14="http://schemas.microsoft.com/office/drawing/2010/main" val="0"/>
              </a:ext>
            </a:extLst>
          </a:blip>
          <a:srcRect/>
          <a:stretch/>
        </p:blipFill>
        <p:spPr>
          <a:xfrm>
            <a:off x="5134091" y="5404247"/>
            <a:ext cx="1123200" cy="840776"/>
          </a:xfrm>
          <a:prstGeom prst="rect">
            <a:avLst/>
          </a:prstGeom>
          <a:ln w="3175">
            <a:solidFill>
              <a:schemeClr val="bg2"/>
            </a:solidFill>
          </a:ln>
        </p:spPr>
      </p:pic>
    </p:spTree>
    <p:extLst>
      <p:ext uri="{BB962C8B-B14F-4D97-AF65-F5344CB8AC3E}">
        <p14:creationId xmlns:p14="http://schemas.microsoft.com/office/powerpoint/2010/main" val="1408480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Getting started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73F4D21-0D6E-4527-908B-3C7C5A29B15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810122" y="3722382"/>
            <a:ext cx="3057861" cy="1645920"/>
          </a:xfrm>
          <a:prstGeom prst="rect">
            <a:avLst/>
          </a:prstGeom>
          <a:ln w="3175">
            <a:solidFill>
              <a:schemeClr val="bg2">
                <a:lumMod val="60000"/>
                <a:lumOff val="40000"/>
              </a:schemeClr>
            </a:solidFill>
          </a:ln>
        </p:spPr>
      </p:pic>
      <p:pic>
        <p:nvPicPr>
          <p:cNvPr id="8" name="Picture 7">
            <a:extLst>
              <a:ext uri="{FF2B5EF4-FFF2-40B4-BE49-F238E27FC236}">
                <a16:creationId xmlns:a16="http://schemas.microsoft.com/office/drawing/2014/main" id="{04B1CEC1-EA8B-4F23-A004-9684BA19D50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23017" y="3724979"/>
            <a:ext cx="2726502" cy="1640726"/>
          </a:xfrm>
          <a:prstGeom prst="rect">
            <a:avLst/>
          </a:prstGeom>
          <a:ln w="3175">
            <a:solidFill>
              <a:schemeClr val="bg2">
                <a:lumMod val="60000"/>
                <a:lumOff val="40000"/>
              </a:schemeClr>
            </a:solidFill>
          </a:ln>
        </p:spPr>
      </p:pic>
      <p:sp>
        <p:nvSpPr>
          <p:cNvPr id="17" name="Rectangle 16">
            <a:extLst>
              <a:ext uri="{FF2B5EF4-FFF2-40B4-BE49-F238E27FC236}">
                <a16:creationId xmlns:a16="http://schemas.microsoft.com/office/drawing/2014/main" id="{99911C52-8BD4-4F0D-866B-C996C90A70C0}"/>
              </a:ext>
            </a:extLst>
          </p:cNvPr>
          <p:cNvSpPr/>
          <p:nvPr userDrawn="1"/>
        </p:nvSpPr>
        <p:spPr>
          <a:xfrm>
            <a:off x="307561" y="1576406"/>
            <a:ext cx="4065715" cy="1577355"/>
          </a:xfrm>
          <a:prstGeom prst="rect">
            <a:avLst/>
          </a:prstGeom>
        </p:spPr>
        <p:txBody>
          <a:bodyPr wrap="square">
            <a:spAutoFit/>
          </a:bodyPr>
          <a:lstStyle/>
          <a:p>
            <a:pPr marL="0" indent="0">
              <a:lnSpc>
                <a:spcPct val="95000"/>
              </a:lnSpc>
              <a:spcBef>
                <a:spcPts val="1200"/>
              </a:spcBef>
              <a:buNone/>
            </a:pPr>
            <a:r>
              <a:rPr lang="en-US" sz="1400" b="1"/>
              <a:t>To insert a new slide</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400" b="0" i="0" u="none" strike="noStrike" kern="1200" cap="none" spc="0" normalizeH="0" baseline="0">
                <a:ln>
                  <a:noFill/>
                </a:ln>
                <a:solidFill>
                  <a:prstClr val="black"/>
                </a:solidFill>
                <a:effectLst/>
                <a:uLnTx/>
                <a:uFillTx/>
                <a:latin typeface="+mn-lt"/>
                <a:ea typeface="+mn-ea"/>
                <a:cs typeface="+mn-cs"/>
              </a:rPr>
              <a:t>Click the bottom of the New Slide button on the Home tab.</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400" b="0" i="0" u="none" strike="noStrike" kern="1200" cap="none" spc="0" normalizeH="0" baseline="0">
                <a:ln>
                  <a:noFill/>
                </a:ln>
                <a:solidFill>
                  <a:prstClr val="black"/>
                </a:solidFill>
                <a:effectLst/>
                <a:uLnTx/>
                <a:uFillTx/>
                <a:latin typeface="+mn-lt"/>
                <a:ea typeface="+mn-ea"/>
                <a:cs typeface="+mn-cs"/>
              </a:rPr>
              <a:t>Choose a layout from the gallery.</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400" b="0" i="0" u="none" strike="noStrike" kern="1200" cap="none" spc="0" normalizeH="0" baseline="0">
                <a:ln>
                  <a:noFill/>
                </a:ln>
                <a:solidFill>
                  <a:prstClr val="black"/>
                </a:solidFill>
                <a:effectLst/>
                <a:uLnTx/>
                <a:uFillTx/>
                <a:latin typeface="+mn-lt"/>
                <a:ea typeface="+mn-ea"/>
                <a:cs typeface="+mn-cs"/>
              </a:rPr>
              <a:t>Add content using </a:t>
            </a:r>
            <a:r>
              <a:rPr lang="en-US" sz="1400"/>
              <a:t>the default boxes provided.</a:t>
            </a:r>
          </a:p>
        </p:txBody>
      </p:sp>
      <p:sp>
        <p:nvSpPr>
          <p:cNvPr id="15" name="Rectangle 14">
            <a:extLst>
              <a:ext uri="{FF2B5EF4-FFF2-40B4-BE49-F238E27FC236}">
                <a16:creationId xmlns:a16="http://schemas.microsoft.com/office/drawing/2014/main" id="{11E92F06-F4FB-4621-9169-B57FD0A41EED}"/>
              </a:ext>
            </a:extLst>
          </p:cNvPr>
          <p:cNvSpPr/>
          <p:nvPr userDrawn="1"/>
        </p:nvSpPr>
        <p:spPr>
          <a:xfrm>
            <a:off x="307562" y="950979"/>
            <a:ext cx="5836649" cy="400110"/>
          </a:xfrm>
          <a:prstGeom prst="rect">
            <a:avLst/>
          </a:prstGeom>
        </p:spPr>
        <p:txBody>
          <a:bodyPr wrap="square">
            <a:spAutoFit/>
          </a:bodyPr>
          <a:lstStyle/>
          <a:p>
            <a:r>
              <a:rPr kumimoji="0" lang="en-US" sz="2000" b="1" i="0" u="none" strike="noStrike" kern="1200" cap="none" spc="0" normalizeH="0" baseline="0" noProof="0">
                <a:ln>
                  <a:noFill/>
                </a:ln>
                <a:solidFill>
                  <a:prstClr val="black"/>
                </a:solidFill>
                <a:effectLst/>
                <a:uLnTx/>
                <a:uFillTx/>
                <a:latin typeface="+mn-lt"/>
                <a:ea typeface="+mj-ea"/>
                <a:cs typeface="+mj-cs"/>
              </a:rPr>
              <a:t>To Insert or Change a Slide</a:t>
            </a:r>
            <a:endParaRPr lang="en-CA" sz="1600"/>
          </a:p>
        </p:txBody>
      </p:sp>
      <p:sp>
        <p:nvSpPr>
          <p:cNvPr id="2" name="Date Placeholder 1"/>
          <p:cNvSpPr>
            <a:spLocks noGrp="1"/>
          </p:cNvSpPr>
          <p:nvPr>
            <p:ph type="dt" sz="half" idx="10"/>
          </p:nvPr>
        </p:nvSpPr>
        <p:spPr/>
        <p:txBody>
          <a:bodyPr/>
          <a:lstStyle/>
          <a:p>
            <a:fld id="{9C607C0D-E009-46A8-9602-4C9F4E3543F3}" type="datetime4">
              <a:rPr lang="en-CA" smtClean="0"/>
              <a:t>February 13, 2025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BB333B34-C87C-402E-ABB0-13B7C9DEBBC4}" type="slidenum">
              <a:rPr/>
              <a:t>‹#›</a:t>
            </a:fld>
            <a:endParaRPr/>
          </a:p>
        </p:txBody>
      </p:sp>
      <p:sp>
        <p:nvSpPr>
          <p:cNvPr id="16" name="Rectangle 15">
            <a:extLst>
              <a:ext uri="{FF2B5EF4-FFF2-40B4-BE49-F238E27FC236}">
                <a16:creationId xmlns:a16="http://schemas.microsoft.com/office/drawing/2014/main" id="{F1C17CB5-F2BE-4A24-9128-54B915A02C7D}"/>
              </a:ext>
            </a:extLst>
          </p:cNvPr>
          <p:cNvSpPr/>
          <p:nvPr userDrawn="1"/>
        </p:nvSpPr>
        <p:spPr>
          <a:xfrm>
            <a:off x="397379" y="359681"/>
            <a:ext cx="2630528" cy="246221"/>
          </a:xfrm>
          <a:prstGeom prst="rect">
            <a:avLst/>
          </a:prstGeom>
        </p:spPr>
        <p:txBody>
          <a:bodyPr wrap="none" lIns="0" rIns="0">
            <a:spAutoFit/>
          </a:bodyPr>
          <a:lstStyle/>
          <a:p>
            <a:r>
              <a:rPr lang="en-US" sz="1000">
                <a:latin typeface="+mn-lt"/>
              </a:rPr>
              <a:t>For use with Microsoft Office PowerPoint 365</a:t>
            </a:r>
            <a:endParaRPr lang="en-US" sz="1000">
              <a:solidFill>
                <a:schemeClr val="bg1"/>
              </a:solidFill>
              <a:latin typeface="+mn-lt"/>
            </a:endParaRPr>
          </a:p>
        </p:txBody>
      </p:sp>
      <p:sp>
        <p:nvSpPr>
          <p:cNvPr id="19" name="Rectangle 18">
            <a:extLst>
              <a:ext uri="{FF2B5EF4-FFF2-40B4-BE49-F238E27FC236}">
                <a16:creationId xmlns:a16="http://schemas.microsoft.com/office/drawing/2014/main" id="{F013F073-27F8-44C6-86F2-1BFB52DCC02D}"/>
              </a:ext>
            </a:extLst>
          </p:cNvPr>
          <p:cNvSpPr/>
          <p:nvPr userDrawn="1"/>
        </p:nvSpPr>
        <p:spPr>
          <a:xfrm>
            <a:off x="4710896" y="1576406"/>
            <a:ext cx="4065720" cy="1731243"/>
          </a:xfrm>
          <a:prstGeom prst="rect">
            <a:avLst/>
          </a:prstGeom>
        </p:spPr>
        <p:txBody>
          <a:bodyPr wrap="square">
            <a:spAutoFit/>
          </a:bodyPr>
          <a:lstStyle/>
          <a:p>
            <a:pPr marL="0" indent="0">
              <a:lnSpc>
                <a:spcPct val="95000"/>
              </a:lnSpc>
              <a:spcBef>
                <a:spcPts val="1200"/>
              </a:spcBef>
              <a:buNone/>
            </a:pPr>
            <a:r>
              <a:rPr lang="en-US" sz="1400" b="1"/>
              <a:t>To change the layout of an existing slide </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lang="en-US" sz="1400"/>
              <a:t>Go </a:t>
            </a:r>
            <a:r>
              <a:rPr kumimoji="0" lang="en-US" sz="1400" b="0" i="0" u="none" strike="noStrike" kern="1200" cap="none" spc="0" normalizeH="0" baseline="0">
                <a:ln>
                  <a:noFill/>
                </a:ln>
                <a:solidFill>
                  <a:prstClr val="black"/>
                </a:solidFill>
                <a:effectLst/>
                <a:uLnTx/>
                <a:uFillTx/>
                <a:latin typeface="+mn-lt"/>
                <a:ea typeface="+mn-ea"/>
                <a:cs typeface="+mn-cs"/>
              </a:rPr>
              <a:t>to the slide you want to change.</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400" b="0" i="0" u="none" strike="noStrike" kern="1200" cap="none" spc="0" normalizeH="0" baseline="0">
                <a:ln>
                  <a:noFill/>
                </a:ln>
                <a:solidFill>
                  <a:prstClr val="black"/>
                </a:solidFill>
                <a:effectLst/>
                <a:uLnTx/>
                <a:uFillTx/>
                <a:latin typeface="+mn-lt"/>
                <a:ea typeface="+mn-ea"/>
                <a:cs typeface="+mn-cs"/>
              </a:rPr>
              <a:t>Select Layout on the Home tab.</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400" b="0" i="0" u="none" strike="noStrike" kern="1200" cap="none" spc="0" normalizeH="0" baseline="0">
                <a:ln>
                  <a:noFill/>
                </a:ln>
                <a:solidFill>
                  <a:prstClr val="black"/>
                </a:solidFill>
                <a:effectLst/>
                <a:uLnTx/>
                <a:uFillTx/>
                <a:latin typeface="+mn-lt"/>
                <a:ea typeface="+mn-ea"/>
                <a:cs typeface="+mn-cs"/>
              </a:rPr>
              <a:t>Choose a new layout from the gallery.</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400" b="0" i="0" u="none" strike="noStrike" kern="1200" cap="none" spc="0" normalizeH="0" baseline="0">
                <a:ln>
                  <a:noFill/>
                </a:ln>
                <a:solidFill>
                  <a:prstClr val="black"/>
                </a:solidFill>
                <a:effectLst/>
                <a:uLnTx/>
                <a:uFillTx/>
                <a:latin typeface="+mn-lt"/>
                <a:ea typeface="+mn-ea"/>
                <a:cs typeface="+mn-cs"/>
              </a:rPr>
              <a:t>Add content </a:t>
            </a:r>
            <a:r>
              <a:rPr lang="en-US" sz="1400"/>
              <a:t>using the default boxes provided.</a:t>
            </a:r>
          </a:p>
        </p:txBody>
      </p:sp>
      <p:cxnSp>
        <p:nvCxnSpPr>
          <p:cNvPr id="13" name="Straight Connector 12">
            <a:extLst>
              <a:ext uri="{FF2B5EF4-FFF2-40B4-BE49-F238E27FC236}">
                <a16:creationId xmlns:a16="http://schemas.microsoft.com/office/drawing/2014/main" id="{D881C36F-DB11-4377-82A5-7916E869C5A2}"/>
              </a:ext>
            </a:extLst>
          </p:cNvPr>
          <p:cNvCxnSpPr>
            <a:cxnSpLocks/>
          </p:cNvCxnSpPr>
          <p:nvPr userDrawn="1"/>
        </p:nvCxnSpPr>
        <p:spPr>
          <a:xfrm>
            <a:off x="4572000" y="1655840"/>
            <a:ext cx="0" cy="3892832"/>
          </a:xfrm>
          <a:prstGeom prst="line">
            <a:avLst/>
          </a:prstGeom>
          <a:noFill/>
          <a:ln w="127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643749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etting started 3">
    <p:spTree>
      <p:nvGrpSpPr>
        <p:cNvPr id="1" name=""/>
        <p:cNvGrpSpPr/>
        <p:nvPr/>
      </p:nvGrpSpPr>
      <p:grpSpPr>
        <a:xfrm>
          <a:off x="0" y="0"/>
          <a:ext cx="0" cy="0"/>
          <a:chOff x="0" y="0"/>
          <a:chExt cx="0" cy="0"/>
        </a:xfrm>
      </p:grpSpPr>
      <p:sp>
        <p:nvSpPr>
          <p:cNvPr id="26" name="Content Placeholder 3">
            <a:extLst>
              <a:ext uri="{FF2B5EF4-FFF2-40B4-BE49-F238E27FC236}">
                <a16:creationId xmlns:a16="http://schemas.microsoft.com/office/drawing/2014/main" id="{C414DEA0-13FF-4DE4-9D76-9E6417F4FE5D}"/>
              </a:ext>
            </a:extLst>
          </p:cNvPr>
          <p:cNvSpPr txBox="1">
            <a:spLocks/>
          </p:cNvSpPr>
          <p:nvPr userDrawn="1"/>
        </p:nvSpPr>
        <p:spPr>
          <a:xfrm>
            <a:off x="397379" y="5038127"/>
            <a:ext cx="5744339" cy="996914"/>
          </a:xfrm>
          <a:prstGeom prst="rect">
            <a:avLst/>
          </a:prstGeom>
        </p:spPr>
        <p:txBody>
          <a:bodyPr vert="horz" lIns="0" tIns="0" rIns="0" bIns="0" rtlCol="0">
            <a:noAutofit/>
          </a:bodyPr>
          <a:lstStyle>
            <a:lvl1pPr marL="227013" indent="-227013" algn="l" defTabSz="914400" rtl="0" eaLnBrk="1" latinLnBrk="0" hangingPunct="1">
              <a:lnSpc>
                <a:spcPct val="100000"/>
              </a:lnSpc>
              <a:spcBef>
                <a:spcPts val="2400"/>
              </a:spcBef>
              <a:buClr>
                <a:schemeClr val="tx1"/>
              </a:buClr>
              <a:buSzPct val="130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100000"/>
              </a:lnSpc>
              <a:spcBef>
                <a:spcPts val="1800"/>
              </a:spcBef>
              <a:buClr>
                <a:schemeClr val="tx1"/>
              </a:buClr>
              <a:buSzPct val="130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100000"/>
              </a:lnSpc>
              <a:spcBef>
                <a:spcPts val="1800"/>
              </a:spcBef>
              <a:buClr>
                <a:schemeClr val="tx1"/>
              </a:buClr>
              <a:buSzPct val="130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100000"/>
              </a:lnSpc>
              <a:spcBef>
                <a:spcPts val="1800"/>
              </a:spcBef>
              <a:buClr>
                <a:schemeClr val="tx1"/>
              </a:buClr>
              <a:buSzPct val="130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100000"/>
              </a:lnSpc>
              <a:spcBef>
                <a:spcPts val="1800"/>
              </a:spcBef>
              <a:buClr>
                <a:schemeClr val="tx1"/>
              </a:buClr>
              <a:buSzPct val="130000"/>
              <a:buFont typeface="Arial" panose="020B0604020202020204" pitchFamily="34" charset="0"/>
              <a:buChar char="•"/>
              <a:defRPr sz="1400" kern="1200">
                <a:solidFill>
                  <a:schemeClr val="tx1"/>
                </a:solidFill>
                <a:latin typeface="+mn-lt"/>
                <a:ea typeface="+mn-ea"/>
                <a:cs typeface="+mn-cs"/>
              </a:defRPr>
            </a:lvl5pPr>
            <a:lvl6pPr marL="1965960"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6pPr>
            <a:lvl7pPr marL="2322576"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7pPr>
            <a:lvl8pPr marL="2679192"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8pPr>
            <a:lvl9pPr marL="3035808"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9pPr>
          </a:lstStyle>
          <a:p>
            <a:pPr>
              <a:lnSpc>
                <a:spcPct val="95000"/>
              </a:lnSpc>
              <a:spcBef>
                <a:spcPts val="1200"/>
              </a:spcBef>
              <a:buSzPct val="115000"/>
            </a:pPr>
            <a:r>
              <a:rPr lang="en-US" sz="1200"/>
              <a:t>Primary colours Green and Blue may be used interchangeably across the organization.</a:t>
            </a:r>
          </a:p>
          <a:p>
            <a:pPr>
              <a:lnSpc>
                <a:spcPct val="95000"/>
              </a:lnSpc>
              <a:spcBef>
                <a:spcPts val="1200"/>
              </a:spcBef>
              <a:buSzPct val="115000"/>
            </a:pPr>
            <a:r>
              <a:rPr lang="en-US" sz="1200"/>
              <a:t>Text colour: use black or white reverse text.</a:t>
            </a:r>
          </a:p>
          <a:p>
            <a:pPr>
              <a:lnSpc>
                <a:spcPct val="95000"/>
              </a:lnSpc>
              <a:spcBef>
                <a:spcPts val="1200"/>
              </a:spcBef>
              <a:buSzPct val="115000"/>
            </a:pPr>
            <a:r>
              <a:rPr lang="en-US" sz="1200"/>
              <a:t>Charts and graphics only: use any of the primary or secondary colours provided.</a:t>
            </a:r>
          </a:p>
        </p:txBody>
      </p:sp>
      <p:cxnSp>
        <p:nvCxnSpPr>
          <p:cNvPr id="25" name="Straight Connector 24">
            <a:extLst>
              <a:ext uri="{FF2B5EF4-FFF2-40B4-BE49-F238E27FC236}">
                <a16:creationId xmlns:a16="http://schemas.microsoft.com/office/drawing/2014/main" id="{0EE1E742-A967-4A3E-9F77-DA40A8E46B45}"/>
              </a:ext>
            </a:extLst>
          </p:cNvPr>
          <p:cNvCxnSpPr>
            <a:cxnSpLocks/>
          </p:cNvCxnSpPr>
          <p:nvPr userDrawn="1"/>
        </p:nvCxnSpPr>
        <p:spPr>
          <a:xfrm>
            <a:off x="6477000" y="1622705"/>
            <a:ext cx="0" cy="4412336"/>
          </a:xfrm>
          <a:prstGeom prst="line">
            <a:avLst/>
          </a:prstGeom>
          <a:noFill/>
          <a:ln w="1270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2" name="Date Placeholder 1"/>
          <p:cNvSpPr>
            <a:spLocks noGrp="1"/>
          </p:cNvSpPr>
          <p:nvPr>
            <p:ph type="dt" sz="half" idx="10"/>
          </p:nvPr>
        </p:nvSpPr>
        <p:spPr/>
        <p:txBody>
          <a:bodyPr/>
          <a:lstStyle/>
          <a:p>
            <a:fld id="{CF2A9D3C-3137-4F15-BA72-B988755605E7}" type="datetime4">
              <a:rPr lang="en-CA" smtClean="0"/>
              <a:t>February 13, 2025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BB333B34-C87C-402E-ABB0-13B7C9DEBBC4}" type="slidenum">
              <a:rPr/>
              <a:t>‹#›</a:t>
            </a:fld>
            <a:endParaRPr/>
          </a:p>
        </p:txBody>
      </p:sp>
      <p:sp>
        <p:nvSpPr>
          <p:cNvPr id="27" name="Title 5">
            <a:extLst>
              <a:ext uri="{FF2B5EF4-FFF2-40B4-BE49-F238E27FC236}">
                <a16:creationId xmlns:a16="http://schemas.microsoft.com/office/drawing/2014/main" id="{AEA8B13C-3D00-4B76-989C-A1F6F0840923}"/>
              </a:ext>
            </a:extLst>
          </p:cNvPr>
          <p:cNvSpPr txBox="1">
            <a:spLocks/>
          </p:cNvSpPr>
          <p:nvPr userDrawn="1"/>
        </p:nvSpPr>
        <p:spPr>
          <a:xfrm>
            <a:off x="397380" y="1032065"/>
            <a:ext cx="3891038" cy="493140"/>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2400" b="0" kern="1200" baseline="0">
                <a:solidFill>
                  <a:schemeClr val="tx1"/>
                </a:solidFill>
                <a:latin typeface="+mj-lt"/>
                <a:ea typeface="+mj-ea"/>
                <a:cs typeface="+mj-cs"/>
              </a:defRPr>
            </a:lvl1pPr>
          </a:lstStyle>
          <a:p>
            <a:r>
              <a:rPr lang="en-US" sz="2000" b="1"/>
              <a:t>Colours &amp; Images</a:t>
            </a:r>
          </a:p>
        </p:txBody>
      </p:sp>
      <p:sp>
        <p:nvSpPr>
          <p:cNvPr id="20" name="Content Placeholder 3">
            <a:extLst>
              <a:ext uri="{FF2B5EF4-FFF2-40B4-BE49-F238E27FC236}">
                <a16:creationId xmlns:a16="http://schemas.microsoft.com/office/drawing/2014/main" id="{3F1EF2E9-1005-4071-B482-10D7F95E3EF3}"/>
              </a:ext>
            </a:extLst>
          </p:cNvPr>
          <p:cNvSpPr txBox="1">
            <a:spLocks/>
          </p:cNvSpPr>
          <p:nvPr userDrawn="1"/>
        </p:nvSpPr>
        <p:spPr>
          <a:xfrm>
            <a:off x="6755137" y="1622705"/>
            <a:ext cx="2023481" cy="4927319"/>
          </a:xfrm>
          <a:prstGeom prst="rect">
            <a:avLst/>
          </a:prstGeom>
        </p:spPr>
        <p:txBody>
          <a:bodyPr vert="horz" lIns="0" tIns="0" rIns="0" bIns="0" rtlCol="0">
            <a:noAutofit/>
          </a:bodyPr>
          <a:lstStyle>
            <a:lvl1pPr marL="227013" indent="-227013" algn="l" defTabSz="914400" rtl="0" eaLnBrk="1" latinLnBrk="0" hangingPunct="1">
              <a:lnSpc>
                <a:spcPct val="100000"/>
              </a:lnSpc>
              <a:spcBef>
                <a:spcPts val="2400"/>
              </a:spcBef>
              <a:buClr>
                <a:schemeClr val="tx1"/>
              </a:buClr>
              <a:buSzPct val="130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100000"/>
              </a:lnSpc>
              <a:spcBef>
                <a:spcPts val="1800"/>
              </a:spcBef>
              <a:buClr>
                <a:schemeClr val="tx1"/>
              </a:buClr>
              <a:buSzPct val="130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100000"/>
              </a:lnSpc>
              <a:spcBef>
                <a:spcPts val="1800"/>
              </a:spcBef>
              <a:buClr>
                <a:schemeClr val="tx1"/>
              </a:buClr>
              <a:buSzPct val="130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100000"/>
              </a:lnSpc>
              <a:spcBef>
                <a:spcPts val="1800"/>
              </a:spcBef>
              <a:buClr>
                <a:schemeClr val="tx1"/>
              </a:buClr>
              <a:buSzPct val="130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100000"/>
              </a:lnSpc>
              <a:spcBef>
                <a:spcPts val="1800"/>
              </a:spcBef>
              <a:buClr>
                <a:schemeClr val="tx1"/>
              </a:buClr>
              <a:buSzPct val="130000"/>
              <a:buFont typeface="Arial" panose="020B0604020202020204" pitchFamily="34" charset="0"/>
              <a:buChar char="•"/>
              <a:defRPr sz="1400" kern="1200">
                <a:solidFill>
                  <a:schemeClr val="tx1"/>
                </a:solidFill>
                <a:latin typeface="+mn-lt"/>
                <a:ea typeface="+mn-ea"/>
                <a:cs typeface="+mn-cs"/>
              </a:defRPr>
            </a:lvl5pPr>
            <a:lvl6pPr marL="1965960"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6pPr>
            <a:lvl7pPr marL="2322576"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7pPr>
            <a:lvl8pPr marL="2679192"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8pPr>
            <a:lvl9pPr marL="3035808" indent="-228600" algn="l" defTabSz="914400" rtl="0" eaLnBrk="1" latinLnBrk="0" hangingPunct="1">
              <a:lnSpc>
                <a:spcPct val="90000"/>
              </a:lnSpc>
              <a:spcBef>
                <a:spcPts val="600"/>
              </a:spcBef>
              <a:buClr>
                <a:schemeClr val="accent1"/>
              </a:buClr>
              <a:buSzPct val="115000"/>
              <a:buFont typeface="Wingdings" panose="05000000000000000000" pitchFamily="2" charset="2"/>
              <a:buChar char="§"/>
              <a:defRPr sz="1400" kern="120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1200"/>
              </a:spcBef>
              <a:spcAft>
                <a:spcPts val="0"/>
              </a:spcAft>
              <a:buClrTx/>
              <a:buSzPct val="100000"/>
              <a:buFont typeface="Arial" panose="020B0604020202020204" pitchFamily="34" charset="0"/>
              <a:buNone/>
              <a:tabLst/>
              <a:defRPr/>
            </a:pPr>
            <a:r>
              <a:rPr lang="en-US" sz="1400" b="1"/>
              <a:t>Embedded Colour Palette</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200" b="0" i="0" u="none" strike="noStrike" kern="1200" cap="none" spc="0" normalizeH="0" baseline="0">
                <a:ln>
                  <a:noFill/>
                </a:ln>
                <a:solidFill>
                  <a:prstClr val="black"/>
                </a:solidFill>
                <a:effectLst/>
                <a:uLnTx/>
                <a:uFillTx/>
                <a:latin typeface="+mn-lt"/>
                <a:ea typeface="+mn-ea"/>
                <a:cs typeface="+mn-cs"/>
              </a:rPr>
              <a:t>Branded colours are embedded in the template for your immediate use.</a:t>
            </a:r>
          </a:p>
          <a:p>
            <a:pPr marL="228600" marR="0" lvl="0" indent="-228600" algn="l" defTabSz="914400" rtl="0" eaLnBrk="1" fontAlgn="auto" latinLnBrk="0" hangingPunct="1">
              <a:lnSpc>
                <a:spcPct val="95000"/>
              </a:lnSpc>
              <a:spcBef>
                <a:spcPts val="1200"/>
              </a:spcBef>
              <a:spcAft>
                <a:spcPts val="0"/>
              </a:spcAft>
              <a:buClrTx/>
              <a:buSzPct val="100000"/>
              <a:buFont typeface="Arial" panose="020B0604020202020204" pitchFamily="34" charset="0"/>
              <a:buChar char="•"/>
              <a:tabLst/>
              <a:defRPr/>
            </a:pPr>
            <a:endParaRPr kumimoji="0" lang="en-US" sz="1400" b="0" i="0" u="none" strike="noStrike" kern="1200" cap="none" spc="0" normalizeH="0" baseline="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95000"/>
              </a:lnSpc>
              <a:spcBef>
                <a:spcPts val="1200"/>
              </a:spcBef>
              <a:spcAft>
                <a:spcPts val="0"/>
              </a:spcAft>
              <a:buClrTx/>
              <a:buSzPct val="100000"/>
              <a:buFont typeface="Arial" panose="020B0604020202020204" pitchFamily="34" charset="0"/>
              <a:buChar char="•"/>
              <a:tabLst/>
              <a:defRPr/>
            </a:pPr>
            <a:endParaRPr kumimoji="0" lang="en-US" sz="1400" b="0" i="0" u="none" strike="noStrike" kern="1200" cap="none" spc="0" normalizeH="0" baseline="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95000"/>
              </a:lnSpc>
              <a:spcBef>
                <a:spcPts val="1200"/>
              </a:spcBef>
              <a:spcAft>
                <a:spcPts val="0"/>
              </a:spcAft>
              <a:buClrTx/>
              <a:buSzPct val="100000"/>
              <a:buFont typeface="Arial" panose="020B0604020202020204" pitchFamily="34" charset="0"/>
              <a:buChar char="•"/>
              <a:tabLst/>
              <a:defRPr/>
            </a:pPr>
            <a:endParaRPr kumimoji="0" lang="en-US" sz="1400" b="0" i="0" u="none" strike="noStrike" kern="1200" cap="none" spc="0" normalizeH="0" baseline="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95000"/>
              </a:lnSpc>
              <a:spcBef>
                <a:spcPts val="1200"/>
              </a:spcBef>
              <a:spcAft>
                <a:spcPts val="0"/>
              </a:spcAft>
              <a:buClrTx/>
              <a:buSzPct val="100000"/>
              <a:buFont typeface="Arial" panose="020B0604020202020204" pitchFamily="34" charset="0"/>
              <a:buChar char="•"/>
              <a:tabLst/>
              <a:defRPr/>
            </a:pPr>
            <a:endParaRPr kumimoji="0" lang="en-US" sz="1400" b="0" i="0" u="none" strike="noStrike" kern="1200" cap="none" spc="0" normalizeH="0" baseline="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95000"/>
              </a:lnSpc>
              <a:spcBef>
                <a:spcPts val="1200"/>
              </a:spcBef>
              <a:spcAft>
                <a:spcPts val="0"/>
              </a:spcAft>
              <a:buClrTx/>
              <a:buSzPct val="100000"/>
              <a:buFont typeface="Arial" panose="020B0604020202020204" pitchFamily="34" charset="0"/>
              <a:buChar char="•"/>
              <a:tabLst/>
              <a:defRPr/>
            </a:pPr>
            <a:endParaRPr kumimoji="0" lang="en-US" sz="800" b="0" i="0" u="none" strike="noStrike" kern="1200" cap="none" spc="0" normalizeH="0" baseline="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95000"/>
              </a:lnSpc>
              <a:spcBef>
                <a:spcPts val="1200"/>
              </a:spcBef>
              <a:spcAft>
                <a:spcPts val="0"/>
              </a:spcAft>
              <a:buClrTx/>
              <a:buSzPct val="100000"/>
              <a:buFont typeface="Arial" panose="020B0604020202020204" pitchFamily="34" charset="0"/>
              <a:buChar char="•"/>
              <a:tabLst/>
              <a:defRPr/>
            </a:pPr>
            <a:endParaRPr kumimoji="0" lang="en-US" sz="100" b="0" i="0" u="none" strike="noStrike" kern="1200" cap="none" spc="0" normalizeH="0" baseline="0">
              <a:ln>
                <a:noFill/>
              </a:ln>
              <a:solidFill>
                <a:prstClr val="black"/>
              </a:solidFill>
              <a:effectLst/>
              <a:uLnTx/>
              <a:uFillTx/>
              <a:latin typeface="+mn-lt"/>
              <a:ea typeface="+mn-ea"/>
              <a:cs typeface="+mn-cs"/>
            </a:endParaRPr>
          </a:p>
          <a:p>
            <a:pPr marL="0" indent="0">
              <a:lnSpc>
                <a:spcPct val="95000"/>
              </a:lnSpc>
              <a:spcBef>
                <a:spcPts val="1200"/>
              </a:spcBef>
              <a:buNone/>
            </a:pPr>
            <a:endParaRPr lang="en-US" sz="100" b="1"/>
          </a:p>
          <a:p>
            <a:pPr marL="0" indent="0">
              <a:lnSpc>
                <a:spcPct val="95000"/>
              </a:lnSpc>
              <a:spcBef>
                <a:spcPts val="1200"/>
              </a:spcBef>
              <a:buNone/>
            </a:pPr>
            <a:r>
              <a:rPr lang="en-US" sz="1400" b="1"/>
              <a:t>Images</a:t>
            </a:r>
          </a:p>
          <a:p>
            <a:pPr marL="228600" marR="0" lvl="0" indent="-228600" algn="l" defTabSz="914400" rtl="0" eaLnBrk="1" fontAlgn="auto" latinLnBrk="0" hangingPunct="1">
              <a:lnSpc>
                <a:spcPct val="95000"/>
              </a:lnSpc>
              <a:spcBef>
                <a:spcPts val="1200"/>
              </a:spcBef>
              <a:spcAft>
                <a:spcPts val="0"/>
              </a:spcAft>
              <a:buClrTx/>
              <a:buSzPct val="115000"/>
              <a:buFont typeface="Arial" panose="020B0604020202020204" pitchFamily="34" charset="0"/>
              <a:buChar char="•"/>
              <a:tabLst/>
              <a:defRPr/>
            </a:pPr>
            <a:r>
              <a:rPr kumimoji="0" lang="en-US" sz="1200" b="0" i="0" u="none" strike="noStrike" kern="1200" cap="none" spc="0" normalizeH="0" baseline="0">
                <a:ln>
                  <a:noFill/>
                </a:ln>
                <a:solidFill>
                  <a:prstClr val="black"/>
                </a:solidFill>
                <a:effectLst/>
                <a:uLnTx/>
                <a:uFillTx/>
                <a:latin typeface="+mn-lt"/>
                <a:ea typeface="+mn-ea"/>
                <a:cs typeface="+mn-cs"/>
              </a:rPr>
              <a:t>You can add your own copyright free photos</a:t>
            </a:r>
            <a:br>
              <a:rPr kumimoji="0" lang="en-US" sz="1200" b="0" i="0" u="none" strike="noStrike" kern="1200" cap="none" spc="0" normalizeH="0" baseline="0">
                <a:ln>
                  <a:noFill/>
                </a:ln>
                <a:solidFill>
                  <a:prstClr val="black"/>
                </a:solidFill>
                <a:effectLst/>
                <a:uLnTx/>
                <a:uFillTx/>
                <a:latin typeface="+mn-lt"/>
                <a:ea typeface="+mn-ea"/>
                <a:cs typeface="+mn-cs"/>
              </a:rPr>
            </a:br>
            <a:r>
              <a:rPr kumimoji="0" lang="en-US" sz="1200" b="0" i="0" u="none" strike="noStrike" kern="1200" cap="none" spc="0" normalizeH="0" baseline="0">
                <a:ln>
                  <a:noFill/>
                </a:ln>
                <a:solidFill>
                  <a:prstClr val="black"/>
                </a:solidFill>
                <a:effectLst/>
                <a:uLnTx/>
                <a:uFillTx/>
                <a:latin typeface="+mn-lt"/>
                <a:ea typeface="+mn-ea"/>
                <a:cs typeface="+mn-cs"/>
              </a:rPr>
              <a:t>to customize your content slides.</a:t>
            </a:r>
          </a:p>
        </p:txBody>
      </p:sp>
      <p:sp>
        <p:nvSpPr>
          <p:cNvPr id="14" name="Rectangle 13">
            <a:extLst>
              <a:ext uri="{FF2B5EF4-FFF2-40B4-BE49-F238E27FC236}">
                <a16:creationId xmlns:a16="http://schemas.microsoft.com/office/drawing/2014/main" id="{A38F2055-4983-4560-A35F-C2AD8B91C608}"/>
              </a:ext>
            </a:extLst>
          </p:cNvPr>
          <p:cNvSpPr/>
          <p:nvPr userDrawn="1"/>
        </p:nvSpPr>
        <p:spPr>
          <a:xfrm>
            <a:off x="397379" y="359681"/>
            <a:ext cx="2630528" cy="246221"/>
          </a:xfrm>
          <a:prstGeom prst="rect">
            <a:avLst/>
          </a:prstGeom>
        </p:spPr>
        <p:txBody>
          <a:bodyPr wrap="none" lIns="0" rIns="0">
            <a:spAutoFit/>
          </a:bodyPr>
          <a:lstStyle/>
          <a:p>
            <a:r>
              <a:rPr lang="en-US" sz="1000">
                <a:latin typeface="+mn-lt"/>
              </a:rPr>
              <a:t>For use with Microsoft Office PowerPoint 365</a:t>
            </a:r>
            <a:endParaRPr lang="en-US" sz="1000">
              <a:solidFill>
                <a:schemeClr val="bg1"/>
              </a:solidFill>
              <a:latin typeface="+mn-lt"/>
            </a:endParaRPr>
          </a:p>
        </p:txBody>
      </p:sp>
      <p:grpSp>
        <p:nvGrpSpPr>
          <p:cNvPr id="18" name="Group 17">
            <a:extLst>
              <a:ext uri="{FF2B5EF4-FFF2-40B4-BE49-F238E27FC236}">
                <a16:creationId xmlns:a16="http://schemas.microsoft.com/office/drawing/2014/main" id="{10A5EA6A-5CC2-4014-B857-5851599C6A3A}"/>
              </a:ext>
            </a:extLst>
          </p:cNvPr>
          <p:cNvGrpSpPr/>
          <p:nvPr userDrawn="1"/>
        </p:nvGrpSpPr>
        <p:grpSpPr>
          <a:xfrm>
            <a:off x="6994766" y="2855575"/>
            <a:ext cx="1626433" cy="1817208"/>
            <a:chOff x="6808033" y="2485869"/>
            <a:chExt cx="1626433" cy="1817208"/>
          </a:xfrm>
        </p:grpSpPr>
        <p:pic>
          <p:nvPicPr>
            <p:cNvPr id="19" name="Picture 18">
              <a:extLst>
                <a:ext uri="{FF2B5EF4-FFF2-40B4-BE49-F238E27FC236}">
                  <a16:creationId xmlns:a16="http://schemas.microsoft.com/office/drawing/2014/main" id="{7A8B07CF-694E-4DE7-BFB8-2BE0B43DA1DA}"/>
                </a:ext>
              </a:extLst>
            </p:cNvPr>
            <p:cNvPicPr>
              <a:picLocks noChangeAspect="1"/>
            </p:cNvPicPr>
            <p:nvPr userDrawn="1"/>
          </p:nvPicPr>
          <p:blipFill rotWithShape="1">
            <a:blip r:embed="rId2"/>
            <a:srcRect l="796" t="1136" r="1057"/>
            <a:stretch/>
          </p:blipFill>
          <p:spPr>
            <a:xfrm>
              <a:off x="6808033" y="2485869"/>
              <a:ext cx="1626433" cy="1817208"/>
            </a:xfrm>
            <a:prstGeom prst="rect">
              <a:avLst/>
            </a:prstGeom>
            <a:ln w="3175">
              <a:solidFill>
                <a:schemeClr val="bg2">
                  <a:lumMod val="60000"/>
                  <a:lumOff val="40000"/>
                </a:schemeClr>
              </a:solidFill>
            </a:ln>
          </p:spPr>
        </p:pic>
        <p:sp>
          <p:nvSpPr>
            <p:cNvPr id="21" name="Rectangle 20">
              <a:extLst>
                <a:ext uri="{FF2B5EF4-FFF2-40B4-BE49-F238E27FC236}">
                  <a16:creationId xmlns:a16="http://schemas.microsoft.com/office/drawing/2014/main" id="{7B9DCF80-5759-4134-AFB0-6E099B6BC2C4}"/>
                </a:ext>
              </a:extLst>
            </p:cNvPr>
            <p:cNvSpPr/>
            <p:nvPr userDrawn="1"/>
          </p:nvSpPr>
          <p:spPr>
            <a:xfrm>
              <a:off x="6808033" y="2485869"/>
              <a:ext cx="1626433" cy="394064"/>
            </a:xfrm>
            <a:prstGeom prst="rect">
              <a:avLst/>
            </a:prstGeom>
            <a:noFill/>
            <a:ln w="285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l"/>
              <a:endParaRPr lang="en-CA" err="1"/>
            </a:p>
          </p:txBody>
        </p:sp>
      </p:grpSp>
      <p:sp>
        <p:nvSpPr>
          <p:cNvPr id="16" name="Rectangle 15">
            <a:extLst>
              <a:ext uri="{FF2B5EF4-FFF2-40B4-BE49-F238E27FC236}">
                <a16:creationId xmlns:a16="http://schemas.microsoft.com/office/drawing/2014/main" id="{931E5459-0781-4692-88B8-0581A3B63EDB}"/>
              </a:ext>
            </a:extLst>
          </p:cNvPr>
          <p:cNvSpPr/>
          <p:nvPr userDrawn="1"/>
        </p:nvSpPr>
        <p:spPr>
          <a:xfrm>
            <a:off x="397379" y="1622705"/>
            <a:ext cx="2019784" cy="197170"/>
          </a:xfrm>
          <a:prstGeom prst="rect">
            <a:avLst/>
          </a:prstGeom>
        </p:spPr>
        <p:txBody>
          <a:bodyPr wrap="none" lIns="0" tIns="0" rIns="0" bIns="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a:ln>
                  <a:noFill/>
                </a:ln>
                <a:solidFill>
                  <a:prstClr val="black"/>
                </a:solidFill>
                <a:effectLst/>
                <a:uLnTx/>
                <a:uFillTx/>
                <a:latin typeface="+mn-lt"/>
                <a:ea typeface="+mn-ea"/>
                <a:cs typeface="+mn-cs"/>
              </a:rPr>
              <a:t>Primary </a:t>
            </a:r>
            <a:r>
              <a:rPr kumimoji="0" lang="en-US" sz="1100" b="1" i="0" u="none" strike="noStrike" kern="1200" cap="none" spc="0" normalizeH="0" baseline="0" noProof="0" err="1">
                <a:ln>
                  <a:noFill/>
                </a:ln>
                <a:solidFill>
                  <a:prstClr val="black"/>
                </a:solidFill>
                <a:effectLst/>
                <a:uLnTx/>
                <a:uFillTx/>
                <a:latin typeface="+mn-lt"/>
                <a:ea typeface="+mn-ea"/>
                <a:cs typeface="+mn-cs"/>
              </a:rPr>
              <a:t>colours</a:t>
            </a:r>
            <a:r>
              <a:rPr kumimoji="0" lang="en-US" sz="1100" b="1" i="0" u="none" strike="noStrike" kern="1200" cap="none" spc="0" normalizeH="0" baseline="0" noProof="0">
                <a:ln>
                  <a:noFill/>
                </a:ln>
                <a:solidFill>
                  <a:prstClr val="black"/>
                </a:solidFill>
                <a:effectLst/>
                <a:uLnTx/>
                <a:uFillTx/>
                <a:latin typeface="+mn-lt"/>
                <a:ea typeface="+mn-ea"/>
                <a:cs typeface="+mn-cs"/>
              </a:rPr>
              <a:t> – RGB values</a:t>
            </a:r>
            <a:endParaRPr kumimoji="0" lang="en-CA" sz="1100" b="1" i="0" u="none" strike="noStrike" kern="1200" cap="none" spc="0" normalizeH="0" baseline="0" noProof="0">
              <a:ln>
                <a:noFill/>
              </a:ln>
              <a:solidFill>
                <a:prstClr val="black"/>
              </a:solidFill>
              <a:effectLst/>
              <a:uLnTx/>
              <a:uFillTx/>
              <a:latin typeface="+mn-lt"/>
              <a:ea typeface="+mn-ea"/>
              <a:cs typeface="+mn-cs"/>
            </a:endParaRPr>
          </a:p>
        </p:txBody>
      </p:sp>
      <p:sp>
        <p:nvSpPr>
          <p:cNvPr id="17" name="Rectangle 16">
            <a:extLst>
              <a:ext uri="{FF2B5EF4-FFF2-40B4-BE49-F238E27FC236}">
                <a16:creationId xmlns:a16="http://schemas.microsoft.com/office/drawing/2014/main" id="{5E183A32-441A-4D9D-A139-550A8EBA281B}"/>
              </a:ext>
            </a:extLst>
          </p:cNvPr>
          <p:cNvSpPr/>
          <p:nvPr userDrawn="1"/>
        </p:nvSpPr>
        <p:spPr>
          <a:xfrm>
            <a:off x="402719" y="2751562"/>
            <a:ext cx="2218556" cy="197170"/>
          </a:xfrm>
          <a:prstGeom prst="rect">
            <a:avLst/>
          </a:prstGeom>
        </p:spPr>
        <p:txBody>
          <a:bodyPr wrap="none" lIns="0" tIns="0" rIns="0" bIns="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a:ln>
                  <a:noFill/>
                </a:ln>
                <a:solidFill>
                  <a:prstClr val="black"/>
                </a:solidFill>
                <a:effectLst/>
                <a:uLnTx/>
                <a:uFillTx/>
                <a:latin typeface="+mn-lt"/>
                <a:ea typeface="+mn-ea"/>
                <a:cs typeface="+mn-cs"/>
              </a:rPr>
              <a:t>Secondary </a:t>
            </a:r>
            <a:r>
              <a:rPr kumimoji="0" lang="en-US" sz="1100" b="1" i="0" u="none" strike="noStrike" kern="1200" cap="none" spc="0" normalizeH="0" baseline="0" noProof="0" err="1">
                <a:ln>
                  <a:noFill/>
                </a:ln>
                <a:solidFill>
                  <a:prstClr val="black"/>
                </a:solidFill>
                <a:effectLst/>
                <a:uLnTx/>
                <a:uFillTx/>
                <a:latin typeface="+mn-lt"/>
                <a:ea typeface="+mn-ea"/>
                <a:cs typeface="+mn-cs"/>
              </a:rPr>
              <a:t>colours</a:t>
            </a:r>
            <a:r>
              <a:rPr kumimoji="0" lang="en-US" sz="1100" b="1" i="0" u="none" strike="noStrike" kern="1200" cap="none" spc="0" normalizeH="0" baseline="0" noProof="0">
                <a:ln>
                  <a:noFill/>
                </a:ln>
                <a:solidFill>
                  <a:prstClr val="black"/>
                </a:solidFill>
                <a:effectLst/>
                <a:uLnTx/>
                <a:uFillTx/>
                <a:latin typeface="+mn-lt"/>
                <a:ea typeface="+mn-ea"/>
                <a:cs typeface="+mn-cs"/>
              </a:rPr>
              <a:t> – RGB values</a:t>
            </a:r>
          </a:p>
        </p:txBody>
      </p:sp>
      <p:graphicFrame>
        <p:nvGraphicFramePr>
          <p:cNvPr id="22" name="Table 14">
            <a:extLst>
              <a:ext uri="{FF2B5EF4-FFF2-40B4-BE49-F238E27FC236}">
                <a16:creationId xmlns:a16="http://schemas.microsoft.com/office/drawing/2014/main" id="{F7042F08-0092-4E92-8D07-3E58A961CA78}"/>
              </a:ext>
            </a:extLst>
          </p:cNvPr>
          <p:cNvGraphicFramePr>
            <a:graphicFrameLocks noGrp="1"/>
          </p:cNvGraphicFramePr>
          <p:nvPr userDrawn="1">
            <p:extLst>
              <p:ext uri="{D42A27DB-BD31-4B8C-83A1-F6EECF244321}">
                <p14:modId xmlns:p14="http://schemas.microsoft.com/office/powerpoint/2010/main" val="2241845523"/>
              </p:ext>
            </p:extLst>
          </p:nvPr>
        </p:nvGraphicFramePr>
        <p:xfrm>
          <a:off x="401642" y="1895585"/>
          <a:ext cx="5740080" cy="746380"/>
        </p:xfrm>
        <a:graphic>
          <a:graphicData uri="http://schemas.openxmlformats.org/drawingml/2006/table">
            <a:tbl>
              <a:tblPr firstRow="1" bandRow="1">
                <a:tableStyleId>{B301B821-A1FF-4177-AEE7-76D212191A09}</a:tableStyleId>
              </a:tblPr>
              <a:tblGrid>
                <a:gridCol w="717510">
                  <a:extLst>
                    <a:ext uri="{9D8B030D-6E8A-4147-A177-3AD203B41FA5}">
                      <a16:colId xmlns:a16="http://schemas.microsoft.com/office/drawing/2014/main" val="3441835300"/>
                    </a:ext>
                  </a:extLst>
                </a:gridCol>
                <a:gridCol w="717510">
                  <a:extLst>
                    <a:ext uri="{9D8B030D-6E8A-4147-A177-3AD203B41FA5}">
                      <a16:colId xmlns:a16="http://schemas.microsoft.com/office/drawing/2014/main" val="977536678"/>
                    </a:ext>
                  </a:extLst>
                </a:gridCol>
                <a:gridCol w="717510">
                  <a:extLst>
                    <a:ext uri="{9D8B030D-6E8A-4147-A177-3AD203B41FA5}">
                      <a16:colId xmlns:a16="http://schemas.microsoft.com/office/drawing/2014/main" val="125852545"/>
                    </a:ext>
                  </a:extLst>
                </a:gridCol>
                <a:gridCol w="717510">
                  <a:extLst>
                    <a:ext uri="{9D8B030D-6E8A-4147-A177-3AD203B41FA5}">
                      <a16:colId xmlns:a16="http://schemas.microsoft.com/office/drawing/2014/main" val="931395583"/>
                    </a:ext>
                  </a:extLst>
                </a:gridCol>
                <a:gridCol w="717510">
                  <a:extLst>
                    <a:ext uri="{9D8B030D-6E8A-4147-A177-3AD203B41FA5}">
                      <a16:colId xmlns:a16="http://schemas.microsoft.com/office/drawing/2014/main" val="2451672989"/>
                    </a:ext>
                  </a:extLst>
                </a:gridCol>
                <a:gridCol w="717510">
                  <a:extLst>
                    <a:ext uri="{9D8B030D-6E8A-4147-A177-3AD203B41FA5}">
                      <a16:colId xmlns:a16="http://schemas.microsoft.com/office/drawing/2014/main" val="1199082826"/>
                    </a:ext>
                  </a:extLst>
                </a:gridCol>
                <a:gridCol w="717510">
                  <a:extLst>
                    <a:ext uri="{9D8B030D-6E8A-4147-A177-3AD203B41FA5}">
                      <a16:colId xmlns:a16="http://schemas.microsoft.com/office/drawing/2014/main" val="2368813008"/>
                    </a:ext>
                  </a:extLst>
                </a:gridCol>
                <a:gridCol w="717510">
                  <a:extLst>
                    <a:ext uri="{9D8B030D-6E8A-4147-A177-3AD203B41FA5}">
                      <a16:colId xmlns:a16="http://schemas.microsoft.com/office/drawing/2014/main" val="394202237"/>
                    </a:ext>
                  </a:extLst>
                </a:gridCol>
              </a:tblGrid>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Green</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0 167 88</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0 68 39</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4427"/>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4 97 56</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46138"/>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6 135 78</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6874E"/>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0 196 110</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C46E"/>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92 215 144</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CD790"/>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172 229 196</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CE5C4"/>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202 238 217</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AEED9"/>
                    </a:solidFill>
                  </a:tcPr>
                </a:tc>
                <a:extLst>
                  <a:ext uri="{0D108BD9-81ED-4DB2-BD59-A6C34878D82A}">
                    <a16:rowId xmlns:a16="http://schemas.microsoft.com/office/drawing/2014/main" val="4155223802"/>
                  </a:ext>
                </a:extLst>
              </a:tr>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Blue</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0 0 193</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0 0 96</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60"/>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0 0 130</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82"/>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0 0 154</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9A"/>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30 30 229</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E1EE5"/>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bg1"/>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bg1"/>
                          </a:solidFill>
                          <a:effectLst/>
                          <a:uLnTx/>
                          <a:uFillTx/>
                          <a:latin typeface="+mn-lt"/>
                          <a:ea typeface="+mn-ea"/>
                          <a:cs typeface="+mn-cs"/>
                        </a:rPr>
                        <a:t>45 105 255</a:t>
                      </a:r>
                      <a:endParaRPr kumimoji="0" lang="en-CA" sz="750" b="0" i="0" u="none" strike="noStrike" kern="1200" cap="none" spc="0" normalizeH="0" baseline="0" noProof="0">
                        <a:ln>
                          <a:noFill/>
                        </a:ln>
                        <a:solidFill>
                          <a:schemeClr val="bg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D69FF"/>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118 176 255</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76B0FF"/>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193 216 247</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1D8F7"/>
                    </a:solidFill>
                  </a:tcPr>
                </a:tc>
                <a:extLst>
                  <a:ext uri="{0D108BD9-81ED-4DB2-BD59-A6C34878D82A}">
                    <a16:rowId xmlns:a16="http://schemas.microsoft.com/office/drawing/2014/main" val="3785195550"/>
                  </a:ext>
                </a:extLst>
              </a:tr>
            </a:tbl>
          </a:graphicData>
        </a:graphic>
      </p:graphicFrame>
      <p:graphicFrame>
        <p:nvGraphicFramePr>
          <p:cNvPr id="23" name="Table 14">
            <a:extLst>
              <a:ext uri="{FF2B5EF4-FFF2-40B4-BE49-F238E27FC236}">
                <a16:creationId xmlns:a16="http://schemas.microsoft.com/office/drawing/2014/main" id="{33CF129F-B729-4099-BEC4-3E9DF876EB91}"/>
              </a:ext>
            </a:extLst>
          </p:cNvPr>
          <p:cNvGraphicFramePr>
            <a:graphicFrameLocks noGrp="1"/>
          </p:cNvGraphicFramePr>
          <p:nvPr userDrawn="1">
            <p:extLst>
              <p:ext uri="{D42A27DB-BD31-4B8C-83A1-F6EECF244321}">
                <p14:modId xmlns:p14="http://schemas.microsoft.com/office/powerpoint/2010/main" val="1053255943"/>
              </p:ext>
            </p:extLst>
          </p:nvPr>
        </p:nvGraphicFramePr>
        <p:xfrm>
          <a:off x="406986" y="3026219"/>
          <a:ext cx="5734736" cy="1865950"/>
        </p:xfrm>
        <a:graphic>
          <a:graphicData uri="http://schemas.openxmlformats.org/drawingml/2006/table">
            <a:tbl>
              <a:tblPr firstRow="1" bandRow="1">
                <a:tableStyleId>{B301B821-A1FF-4177-AEE7-76D212191A09}</a:tableStyleId>
              </a:tblPr>
              <a:tblGrid>
                <a:gridCol w="716842">
                  <a:extLst>
                    <a:ext uri="{9D8B030D-6E8A-4147-A177-3AD203B41FA5}">
                      <a16:colId xmlns:a16="http://schemas.microsoft.com/office/drawing/2014/main" val="3441835300"/>
                    </a:ext>
                  </a:extLst>
                </a:gridCol>
                <a:gridCol w="716842">
                  <a:extLst>
                    <a:ext uri="{9D8B030D-6E8A-4147-A177-3AD203B41FA5}">
                      <a16:colId xmlns:a16="http://schemas.microsoft.com/office/drawing/2014/main" val="977536678"/>
                    </a:ext>
                  </a:extLst>
                </a:gridCol>
                <a:gridCol w="716842">
                  <a:extLst>
                    <a:ext uri="{9D8B030D-6E8A-4147-A177-3AD203B41FA5}">
                      <a16:colId xmlns:a16="http://schemas.microsoft.com/office/drawing/2014/main" val="125852545"/>
                    </a:ext>
                  </a:extLst>
                </a:gridCol>
                <a:gridCol w="716842">
                  <a:extLst>
                    <a:ext uri="{9D8B030D-6E8A-4147-A177-3AD203B41FA5}">
                      <a16:colId xmlns:a16="http://schemas.microsoft.com/office/drawing/2014/main" val="931395583"/>
                    </a:ext>
                  </a:extLst>
                </a:gridCol>
                <a:gridCol w="716842">
                  <a:extLst>
                    <a:ext uri="{9D8B030D-6E8A-4147-A177-3AD203B41FA5}">
                      <a16:colId xmlns:a16="http://schemas.microsoft.com/office/drawing/2014/main" val="2451672989"/>
                    </a:ext>
                  </a:extLst>
                </a:gridCol>
                <a:gridCol w="716842">
                  <a:extLst>
                    <a:ext uri="{9D8B030D-6E8A-4147-A177-3AD203B41FA5}">
                      <a16:colId xmlns:a16="http://schemas.microsoft.com/office/drawing/2014/main" val="1199082826"/>
                    </a:ext>
                  </a:extLst>
                </a:gridCol>
                <a:gridCol w="716842">
                  <a:extLst>
                    <a:ext uri="{9D8B030D-6E8A-4147-A177-3AD203B41FA5}">
                      <a16:colId xmlns:a16="http://schemas.microsoft.com/office/drawing/2014/main" val="2368813008"/>
                    </a:ext>
                  </a:extLst>
                </a:gridCol>
                <a:gridCol w="716842">
                  <a:extLst>
                    <a:ext uri="{9D8B030D-6E8A-4147-A177-3AD203B41FA5}">
                      <a16:colId xmlns:a16="http://schemas.microsoft.com/office/drawing/2014/main" val="394202237"/>
                    </a:ext>
                  </a:extLst>
                </a:gridCol>
              </a:tblGrid>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Navy</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40 43 62</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52 56 75</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4384B"/>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66 69 89</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24559"/>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94 96 115</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E6073"/>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142 144 162</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E90A2"/>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4155223802"/>
                  </a:ext>
                </a:extLst>
              </a:tr>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Coral</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236 100 83</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131 10 16</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30A10"/>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160 14 24</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00E18"/>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208 58 57</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03A39"/>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255 119 105</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7769"/>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246 144 130</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69082"/>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252 172 161</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CACA1"/>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246 204 199</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6CCC7"/>
                    </a:solidFill>
                  </a:tcPr>
                </a:tc>
                <a:extLst>
                  <a:ext uri="{0D108BD9-81ED-4DB2-BD59-A6C34878D82A}">
                    <a16:rowId xmlns:a16="http://schemas.microsoft.com/office/drawing/2014/main" val="3785195550"/>
                  </a:ext>
                </a:extLst>
              </a:tr>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Violet</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96 69 132</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38 24 72</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61848"/>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51 26 83</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31A53"/>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76 51 107</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C336B"/>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111 86 147</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F5693"/>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bg1"/>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bg1"/>
                          </a:solidFill>
                          <a:effectLst/>
                          <a:uLnTx/>
                          <a:uFillTx/>
                          <a:latin typeface="+mn-lt"/>
                          <a:ea typeface="+mn-ea"/>
                          <a:cs typeface="+mn-cs"/>
                        </a:rPr>
                        <a:t>131 106 166</a:t>
                      </a:r>
                      <a:endParaRPr kumimoji="0" lang="en-CA" sz="750" b="0" i="0" u="none" strike="noStrike" kern="1200" cap="none" spc="0" normalizeH="0" baseline="0" noProof="0">
                        <a:ln>
                          <a:noFill/>
                        </a:ln>
                        <a:solidFill>
                          <a:schemeClr val="bg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36AA6"/>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157 141 188</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D8DBC"/>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212 210 233</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2E9"/>
                    </a:solidFill>
                  </a:tcPr>
                </a:tc>
                <a:extLst>
                  <a:ext uri="{0D108BD9-81ED-4DB2-BD59-A6C34878D82A}">
                    <a16:rowId xmlns:a16="http://schemas.microsoft.com/office/drawing/2014/main" val="1544447608"/>
                  </a:ext>
                </a:extLst>
              </a:tr>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Gold</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244 150 0</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167 89 0</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75900"/>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Dark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206 118 18</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E7612"/>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Dark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215 125 40</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7D28"/>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249 171 46</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9AB2E"/>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252 196 87</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CC457"/>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248 211 138</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D38A"/>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251 233 198</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BE9C6"/>
                    </a:solidFill>
                  </a:tcPr>
                </a:tc>
                <a:extLst>
                  <a:ext uri="{0D108BD9-81ED-4DB2-BD59-A6C34878D82A}">
                    <a16:rowId xmlns:a16="http://schemas.microsoft.com/office/drawing/2014/main" val="1646160453"/>
                  </a:ext>
                </a:extLst>
              </a:tr>
              <a:tr h="370840">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Turquoise</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6 199 186</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prstClr val="white"/>
                          </a:solidFill>
                          <a:effectLst/>
                          <a:uLnTx/>
                          <a:uFillTx/>
                          <a:latin typeface="+mn-lt"/>
                          <a:ea typeface="+mn-ea"/>
                          <a:cs typeface="+mn-cs"/>
                        </a:rPr>
                        <a:t>Dark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prstClr val="white"/>
                          </a:solidFill>
                          <a:effectLst/>
                          <a:uLnTx/>
                          <a:uFillTx/>
                          <a:latin typeface="+mn-lt"/>
                          <a:ea typeface="+mn-ea"/>
                          <a:cs typeface="+mn-cs"/>
                        </a:rPr>
                        <a:t>9 132 123</a:t>
                      </a:r>
                      <a:endParaRPr kumimoji="0" lang="en-CA" sz="750" b="0" i="0" u="none" strike="noStrike" kern="1200" cap="none" spc="0" normalizeH="0" baseline="0" noProof="0">
                        <a:ln>
                          <a:noFill/>
                        </a:ln>
                        <a:solidFill>
                          <a:prstClr val="white"/>
                        </a:solidFill>
                        <a:effectLst/>
                        <a:uLnTx/>
                        <a:uFillTx/>
                        <a:latin typeface="+mn-lt"/>
                        <a:ea typeface="+mn-ea"/>
                        <a:cs typeface="+mn-cs"/>
                      </a:endParaRPr>
                    </a:p>
                  </a:txBody>
                  <a:tcP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9847B"/>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Dark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8 162 152</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8A298"/>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Dark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5 178 167</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5B2A7"/>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1</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40 215 203</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8D7CB"/>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2</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106 231 223</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AE7DF"/>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3</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157 243 237</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DF3ED"/>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1" i="0" u="none" strike="noStrike" kern="1200" cap="none" spc="0" normalizeH="0" baseline="0" noProof="0">
                          <a:ln>
                            <a:noFill/>
                          </a:ln>
                          <a:solidFill>
                            <a:schemeClr val="tx1"/>
                          </a:solidFill>
                          <a:effectLst/>
                          <a:uLnTx/>
                          <a:uFillTx/>
                          <a:latin typeface="+mn-lt"/>
                          <a:ea typeface="+mn-ea"/>
                          <a:cs typeface="+mn-cs"/>
                        </a:rPr>
                        <a:t>Light 4</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750" b="0" i="0" u="none" strike="noStrike" kern="1200" cap="none" spc="0" normalizeH="0" baseline="0" noProof="0">
                          <a:ln>
                            <a:noFill/>
                          </a:ln>
                          <a:solidFill>
                            <a:schemeClr val="tx1"/>
                          </a:solidFill>
                          <a:effectLst/>
                          <a:uLnTx/>
                          <a:uFillTx/>
                          <a:latin typeface="+mn-lt"/>
                          <a:ea typeface="+mn-ea"/>
                          <a:cs typeface="+mn-cs"/>
                        </a:rPr>
                        <a:t>197 244 241</a:t>
                      </a:r>
                      <a:endParaRPr kumimoji="0" lang="en-CA" sz="750" b="0" i="0" u="none" strike="noStrike" kern="1200" cap="none" spc="0" normalizeH="0" baseline="0" noProof="0">
                        <a:ln>
                          <a:noFill/>
                        </a:ln>
                        <a:solidFill>
                          <a:schemeClr val="tx1"/>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5F4F1"/>
                    </a:solidFill>
                  </a:tcPr>
                </a:tc>
                <a:extLst>
                  <a:ext uri="{0D108BD9-81ED-4DB2-BD59-A6C34878D82A}">
                    <a16:rowId xmlns:a16="http://schemas.microsoft.com/office/drawing/2014/main" val="2760968983"/>
                  </a:ext>
                </a:extLst>
              </a:tr>
            </a:tbl>
          </a:graphicData>
        </a:graphic>
      </p:graphicFrame>
    </p:spTree>
    <p:extLst>
      <p:ext uri="{BB962C8B-B14F-4D97-AF65-F5344CB8AC3E}">
        <p14:creationId xmlns:p14="http://schemas.microsoft.com/office/powerpoint/2010/main" val="3644910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subtitle">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05B9365-D846-4E2A-8103-10734CAB52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581" r="11840"/>
          <a:stretch/>
        </p:blipFill>
        <p:spPr>
          <a:xfrm rot="10800000">
            <a:off x="6039003" y="-7"/>
            <a:ext cx="3104997" cy="6858003"/>
          </a:xfrm>
          <a:prstGeom prst="rect">
            <a:avLst/>
          </a:prstGeom>
        </p:spPr>
      </p:pic>
      <p:sp>
        <p:nvSpPr>
          <p:cNvPr id="2" name="Title 1"/>
          <p:cNvSpPr>
            <a:spLocks noGrp="1"/>
          </p:cNvSpPr>
          <p:nvPr>
            <p:ph type="ctrTitle" hasCustomPrompt="1"/>
          </p:nvPr>
        </p:nvSpPr>
        <p:spPr>
          <a:xfrm>
            <a:off x="398463" y="554780"/>
            <a:ext cx="6053611" cy="3036178"/>
          </a:xfrm>
        </p:spPr>
        <p:txBody>
          <a:bodyPr anchor="b">
            <a:normAutofit/>
          </a:bodyPr>
          <a:lstStyle>
            <a:lvl1pPr>
              <a:lnSpc>
                <a:spcPct val="95000"/>
              </a:lnSpc>
              <a:defRPr sz="7200" b="1" baseline="0">
                <a:solidFill>
                  <a:schemeClr val="tx1"/>
                </a:solidFill>
              </a:defRPr>
            </a:lvl1pPr>
          </a:lstStyle>
          <a:p>
            <a:r>
              <a:rPr lang="en-CA" noProof="0"/>
              <a:t>Title of </a:t>
            </a:r>
            <a:br>
              <a:rPr lang="en-CA" noProof="0"/>
            </a:br>
            <a:r>
              <a:rPr lang="en-CA" noProof="0"/>
              <a:t>presentation</a:t>
            </a:r>
          </a:p>
        </p:txBody>
      </p:sp>
      <p:sp>
        <p:nvSpPr>
          <p:cNvPr id="3" name="Subtitle 2"/>
          <p:cNvSpPr>
            <a:spLocks noGrp="1"/>
          </p:cNvSpPr>
          <p:nvPr>
            <p:ph type="subTitle" idx="1" hasCustomPrompt="1"/>
          </p:nvPr>
        </p:nvSpPr>
        <p:spPr>
          <a:xfrm>
            <a:off x="398463" y="4789255"/>
            <a:ext cx="6053612" cy="407584"/>
          </a:xfrm>
        </p:spPr>
        <p:txBody>
          <a:bodyPr anchor="b">
            <a:noAutofit/>
          </a:bodyPr>
          <a:lstStyle>
            <a:lvl1pPr marL="0" indent="0" algn="l">
              <a:lnSpc>
                <a:spcPct val="95000"/>
              </a:lnSpc>
              <a:spcBef>
                <a:spcPts val="0"/>
              </a:spcBef>
              <a:buNone/>
              <a:defRPr sz="1400" b="0" baseline="0">
                <a:solidFill>
                  <a:schemeClr val="tx1"/>
                </a:solidFill>
              </a:defRPr>
            </a:lvl1pPr>
            <a:lvl2pPr marL="0" indent="0" algn="r">
              <a:spcBef>
                <a:spcPts val="300"/>
              </a:spcBef>
              <a:buNone/>
              <a:defRPr sz="1200">
                <a:solidFill>
                  <a:schemeClr val="tx1"/>
                </a:solidFill>
              </a:defRPr>
            </a:lvl2pPr>
            <a:lvl3pPr marL="914400" indent="0" algn="r">
              <a:buNone/>
              <a:defRPr sz="1200">
                <a:solidFill>
                  <a:schemeClr val="tx1"/>
                </a:solidFill>
              </a:defRPr>
            </a:lvl3pPr>
            <a:lvl4pPr marL="1371600" indent="0" algn="r">
              <a:buNone/>
              <a:defRPr sz="1200">
                <a:solidFill>
                  <a:schemeClr val="tx1"/>
                </a:solidFill>
              </a:defRPr>
            </a:lvl4pPr>
            <a:lvl5pPr marL="1828800" indent="0" algn="r">
              <a:buNone/>
              <a:defRPr sz="1200">
                <a:solidFill>
                  <a:schemeClr val="tx1"/>
                </a:solidFill>
              </a:defRPr>
            </a:lvl5pPr>
            <a:lvl6pPr marL="2286000" indent="0" algn="r">
              <a:buNone/>
              <a:defRPr sz="1200">
                <a:solidFill>
                  <a:schemeClr val="tx1"/>
                </a:solidFill>
              </a:defRPr>
            </a:lvl6pPr>
            <a:lvl7pPr marL="2743200" indent="0" algn="r">
              <a:buNone/>
              <a:defRPr sz="1200">
                <a:solidFill>
                  <a:schemeClr val="tx1"/>
                </a:solidFill>
              </a:defRPr>
            </a:lvl7pPr>
            <a:lvl8pPr marL="3200400" indent="0" algn="r">
              <a:buNone/>
              <a:defRPr sz="1200">
                <a:solidFill>
                  <a:schemeClr val="tx1"/>
                </a:solidFill>
              </a:defRPr>
            </a:lvl8pPr>
            <a:lvl9pPr marL="3657600" indent="0" algn="r">
              <a:buNone/>
              <a:defRPr sz="1200">
                <a:solidFill>
                  <a:schemeClr val="tx1"/>
                </a:solidFill>
              </a:defRPr>
            </a:lvl9pPr>
          </a:lstStyle>
          <a:p>
            <a:r>
              <a:rPr lang="en-CA" noProof="0"/>
              <a:t>Presenter Full Name</a:t>
            </a:r>
          </a:p>
        </p:txBody>
      </p:sp>
      <p:sp>
        <p:nvSpPr>
          <p:cNvPr id="13" name="Date Placeholder 12"/>
          <p:cNvSpPr>
            <a:spLocks noGrp="1"/>
          </p:cNvSpPr>
          <p:nvPr>
            <p:ph type="dt" sz="half" idx="10"/>
          </p:nvPr>
        </p:nvSpPr>
        <p:spPr bwMode="black">
          <a:xfrm>
            <a:off x="398463" y="5459994"/>
            <a:ext cx="6053611" cy="267194"/>
          </a:xfrm>
        </p:spPr>
        <p:txBody>
          <a:bodyPr anchor="t"/>
          <a:lstStyle>
            <a:lvl1pPr algn="l">
              <a:defRPr sz="1400">
                <a:solidFill>
                  <a:schemeClr val="tx1"/>
                </a:solidFill>
              </a:defRPr>
            </a:lvl1pPr>
          </a:lstStyle>
          <a:p>
            <a:fld id="{EE08E108-527B-4B52-98A7-35210C16A695}" type="datetime4">
              <a:rPr lang="en-CA" noProof="0" smtClean="0"/>
              <a:t>February 13, 2025</a:t>
            </a:fld>
            <a:endParaRPr lang="en-CA" noProof="0"/>
          </a:p>
        </p:txBody>
      </p:sp>
      <p:sp>
        <p:nvSpPr>
          <p:cNvPr id="14" name="Footer Placeholder 13"/>
          <p:cNvSpPr>
            <a:spLocks noGrp="1"/>
          </p:cNvSpPr>
          <p:nvPr>
            <p:ph type="ftr" sz="quarter" idx="11"/>
          </p:nvPr>
        </p:nvSpPr>
        <p:spPr>
          <a:xfrm>
            <a:off x="341799" y="7010401"/>
            <a:ext cx="8462696" cy="45719"/>
          </a:xfrm>
        </p:spPr>
        <p:txBody>
          <a:bodyPr/>
          <a:lstStyle/>
          <a:p>
            <a:endParaRPr/>
          </a:p>
        </p:txBody>
      </p:sp>
      <p:sp>
        <p:nvSpPr>
          <p:cNvPr id="15" name="Slide Number Placeholder 14"/>
          <p:cNvSpPr>
            <a:spLocks noGrp="1"/>
          </p:cNvSpPr>
          <p:nvPr>
            <p:ph type="sldNum" sz="quarter" idx="12"/>
          </p:nvPr>
        </p:nvSpPr>
        <p:spPr bwMode="white">
          <a:xfrm>
            <a:off x="8807965" y="7010398"/>
            <a:ext cx="336035" cy="45720"/>
          </a:xfrm>
        </p:spPr>
        <p:txBody>
          <a:bodyPr/>
          <a:lstStyle>
            <a:lvl1pPr>
              <a:defRPr sz="100">
                <a:solidFill>
                  <a:srgbClr val="E6E6E6"/>
                </a:solidFill>
              </a:defRPr>
            </a:lvl1pPr>
          </a:lstStyle>
          <a:p>
            <a:fld id="{BB333B34-C87C-402E-ABB0-13B7C9DEBBC4}" type="slidenum">
              <a:rPr lang="en-CA" smtClean="0"/>
              <a:pPr/>
              <a:t>‹#›</a:t>
            </a:fld>
            <a:endParaRPr lang="en-CA"/>
          </a:p>
        </p:txBody>
      </p:sp>
      <p:sp>
        <p:nvSpPr>
          <p:cNvPr id="7" name="Text Placeholder 6">
            <a:extLst>
              <a:ext uri="{FF2B5EF4-FFF2-40B4-BE49-F238E27FC236}">
                <a16:creationId xmlns:a16="http://schemas.microsoft.com/office/drawing/2014/main" id="{B23051F6-97A8-498B-82C1-AD3B80219492}"/>
              </a:ext>
            </a:extLst>
          </p:cNvPr>
          <p:cNvSpPr>
            <a:spLocks noGrp="1"/>
          </p:cNvSpPr>
          <p:nvPr>
            <p:ph type="body" sz="quarter" idx="13" hasCustomPrompt="1"/>
          </p:nvPr>
        </p:nvSpPr>
        <p:spPr>
          <a:xfrm>
            <a:off x="398463" y="3773691"/>
            <a:ext cx="6053612" cy="749823"/>
          </a:xfrm>
        </p:spPr>
        <p:txBody>
          <a:bodyPr/>
          <a:lstStyle>
            <a:lvl1pPr marL="0" indent="0">
              <a:lnSpc>
                <a:spcPct val="95000"/>
              </a:lnSpc>
              <a:buNone/>
              <a:defRPr sz="1800">
                <a:solidFill>
                  <a:schemeClr val="tx1"/>
                </a:solidFill>
                <a:latin typeface="+mj-lt"/>
              </a:defRPr>
            </a:lvl1pPr>
            <a:lvl2pPr marL="338328" indent="0">
              <a:buNone/>
              <a:defRPr>
                <a:solidFill>
                  <a:schemeClr val="bg1"/>
                </a:solidFill>
              </a:defRPr>
            </a:lvl2pPr>
            <a:lvl3pPr marL="685800" indent="0">
              <a:buNone/>
              <a:defRPr>
                <a:solidFill>
                  <a:schemeClr val="bg1"/>
                </a:solidFill>
              </a:defRPr>
            </a:lvl3pPr>
            <a:lvl4pPr marL="1014984" indent="0">
              <a:buNone/>
              <a:defRPr>
                <a:solidFill>
                  <a:schemeClr val="bg1"/>
                </a:solidFill>
              </a:defRPr>
            </a:lvl4pPr>
            <a:lvl5pPr marL="1380744" indent="0">
              <a:buNone/>
              <a:defRPr>
                <a:solidFill>
                  <a:schemeClr val="bg1"/>
                </a:solidFill>
              </a:defRPr>
            </a:lvl5pPr>
          </a:lstStyle>
          <a:p>
            <a:pPr lvl="0"/>
            <a:r>
              <a:rPr lang="en-CA" noProof="0"/>
              <a:t>Subtitle of presentation goes here</a:t>
            </a:r>
          </a:p>
        </p:txBody>
      </p:sp>
    </p:spTree>
    <p:extLst>
      <p:ext uri="{BB962C8B-B14F-4D97-AF65-F5344CB8AC3E}">
        <p14:creationId xmlns:p14="http://schemas.microsoft.com/office/powerpoint/2010/main" val="1954197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sourc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3" y="472438"/>
            <a:ext cx="8347076" cy="792167"/>
          </a:xfrm>
        </p:spPr>
        <p:txBody>
          <a:bodyPr/>
          <a:lstStyle>
            <a:lvl1pPr>
              <a:defRPr baseline="0"/>
            </a:lvl1pPr>
          </a:lstStyle>
          <a:p>
            <a:r>
              <a:rPr lang="en-CA" noProof="0"/>
              <a:t>Slide title</a:t>
            </a:r>
          </a:p>
        </p:txBody>
      </p:sp>
      <p:sp>
        <p:nvSpPr>
          <p:cNvPr id="3" name="Content Placeholder 2"/>
          <p:cNvSpPr>
            <a:spLocks noGrp="1"/>
          </p:cNvSpPr>
          <p:nvPr>
            <p:ph idx="1" hasCustomPrompt="1"/>
          </p:nvPr>
        </p:nvSpPr>
        <p:spPr>
          <a:xfrm>
            <a:off x="398463" y="1434190"/>
            <a:ext cx="8347076" cy="4584842"/>
          </a:xfrm>
        </p:spPr>
        <p:txBody>
          <a:bodyPr/>
          <a:lstStyle>
            <a:lvl1pPr>
              <a:defRPr/>
            </a:lvl1pPr>
            <a:lvl5pPr>
              <a:defRPr/>
            </a:lvl5p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4" name="Date Placeholder 3"/>
          <p:cNvSpPr>
            <a:spLocks noGrp="1"/>
          </p:cNvSpPr>
          <p:nvPr>
            <p:ph type="dt" sz="half" idx="10"/>
          </p:nvPr>
        </p:nvSpPr>
        <p:spPr>
          <a:xfrm>
            <a:off x="8807965" y="7010398"/>
            <a:ext cx="336035" cy="45720"/>
          </a:xfrm>
        </p:spPr>
        <p:txBody>
          <a:bodyPr/>
          <a:lstStyle/>
          <a:p>
            <a:fld id="{A2E7EEF7-2239-440B-8A6E-F3B93774E491}"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9" name="Text Placeholder 8">
            <a:extLst>
              <a:ext uri="{FF2B5EF4-FFF2-40B4-BE49-F238E27FC236}">
                <a16:creationId xmlns:a16="http://schemas.microsoft.com/office/drawing/2014/main" id="{9DE9F8E0-BCC7-4049-9B66-CBD41765F7B5}"/>
              </a:ext>
            </a:extLst>
          </p:cNvPr>
          <p:cNvSpPr>
            <a:spLocks noGrp="1"/>
          </p:cNvSpPr>
          <p:nvPr>
            <p:ph type="body" sz="quarter" idx="13" hasCustomPrompt="1"/>
          </p:nvPr>
        </p:nvSpPr>
        <p:spPr>
          <a:xfrm>
            <a:off x="2960688" y="6168124"/>
            <a:ext cx="5392289"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endParaRPr lang="en-CA" noProof="0"/>
          </a:p>
        </p:txBody>
      </p:sp>
    </p:spTree>
    <p:extLst>
      <p:ext uri="{BB962C8B-B14F-4D97-AF65-F5344CB8AC3E}">
        <p14:creationId xmlns:p14="http://schemas.microsoft.com/office/powerpoint/2010/main" val="79338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374D89-5166-4AF5-8567-B47BB135CC1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a:off x="7116227" y="0"/>
            <a:ext cx="2027772" cy="6858000"/>
          </a:xfrm>
          <a:prstGeom prst="rect">
            <a:avLst/>
          </a:prstGeom>
        </p:spPr>
      </p:pic>
      <p:sp>
        <p:nvSpPr>
          <p:cNvPr id="2" name="Title 1">
            <a:extLst>
              <a:ext uri="{FF2B5EF4-FFF2-40B4-BE49-F238E27FC236}">
                <a16:creationId xmlns:a16="http://schemas.microsoft.com/office/drawing/2014/main" id="{404932F7-6B32-4C34-AD3E-BF597CA11209}"/>
              </a:ext>
            </a:extLst>
          </p:cNvPr>
          <p:cNvSpPr>
            <a:spLocks noGrp="1"/>
          </p:cNvSpPr>
          <p:nvPr>
            <p:ph type="title" hasCustomPrompt="1"/>
          </p:nvPr>
        </p:nvSpPr>
        <p:spPr>
          <a:xfrm>
            <a:off x="398463" y="472438"/>
            <a:ext cx="6762156" cy="792167"/>
          </a:xfrm>
        </p:spPr>
        <p:txBody>
          <a:bodyPr/>
          <a:lstStyle>
            <a:lvl1pPr>
              <a:defRPr/>
            </a:lvl1pPr>
          </a:lstStyle>
          <a:p>
            <a:r>
              <a:rPr lang="en-CA" noProof="0"/>
              <a:t>Agenda slide title</a:t>
            </a:r>
          </a:p>
        </p:txBody>
      </p:sp>
      <p:sp>
        <p:nvSpPr>
          <p:cNvPr id="3" name="Date Placeholder 2">
            <a:extLst>
              <a:ext uri="{FF2B5EF4-FFF2-40B4-BE49-F238E27FC236}">
                <a16:creationId xmlns:a16="http://schemas.microsoft.com/office/drawing/2014/main" id="{5194783F-45F3-432B-A08E-B5187165F08F}"/>
              </a:ext>
            </a:extLst>
          </p:cNvPr>
          <p:cNvSpPr>
            <a:spLocks noGrp="1"/>
          </p:cNvSpPr>
          <p:nvPr>
            <p:ph type="dt" sz="half" idx="10"/>
          </p:nvPr>
        </p:nvSpPr>
        <p:spPr/>
        <p:txBody>
          <a:bodyPr/>
          <a:lstStyle/>
          <a:p>
            <a:fld id="{B2679580-1DE4-4AED-B4F0-F01E2D77314B}" type="datetime4">
              <a:rPr lang="en-CA" smtClean="0"/>
              <a:t>February 13, 2025</a:t>
            </a:fld>
            <a:endParaRPr lang="en-US"/>
          </a:p>
        </p:txBody>
      </p:sp>
      <p:sp>
        <p:nvSpPr>
          <p:cNvPr id="4" name="Footer Placeholder 3">
            <a:extLst>
              <a:ext uri="{FF2B5EF4-FFF2-40B4-BE49-F238E27FC236}">
                <a16:creationId xmlns:a16="http://schemas.microsoft.com/office/drawing/2014/main" id="{5484AD97-4B30-4713-8D26-04AAD8A60468}"/>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4151261F-A43F-4893-A9BE-991C000EBEE7}"/>
              </a:ext>
            </a:extLst>
          </p:cNvPr>
          <p:cNvSpPr>
            <a:spLocks noGrp="1"/>
          </p:cNvSpPr>
          <p:nvPr>
            <p:ph type="sldNum" sz="quarter" idx="12"/>
          </p:nvPr>
        </p:nvSpPr>
        <p:spPr>
          <a:xfrm>
            <a:off x="8333977" y="6399283"/>
            <a:ext cx="212470" cy="175694"/>
          </a:xfrm>
        </p:spPr>
        <p:txBody>
          <a:bodyPr/>
          <a:lstStyle/>
          <a:p>
            <a:fld id="{BB333B34-C87C-402E-ABB0-13B7C9DEBBC4}" type="slidenum">
              <a:rPr lang="en-CA" smtClean="0"/>
              <a:pPr/>
              <a:t>‹#›</a:t>
            </a:fld>
            <a:endParaRPr lang="en-CA"/>
          </a:p>
        </p:txBody>
      </p:sp>
      <p:sp>
        <p:nvSpPr>
          <p:cNvPr id="9" name="Text Placeholder 8">
            <a:extLst>
              <a:ext uri="{FF2B5EF4-FFF2-40B4-BE49-F238E27FC236}">
                <a16:creationId xmlns:a16="http://schemas.microsoft.com/office/drawing/2014/main" id="{695B93E3-EEA6-456D-B67D-D16BEF52559A}"/>
              </a:ext>
            </a:extLst>
          </p:cNvPr>
          <p:cNvSpPr>
            <a:spLocks noGrp="1"/>
          </p:cNvSpPr>
          <p:nvPr>
            <p:ph type="body" sz="quarter" idx="13" hasCustomPrompt="1"/>
          </p:nvPr>
        </p:nvSpPr>
        <p:spPr>
          <a:xfrm>
            <a:off x="398463" y="1434190"/>
            <a:ext cx="3178345" cy="4575436"/>
          </a:xfrm>
        </p:spPr>
        <p:txBody>
          <a:bodyPr/>
          <a:lstStyle>
            <a:lvl1pPr>
              <a:buSzPct val="115000"/>
              <a:defRPr/>
            </a:lvl1pPr>
            <a:lvl2pPr>
              <a:buSzPct val="115000"/>
              <a:defRPr/>
            </a:lvl2pPr>
            <a:lvl3pPr>
              <a:buSzPct val="115000"/>
              <a:defRPr/>
            </a:lvl3pPr>
            <a:lvl4pPr>
              <a:buSzPct val="115000"/>
              <a:defRPr/>
            </a:lvl4pPr>
            <a:lvl5pPr marL="1609344" indent="-228600">
              <a:buSzPct val="115000"/>
              <a:defRPr lang="en-US" sz="1400" kern="1200" dirty="0" smtClean="0">
                <a:solidFill>
                  <a:schemeClr val="tx1"/>
                </a:solidFill>
                <a:latin typeface="+mn-lt"/>
                <a:ea typeface="+mn-ea"/>
                <a:cs typeface="+mn-cs"/>
              </a:defRPr>
            </a:lvl5pPr>
            <a:lvl6pPr marL="1598613" indent="-228600">
              <a:buFont typeface="Arial" panose="020B0604020202020204" pitchFamily="34" charset="0"/>
              <a:buChar char="•"/>
              <a:defRPr sz="1400"/>
            </a:lvl6pPr>
            <a:lvl7pPr>
              <a:buSzPct val="115000"/>
              <a:defRPr lang="en-US" sz="1400" kern="1200" dirty="0">
                <a:solidFill>
                  <a:schemeClr val="tx1"/>
                </a:solidFill>
                <a:latin typeface="+mn-lt"/>
                <a:ea typeface="+mn-ea"/>
                <a:cs typeface="+mn-cs"/>
              </a:defRPr>
            </a:lvl7pPr>
            <a:lvl8pPr>
              <a:buSzPct val="115000"/>
              <a:defRPr/>
            </a:lvl8pPr>
            <a:lvl9pPr>
              <a:buSzPct val="115000"/>
              <a:defRPr/>
            </a:lvl9pPr>
          </a:lstStyle>
          <a:p>
            <a:pPr lvl="0"/>
            <a:r>
              <a:rPr lang="en-CA" noProof="0"/>
              <a:t>Section headline or item 1</a:t>
            </a:r>
          </a:p>
          <a:p>
            <a:pPr lvl="1"/>
            <a:r>
              <a:rPr lang="en-CA" noProof="0"/>
              <a:t>Item 2</a:t>
            </a:r>
          </a:p>
          <a:p>
            <a:pPr lvl="2"/>
            <a:r>
              <a:rPr lang="en-CA" noProof="0"/>
              <a:t>Item 3</a:t>
            </a:r>
          </a:p>
          <a:p>
            <a:pPr lvl="3"/>
            <a:r>
              <a:rPr lang="en-CA" noProof="0"/>
              <a:t>Item 4</a:t>
            </a:r>
          </a:p>
          <a:p>
            <a:pPr lvl="4"/>
            <a:r>
              <a:rPr lang="en-CA" noProof="0"/>
              <a:t>Item 5</a:t>
            </a:r>
          </a:p>
          <a:p>
            <a:pPr marL="1609344" lvl="6" indent="-228600" algn="l" defTabSz="914400" rtl="0" eaLnBrk="1" latinLnBrk="0" hangingPunct="1">
              <a:lnSpc>
                <a:spcPct val="95000"/>
              </a:lnSpc>
              <a:spcBef>
                <a:spcPts val="600"/>
              </a:spcBef>
              <a:buClr>
                <a:schemeClr val="tx1"/>
              </a:buClr>
              <a:buSzPct val="115000"/>
              <a:buFont typeface="Arial" panose="020B0604020202020204" pitchFamily="34" charset="0"/>
              <a:buChar char="•"/>
            </a:pPr>
            <a:r>
              <a:rPr lang="en-CA" noProof="0"/>
              <a:t>Item 6</a:t>
            </a:r>
          </a:p>
          <a:p>
            <a:pPr lvl="6"/>
            <a:r>
              <a:rPr lang="en-CA" noProof="0"/>
              <a:t>Item 7</a:t>
            </a:r>
          </a:p>
          <a:p>
            <a:pPr lvl="7"/>
            <a:r>
              <a:rPr lang="en-CA" noProof="0"/>
              <a:t>Item 8</a:t>
            </a:r>
          </a:p>
          <a:p>
            <a:pPr lvl="8"/>
            <a:r>
              <a:rPr lang="en-CA" noProof="0"/>
              <a:t>Item 9</a:t>
            </a:r>
          </a:p>
        </p:txBody>
      </p:sp>
      <p:sp>
        <p:nvSpPr>
          <p:cNvPr id="12" name="Text Placeholder 8">
            <a:extLst>
              <a:ext uri="{FF2B5EF4-FFF2-40B4-BE49-F238E27FC236}">
                <a16:creationId xmlns:a16="http://schemas.microsoft.com/office/drawing/2014/main" id="{2507130D-B493-4337-BB0F-5DB874909A70}"/>
              </a:ext>
            </a:extLst>
          </p:cNvPr>
          <p:cNvSpPr>
            <a:spLocks noGrp="1"/>
          </p:cNvSpPr>
          <p:nvPr>
            <p:ph type="body" sz="quarter" idx="14" hasCustomPrompt="1"/>
          </p:nvPr>
        </p:nvSpPr>
        <p:spPr>
          <a:xfrm>
            <a:off x="3982276" y="1434189"/>
            <a:ext cx="3178344" cy="4584843"/>
          </a:xfrm>
        </p:spPr>
        <p:txBody>
          <a:bodyPr/>
          <a:lstStyle>
            <a:lvl1pPr>
              <a:defRPr/>
            </a:lvl1pPr>
            <a:lvl2pPr>
              <a:defRPr/>
            </a:lvl2pPr>
            <a:lvl3pPr>
              <a:defRPr/>
            </a:lvl3pPr>
            <a:lvl4pPr>
              <a:defRPr/>
            </a:lvl4pPr>
            <a:lvl5pPr marL="1609344" indent="-228600">
              <a:defRPr lang="en-US" sz="1400" kern="1200" dirty="0" smtClean="0">
                <a:solidFill>
                  <a:schemeClr val="tx1"/>
                </a:solidFill>
                <a:latin typeface="+mn-lt"/>
                <a:ea typeface="+mn-ea"/>
                <a:cs typeface="+mn-cs"/>
              </a:defRPr>
            </a:lvl5pPr>
            <a:lvl6pPr marL="1598613" indent="-228600">
              <a:buFont typeface="Arial" panose="020B0604020202020204" pitchFamily="34" charset="0"/>
              <a:buChar char="•"/>
              <a:defRPr sz="1400"/>
            </a:lvl6pPr>
            <a:lvl7pPr>
              <a:defRPr lang="en-US" sz="1400" kern="1200" dirty="0">
                <a:solidFill>
                  <a:schemeClr val="tx1"/>
                </a:solidFill>
                <a:latin typeface="+mn-lt"/>
                <a:ea typeface="+mn-ea"/>
                <a:cs typeface="+mn-cs"/>
              </a:defRPr>
            </a:lvl7pPr>
          </a:lstStyle>
          <a:p>
            <a:pPr lvl="0"/>
            <a:r>
              <a:rPr lang="en-CA" noProof="0"/>
              <a:t>Section headline or item 1</a:t>
            </a:r>
          </a:p>
          <a:p>
            <a:pPr lvl="1"/>
            <a:r>
              <a:rPr lang="en-CA" noProof="0"/>
              <a:t>Item 2</a:t>
            </a:r>
          </a:p>
          <a:p>
            <a:pPr lvl="2"/>
            <a:r>
              <a:rPr lang="en-CA" noProof="0"/>
              <a:t>Item 3</a:t>
            </a:r>
          </a:p>
          <a:p>
            <a:pPr lvl="3"/>
            <a:r>
              <a:rPr lang="en-CA" noProof="0"/>
              <a:t>Item 4</a:t>
            </a:r>
          </a:p>
          <a:p>
            <a:pPr lvl="4"/>
            <a:r>
              <a:rPr lang="en-CA" noProof="0"/>
              <a:t>Item 5</a:t>
            </a:r>
          </a:p>
          <a:p>
            <a:pPr marL="1609344" lvl="6" indent="-228600" algn="l" defTabSz="914400" rtl="0" eaLnBrk="1" latinLnBrk="0" hangingPunct="1">
              <a:lnSpc>
                <a:spcPct val="95000"/>
              </a:lnSpc>
              <a:spcBef>
                <a:spcPts val="600"/>
              </a:spcBef>
              <a:buClr>
                <a:schemeClr val="tx1"/>
              </a:buClr>
              <a:buSzPct val="115000"/>
              <a:buFont typeface="Arial" panose="020B0604020202020204" pitchFamily="34" charset="0"/>
              <a:buChar char="•"/>
            </a:pPr>
            <a:r>
              <a:rPr lang="en-CA" noProof="0"/>
              <a:t>Item 6</a:t>
            </a:r>
          </a:p>
          <a:p>
            <a:pPr lvl="6"/>
            <a:r>
              <a:rPr lang="en-CA" noProof="0"/>
              <a:t>Item 7</a:t>
            </a:r>
          </a:p>
          <a:p>
            <a:pPr lvl="7"/>
            <a:r>
              <a:rPr lang="en-CA" noProof="0"/>
              <a:t>Item 8</a:t>
            </a:r>
          </a:p>
          <a:p>
            <a:pPr lvl="8"/>
            <a:r>
              <a:rPr lang="en-CA" noProof="0"/>
              <a:t>Item 9</a:t>
            </a:r>
          </a:p>
        </p:txBody>
      </p:sp>
    </p:spTree>
    <p:extLst>
      <p:ext uri="{BB962C8B-B14F-4D97-AF65-F5344CB8AC3E}">
        <p14:creationId xmlns:p14="http://schemas.microsoft.com/office/powerpoint/2010/main" val="965260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4" y="472438"/>
            <a:ext cx="8356240" cy="792167"/>
          </a:xfrm>
        </p:spPr>
        <p:txBody>
          <a:bodyPr/>
          <a:lstStyle>
            <a:lvl1pPr>
              <a:defRPr baseline="0"/>
            </a:lvl1pPr>
          </a:lstStyle>
          <a:p>
            <a:r>
              <a:rPr lang="en-CA" noProof="0"/>
              <a:t>Slide title</a:t>
            </a:r>
          </a:p>
        </p:txBody>
      </p:sp>
      <p:sp>
        <p:nvSpPr>
          <p:cNvPr id="3" name="Content Placeholder 2"/>
          <p:cNvSpPr>
            <a:spLocks noGrp="1"/>
          </p:cNvSpPr>
          <p:nvPr>
            <p:ph idx="1" hasCustomPrompt="1"/>
          </p:nvPr>
        </p:nvSpPr>
        <p:spPr>
          <a:xfrm>
            <a:off x="398464" y="1454966"/>
            <a:ext cx="8356240" cy="4564066"/>
          </a:xfrm>
        </p:spPr>
        <p:txBody>
          <a:bodyPr/>
          <a:lstStyle>
            <a:lvl1pPr>
              <a:defRPr sz="1400"/>
            </a:lvl1pPr>
          </a:lstStyle>
          <a:p>
            <a:pPr lvl="0"/>
            <a:r>
              <a:rPr lang="en-CA" noProof="0"/>
              <a:t>Click icon to add table or chart</a:t>
            </a:r>
          </a:p>
        </p:txBody>
      </p:sp>
      <p:sp>
        <p:nvSpPr>
          <p:cNvPr id="4" name="Date Placeholder 3"/>
          <p:cNvSpPr>
            <a:spLocks noGrp="1"/>
          </p:cNvSpPr>
          <p:nvPr>
            <p:ph type="dt" sz="half" idx="10"/>
          </p:nvPr>
        </p:nvSpPr>
        <p:spPr>
          <a:xfrm>
            <a:off x="8807965" y="7010398"/>
            <a:ext cx="336035" cy="45720"/>
          </a:xfrm>
        </p:spPr>
        <p:txBody>
          <a:bodyPr/>
          <a:lstStyle/>
          <a:p>
            <a:fld id="{516914B5-AEA6-47C1-80F7-C7FD18A22EA2}"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7" name="Text Placeholder 8">
            <a:extLst>
              <a:ext uri="{FF2B5EF4-FFF2-40B4-BE49-F238E27FC236}">
                <a16:creationId xmlns:a16="http://schemas.microsoft.com/office/drawing/2014/main" id="{09DA36B3-22EA-47CB-9DCD-C1A0BC2D239E}"/>
              </a:ext>
            </a:extLst>
          </p:cNvPr>
          <p:cNvSpPr>
            <a:spLocks noGrp="1"/>
          </p:cNvSpPr>
          <p:nvPr>
            <p:ph type="body" sz="quarter" idx="13" hasCustomPrompt="1"/>
          </p:nvPr>
        </p:nvSpPr>
        <p:spPr>
          <a:xfrm>
            <a:off x="2960688" y="6168123"/>
            <a:ext cx="5392290"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spTree>
    <p:extLst>
      <p:ext uri="{BB962C8B-B14F-4D97-AF65-F5344CB8AC3E}">
        <p14:creationId xmlns:p14="http://schemas.microsoft.com/office/powerpoint/2010/main" val="2817312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Chart 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463" y="472438"/>
            <a:ext cx="8347076" cy="792167"/>
          </a:xfrm>
        </p:spPr>
        <p:txBody>
          <a:bodyPr/>
          <a:lstStyle>
            <a:lvl1pPr>
              <a:defRPr baseline="0"/>
            </a:lvl1pPr>
          </a:lstStyle>
          <a:p>
            <a:r>
              <a:rPr lang="en-CA" noProof="0"/>
              <a:t>Slide title</a:t>
            </a:r>
          </a:p>
        </p:txBody>
      </p:sp>
      <p:sp>
        <p:nvSpPr>
          <p:cNvPr id="3" name="Content Placeholder 2"/>
          <p:cNvSpPr>
            <a:spLocks noGrp="1"/>
          </p:cNvSpPr>
          <p:nvPr>
            <p:ph idx="1" hasCustomPrompt="1"/>
          </p:nvPr>
        </p:nvSpPr>
        <p:spPr>
          <a:xfrm>
            <a:off x="398463" y="1829560"/>
            <a:ext cx="8347076" cy="4184896"/>
          </a:xfrm>
        </p:spPr>
        <p:txBody>
          <a:bodyPr/>
          <a:lstStyle>
            <a:lvl1pPr>
              <a:defRPr sz="1400"/>
            </a:lvl1pPr>
          </a:lstStyle>
          <a:p>
            <a:pPr lvl="0"/>
            <a:r>
              <a:rPr lang="en-CA" noProof="0"/>
              <a:t>Click icon to add table or chart</a:t>
            </a:r>
          </a:p>
        </p:txBody>
      </p:sp>
      <p:sp>
        <p:nvSpPr>
          <p:cNvPr id="4" name="Date Placeholder 3"/>
          <p:cNvSpPr>
            <a:spLocks noGrp="1"/>
          </p:cNvSpPr>
          <p:nvPr>
            <p:ph type="dt" sz="half" idx="10"/>
          </p:nvPr>
        </p:nvSpPr>
        <p:spPr>
          <a:xfrm>
            <a:off x="8807965" y="7010398"/>
            <a:ext cx="336035" cy="45720"/>
          </a:xfrm>
        </p:spPr>
        <p:txBody>
          <a:bodyPr/>
          <a:lstStyle/>
          <a:p>
            <a:fld id="{977C927B-EA5B-4D38-B63B-A75272FB7D5F}" type="datetime4">
              <a:rPr lang="en-CA" smtClean="0"/>
              <a:t>February 13, 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8533067" y="6399283"/>
            <a:ext cx="212470" cy="175694"/>
          </a:xfrm>
        </p:spPr>
        <p:txBody>
          <a:bodyPr/>
          <a:lstStyle/>
          <a:p>
            <a:fld id="{BB333B34-C87C-402E-ABB0-13B7C9DEBBC4}" type="slidenum">
              <a:rPr/>
              <a:t>‹#›</a:t>
            </a:fld>
            <a:endParaRPr/>
          </a:p>
        </p:txBody>
      </p:sp>
      <p:sp>
        <p:nvSpPr>
          <p:cNvPr id="7" name="Text Placeholder 8">
            <a:extLst>
              <a:ext uri="{FF2B5EF4-FFF2-40B4-BE49-F238E27FC236}">
                <a16:creationId xmlns:a16="http://schemas.microsoft.com/office/drawing/2014/main" id="{09DA36B3-22EA-47CB-9DCD-C1A0BC2D239E}"/>
              </a:ext>
            </a:extLst>
          </p:cNvPr>
          <p:cNvSpPr>
            <a:spLocks noGrp="1"/>
          </p:cNvSpPr>
          <p:nvPr>
            <p:ph type="body" sz="quarter" idx="13" hasCustomPrompt="1"/>
          </p:nvPr>
        </p:nvSpPr>
        <p:spPr>
          <a:xfrm>
            <a:off x="2960688" y="6168123"/>
            <a:ext cx="5392289" cy="402451"/>
          </a:xfrm>
        </p:spPr>
        <p:txBody>
          <a:bodyPr anchor="b"/>
          <a:lstStyle>
            <a:lvl1pPr marL="0" indent="0">
              <a:lnSpc>
                <a:spcPct val="95000"/>
              </a:lnSpc>
              <a:spcBef>
                <a:spcPts val="0"/>
              </a:spcBef>
              <a:buNone/>
              <a:defRPr sz="800">
                <a:latin typeface="Arial" panose="020B0604020202020204" pitchFamily="34" charset="0"/>
              </a:defRPr>
            </a:lvl1pPr>
            <a:lvl2pPr marL="0" indent="0">
              <a:lnSpc>
                <a:spcPct val="95000"/>
              </a:lnSpc>
              <a:spcBef>
                <a:spcPts val="0"/>
              </a:spcBef>
              <a:buNone/>
              <a:defRPr sz="800">
                <a:latin typeface="Arial" panose="00000400000000000000" pitchFamily="2" charset="0"/>
              </a:defRPr>
            </a:lvl2pPr>
            <a:lvl3pPr marL="0" indent="0">
              <a:lnSpc>
                <a:spcPct val="95000"/>
              </a:lnSpc>
              <a:spcBef>
                <a:spcPts val="0"/>
              </a:spcBef>
              <a:buNone/>
              <a:defRPr sz="800">
                <a:latin typeface="Arial" panose="00000400000000000000" pitchFamily="2" charset="0"/>
              </a:defRPr>
            </a:lvl3pPr>
            <a:lvl4pPr marL="0" indent="0">
              <a:lnSpc>
                <a:spcPct val="95000"/>
              </a:lnSpc>
              <a:spcBef>
                <a:spcPts val="0"/>
              </a:spcBef>
              <a:buNone/>
              <a:defRPr sz="800">
                <a:latin typeface="Arial" panose="00000400000000000000" pitchFamily="2" charset="0"/>
              </a:defRPr>
            </a:lvl4pPr>
            <a:lvl5pPr marL="0" indent="0">
              <a:lnSpc>
                <a:spcPct val="95000"/>
              </a:lnSpc>
              <a:spcBef>
                <a:spcPts val="0"/>
              </a:spcBef>
              <a:buNone/>
              <a:defRPr sz="800">
                <a:latin typeface="Arial" panose="00000400000000000000" pitchFamily="2" charset="0"/>
              </a:defRPr>
            </a:lvl5pPr>
            <a:lvl6pPr marL="0" indent="0">
              <a:lnSpc>
                <a:spcPct val="95000"/>
              </a:lnSpc>
              <a:spcBef>
                <a:spcPts val="0"/>
              </a:spcBef>
              <a:buNone/>
              <a:defRPr sz="800">
                <a:latin typeface="Arial" panose="00000400000000000000" pitchFamily="2" charset="0"/>
              </a:defRPr>
            </a:lvl6pPr>
            <a:lvl7pPr marL="0" indent="0">
              <a:lnSpc>
                <a:spcPct val="95000"/>
              </a:lnSpc>
              <a:spcBef>
                <a:spcPts val="0"/>
              </a:spcBef>
              <a:buNone/>
              <a:defRPr sz="800">
                <a:latin typeface="Arial" panose="00000400000000000000" pitchFamily="2" charset="0"/>
              </a:defRPr>
            </a:lvl7pPr>
            <a:lvl8pPr marL="0" indent="0">
              <a:lnSpc>
                <a:spcPct val="95000"/>
              </a:lnSpc>
              <a:spcBef>
                <a:spcPts val="0"/>
              </a:spcBef>
              <a:buNone/>
              <a:defRPr sz="800">
                <a:latin typeface="Arial" panose="00000400000000000000" pitchFamily="2" charset="0"/>
              </a:defRPr>
            </a:lvl8pPr>
            <a:lvl9pPr marL="0" indent="0">
              <a:lnSpc>
                <a:spcPct val="95000"/>
              </a:lnSpc>
              <a:spcBef>
                <a:spcPts val="0"/>
              </a:spcBef>
              <a:buNone/>
              <a:defRPr sz="800">
                <a:latin typeface="Arial" panose="00000400000000000000" pitchFamily="2" charset="0"/>
              </a:defRPr>
            </a:lvl9pPr>
          </a:lstStyle>
          <a:p>
            <a:pPr lvl="0"/>
            <a:r>
              <a:rPr lang="en-CA" sz="800" noProof="0">
                <a:latin typeface="Arial" panose="020B0303040401060103" pitchFamily="34" charset="0"/>
                <a:cs typeface="Arial" panose="020B0604020202020204" pitchFamily="34" charset="0"/>
              </a:rPr>
              <a:t>Source text should be Arial, size 8. </a:t>
            </a:r>
          </a:p>
        </p:txBody>
      </p:sp>
      <p:sp>
        <p:nvSpPr>
          <p:cNvPr id="8" name="Text Placeholder 7">
            <a:extLst>
              <a:ext uri="{FF2B5EF4-FFF2-40B4-BE49-F238E27FC236}">
                <a16:creationId xmlns:a16="http://schemas.microsoft.com/office/drawing/2014/main" id="{830F0699-528E-4D23-AAD0-9014222C8ABE}"/>
              </a:ext>
            </a:extLst>
          </p:cNvPr>
          <p:cNvSpPr>
            <a:spLocks noGrp="1"/>
          </p:cNvSpPr>
          <p:nvPr>
            <p:ph type="body" sz="quarter" idx="14" hasCustomPrompt="1"/>
          </p:nvPr>
        </p:nvSpPr>
        <p:spPr>
          <a:xfrm>
            <a:off x="398462" y="1418190"/>
            <a:ext cx="8347076" cy="231242"/>
          </a:xfrm>
        </p:spPr>
        <p:txBody>
          <a:bodyPr anchor="b">
            <a:noAutofit/>
          </a:bodyPr>
          <a:lstStyle>
            <a:lvl1pPr marL="0" indent="0">
              <a:spcBef>
                <a:spcPts val="0"/>
              </a:spcBef>
              <a:buNone/>
              <a:defRPr sz="1400" b="0" baseline="0">
                <a:latin typeface="+mj-lt"/>
              </a:defRPr>
            </a:lvl1pPr>
            <a:lvl2pPr marL="0" indent="0">
              <a:spcBef>
                <a:spcPts val="0"/>
              </a:spcBef>
              <a:buNone/>
              <a:defRPr sz="1600" b="1"/>
            </a:lvl2pPr>
            <a:lvl3pPr marL="0" indent="0">
              <a:spcBef>
                <a:spcPts val="0"/>
              </a:spcBef>
              <a:buNone/>
              <a:defRPr sz="1600" b="1"/>
            </a:lvl3pPr>
            <a:lvl4pPr marL="0" indent="0">
              <a:spcBef>
                <a:spcPts val="0"/>
              </a:spcBef>
              <a:buNone/>
              <a:defRPr sz="1600" b="1"/>
            </a:lvl4pPr>
            <a:lvl5pPr marL="0" indent="0">
              <a:spcBef>
                <a:spcPts val="0"/>
              </a:spcBef>
              <a:buNone/>
              <a:defRPr sz="1600" b="1"/>
            </a:lvl5pPr>
            <a:lvl6pPr marL="0" indent="0">
              <a:spcBef>
                <a:spcPts val="0"/>
              </a:spcBef>
              <a:buNone/>
              <a:defRPr sz="1600" b="1"/>
            </a:lvl6pPr>
            <a:lvl7pPr marL="0" indent="0">
              <a:spcBef>
                <a:spcPts val="0"/>
              </a:spcBef>
              <a:buNone/>
              <a:defRPr sz="1600" b="1"/>
            </a:lvl7pPr>
            <a:lvl8pPr marL="0" indent="0">
              <a:spcBef>
                <a:spcPts val="0"/>
              </a:spcBef>
              <a:buNone/>
              <a:defRPr sz="1600" b="1"/>
            </a:lvl8pPr>
            <a:lvl9pPr marL="0" indent="0">
              <a:spcBef>
                <a:spcPts val="0"/>
              </a:spcBef>
              <a:buNone/>
              <a:defRPr sz="1600" b="1"/>
            </a:lvl9pPr>
          </a:lstStyle>
          <a:p>
            <a:pPr lvl="0"/>
            <a:r>
              <a:rPr lang="en-CA" noProof="0"/>
              <a:t>Subtitle</a:t>
            </a:r>
          </a:p>
        </p:txBody>
      </p:sp>
    </p:spTree>
    <p:extLst>
      <p:ext uri="{BB962C8B-B14F-4D97-AF65-F5344CB8AC3E}">
        <p14:creationId xmlns:p14="http://schemas.microsoft.com/office/powerpoint/2010/main" val="337387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hapter">
    <p:bg>
      <p:bgPr>
        <a:solidFill>
          <a:schemeClr val="accent1"/>
        </a:solidFill>
        <a:effectLst/>
      </p:bgPr>
    </p:bg>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00571" y="780239"/>
            <a:ext cx="8356356" cy="4771958"/>
          </a:xfrm>
        </p:spPr>
        <p:txBody>
          <a:bodyPr anchor="ctr">
            <a:normAutofit/>
          </a:bodyPr>
          <a:lstStyle>
            <a:lvl1pPr>
              <a:defRPr sz="7200">
                <a:solidFill>
                  <a:schemeClr val="bg1"/>
                </a:solidFill>
              </a:defRPr>
            </a:lvl1pPr>
          </a:lstStyle>
          <a:p>
            <a:r>
              <a:rPr lang="en-CA" noProof="0"/>
              <a:t>Chapter slide</a:t>
            </a:r>
          </a:p>
        </p:txBody>
      </p:sp>
      <p:sp>
        <p:nvSpPr>
          <p:cNvPr id="2" name="Date Placeholder 1"/>
          <p:cNvSpPr>
            <a:spLocks noGrp="1"/>
          </p:cNvSpPr>
          <p:nvPr>
            <p:ph type="dt" sz="half" idx="10"/>
          </p:nvPr>
        </p:nvSpPr>
        <p:spPr/>
        <p:txBody>
          <a:bodyPr/>
          <a:lstStyle>
            <a:lvl1pPr>
              <a:defRPr>
                <a:solidFill>
                  <a:schemeClr val="bg1"/>
                </a:solidFill>
              </a:defRPr>
            </a:lvl1pPr>
          </a:lstStyle>
          <a:p>
            <a:fld id="{664D86A9-B95A-42FA-8B03-2725FDB90EC5}" type="datetime4">
              <a:rPr lang="en-CA" smtClean="0"/>
              <a:t>February 13, 2025</a:t>
            </a:fld>
            <a:endParaRPr lang="en-US"/>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a:xfrm>
            <a:off x="8533067" y="6399283"/>
            <a:ext cx="212470" cy="175694"/>
          </a:xfrm>
        </p:spPr>
        <p:txBody>
          <a:bodyPr/>
          <a:lstStyle>
            <a:lvl1pPr>
              <a:defRPr>
                <a:solidFill>
                  <a:schemeClr val="bg1"/>
                </a:solidFill>
              </a:defRPr>
            </a:lvl1pPr>
          </a:lstStyle>
          <a:p>
            <a:fld id="{BB333B34-C87C-402E-ABB0-13B7C9DEBBC4}" type="slidenum">
              <a:rPr lang="en-CA" smtClean="0"/>
              <a:pPr/>
              <a:t>‹#›</a:t>
            </a:fld>
            <a:endParaRPr lang="en-CA"/>
          </a:p>
        </p:txBody>
      </p:sp>
      <p:pic>
        <p:nvPicPr>
          <p:cNvPr id="5" name="Picture 4">
            <a:extLst>
              <a:ext uri="{FF2B5EF4-FFF2-40B4-BE49-F238E27FC236}">
                <a16:creationId xmlns:a16="http://schemas.microsoft.com/office/drawing/2014/main" id="{0C45B377-2C79-BFE5-0420-2DAE9307681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98463" y="6275142"/>
            <a:ext cx="1903926" cy="286362"/>
          </a:xfrm>
          <a:prstGeom prst="rect">
            <a:avLst/>
          </a:prstGeom>
        </p:spPr>
      </p:pic>
    </p:spTree>
    <p:extLst>
      <p:ext uri="{BB962C8B-B14F-4D97-AF65-F5344CB8AC3E}">
        <p14:creationId xmlns:p14="http://schemas.microsoft.com/office/powerpoint/2010/main" val="1187481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Chapter 2">
    <p:bg>
      <p:bgPr>
        <a:solidFill>
          <a:schemeClr val="accent2"/>
        </a:solidFill>
        <a:effectLst/>
      </p:bgPr>
    </p:bg>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00571" y="780239"/>
            <a:ext cx="8356356" cy="4771958"/>
          </a:xfrm>
        </p:spPr>
        <p:txBody>
          <a:bodyPr anchor="ctr">
            <a:normAutofit/>
          </a:bodyPr>
          <a:lstStyle>
            <a:lvl1pPr>
              <a:defRPr sz="7200">
                <a:solidFill>
                  <a:schemeClr val="bg1"/>
                </a:solidFill>
              </a:defRPr>
            </a:lvl1pPr>
          </a:lstStyle>
          <a:p>
            <a:r>
              <a:rPr lang="en-CA" noProof="0"/>
              <a:t>Chapter slide</a:t>
            </a:r>
          </a:p>
        </p:txBody>
      </p:sp>
      <p:sp>
        <p:nvSpPr>
          <p:cNvPr id="2" name="Date Placeholder 1"/>
          <p:cNvSpPr>
            <a:spLocks noGrp="1"/>
          </p:cNvSpPr>
          <p:nvPr>
            <p:ph type="dt" sz="half" idx="10"/>
          </p:nvPr>
        </p:nvSpPr>
        <p:spPr/>
        <p:txBody>
          <a:bodyPr/>
          <a:lstStyle>
            <a:lvl1pPr>
              <a:defRPr>
                <a:solidFill>
                  <a:schemeClr val="bg1"/>
                </a:solidFill>
              </a:defRPr>
            </a:lvl1pPr>
          </a:lstStyle>
          <a:p>
            <a:fld id="{51C1510D-34D1-4B3A-9459-3FC94A26D1AA}" type="datetime4">
              <a:rPr lang="en-CA" smtClean="0"/>
              <a:t>February 13, 2025</a:t>
            </a:fld>
            <a:endParaRPr lang="en-US"/>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BB333B34-C87C-402E-ABB0-13B7C9DEBBC4}" type="slidenum">
              <a:rPr lang="en-CA" smtClean="0"/>
              <a:pPr/>
              <a:t>‹#›</a:t>
            </a:fld>
            <a:endParaRPr lang="en-CA"/>
          </a:p>
        </p:txBody>
      </p:sp>
      <p:pic>
        <p:nvPicPr>
          <p:cNvPr id="5" name="Picture 4">
            <a:extLst>
              <a:ext uri="{FF2B5EF4-FFF2-40B4-BE49-F238E27FC236}">
                <a16:creationId xmlns:a16="http://schemas.microsoft.com/office/drawing/2014/main" id="{99AF7CC4-D44E-86B6-D37F-EED2F472762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98463" y="6275142"/>
            <a:ext cx="1903926" cy="286362"/>
          </a:xfrm>
          <a:prstGeom prst="rect">
            <a:avLst/>
          </a:prstGeom>
        </p:spPr>
      </p:pic>
    </p:spTree>
    <p:extLst>
      <p:ext uri="{BB962C8B-B14F-4D97-AF65-F5344CB8AC3E}">
        <p14:creationId xmlns:p14="http://schemas.microsoft.com/office/powerpoint/2010/main" val="3704248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8462" y="472438"/>
            <a:ext cx="8347075" cy="792167"/>
          </a:xfrm>
          <a:prstGeom prst="rect">
            <a:avLst/>
          </a:prstGeom>
        </p:spPr>
        <p:txBody>
          <a:bodyPr vert="horz" lIns="0" tIns="0" rIns="0" bIns="0" rtlCol="0" anchor="t">
            <a:noAutofit/>
          </a:bodyPr>
          <a:lstStyle/>
          <a:p>
            <a:r>
              <a:rPr lang="en-CA" noProof="0"/>
              <a:t>Slide title</a:t>
            </a:r>
          </a:p>
        </p:txBody>
      </p:sp>
      <p:sp>
        <p:nvSpPr>
          <p:cNvPr id="3" name="Text Placeholder 2"/>
          <p:cNvSpPr>
            <a:spLocks noGrp="1"/>
          </p:cNvSpPr>
          <p:nvPr>
            <p:ph type="body" idx="1"/>
          </p:nvPr>
        </p:nvSpPr>
        <p:spPr>
          <a:xfrm>
            <a:off x="398462" y="1434190"/>
            <a:ext cx="8347075" cy="4584842"/>
          </a:xfrm>
          <a:prstGeom prst="rect">
            <a:avLst/>
          </a:prstGeom>
        </p:spPr>
        <p:txBody>
          <a:bodyPr vert="horz" lIns="0" tIns="0" rIns="0" bIns="0" rtlCol="0">
            <a:noAutofit/>
          </a:bodyPr>
          <a:lstStyle/>
          <a:p>
            <a:pPr lvl="0"/>
            <a:r>
              <a:rPr lang="en-CA" noProof="0"/>
              <a:t>Click to add main bullet</a:t>
            </a:r>
          </a:p>
          <a:p>
            <a:pPr lvl="1"/>
            <a:r>
              <a:rPr lang="en-CA" noProof="0"/>
              <a:t>Second level</a:t>
            </a:r>
          </a:p>
          <a:p>
            <a:pPr lvl="2"/>
            <a:r>
              <a:rPr lang="en-CA" noProof="0"/>
              <a:t>Third level</a:t>
            </a:r>
          </a:p>
          <a:p>
            <a:pPr lvl="3"/>
            <a:r>
              <a:rPr lang="en-CA" noProof="0"/>
              <a:t>Fourth level</a:t>
            </a:r>
          </a:p>
          <a:p>
            <a:pPr lvl="4"/>
            <a:r>
              <a:rPr lang="en-CA" noProof="0"/>
              <a:t>Fifth level</a:t>
            </a:r>
          </a:p>
          <a:p>
            <a:pPr lvl="5"/>
            <a:r>
              <a:rPr lang="en-CA" noProof="0"/>
              <a:t>Sixth level</a:t>
            </a:r>
          </a:p>
          <a:p>
            <a:pPr lvl="6"/>
            <a:r>
              <a:rPr lang="en-CA" noProof="0"/>
              <a:t>Seventh level</a:t>
            </a:r>
          </a:p>
          <a:p>
            <a:pPr lvl="7"/>
            <a:r>
              <a:rPr lang="en-CA" noProof="0"/>
              <a:t>Eighth level</a:t>
            </a:r>
          </a:p>
          <a:p>
            <a:pPr lvl="8"/>
            <a:r>
              <a:rPr lang="en-CA" noProof="0"/>
              <a:t>Ninth level</a:t>
            </a:r>
          </a:p>
        </p:txBody>
      </p:sp>
      <p:sp>
        <p:nvSpPr>
          <p:cNvPr id="4" name="Date Placeholder 3"/>
          <p:cNvSpPr>
            <a:spLocks noGrp="1"/>
          </p:cNvSpPr>
          <p:nvPr>
            <p:ph type="dt" sz="half" idx="2"/>
          </p:nvPr>
        </p:nvSpPr>
        <p:spPr>
          <a:xfrm>
            <a:off x="8807965" y="7010399"/>
            <a:ext cx="336035" cy="45720"/>
          </a:xfrm>
          <a:prstGeom prst="rect">
            <a:avLst/>
          </a:prstGeom>
        </p:spPr>
        <p:txBody>
          <a:bodyPr vert="horz" lIns="0" tIns="0" rIns="0" bIns="0" rtlCol="0" anchor="b">
            <a:noAutofit/>
          </a:bodyPr>
          <a:lstStyle>
            <a:lvl1pPr algn="r">
              <a:defRPr sz="100">
                <a:solidFill>
                  <a:srgbClr val="E6E6E6"/>
                </a:solidFill>
              </a:defRPr>
            </a:lvl1pPr>
          </a:lstStyle>
          <a:p>
            <a:fld id="{B2679580-1DE4-4AED-B4F0-F01E2D77314B}" type="datetime4">
              <a:rPr lang="en-CA" smtClean="0"/>
              <a:t>February 13, 2025</a:t>
            </a:fld>
            <a:endParaRPr lang="en-US"/>
          </a:p>
        </p:txBody>
      </p:sp>
      <p:sp>
        <p:nvSpPr>
          <p:cNvPr id="5" name="Footer Placeholder 4"/>
          <p:cNvSpPr>
            <a:spLocks noGrp="1"/>
          </p:cNvSpPr>
          <p:nvPr>
            <p:ph type="ftr" sz="quarter" idx="3"/>
          </p:nvPr>
        </p:nvSpPr>
        <p:spPr>
          <a:xfrm>
            <a:off x="341799" y="7010401"/>
            <a:ext cx="8462696" cy="45719"/>
          </a:xfrm>
          <a:prstGeom prst="rect">
            <a:avLst/>
          </a:prstGeom>
        </p:spPr>
        <p:txBody>
          <a:bodyPr vert="horz" lIns="91440" tIns="45720" rIns="91440" bIns="45720" rtlCol="0" anchor="b">
            <a:noAutofit/>
          </a:bodyPr>
          <a:lstStyle>
            <a:lvl1pPr algn="l">
              <a:defRPr sz="100">
                <a:solidFill>
                  <a:srgbClr val="E6E6E6"/>
                </a:solidFill>
              </a:defRPr>
            </a:lvl1pPr>
          </a:lstStyle>
          <a:p>
            <a:endParaRPr lang="en-CA"/>
          </a:p>
        </p:txBody>
      </p:sp>
      <p:sp>
        <p:nvSpPr>
          <p:cNvPr id="6" name="Slide Number Placeholder 5"/>
          <p:cNvSpPr>
            <a:spLocks noGrp="1"/>
          </p:cNvSpPr>
          <p:nvPr>
            <p:ph type="sldNum" sz="quarter" idx="4"/>
          </p:nvPr>
        </p:nvSpPr>
        <p:spPr>
          <a:xfrm>
            <a:off x="8533067" y="6399283"/>
            <a:ext cx="212470" cy="175694"/>
          </a:xfrm>
          <a:prstGeom prst="rect">
            <a:avLst/>
          </a:prstGeom>
        </p:spPr>
        <p:txBody>
          <a:bodyPr vert="horz" lIns="0" tIns="0" rIns="0" bIns="0" rtlCol="0" anchor="b">
            <a:noAutofit/>
          </a:bodyPr>
          <a:lstStyle>
            <a:lvl1pPr algn="r">
              <a:defRPr sz="800">
                <a:solidFill>
                  <a:schemeClr val="tx1"/>
                </a:solidFill>
              </a:defRPr>
            </a:lvl1pPr>
          </a:lstStyle>
          <a:p>
            <a:fld id="{BB333B34-C87C-402E-ABB0-13B7C9DEBBC4}" type="slidenum">
              <a:rPr lang="en-CA" smtClean="0"/>
              <a:pPr/>
              <a:t>‹#›</a:t>
            </a:fld>
            <a:endParaRPr lang="en-CA"/>
          </a:p>
        </p:txBody>
      </p:sp>
      <p:pic>
        <p:nvPicPr>
          <p:cNvPr id="9" name="Picture 8">
            <a:extLst>
              <a:ext uri="{FF2B5EF4-FFF2-40B4-BE49-F238E27FC236}">
                <a16:creationId xmlns:a16="http://schemas.microsoft.com/office/drawing/2014/main" id="{53CE3151-F50E-3DDD-3AB8-9CA8474A3D7C}"/>
              </a:ext>
            </a:extLst>
          </p:cNvPr>
          <p:cNvPicPr>
            <a:picLocks noChangeAspect="1"/>
          </p:cNvPicPr>
          <p:nvPr userDrawn="1"/>
        </p:nvPicPr>
        <p:blipFill>
          <a:blip r:embed="rId25">
            <a:extLst>
              <a:ext uri="{96DAC541-7B7A-43D3-8B79-37D633B846F1}">
                <asvg:svgBlip xmlns:asvg="http://schemas.microsoft.com/office/drawing/2016/SVG/main" r:embed="rId26"/>
              </a:ext>
            </a:extLst>
          </a:blip>
          <a:srcRect/>
          <a:stretch/>
        </p:blipFill>
        <p:spPr>
          <a:xfrm>
            <a:off x="398463" y="6266262"/>
            <a:ext cx="1903926" cy="286362"/>
          </a:xfrm>
          <a:prstGeom prst="rect">
            <a:avLst/>
          </a:prstGeom>
        </p:spPr>
      </p:pic>
    </p:spTree>
    <p:extLst>
      <p:ext uri="{BB962C8B-B14F-4D97-AF65-F5344CB8AC3E}">
        <p14:creationId xmlns:p14="http://schemas.microsoft.com/office/powerpoint/2010/main" val="3828481397"/>
      </p:ext>
    </p:extLst>
  </p:cSld>
  <p:clrMap bg1="lt1" tx1="dk1" bg2="lt2" tx2="dk2" accent1="accent1" accent2="accent2" accent3="accent3" accent4="accent4" accent5="accent5" accent6="accent6" hlink="hlink" folHlink="folHlink"/>
  <p:sldLayoutIdLst>
    <p:sldLayoutId id="2147483684" r:id="rId1"/>
    <p:sldLayoutId id="2147483650" r:id="rId2"/>
    <p:sldLayoutId id="2147483683" r:id="rId3"/>
    <p:sldLayoutId id="2147483690" r:id="rId4"/>
    <p:sldLayoutId id="2147483701" r:id="rId5"/>
    <p:sldLayoutId id="2147483691" r:id="rId6"/>
    <p:sldLayoutId id="2147483695" r:id="rId7"/>
    <p:sldLayoutId id="2147483696" r:id="rId8"/>
    <p:sldLayoutId id="2147483697" r:id="rId9"/>
    <p:sldLayoutId id="2147483700" r:id="rId10"/>
    <p:sldLayoutId id="2147483654" r:id="rId11"/>
    <p:sldLayoutId id="2147483698" r:id="rId12"/>
    <p:sldLayoutId id="2147483652" r:id="rId13"/>
    <p:sldLayoutId id="2147483653" r:id="rId14"/>
    <p:sldLayoutId id="2147483705" r:id="rId15"/>
    <p:sldLayoutId id="2147483704" r:id="rId16"/>
    <p:sldLayoutId id="2147483692" r:id="rId17"/>
    <p:sldLayoutId id="2147483703" r:id="rId18"/>
    <p:sldLayoutId id="2147483655" r:id="rId19"/>
    <p:sldLayoutId id="2147483668" r:id="rId20"/>
    <p:sldLayoutId id="2147483693" r:id="rId21"/>
    <p:sldLayoutId id="2147483694" r:id="rId22"/>
    <p:sldLayoutId id="2147483699"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5000"/>
        </a:lnSpc>
        <a:spcBef>
          <a:spcPct val="0"/>
        </a:spcBef>
        <a:buNone/>
        <a:defRPr sz="2400" b="1" kern="1200" baseline="0">
          <a:solidFill>
            <a:schemeClr val="tx1"/>
          </a:solidFill>
          <a:latin typeface="+mj-lt"/>
          <a:ea typeface="+mj-ea"/>
          <a:cs typeface="+mj-cs"/>
        </a:defRPr>
      </a:lvl1pPr>
    </p:titleStyle>
    <p:bodyStyle>
      <a:lvl1pPr marL="237744" indent="-237744" algn="l" defTabSz="914400" rtl="0" eaLnBrk="1" latinLnBrk="0" hangingPunct="1">
        <a:lnSpc>
          <a:spcPct val="95000"/>
        </a:lnSpc>
        <a:spcBef>
          <a:spcPts val="1200"/>
        </a:spcBef>
        <a:buClr>
          <a:schemeClr val="tx1"/>
        </a:buClr>
        <a:buSzPct val="115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95000"/>
        </a:lnSpc>
        <a:spcBef>
          <a:spcPts val="900"/>
        </a:spcBef>
        <a:buClr>
          <a:schemeClr val="tx1"/>
        </a:buClr>
        <a:buSzPct val="115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5000"/>
        </a:lnSpc>
        <a:spcBef>
          <a:spcPts val="800"/>
        </a:spcBef>
        <a:buClr>
          <a:schemeClr val="tx1"/>
        </a:buClr>
        <a:buSzPct val="115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5pPr>
      <a:lvl6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6pPr>
      <a:lvl7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7pPr>
      <a:lvl8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8pPr>
      <a:lvl9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51" userDrawn="1">
          <p15:clr>
            <a:srgbClr val="F26B43"/>
          </p15:clr>
        </p15:guide>
        <p15:guide id="4" pos="5509" userDrawn="1">
          <p15:clr>
            <a:srgbClr val="F26B43"/>
          </p15:clr>
        </p15:guide>
        <p15:guide id="5" orient="horz" pos="412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19.png"/><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39.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41.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44.sv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0.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23.sv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2.png"/><Relationship Id="rId7" Type="http://schemas.openxmlformats.org/officeDocument/2006/relationships/image" Target="../media/image30.png"/><Relationship Id="rId12" Type="http://schemas.openxmlformats.org/officeDocument/2006/relationships/image" Target="../media/image21.sv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29.svg"/><Relationship Id="rId11" Type="http://schemas.openxmlformats.org/officeDocument/2006/relationships/image" Target="../media/image20.pn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3.sv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nSpc>
                <a:spcPct val="90000"/>
              </a:lnSpc>
            </a:pPr>
            <a:r>
              <a:rPr lang="en-US" sz="6600" dirty="0"/>
              <a:t>Advanced college savings concepts</a:t>
            </a:r>
          </a:p>
        </p:txBody>
      </p:sp>
      <p:sp>
        <p:nvSpPr>
          <p:cNvPr id="3" name="Subtitle 2">
            <a:extLst>
              <a:ext uri="{FF2B5EF4-FFF2-40B4-BE49-F238E27FC236}">
                <a16:creationId xmlns:a16="http://schemas.microsoft.com/office/drawing/2014/main" id="{65A896C9-90C4-41B2-B825-88529D1D4C49}"/>
              </a:ext>
            </a:extLst>
          </p:cNvPr>
          <p:cNvSpPr>
            <a:spLocks noGrp="1"/>
          </p:cNvSpPr>
          <p:nvPr>
            <p:ph type="subTitle" idx="1"/>
          </p:nvPr>
        </p:nvSpPr>
        <p:spPr>
          <a:xfrm>
            <a:off x="398463" y="4674955"/>
            <a:ext cx="6053611" cy="407584"/>
          </a:xfrm>
        </p:spPr>
        <p:txBody>
          <a:bodyPr/>
          <a:lstStyle/>
          <a:p>
            <a:r>
              <a:rPr lang="en-US" sz="1800" dirty="0"/>
              <a:t>Presenter full name</a:t>
            </a:r>
          </a:p>
        </p:txBody>
      </p:sp>
      <p:pic>
        <p:nvPicPr>
          <p:cNvPr id="13" name="Picture 12" descr="A close up of a logo&#10;&#10;Description automatically generated">
            <a:extLst>
              <a:ext uri="{FF2B5EF4-FFF2-40B4-BE49-F238E27FC236}">
                <a16:creationId xmlns:a16="http://schemas.microsoft.com/office/drawing/2014/main" id="{8B1B38A4-C21C-451A-AEEB-252036A984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53859" y="6152549"/>
            <a:ext cx="1792275" cy="408764"/>
          </a:xfrm>
          <a:prstGeom prst="rect">
            <a:avLst/>
          </a:prstGeom>
        </p:spPr>
      </p:pic>
      <p:pic>
        <p:nvPicPr>
          <p:cNvPr id="5" name="Picture 4">
            <a:extLst>
              <a:ext uri="{FF2B5EF4-FFF2-40B4-BE49-F238E27FC236}">
                <a16:creationId xmlns:a16="http://schemas.microsoft.com/office/drawing/2014/main" id="{16F78440-483B-45E7-81F6-90322B75679B}"/>
              </a:ext>
            </a:extLst>
          </p:cNvPr>
          <p:cNvPicPr>
            <a:picLocks noChangeAspect="1"/>
          </p:cNvPicPr>
          <p:nvPr/>
        </p:nvPicPr>
        <p:blipFill>
          <a:blip r:embed="rId5"/>
          <a:stretch>
            <a:fillRect/>
          </a:stretch>
        </p:blipFill>
        <p:spPr>
          <a:xfrm>
            <a:off x="5376345" y="5799"/>
            <a:ext cx="3767655" cy="6846401"/>
          </a:xfrm>
          <a:prstGeom prst="rect">
            <a:avLst/>
          </a:prstGeom>
        </p:spPr>
      </p:pic>
      <p:sp>
        <p:nvSpPr>
          <p:cNvPr id="7" name="TextBox 6">
            <a:extLst>
              <a:ext uri="{FF2B5EF4-FFF2-40B4-BE49-F238E27FC236}">
                <a16:creationId xmlns:a16="http://schemas.microsoft.com/office/drawing/2014/main" id="{EB32D408-0901-44E4-ABDA-B2E3504B9328}"/>
              </a:ext>
            </a:extLst>
          </p:cNvPr>
          <p:cNvSpPr txBox="1"/>
          <p:nvPr/>
        </p:nvSpPr>
        <p:spPr>
          <a:xfrm>
            <a:off x="398463" y="5399144"/>
            <a:ext cx="2698698" cy="384721"/>
          </a:xfrm>
          <a:prstGeom prst="rect">
            <a:avLst/>
          </a:prstGeom>
          <a:noFill/>
        </p:spPr>
        <p:txBody>
          <a:bodyPr wrap="square" lIns="0" tIns="0" rIns="0" bIns="0" rtlCol="0">
            <a:spAutoFit/>
          </a:bodyPr>
          <a:lstStyle/>
          <a:p>
            <a:r>
              <a:rPr lang="en-US" sz="800" dirty="0"/>
              <a:t>.</a:t>
            </a:r>
          </a:p>
          <a:p>
            <a:pPr algn="l">
              <a:spcBef>
                <a:spcPts val="600"/>
              </a:spcBef>
            </a:pPr>
            <a:r>
              <a:rPr lang="en-US" sz="1200" b="1" dirty="0"/>
              <a:t>For investors</a:t>
            </a:r>
          </a:p>
        </p:txBody>
      </p:sp>
    </p:spTree>
    <p:custDataLst>
      <p:tags r:id="rId1"/>
    </p:custDataLst>
    <p:extLst>
      <p:ext uri="{BB962C8B-B14F-4D97-AF65-F5344CB8AC3E}">
        <p14:creationId xmlns:p14="http://schemas.microsoft.com/office/powerpoint/2010/main" val="277222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Investing UGMA/UTMA assets in 529 plans</a:t>
            </a:r>
          </a:p>
        </p:txBody>
      </p:sp>
      <p:sp>
        <p:nvSpPr>
          <p:cNvPr id="5" name="TextBox 4">
            <a:extLst>
              <a:ext uri="{FF2B5EF4-FFF2-40B4-BE49-F238E27FC236}">
                <a16:creationId xmlns:a16="http://schemas.microsoft.com/office/drawing/2014/main" id="{99AD913A-DA4F-458B-BE0A-2FB6A2EFE305}"/>
              </a:ext>
            </a:extLst>
          </p:cNvPr>
          <p:cNvSpPr txBox="1"/>
          <p:nvPr/>
        </p:nvSpPr>
        <p:spPr>
          <a:xfrm>
            <a:off x="398463" y="959955"/>
            <a:ext cx="8387663" cy="307777"/>
          </a:xfrm>
          <a:prstGeom prst="rect">
            <a:avLst/>
          </a:prstGeom>
          <a:noFill/>
        </p:spPr>
        <p:txBody>
          <a:bodyPr wrap="square" lIns="0" tIns="0" rIns="0" bIns="0" rtlCol="0">
            <a:spAutoFit/>
          </a:bodyPr>
          <a:lstStyle/>
          <a:p>
            <a:pPr>
              <a:spcBef>
                <a:spcPts val="450"/>
              </a:spcBef>
            </a:pPr>
            <a:r>
              <a:rPr lang="en-US" sz="2000" i="1" dirty="0"/>
              <a:t>What to consider</a:t>
            </a:r>
          </a:p>
        </p:txBody>
      </p:sp>
      <p:grpSp>
        <p:nvGrpSpPr>
          <p:cNvPr id="8" name="Group 7">
            <a:extLst>
              <a:ext uri="{FF2B5EF4-FFF2-40B4-BE49-F238E27FC236}">
                <a16:creationId xmlns:a16="http://schemas.microsoft.com/office/drawing/2014/main" id="{8ACBBD58-5F86-4736-98FE-9095FD3C2037}"/>
              </a:ext>
            </a:extLst>
          </p:cNvPr>
          <p:cNvGrpSpPr/>
          <p:nvPr/>
        </p:nvGrpSpPr>
        <p:grpSpPr>
          <a:xfrm>
            <a:off x="423863" y="1879600"/>
            <a:ext cx="2651760" cy="3818740"/>
            <a:chOff x="423863" y="1879600"/>
            <a:chExt cx="2651760" cy="3818740"/>
          </a:xfrm>
        </p:grpSpPr>
        <p:sp>
          <p:nvSpPr>
            <p:cNvPr id="3" name="Rectangle 2">
              <a:extLst>
                <a:ext uri="{FF2B5EF4-FFF2-40B4-BE49-F238E27FC236}">
                  <a16:creationId xmlns:a16="http://schemas.microsoft.com/office/drawing/2014/main" id="{996C9AA0-5185-4349-9E9A-707796FBB3BE}"/>
                </a:ext>
              </a:extLst>
            </p:cNvPr>
            <p:cNvSpPr/>
            <p:nvPr/>
          </p:nvSpPr>
          <p:spPr>
            <a:xfrm>
              <a:off x="423863" y="1879600"/>
              <a:ext cx="2651760" cy="377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274320" rIns="182880" bIns="45720" numCol="1" spcCol="0" rtlCol="0" fromWordArt="0" anchor="t" anchorCtr="0" forceAA="0" compatLnSpc="1">
              <a:prstTxWarp prst="textNoShape">
                <a:avLst/>
              </a:prstTxWarp>
              <a:noAutofit/>
            </a:bodyPr>
            <a:lstStyle/>
            <a:p>
              <a:pPr>
                <a:lnSpc>
                  <a:spcPct val="90000"/>
                </a:lnSpc>
                <a:spcBef>
                  <a:spcPts val="0"/>
                </a:spcBef>
              </a:pPr>
              <a:r>
                <a:rPr lang="en-US" sz="3600" b="1" dirty="0">
                  <a:cs typeface="Arial" panose="020B0604020202020204" pitchFamily="34" charset="0"/>
                </a:rPr>
                <a:t>1</a:t>
              </a:r>
              <a:br>
                <a:rPr lang="en-US" sz="2400" dirty="0">
                  <a:cs typeface="Arial" panose="020B0604020202020204" pitchFamily="34" charset="0"/>
                </a:rPr>
              </a:br>
              <a:br>
                <a:rPr lang="en-US" sz="2400" dirty="0">
                  <a:cs typeface="Arial" panose="020B0604020202020204" pitchFamily="34" charset="0"/>
                </a:rPr>
              </a:br>
              <a:r>
                <a:rPr lang="en-US" sz="2400" dirty="0">
                  <a:cs typeface="Arial" panose="020B0604020202020204" pitchFamily="34" charset="0"/>
                </a:rPr>
                <a:t>Stop </a:t>
              </a:r>
              <a:br>
                <a:rPr lang="en-US" sz="2400" dirty="0">
                  <a:cs typeface="Arial" panose="020B0604020202020204" pitchFamily="34" charset="0"/>
                </a:rPr>
              </a:br>
              <a:r>
                <a:rPr lang="en-US" sz="2400" dirty="0">
                  <a:cs typeface="Arial" panose="020B0604020202020204" pitchFamily="34" charset="0"/>
                </a:rPr>
                <a:t>UGMA / UTMA contributions</a:t>
              </a:r>
            </a:p>
          </p:txBody>
        </p:sp>
        <p:grpSp>
          <p:nvGrpSpPr>
            <p:cNvPr id="20" name="Group 19">
              <a:extLst>
                <a:ext uri="{FF2B5EF4-FFF2-40B4-BE49-F238E27FC236}">
                  <a16:creationId xmlns:a16="http://schemas.microsoft.com/office/drawing/2014/main" id="{7FB63F74-8774-46A8-8C20-278D196E0451}"/>
                </a:ext>
              </a:extLst>
            </p:cNvPr>
            <p:cNvGrpSpPr/>
            <p:nvPr/>
          </p:nvGrpSpPr>
          <p:grpSpPr>
            <a:xfrm>
              <a:off x="2022225" y="4730936"/>
              <a:ext cx="967404" cy="967404"/>
              <a:chOff x="2840654" y="215804"/>
              <a:chExt cx="514350" cy="514350"/>
            </a:xfrm>
            <a:solidFill>
              <a:srgbClr val="FFFFFD"/>
            </a:solidFill>
          </p:grpSpPr>
          <p:sp>
            <p:nvSpPr>
              <p:cNvPr id="22" name="Freeform: Shape 21">
                <a:extLst>
                  <a:ext uri="{FF2B5EF4-FFF2-40B4-BE49-F238E27FC236}">
                    <a16:creationId xmlns:a16="http://schemas.microsoft.com/office/drawing/2014/main" id="{AB627193-C9D0-4C52-8C8A-BA26AF4C4B21}"/>
                  </a:ext>
                </a:extLst>
              </p:cNvPr>
              <p:cNvSpPr/>
              <p:nvPr/>
            </p:nvSpPr>
            <p:spPr>
              <a:xfrm>
                <a:off x="3126404" y="539654"/>
                <a:ext cx="228600" cy="190500"/>
              </a:xfrm>
              <a:custGeom>
                <a:avLst/>
                <a:gdLst>
                  <a:gd name="connsiteX0" fmla="*/ 133347 w 228600"/>
                  <a:gd name="connsiteY0" fmla="*/ -3 h 190500"/>
                  <a:gd name="connsiteX1" fmla="*/ 228597 w 228600"/>
                  <a:gd name="connsiteY1" fmla="*/ 95247 h 190500"/>
                  <a:gd name="connsiteX2" fmla="*/ 133347 w 228600"/>
                  <a:gd name="connsiteY2" fmla="*/ 190497 h 190500"/>
                  <a:gd name="connsiteX3" fmla="*/ 99628 w 228600"/>
                  <a:gd name="connsiteY3" fmla="*/ 156778 h 190500"/>
                  <a:gd name="connsiteX4" fmla="*/ 136967 w 228600"/>
                  <a:gd name="connsiteY4" fmla="*/ 119631 h 190500"/>
                  <a:gd name="connsiteX5" fmla="*/ 136967 w 228600"/>
                  <a:gd name="connsiteY5" fmla="*/ 119631 h 190500"/>
                  <a:gd name="connsiteX6" fmla="*/ 137633 w 228600"/>
                  <a:gd name="connsiteY6" fmla="*/ 118964 h 190500"/>
                  <a:gd name="connsiteX7" fmla="*/ -3 w 228600"/>
                  <a:gd name="connsiteY7" fmla="*/ 118964 h 190500"/>
                  <a:gd name="connsiteX8" fmla="*/ 59243 w 228600"/>
                  <a:gd name="connsiteY8" fmla="*/ 71339 h 190500"/>
                  <a:gd name="connsiteX9" fmla="*/ 137538 w 228600"/>
                  <a:gd name="connsiteY9" fmla="*/ 71339 h 190500"/>
                  <a:gd name="connsiteX10" fmla="*/ 136871 w 228600"/>
                  <a:gd name="connsiteY10" fmla="*/ 70672 h 190500"/>
                  <a:gd name="connsiteX11" fmla="*/ 100010 w 228600"/>
                  <a:gd name="connsiteY11" fmla="*/ 33334 h 190500"/>
                  <a:gd name="connsiteX12" fmla="*/ 133347 w 228600"/>
                  <a:gd name="connsiteY12" fmla="*/ -3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600" h="190500">
                    <a:moveTo>
                      <a:pt x="133347" y="-3"/>
                    </a:moveTo>
                    <a:lnTo>
                      <a:pt x="228597" y="95247"/>
                    </a:lnTo>
                    <a:lnTo>
                      <a:pt x="133347" y="190497"/>
                    </a:lnTo>
                    <a:lnTo>
                      <a:pt x="99628" y="156778"/>
                    </a:lnTo>
                    <a:lnTo>
                      <a:pt x="136967" y="119631"/>
                    </a:lnTo>
                    <a:lnTo>
                      <a:pt x="136967" y="119631"/>
                    </a:lnTo>
                    <a:lnTo>
                      <a:pt x="137633" y="118964"/>
                    </a:lnTo>
                    <a:lnTo>
                      <a:pt x="-3" y="118964"/>
                    </a:lnTo>
                    <a:cubicBezTo>
                      <a:pt x="22668" y="107113"/>
                      <a:pt x="42796" y="90933"/>
                      <a:pt x="59243" y="71339"/>
                    </a:cubicBezTo>
                    <a:lnTo>
                      <a:pt x="137538" y="71339"/>
                    </a:lnTo>
                    <a:lnTo>
                      <a:pt x="136871" y="70672"/>
                    </a:lnTo>
                    <a:lnTo>
                      <a:pt x="100010" y="33334"/>
                    </a:lnTo>
                    <a:lnTo>
                      <a:pt x="133347" y="-3"/>
                    </a:lnTo>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276F9F9-62DA-4719-9E9E-C4E0CE7B01EF}"/>
                  </a:ext>
                </a:extLst>
              </p:cNvPr>
              <p:cNvSpPr/>
              <p:nvPr/>
            </p:nvSpPr>
            <p:spPr>
              <a:xfrm>
                <a:off x="2840654" y="215804"/>
                <a:ext cx="372002" cy="442531"/>
              </a:xfrm>
              <a:custGeom>
                <a:avLst/>
                <a:gdLst>
                  <a:gd name="connsiteX0" fmla="*/ 176400 w 372002"/>
                  <a:gd name="connsiteY0" fmla="*/ -3 h 442531"/>
                  <a:gd name="connsiteX1" fmla="*/ 210023 w 372002"/>
                  <a:gd name="connsiteY1" fmla="*/ 33620 h 442531"/>
                  <a:gd name="connsiteX2" fmla="*/ 172590 w 372002"/>
                  <a:gd name="connsiteY2" fmla="*/ 70863 h 442531"/>
                  <a:gd name="connsiteX3" fmla="*/ 172114 w 372002"/>
                  <a:gd name="connsiteY3" fmla="*/ 70863 h 442531"/>
                  <a:gd name="connsiteX4" fmla="*/ 171352 w 372002"/>
                  <a:gd name="connsiteY4" fmla="*/ 71625 h 442531"/>
                  <a:gd name="connsiteX5" fmla="*/ 172400 w 372002"/>
                  <a:gd name="connsiteY5" fmla="*/ 71625 h 442531"/>
                  <a:gd name="connsiteX6" fmla="*/ 177448 w 372002"/>
                  <a:gd name="connsiteY6" fmla="*/ 71625 h 442531"/>
                  <a:gd name="connsiteX7" fmla="*/ 185449 w 372002"/>
                  <a:gd name="connsiteY7" fmla="*/ 71625 h 442531"/>
                  <a:gd name="connsiteX8" fmla="*/ 371996 w 372002"/>
                  <a:gd name="connsiteY8" fmla="*/ 255981 h 442531"/>
                  <a:gd name="connsiteX9" fmla="*/ 187640 w 372002"/>
                  <a:gd name="connsiteY9" fmla="*/ 442528 h 442531"/>
                  <a:gd name="connsiteX10" fmla="*/ -3 w 372002"/>
                  <a:gd name="connsiteY10" fmla="*/ 442528 h 442531"/>
                  <a:gd name="connsiteX11" fmla="*/ -3 w 372002"/>
                  <a:gd name="connsiteY11" fmla="*/ 394903 h 442531"/>
                  <a:gd name="connsiteX12" fmla="*/ 185449 w 372002"/>
                  <a:gd name="connsiteY12" fmla="*/ 394903 h 442531"/>
                  <a:gd name="connsiteX13" fmla="*/ 323561 w 372002"/>
                  <a:gd name="connsiteY13" fmla="*/ 256791 h 442531"/>
                  <a:gd name="connsiteX14" fmla="*/ 185449 w 372002"/>
                  <a:gd name="connsiteY14" fmla="*/ 118678 h 442531"/>
                  <a:gd name="connsiteX15" fmla="*/ 177257 w 372002"/>
                  <a:gd name="connsiteY15" fmla="*/ 118678 h 442531"/>
                  <a:gd name="connsiteX16" fmla="*/ 173162 w 372002"/>
                  <a:gd name="connsiteY16" fmla="*/ 118678 h 442531"/>
                  <a:gd name="connsiteX17" fmla="*/ 172304 w 372002"/>
                  <a:gd name="connsiteY17" fmla="*/ 118678 h 442531"/>
                  <a:gd name="connsiteX18" fmla="*/ 172876 w 372002"/>
                  <a:gd name="connsiteY18" fmla="*/ 119250 h 442531"/>
                  <a:gd name="connsiteX19" fmla="*/ 209547 w 372002"/>
                  <a:gd name="connsiteY19" fmla="*/ 157255 h 442531"/>
                  <a:gd name="connsiteX20" fmla="*/ 175828 w 372002"/>
                  <a:gd name="connsiteY20" fmla="*/ 190497 h 442531"/>
                  <a:gd name="connsiteX21" fmla="*/ 80579 w 372002"/>
                  <a:gd name="connsiteY21" fmla="*/ 95247 h 442531"/>
                  <a:gd name="connsiteX22" fmla="*/ 175828 w 372002"/>
                  <a:gd name="connsiteY22" fmla="*/ -3 h 44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2002" h="442531">
                    <a:moveTo>
                      <a:pt x="176400" y="-3"/>
                    </a:moveTo>
                    <a:lnTo>
                      <a:pt x="210023" y="33620"/>
                    </a:lnTo>
                    <a:lnTo>
                      <a:pt x="172590" y="70863"/>
                    </a:lnTo>
                    <a:lnTo>
                      <a:pt x="172114" y="70863"/>
                    </a:lnTo>
                    <a:lnTo>
                      <a:pt x="171352" y="71625"/>
                    </a:lnTo>
                    <a:lnTo>
                      <a:pt x="172400" y="71625"/>
                    </a:lnTo>
                    <a:lnTo>
                      <a:pt x="177448" y="71625"/>
                    </a:lnTo>
                    <a:lnTo>
                      <a:pt x="185449" y="71625"/>
                    </a:lnTo>
                    <a:cubicBezTo>
                      <a:pt x="287871" y="71020"/>
                      <a:pt x="371391" y="153559"/>
                      <a:pt x="371996" y="255981"/>
                    </a:cubicBezTo>
                    <a:cubicBezTo>
                      <a:pt x="372601" y="358404"/>
                      <a:pt x="290062" y="441924"/>
                      <a:pt x="187640" y="442528"/>
                    </a:cubicBezTo>
                    <a:lnTo>
                      <a:pt x="-3" y="442528"/>
                    </a:lnTo>
                    <a:lnTo>
                      <a:pt x="-3" y="394903"/>
                    </a:lnTo>
                    <a:lnTo>
                      <a:pt x="185449" y="394903"/>
                    </a:lnTo>
                    <a:cubicBezTo>
                      <a:pt x="261726" y="394903"/>
                      <a:pt x="323561" y="333068"/>
                      <a:pt x="323561" y="256791"/>
                    </a:cubicBezTo>
                    <a:cubicBezTo>
                      <a:pt x="323561" y="180514"/>
                      <a:pt x="261726" y="118678"/>
                      <a:pt x="185449" y="118678"/>
                    </a:cubicBezTo>
                    <a:cubicBezTo>
                      <a:pt x="182720" y="118536"/>
                      <a:pt x="179986" y="118536"/>
                      <a:pt x="177257" y="118678"/>
                    </a:cubicBezTo>
                    <a:lnTo>
                      <a:pt x="173162" y="118678"/>
                    </a:lnTo>
                    <a:lnTo>
                      <a:pt x="172304" y="118678"/>
                    </a:lnTo>
                    <a:lnTo>
                      <a:pt x="172876" y="119250"/>
                    </a:lnTo>
                    <a:lnTo>
                      <a:pt x="209547" y="157255"/>
                    </a:lnTo>
                    <a:lnTo>
                      <a:pt x="175828" y="190497"/>
                    </a:lnTo>
                    <a:lnTo>
                      <a:pt x="80579" y="95247"/>
                    </a:lnTo>
                    <a:lnTo>
                      <a:pt x="175828" y="-3"/>
                    </a:lnTo>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1B086C3-6E16-4EDA-BE73-FCF8AA0F07B6}"/>
                  </a:ext>
                </a:extLst>
              </p:cNvPr>
              <p:cNvSpPr/>
              <p:nvPr/>
            </p:nvSpPr>
            <p:spPr>
              <a:xfrm>
                <a:off x="2840662" y="347059"/>
                <a:ext cx="107433" cy="239363"/>
              </a:xfrm>
              <a:custGeom>
                <a:avLst/>
                <a:gdLst>
                  <a:gd name="connsiteX0" fmla="*/ 49042 w 107433"/>
                  <a:gd name="connsiteY0" fmla="*/ -3 h 239363"/>
                  <a:gd name="connsiteX1" fmla="*/ 82761 w 107433"/>
                  <a:gd name="connsiteY1" fmla="*/ 33715 h 239363"/>
                  <a:gd name="connsiteX2" fmla="*/ 93247 w 107433"/>
                  <a:gd name="connsiteY2" fmla="*/ 228215 h 239363"/>
                  <a:gd name="connsiteX3" fmla="*/ 107431 w 107433"/>
                  <a:gd name="connsiteY3" fmla="*/ 239360 h 239363"/>
                  <a:gd name="connsiteX4" fmla="*/ 38851 w 107433"/>
                  <a:gd name="connsiteY4" fmla="*/ 239360 h 239363"/>
                  <a:gd name="connsiteX5" fmla="*/ 49042 w 107433"/>
                  <a:gd name="connsiteY5" fmla="*/ -3 h 23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433" h="239363">
                    <a:moveTo>
                      <a:pt x="49042" y="-3"/>
                    </a:moveTo>
                    <a:lnTo>
                      <a:pt x="82761" y="33715"/>
                    </a:lnTo>
                    <a:cubicBezTo>
                      <a:pt x="31947" y="90321"/>
                      <a:pt x="36642" y="177401"/>
                      <a:pt x="93247" y="228215"/>
                    </a:cubicBezTo>
                    <a:cubicBezTo>
                      <a:pt x="97726" y="232236"/>
                      <a:pt x="102464" y="235959"/>
                      <a:pt x="107431" y="239360"/>
                    </a:cubicBezTo>
                    <a:lnTo>
                      <a:pt x="38851" y="239360"/>
                    </a:lnTo>
                    <a:cubicBezTo>
                      <a:pt x="-16581" y="167764"/>
                      <a:pt x="-12275" y="66622"/>
                      <a:pt x="49042" y="-3"/>
                    </a:cubicBezTo>
                  </a:path>
                </a:pathLst>
              </a:custGeom>
              <a:grpFill/>
              <a:ln w="9525" cap="flat">
                <a:noFill/>
                <a:prstDash val="solid"/>
                <a:miter/>
              </a:ln>
            </p:spPr>
            <p:txBody>
              <a:bodyPr rtlCol="0" anchor="ctr"/>
              <a:lstStyle/>
              <a:p>
                <a:endParaRPr lang="en-US"/>
              </a:p>
            </p:txBody>
          </p:sp>
        </p:grpSp>
      </p:grpSp>
      <p:grpSp>
        <p:nvGrpSpPr>
          <p:cNvPr id="9" name="Group 8">
            <a:extLst>
              <a:ext uri="{FF2B5EF4-FFF2-40B4-BE49-F238E27FC236}">
                <a16:creationId xmlns:a16="http://schemas.microsoft.com/office/drawing/2014/main" id="{A444616F-6B80-4A75-B27E-D624430B3E9D}"/>
              </a:ext>
            </a:extLst>
          </p:cNvPr>
          <p:cNvGrpSpPr/>
          <p:nvPr/>
        </p:nvGrpSpPr>
        <p:grpSpPr>
          <a:xfrm>
            <a:off x="3266282" y="1879600"/>
            <a:ext cx="2651760" cy="3914022"/>
            <a:chOff x="3266282" y="1879600"/>
            <a:chExt cx="2651760" cy="3914022"/>
          </a:xfrm>
        </p:grpSpPr>
        <p:sp>
          <p:nvSpPr>
            <p:cNvPr id="16" name="Rectangle 15">
              <a:extLst>
                <a:ext uri="{FF2B5EF4-FFF2-40B4-BE49-F238E27FC236}">
                  <a16:creationId xmlns:a16="http://schemas.microsoft.com/office/drawing/2014/main" id="{A89E22BD-E297-45BF-BF60-FF48D6DD8886}"/>
                </a:ext>
              </a:extLst>
            </p:cNvPr>
            <p:cNvSpPr/>
            <p:nvPr/>
          </p:nvSpPr>
          <p:spPr>
            <a:xfrm>
              <a:off x="3266282" y="1879600"/>
              <a:ext cx="2651760" cy="377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274320" rIns="182880" bIns="45720" numCol="1" spcCol="0" rtlCol="0" fromWordArt="0" anchor="t" anchorCtr="0" forceAA="0" compatLnSpc="1">
              <a:prstTxWarp prst="textNoShape">
                <a:avLst/>
              </a:prstTxWarp>
              <a:noAutofit/>
            </a:bodyPr>
            <a:lstStyle/>
            <a:p>
              <a:pPr>
                <a:lnSpc>
                  <a:spcPct val="90000"/>
                </a:lnSpc>
                <a:spcBef>
                  <a:spcPts val="0"/>
                </a:spcBef>
                <a:buClr>
                  <a:srgbClr val="AFC068"/>
                </a:buClr>
                <a:buSzPct val="75000"/>
                <a:buFont typeface="Calibri" pitchFamily="34" charset="0"/>
                <a:buNone/>
              </a:pPr>
              <a:r>
                <a:rPr lang="en-US" sz="3600" b="1" dirty="0">
                  <a:cs typeface="Arial" panose="020B0604020202020204" pitchFamily="34" charset="0"/>
                </a:rPr>
                <a:t>2</a:t>
              </a:r>
              <a:br>
                <a:rPr lang="en-US" sz="2400" dirty="0">
                  <a:cs typeface="Arial" panose="020B0604020202020204" pitchFamily="34" charset="0"/>
                </a:rPr>
              </a:br>
              <a:br>
                <a:rPr lang="en-US" sz="2400" dirty="0">
                  <a:cs typeface="Arial" panose="020B0604020202020204" pitchFamily="34" charset="0"/>
                </a:rPr>
              </a:br>
              <a:r>
                <a:rPr lang="en-US" sz="2400" dirty="0">
                  <a:cs typeface="Arial" panose="020B0604020202020204" pitchFamily="34" charset="0"/>
                </a:rPr>
                <a:t>Ownership</a:t>
              </a:r>
            </a:p>
          </p:txBody>
        </p:sp>
        <p:pic>
          <p:nvPicPr>
            <p:cNvPr id="6" name="Graphic 5">
              <a:extLst>
                <a:ext uri="{FF2B5EF4-FFF2-40B4-BE49-F238E27FC236}">
                  <a16:creationId xmlns:a16="http://schemas.microsoft.com/office/drawing/2014/main" id="{95BA2312-9239-4E24-98AB-FCCBF35107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65256" y="4740836"/>
              <a:ext cx="1052786" cy="1052786"/>
            </a:xfrm>
            <a:prstGeom prst="rect">
              <a:avLst/>
            </a:prstGeom>
          </p:spPr>
        </p:pic>
      </p:grpSp>
      <p:grpSp>
        <p:nvGrpSpPr>
          <p:cNvPr id="10" name="Group 9">
            <a:extLst>
              <a:ext uri="{FF2B5EF4-FFF2-40B4-BE49-F238E27FC236}">
                <a16:creationId xmlns:a16="http://schemas.microsoft.com/office/drawing/2014/main" id="{6A6A82AF-CFA4-49F9-BE31-594CEF63D6C2}"/>
              </a:ext>
            </a:extLst>
          </p:cNvPr>
          <p:cNvGrpSpPr/>
          <p:nvPr/>
        </p:nvGrpSpPr>
        <p:grpSpPr>
          <a:xfrm>
            <a:off x="6108702" y="1879600"/>
            <a:ext cx="2651760" cy="3851837"/>
            <a:chOff x="6108702" y="1879600"/>
            <a:chExt cx="2651760" cy="3851837"/>
          </a:xfrm>
        </p:grpSpPr>
        <p:sp>
          <p:nvSpPr>
            <p:cNvPr id="17" name="Rectangle 16">
              <a:extLst>
                <a:ext uri="{FF2B5EF4-FFF2-40B4-BE49-F238E27FC236}">
                  <a16:creationId xmlns:a16="http://schemas.microsoft.com/office/drawing/2014/main" id="{E2B33C91-06C2-43FE-AC46-341D38850933}"/>
                </a:ext>
              </a:extLst>
            </p:cNvPr>
            <p:cNvSpPr/>
            <p:nvPr/>
          </p:nvSpPr>
          <p:spPr>
            <a:xfrm>
              <a:off x="6108702" y="1879600"/>
              <a:ext cx="2651760" cy="377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274320" rIns="182880" bIns="45720" numCol="1" spcCol="0" rtlCol="0" fromWordArt="0" anchor="t" anchorCtr="0" forceAA="0" compatLnSpc="1">
              <a:prstTxWarp prst="textNoShape">
                <a:avLst/>
              </a:prstTxWarp>
              <a:noAutofit/>
            </a:bodyPr>
            <a:lstStyle/>
            <a:p>
              <a:pPr>
                <a:lnSpc>
                  <a:spcPct val="90000"/>
                </a:lnSpc>
                <a:spcBef>
                  <a:spcPts val="0"/>
                </a:spcBef>
                <a:buClr>
                  <a:srgbClr val="AFC068"/>
                </a:buClr>
                <a:buSzPct val="75000"/>
              </a:pPr>
              <a:r>
                <a:rPr lang="en-US" sz="3600" b="1" dirty="0">
                  <a:cs typeface="Arial" panose="020B0604020202020204" pitchFamily="34" charset="0"/>
                </a:rPr>
                <a:t>3</a:t>
              </a:r>
              <a:br>
                <a:rPr lang="en-US" sz="2400" dirty="0">
                  <a:cs typeface="Arial" panose="020B0604020202020204" pitchFamily="34" charset="0"/>
                </a:rPr>
              </a:br>
              <a:br>
                <a:rPr lang="en-US" sz="2400" dirty="0">
                  <a:cs typeface="Arial" panose="020B0604020202020204" pitchFamily="34" charset="0"/>
                </a:rPr>
              </a:br>
              <a:r>
                <a:rPr lang="en-US" sz="2400" dirty="0">
                  <a:cs typeface="Arial" panose="020B0604020202020204" pitchFamily="34" charset="0"/>
                </a:rPr>
                <a:t>May not </a:t>
              </a:r>
              <a:br>
                <a:rPr lang="en-US" sz="2400" dirty="0">
                  <a:cs typeface="Arial" panose="020B0604020202020204" pitchFamily="34" charset="0"/>
                </a:rPr>
              </a:br>
              <a:r>
                <a:rPr lang="en-US" sz="2400" dirty="0">
                  <a:cs typeface="Arial" panose="020B0604020202020204" pitchFamily="34" charset="0"/>
                </a:rPr>
                <a:t>change to </a:t>
              </a:r>
              <a:br>
                <a:rPr lang="en-US" sz="2400" dirty="0">
                  <a:cs typeface="Arial" panose="020B0604020202020204" pitchFamily="34" charset="0"/>
                </a:rPr>
              </a:br>
              <a:r>
                <a:rPr lang="en-US" sz="2400" dirty="0">
                  <a:cs typeface="Arial" panose="020B0604020202020204" pitchFamily="34" charset="0"/>
                </a:rPr>
                <a:t>new beneficiary</a:t>
              </a:r>
            </a:p>
          </p:txBody>
        </p:sp>
        <p:pic>
          <p:nvPicPr>
            <p:cNvPr id="7" name="Graphic 6">
              <a:extLst>
                <a:ext uri="{FF2B5EF4-FFF2-40B4-BE49-F238E27FC236}">
                  <a16:creationId xmlns:a16="http://schemas.microsoft.com/office/drawing/2014/main" id="{1C63CCFE-A620-4BEA-8A7B-B95DA506C92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20657" y="4740837"/>
              <a:ext cx="990600" cy="990600"/>
            </a:xfrm>
            <a:prstGeom prst="rect">
              <a:avLst/>
            </a:prstGeom>
          </p:spPr>
        </p:pic>
      </p:grpSp>
      <p:sp>
        <p:nvSpPr>
          <p:cNvPr id="4" name="Slide Number Placeholder 3">
            <a:extLst>
              <a:ext uri="{FF2B5EF4-FFF2-40B4-BE49-F238E27FC236}">
                <a16:creationId xmlns:a16="http://schemas.microsoft.com/office/drawing/2014/main" id="{23D12C79-2EA6-497A-ABD7-F9F6C03B3038}"/>
              </a:ext>
            </a:extLst>
          </p:cNvPr>
          <p:cNvSpPr>
            <a:spLocks noGrp="1"/>
          </p:cNvSpPr>
          <p:nvPr>
            <p:ph type="sldNum" sz="quarter" idx="12"/>
          </p:nvPr>
        </p:nvSpPr>
        <p:spPr/>
        <p:txBody>
          <a:bodyPr/>
          <a:lstStyle/>
          <a:p>
            <a:fld id="{BB333B34-C87C-402E-ABB0-13B7C9DEBBC4}" type="slidenum">
              <a:rPr lang="en-US" smtClean="0"/>
              <a:t>10</a:t>
            </a:fld>
            <a:endParaRPr lang="en-US"/>
          </a:p>
        </p:txBody>
      </p:sp>
      <p:sp>
        <p:nvSpPr>
          <p:cNvPr id="11" name="Footer Placeholder 10">
            <a:extLst>
              <a:ext uri="{FF2B5EF4-FFF2-40B4-BE49-F238E27FC236}">
                <a16:creationId xmlns:a16="http://schemas.microsoft.com/office/drawing/2014/main" id="{1A5DE60A-3FF9-4C8F-BE95-550C7DD54369}"/>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4002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529 plans versus Coverdell ESAs</a:t>
            </a:r>
          </a:p>
        </p:txBody>
      </p:sp>
      <p:graphicFrame>
        <p:nvGraphicFramePr>
          <p:cNvPr id="8" name="Table 7"/>
          <p:cNvGraphicFramePr>
            <a:graphicFrameLocks noGrp="1"/>
          </p:cNvGraphicFramePr>
          <p:nvPr/>
        </p:nvGraphicFramePr>
        <p:xfrm>
          <a:off x="398463" y="1198741"/>
          <a:ext cx="8347074" cy="4219877"/>
        </p:xfrm>
        <a:graphic>
          <a:graphicData uri="http://schemas.openxmlformats.org/drawingml/2006/table">
            <a:tbl>
              <a:tblPr firstRow="1" bandRow="1">
                <a:tableStyleId>{B301B821-A1FF-4177-AEE7-76D212191A09}</a:tableStyleId>
              </a:tblPr>
              <a:tblGrid>
                <a:gridCol w="2865902">
                  <a:extLst>
                    <a:ext uri="{9D8B030D-6E8A-4147-A177-3AD203B41FA5}">
                      <a16:colId xmlns:a16="http://schemas.microsoft.com/office/drawing/2014/main" val="20000"/>
                    </a:ext>
                  </a:extLst>
                </a:gridCol>
                <a:gridCol w="2740586">
                  <a:extLst>
                    <a:ext uri="{9D8B030D-6E8A-4147-A177-3AD203B41FA5}">
                      <a16:colId xmlns:a16="http://schemas.microsoft.com/office/drawing/2014/main" val="20001"/>
                    </a:ext>
                  </a:extLst>
                </a:gridCol>
                <a:gridCol w="2740586">
                  <a:extLst>
                    <a:ext uri="{9D8B030D-6E8A-4147-A177-3AD203B41FA5}">
                      <a16:colId xmlns:a16="http://schemas.microsoft.com/office/drawing/2014/main" val="20002"/>
                    </a:ext>
                  </a:extLst>
                </a:gridCol>
              </a:tblGrid>
              <a:tr h="401001">
                <a:tc>
                  <a:txBody>
                    <a:bodyPr/>
                    <a:lstStyle/>
                    <a:p>
                      <a:pPr>
                        <a:lnSpc>
                          <a:spcPct val="95000"/>
                        </a:lnSpc>
                      </a:pPr>
                      <a:endParaRPr lang="en-US" sz="1800" dirty="0">
                        <a:latin typeface="+mn-lt"/>
                      </a:endParaRPr>
                    </a:p>
                  </a:txBody>
                  <a:tcPr anchor="ctr"/>
                </a:tc>
                <a:tc>
                  <a:txBody>
                    <a:bodyPr/>
                    <a:lstStyle/>
                    <a:p>
                      <a:pPr algn="ctr">
                        <a:lnSpc>
                          <a:spcPct val="95000"/>
                        </a:lnSpc>
                      </a:pPr>
                      <a:r>
                        <a:rPr lang="en-US" sz="1800" dirty="0">
                          <a:latin typeface="+mn-lt"/>
                        </a:rPr>
                        <a:t>529 savings plan</a:t>
                      </a:r>
                    </a:p>
                  </a:txBody>
                  <a:tcPr anchor="ctr"/>
                </a:tc>
                <a:tc>
                  <a:txBody>
                    <a:bodyPr/>
                    <a:lstStyle/>
                    <a:p>
                      <a:pPr algn="ctr">
                        <a:lnSpc>
                          <a:spcPct val="95000"/>
                        </a:lnSpc>
                      </a:pPr>
                      <a:r>
                        <a:rPr lang="en-US" sz="1800" dirty="0">
                          <a:latin typeface="+mn-lt"/>
                        </a:rPr>
                        <a:t>Coverdell ESA</a:t>
                      </a:r>
                    </a:p>
                  </a:txBody>
                  <a:tcPr anchor="ctr"/>
                </a:tc>
                <a:extLst>
                  <a:ext uri="{0D108BD9-81ED-4DB2-BD59-A6C34878D82A}">
                    <a16:rowId xmlns:a16="http://schemas.microsoft.com/office/drawing/2014/main" val="10000"/>
                  </a:ext>
                </a:extLst>
              </a:tr>
              <a:tr h="554736">
                <a:tc>
                  <a:txBody>
                    <a:bodyPr/>
                    <a:lstStyle/>
                    <a:p>
                      <a:pPr algn="l" fontAlgn="b">
                        <a:lnSpc>
                          <a:spcPct val="95000"/>
                        </a:lnSpc>
                      </a:pPr>
                      <a:r>
                        <a:rPr lang="en-US" sz="1600" u="none" strike="noStrike" dirty="0">
                          <a:effectLst/>
                          <a:latin typeface="+mn-lt"/>
                        </a:rPr>
                        <a:t>Annual contribution amount</a:t>
                      </a:r>
                      <a:endParaRPr lang="en-US" sz="1600" b="0" i="0" u="none" strike="noStrike" dirty="0">
                        <a:solidFill>
                          <a:srgbClr val="000000"/>
                        </a:solidFill>
                        <a:effectLst/>
                        <a:latin typeface="+mn-lt"/>
                      </a:endParaRPr>
                    </a:p>
                  </a:txBody>
                  <a:tcPr marL="137160" marR="0" marT="0" marB="0" anchor="ctr"/>
                </a:tc>
                <a:tc>
                  <a:txBody>
                    <a:bodyPr/>
                    <a:lstStyle/>
                    <a:p>
                      <a:pPr algn="ctr">
                        <a:lnSpc>
                          <a:spcPct val="95000"/>
                        </a:lnSpc>
                      </a:pPr>
                      <a:r>
                        <a:rPr lang="en-US" sz="1600" dirty="0">
                          <a:latin typeface="+mn-lt"/>
                        </a:rPr>
                        <a:t>No annual limit</a:t>
                      </a:r>
                    </a:p>
                  </a:txBody>
                  <a:tcPr anchor="ctr"/>
                </a:tc>
                <a:tc>
                  <a:txBody>
                    <a:bodyPr/>
                    <a:lstStyle/>
                    <a:p>
                      <a:pPr algn="ctr">
                        <a:lnSpc>
                          <a:spcPct val="95000"/>
                        </a:lnSpc>
                      </a:pPr>
                      <a:r>
                        <a:rPr lang="en-US" sz="1600" dirty="0">
                          <a:solidFill>
                            <a:schemeClr val="tx1"/>
                          </a:solidFill>
                          <a:latin typeface="+mn-lt"/>
                        </a:rPr>
                        <a:t>$2,000</a:t>
                      </a:r>
                    </a:p>
                  </a:txBody>
                  <a:tcPr anchor="ctr"/>
                </a:tc>
                <a:extLst>
                  <a:ext uri="{0D108BD9-81ED-4DB2-BD59-A6C34878D82A}">
                    <a16:rowId xmlns:a16="http://schemas.microsoft.com/office/drawing/2014/main" val="10001"/>
                  </a:ext>
                </a:extLst>
              </a:tr>
              <a:tr h="554736">
                <a:tc>
                  <a:txBody>
                    <a:bodyPr/>
                    <a:lstStyle/>
                    <a:p>
                      <a:pPr algn="l" fontAlgn="b">
                        <a:lnSpc>
                          <a:spcPct val="95000"/>
                        </a:lnSpc>
                      </a:pPr>
                      <a:r>
                        <a:rPr lang="en-US" sz="1600" u="none" strike="noStrike" dirty="0">
                          <a:effectLst/>
                          <a:latin typeface="+mn-lt"/>
                        </a:rPr>
                        <a:t>Payout requirement</a:t>
                      </a:r>
                      <a:endParaRPr lang="en-US" sz="1600" b="0" i="0" u="none" strike="noStrike" dirty="0">
                        <a:solidFill>
                          <a:srgbClr val="000000"/>
                        </a:solidFill>
                        <a:effectLst/>
                        <a:latin typeface="+mn-lt"/>
                      </a:endParaRPr>
                    </a:p>
                  </a:txBody>
                  <a:tcPr marL="137160" marR="0" marT="0" marB="0" anchor="ctr"/>
                </a:tc>
                <a:tc>
                  <a:txBody>
                    <a:bodyPr/>
                    <a:lstStyle/>
                    <a:p>
                      <a:pPr algn="ctr">
                        <a:lnSpc>
                          <a:spcPct val="95000"/>
                        </a:lnSpc>
                      </a:pPr>
                      <a:r>
                        <a:rPr lang="en-US" sz="1600" dirty="0">
                          <a:latin typeface="+mn-lt"/>
                        </a:rPr>
                        <a:t>None</a:t>
                      </a:r>
                    </a:p>
                  </a:txBody>
                  <a:tcPr anchor="ctr"/>
                </a:tc>
                <a:tc>
                  <a:txBody>
                    <a:bodyPr/>
                    <a:lstStyle/>
                    <a:p>
                      <a:pPr algn="ctr">
                        <a:lnSpc>
                          <a:spcPct val="95000"/>
                        </a:lnSpc>
                      </a:pPr>
                      <a:r>
                        <a:rPr lang="en-US" sz="1600" dirty="0">
                          <a:solidFill>
                            <a:schemeClr val="tx1"/>
                          </a:solidFill>
                          <a:latin typeface="+mn-lt"/>
                        </a:rPr>
                        <a:t>Age 30</a:t>
                      </a:r>
                    </a:p>
                  </a:txBody>
                  <a:tcPr anchor="ctr"/>
                </a:tc>
                <a:extLst>
                  <a:ext uri="{0D108BD9-81ED-4DB2-BD59-A6C34878D82A}">
                    <a16:rowId xmlns:a16="http://schemas.microsoft.com/office/drawing/2014/main" val="10002"/>
                  </a:ext>
                </a:extLst>
              </a:tr>
              <a:tr h="677351">
                <a:tc>
                  <a:txBody>
                    <a:bodyPr/>
                    <a:lstStyle/>
                    <a:p>
                      <a:pPr algn="l" fontAlgn="b">
                        <a:lnSpc>
                          <a:spcPct val="95000"/>
                        </a:lnSpc>
                      </a:pPr>
                      <a:r>
                        <a:rPr lang="en-US" sz="1600" u="none" strike="noStrike" dirty="0">
                          <a:effectLst/>
                          <a:latin typeface="+mn-lt"/>
                        </a:rPr>
                        <a:t>Income limitations</a:t>
                      </a:r>
                      <a:endParaRPr lang="en-US" sz="1600" b="0" i="0" u="none" strike="noStrike" dirty="0">
                        <a:solidFill>
                          <a:srgbClr val="000000"/>
                        </a:solidFill>
                        <a:effectLst/>
                        <a:latin typeface="+mn-lt"/>
                      </a:endParaRPr>
                    </a:p>
                  </a:txBody>
                  <a:tcPr marL="137160" marR="0" marT="0" marB="0" anchor="ctr"/>
                </a:tc>
                <a:tc>
                  <a:txBody>
                    <a:bodyPr/>
                    <a:lstStyle/>
                    <a:p>
                      <a:pPr algn="ctr">
                        <a:lnSpc>
                          <a:spcPct val="95000"/>
                        </a:lnSpc>
                      </a:pPr>
                      <a:r>
                        <a:rPr lang="en-US" sz="1600" dirty="0">
                          <a:latin typeface="+mn-lt"/>
                        </a:rPr>
                        <a:t>None</a:t>
                      </a:r>
                    </a:p>
                  </a:txBody>
                  <a:tcPr anchor="ctr"/>
                </a:tc>
                <a:tc>
                  <a:txBody>
                    <a:bodyPr/>
                    <a:lstStyle/>
                    <a:p>
                      <a:pPr algn="ctr" fontAlgn="b">
                        <a:lnSpc>
                          <a:spcPct val="95000"/>
                        </a:lnSpc>
                      </a:pPr>
                      <a:r>
                        <a:rPr lang="en-US" sz="1600" u="none" strike="noStrike" dirty="0">
                          <a:effectLst/>
                          <a:latin typeface="+mn-lt"/>
                        </a:rPr>
                        <a:t>Single: $95,000–$110,000</a:t>
                      </a:r>
                      <a:endParaRPr lang="en-US" sz="1600" b="0" u="none" strike="noStrike" dirty="0">
                        <a:solidFill>
                          <a:srgbClr val="000000"/>
                        </a:solidFill>
                        <a:effectLst/>
                        <a:latin typeface="+mn-lt"/>
                      </a:endParaRPr>
                    </a:p>
                    <a:p>
                      <a:pPr algn="ctr" fontAlgn="b">
                        <a:lnSpc>
                          <a:spcPct val="95000"/>
                        </a:lnSpc>
                      </a:pPr>
                      <a:r>
                        <a:rPr lang="en-US" sz="1600" u="none" strike="noStrike" dirty="0">
                          <a:effectLst/>
                          <a:latin typeface="+mn-lt"/>
                        </a:rPr>
                        <a:t>Joint: $190,000–$</a:t>
                      </a:r>
                      <a:r>
                        <a:rPr lang="en-US" sz="1600" b="0" u="none" strike="noStrike" dirty="0">
                          <a:effectLst/>
                          <a:latin typeface="+mn-lt"/>
                        </a:rPr>
                        <a:t>220,000¹</a:t>
                      </a:r>
                      <a:endParaRPr lang="en-US" sz="1600" b="0" i="0" u="none" strike="noStrike" dirty="0">
                        <a:solidFill>
                          <a:srgbClr val="000000"/>
                        </a:solidFill>
                        <a:effectLst/>
                        <a:latin typeface="+mn-lt"/>
                      </a:endParaRPr>
                    </a:p>
                  </a:txBody>
                  <a:tcPr marL="8421" marR="8421" marT="8421" marB="0" anchor="ctr"/>
                </a:tc>
                <a:extLst>
                  <a:ext uri="{0D108BD9-81ED-4DB2-BD59-A6C34878D82A}">
                    <a16:rowId xmlns:a16="http://schemas.microsoft.com/office/drawing/2014/main" val="10003"/>
                  </a:ext>
                </a:extLst>
              </a:tr>
              <a:tr h="677351">
                <a:tc>
                  <a:txBody>
                    <a:bodyPr/>
                    <a:lstStyle/>
                    <a:p>
                      <a:pPr algn="l" fontAlgn="b">
                        <a:lnSpc>
                          <a:spcPct val="95000"/>
                        </a:lnSpc>
                      </a:pPr>
                      <a:r>
                        <a:rPr lang="en-US" sz="1600" u="none" strike="noStrike" dirty="0">
                          <a:effectLst/>
                          <a:latin typeface="+mn-lt"/>
                        </a:rPr>
                        <a:t>Account control</a:t>
                      </a:r>
                      <a:endParaRPr lang="en-US" sz="1600" b="0" i="0" u="none" strike="noStrike" dirty="0">
                        <a:solidFill>
                          <a:srgbClr val="000000"/>
                        </a:solidFill>
                        <a:effectLst/>
                        <a:latin typeface="+mn-lt"/>
                      </a:endParaRPr>
                    </a:p>
                  </a:txBody>
                  <a:tcPr marL="137160" marR="0" marT="0" marB="0" anchor="ctr"/>
                </a:tc>
                <a:tc>
                  <a:txBody>
                    <a:bodyPr/>
                    <a:lstStyle/>
                    <a:p>
                      <a:pPr algn="ctr">
                        <a:lnSpc>
                          <a:spcPct val="95000"/>
                        </a:lnSpc>
                      </a:pPr>
                      <a:r>
                        <a:rPr lang="en-US" sz="1600" dirty="0">
                          <a:latin typeface="+mn-lt"/>
                        </a:rPr>
                        <a:t>Account holder</a:t>
                      </a:r>
                    </a:p>
                  </a:txBody>
                  <a:tcPr anchor="ctr"/>
                </a:tc>
                <a:tc>
                  <a:txBody>
                    <a:bodyPr/>
                    <a:lstStyle/>
                    <a:p>
                      <a:pPr algn="ctr" fontAlgn="b">
                        <a:lnSpc>
                          <a:spcPct val="95000"/>
                        </a:lnSpc>
                      </a:pPr>
                      <a:r>
                        <a:rPr lang="en-US" sz="1600" u="none" strike="noStrike" dirty="0">
                          <a:effectLst/>
                          <a:latin typeface="+mn-lt"/>
                        </a:rPr>
                        <a:t>Custodian or other </a:t>
                      </a:r>
                      <a:br>
                        <a:rPr lang="en-US" sz="1600" u="none" strike="noStrike" dirty="0">
                          <a:effectLst/>
                          <a:latin typeface="+mn-lt"/>
                        </a:rPr>
                      </a:br>
                      <a:r>
                        <a:rPr lang="en-US" sz="1600" u="none" strike="noStrike" dirty="0">
                          <a:effectLst/>
                          <a:latin typeface="+mn-lt"/>
                        </a:rPr>
                        <a:t>authorized person</a:t>
                      </a:r>
                      <a:endParaRPr lang="en-US" sz="1600" b="0" i="0" u="none" strike="noStrike" dirty="0">
                        <a:solidFill>
                          <a:srgbClr val="000000"/>
                        </a:solidFill>
                        <a:effectLst/>
                        <a:latin typeface="+mn-lt"/>
                      </a:endParaRPr>
                    </a:p>
                  </a:txBody>
                  <a:tcPr marL="8421" marR="8421" marT="8421" marB="0" anchor="ctr"/>
                </a:tc>
                <a:extLst>
                  <a:ext uri="{0D108BD9-81ED-4DB2-BD59-A6C34878D82A}">
                    <a16:rowId xmlns:a16="http://schemas.microsoft.com/office/drawing/2014/main" val="10004"/>
                  </a:ext>
                </a:extLst>
              </a:tr>
              <a:tr h="677351">
                <a:tc>
                  <a:txBody>
                    <a:bodyPr/>
                    <a:lstStyle/>
                    <a:p>
                      <a:pPr algn="l" fontAlgn="b">
                        <a:lnSpc>
                          <a:spcPct val="95000"/>
                        </a:lnSpc>
                      </a:pPr>
                      <a:r>
                        <a:rPr lang="en-US" sz="1600" u="none" strike="noStrike" dirty="0">
                          <a:effectLst/>
                          <a:latin typeface="+mn-lt"/>
                        </a:rPr>
                        <a:t>State tax benefit deduction</a:t>
                      </a:r>
                      <a:endParaRPr lang="en-US" sz="1600" b="0" i="0" u="none" strike="noStrike" dirty="0">
                        <a:solidFill>
                          <a:srgbClr val="000000"/>
                        </a:solidFill>
                        <a:effectLst/>
                        <a:latin typeface="+mn-lt"/>
                      </a:endParaRPr>
                    </a:p>
                  </a:txBody>
                  <a:tcPr marL="137160" marR="0" marT="0" marB="0" anchor="ctr"/>
                </a:tc>
                <a:tc>
                  <a:txBody>
                    <a:bodyPr/>
                    <a:lstStyle/>
                    <a:p>
                      <a:pPr algn="ctr">
                        <a:lnSpc>
                          <a:spcPct val="95000"/>
                        </a:lnSpc>
                      </a:pPr>
                      <a:r>
                        <a:rPr lang="en-US" sz="1600" dirty="0">
                          <a:latin typeface="+mn-lt"/>
                        </a:rPr>
                        <a:t>Varies</a:t>
                      </a:r>
                      <a:r>
                        <a:rPr lang="en-US" sz="1600" baseline="0" dirty="0">
                          <a:latin typeface="+mn-lt"/>
                        </a:rPr>
                        <a:t> by state</a:t>
                      </a:r>
                      <a:endParaRPr lang="en-US" sz="1600" dirty="0">
                        <a:latin typeface="+mn-lt"/>
                      </a:endParaRPr>
                    </a:p>
                  </a:txBody>
                  <a:tcPr anchor="ctr"/>
                </a:tc>
                <a:tc>
                  <a:txBody>
                    <a:bodyPr/>
                    <a:lstStyle/>
                    <a:p>
                      <a:pPr algn="ctr" fontAlgn="b">
                        <a:lnSpc>
                          <a:spcPct val="95000"/>
                        </a:lnSpc>
                      </a:pPr>
                      <a:r>
                        <a:rPr lang="en-US" sz="1600" u="none" strike="noStrike" dirty="0">
                          <a:effectLst/>
                          <a:latin typeface="+mn-lt"/>
                        </a:rPr>
                        <a:t>Not aware of any states </a:t>
                      </a:r>
                      <a:br>
                        <a:rPr lang="en-US" sz="1600" u="none" strike="noStrike" dirty="0">
                          <a:effectLst/>
                          <a:latin typeface="+mn-lt"/>
                        </a:rPr>
                      </a:br>
                      <a:r>
                        <a:rPr lang="en-US" sz="1600" u="none" strike="noStrike" dirty="0">
                          <a:effectLst/>
                          <a:latin typeface="+mn-lt"/>
                        </a:rPr>
                        <a:t>that permit deduction</a:t>
                      </a:r>
                      <a:endParaRPr lang="en-US" sz="1600" b="0" i="0" u="none" strike="noStrike" dirty="0">
                        <a:solidFill>
                          <a:srgbClr val="000000"/>
                        </a:solidFill>
                        <a:effectLst/>
                        <a:latin typeface="+mn-lt"/>
                      </a:endParaRPr>
                    </a:p>
                  </a:txBody>
                  <a:tcPr marL="8421" marR="8421" marT="8421" marB="0" anchor="ctr"/>
                </a:tc>
                <a:extLst>
                  <a:ext uri="{0D108BD9-81ED-4DB2-BD59-A6C34878D82A}">
                    <a16:rowId xmlns:a16="http://schemas.microsoft.com/office/drawing/2014/main" val="10005"/>
                  </a:ext>
                </a:extLst>
              </a:tr>
              <a:tr h="677351">
                <a:tc>
                  <a:txBody>
                    <a:bodyPr/>
                    <a:lstStyle/>
                    <a:p>
                      <a:pPr algn="l" fontAlgn="b">
                        <a:lnSpc>
                          <a:spcPct val="95000"/>
                        </a:lnSpc>
                      </a:pPr>
                      <a:r>
                        <a:rPr lang="en-US" sz="1600" u="none" strike="noStrike" dirty="0">
                          <a:effectLst/>
                          <a:latin typeface="+mn-lt"/>
                        </a:rPr>
                        <a:t>Qualifying expenses</a:t>
                      </a:r>
                      <a:endParaRPr lang="en-US" sz="1600" b="0" i="0" u="none" strike="noStrike" dirty="0">
                        <a:solidFill>
                          <a:srgbClr val="000000"/>
                        </a:solidFill>
                        <a:effectLst/>
                        <a:latin typeface="+mn-lt"/>
                      </a:endParaRPr>
                    </a:p>
                  </a:txBody>
                  <a:tcPr marL="137160" marR="0" marT="0" marB="0" anchor="ctr"/>
                </a:tc>
                <a:tc>
                  <a:txBody>
                    <a:bodyPr/>
                    <a:lstStyle/>
                    <a:p>
                      <a:pPr algn="ctr" fontAlgn="b">
                        <a:lnSpc>
                          <a:spcPct val="95000"/>
                        </a:lnSpc>
                      </a:pPr>
                      <a:r>
                        <a:rPr lang="en-US" sz="1600" u="none" strike="noStrike" dirty="0">
                          <a:effectLst/>
                          <a:latin typeface="+mn-lt"/>
                        </a:rPr>
                        <a:t>K–12 and higher</a:t>
                      </a:r>
                      <a:endParaRPr lang="en-US" sz="1600" b="0" u="none" strike="noStrike" dirty="0">
                        <a:solidFill>
                          <a:srgbClr val="000000"/>
                        </a:solidFill>
                        <a:effectLst/>
                        <a:latin typeface="+mn-lt"/>
                      </a:endParaRPr>
                    </a:p>
                    <a:p>
                      <a:pPr algn="ctr" fontAlgn="b">
                        <a:lnSpc>
                          <a:spcPct val="95000"/>
                        </a:lnSpc>
                      </a:pPr>
                      <a:r>
                        <a:rPr lang="en-US" sz="1600" u="none" strike="noStrike" dirty="0">
                          <a:effectLst/>
                          <a:latin typeface="+mn-lt"/>
                        </a:rPr>
                        <a:t>education expenses</a:t>
                      </a:r>
                      <a:r>
                        <a:rPr lang="en-US" sz="1600" u="none" strike="noStrike" baseline="30000" dirty="0">
                          <a:effectLst/>
                          <a:latin typeface="+mn-lt"/>
                        </a:rPr>
                        <a:t>2</a:t>
                      </a:r>
                      <a:endParaRPr lang="en-US" sz="1600" b="0" i="0" u="none" strike="noStrike" baseline="30000" dirty="0">
                        <a:solidFill>
                          <a:srgbClr val="000000"/>
                        </a:solidFill>
                        <a:effectLst/>
                        <a:latin typeface="+mn-lt"/>
                      </a:endParaRPr>
                    </a:p>
                  </a:txBody>
                  <a:tcPr anchor="ctr"/>
                </a:tc>
                <a:tc>
                  <a:txBody>
                    <a:bodyPr/>
                    <a:lstStyle/>
                    <a:p>
                      <a:pPr algn="ctr" fontAlgn="b">
                        <a:lnSpc>
                          <a:spcPct val="95000"/>
                        </a:lnSpc>
                      </a:pPr>
                      <a:r>
                        <a:rPr lang="en-US" sz="1600" u="none" strike="noStrike" dirty="0">
                          <a:effectLst/>
                          <a:latin typeface="+mn-lt"/>
                        </a:rPr>
                        <a:t>K–12 and higher</a:t>
                      </a:r>
                      <a:endParaRPr lang="en-US" sz="1600" b="0" u="none" strike="noStrike" dirty="0">
                        <a:solidFill>
                          <a:srgbClr val="000000"/>
                        </a:solidFill>
                        <a:effectLst/>
                        <a:latin typeface="+mn-lt"/>
                      </a:endParaRPr>
                    </a:p>
                    <a:p>
                      <a:pPr algn="ctr" fontAlgn="b">
                        <a:lnSpc>
                          <a:spcPct val="95000"/>
                        </a:lnSpc>
                      </a:pPr>
                      <a:r>
                        <a:rPr lang="en-US" sz="1600" u="none" strike="noStrike" dirty="0">
                          <a:effectLst/>
                          <a:latin typeface="+mn-lt"/>
                        </a:rPr>
                        <a:t>education expenses</a:t>
                      </a:r>
                      <a:endParaRPr lang="en-US" sz="1600" b="0" i="0" u="none" strike="noStrike" dirty="0">
                        <a:solidFill>
                          <a:srgbClr val="000000"/>
                        </a:solidFill>
                        <a:effectLst/>
                        <a:latin typeface="+mn-lt"/>
                      </a:endParaRPr>
                    </a:p>
                  </a:txBody>
                  <a:tcPr marL="8421" marR="8421" marT="8421" marB="0" anchor="ctr"/>
                </a:tc>
                <a:extLst>
                  <a:ext uri="{0D108BD9-81ED-4DB2-BD59-A6C34878D82A}">
                    <a16:rowId xmlns:a16="http://schemas.microsoft.com/office/drawing/2014/main" val="10006"/>
                  </a:ext>
                </a:extLst>
              </a:tr>
            </a:tbl>
          </a:graphicData>
        </a:graphic>
      </p:graphicFrame>
      <p:sp>
        <p:nvSpPr>
          <p:cNvPr id="5" name="TextBox 4">
            <a:extLst>
              <a:ext uri="{FF2B5EF4-FFF2-40B4-BE49-F238E27FC236}">
                <a16:creationId xmlns:a16="http://schemas.microsoft.com/office/drawing/2014/main" id="{F2DE78E6-1B96-4BC1-B886-1A58BF73F1E0}"/>
              </a:ext>
            </a:extLst>
          </p:cNvPr>
          <p:cNvSpPr txBox="1"/>
          <p:nvPr/>
        </p:nvSpPr>
        <p:spPr>
          <a:xfrm>
            <a:off x="402080" y="5949184"/>
            <a:ext cx="8384046" cy="304364"/>
          </a:xfrm>
          <a:prstGeom prst="rect">
            <a:avLst/>
          </a:prstGeom>
          <a:noFill/>
        </p:spPr>
        <p:txBody>
          <a:bodyPr wrap="square" lIns="0" tIns="0" rIns="0" bIns="0" rtlCol="0" anchor="b">
            <a:noAutofit/>
          </a:bodyPr>
          <a:lstStyle/>
          <a:p>
            <a:pPr>
              <a:spcBef>
                <a:spcPts val="450"/>
              </a:spcBef>
            </a:pPr>
            <a:r>
              <a:rPr lang="en-US" sz="800" b="1" dirty="0"/>
              <a:t>1</a:t>
            </a:r>
            <a:r>
              <a:rPr lang="en-US" sz="800" dirty="0"/>
              <a:t> </a:t>
            </a:r>
            <a:r>
              <a:rPr lang="en-US" sz="800" dirty="0" err="1"/>
              <a:t>irs.gov</a:t>
            </a:r>
            <a:r>
              <a:rPr lang="en-US" sz="800" dirty="0"/>
              <a:t>, 2024. </a:t>
            </a:r>
            <a:r>
              <a:rPr lang="en-US" sz="800" b="1" dirty="0"/>
              <a:t>2</a:t>
            </a:r>
            <a:r>
              <a:rPr lang="en-US" sz="800" dirty="0"/>
              <a:t> Some states don’t consider withdrawals from a 529 plan to pay for primary or secondary school costs a permissible expense. The tax consequences of such payments will vary depending on state law and may include penalties. Please consult with a tax or legal professional.</a:t>
            </a:r>
          </a:p>
          <a:p>
            <a:pPr>
              <a:spcBef>
                <a:spcPts val="450"/>
              </a:spcBef>
            </a:pPr>
            <a:r>
              <a:rPr lang="en-US" sz="800" dirty="0"/>
              <a:t>John Hancock Investment Management, its agents, and employees do not provide legal, tax, or accounting advice. Prospective purchasers should consult their financial consultant and tax professional.</a:t>
            </a:r>
          </a:p>
        </p:txBody>
      </p:sp>
      <p:sp>
        <p:nvSpPr>
          <p:cNvPr id="6" name="Slide Number Placeholder 5">
            <a:extLst>
              <a:ext uri="{FF2B5EF4-FFF2-40B4-BE49-F238E27FC236}">
                <a16:creationId xmlns:a16="http://schemas.microsoft.com/office/drawing/2014/main" id="{5E0F61DA-C600-4BFA-850F-C63D2212F9E4}"/>
              </a:ext>
            </a:extLst>
          </p:cNvPr>
          <p:cNvSpPr>
            <a:spLocks noGrp="1"/>
          </p:cNvSpPr>
          <p:nvPr>
            <p:ph type="sldNum" sz="quarter" idx="12"/>
          </p:nvPr>
        </p:nvSpPr>
        <p:spPr/>
        <p:txBody>
          <a:bodyPr/>
          <a:lstStyle/>
          <a:p>
            <a:fld id="{BB333B34-C87C-402E-ABB0-13B7C9DEBBC4}" type="slidenum">
              <a:rPr lang="en-US" smtClean="0"/>
              <a:t>11</a:t>
            </a:fld>
            <a:endParaRPr lang="en-US"/>
          </a:p>
        </p:txBody>
      </p:sp>
      <p:sp>
        <p:nvSpPr>
          <p:cNvPr id="3" name="Footer Placeholder 2">
            <a:extLst>
              <a:ext uri="{FF2B5EF4-FFF2-40B4-BE49-F238E27FC236}">
                <a16:creationId xmlns:a16="http://schemas.microsoft.com/office/drawing/2014/main" id="{94B91BA3-4556-4033-B0E6-95FDFCB66529}"/>
              </a:ext>
            </a:extLst>
          </p:cNvPr>
          <p:cNvSpPr>
            <a:spLocks noGrp="1"/>
          </p:cNvSpPr>
          <p:nvPr>
            <p:ph type="ftr" sz="quarter" idx="11"/>
          </p:nvPr>
        </p:nvSpPr>
        <p:spPr>
          <a:xfrm>
            <a:off x="362755" y="6796883"/>
            <a:ext cx="8462696" cy="45719"/>
          </a:xfrm>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32495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3BE0122-522F-4FE4-A399-358462C40FCA}"/>
              </a:ext>
            </a:extLst>
          </p:cNvPr>
          <p:cNvSpPr>
            <a:spLocks noGrp="1"/>
          </p:cNvSpPr>
          <p:nvPr>
            <p:ph type="title"/>
          </p:nvPr>
        </p:nvSpPr>
        <p:spPr/>
        <p:txBody>
          <a:bodyPr/>
          <a:lstStyle/>
          <a:p>
            <a:r>
              <a:rPr lang="en-US" altLang="en-US" dirty="0"/>
              <a:t>In-state versus national 529 plans</a:t>
            </a:r>
            <a:endParaRPr lang="en-US" dirty="0"/>
          </a:p>
        </p:txBody>
      </p:sp>
      <p:sp>
        <p:nvSpPr>
          <p:cNvPr id="3" name="Footer Placeholder 2">
            <a:extLst>
              <a:ext uri="{FF2B5EF4-FFF2-40B4-BE49-F238E27FC236}">
                <a16:creationId xmlns:a16="http://schemas.microsoft.com/office/drawing/2014/main" id="{9DEDD1FC-BB77-4249-AE36-FC7CA8BFA9BC}"/>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68522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C2A1239-D36F-EA3A-F4E5-BEB2A6E0614B}"/>
              </a:ext>
            </a:extLst>
          </p:cNvPr>
          <p:cNvSpPr/>
          <p:nvPr/>
        </p:nvSpPr>
        <p:spPr>
          <a:xfrm>
            <a:off x="6193619" y="2783960"/>
            <a:ext cx="104091" cy="197297"/>
          </a:xfrm>
          <a:custGeom>
            <a:avLst/>
            <a:gdLst>
              <a:gd name="connsiteX0" fmla="*/ 30442 w 104091"/>
              <a:gd name="connsiteY0" fmla="*/ 0 h 197297"/>
              <a:gd name="connsiteX1" fmla="*/ 12766 w 104091"/>
              <a:gd name="connsiteY1" fmla="*/ 0 h 197297"/>
              <a:gd name="connsiteX2" fmla="*/ 2946 w 104091"/>
              <a:gd name="connsiteY2" fmla="*/ 14724 h 197297"/>
              <a:gd name="connsiteX3" fmla="*/ 0 w 104091"/>
              <a:gd name="connsiteY3" fmla="*/ 20613 h 197297"/>
              <a:gd name="connsiteX4" fmla="*/ 46154 w 104091"/>
              <a:gd name="connsiteY4" fmla="*/ 197298 h 197297"/>
              <a:gd name="connsiteX5" fmla="*/ 104091 w 104091"/>
              <a:gd name="connsiteY5" fmla="*/ 186500 h 197297"/>
              <a:gd name="connsiteX6" fmla="*/ 100163 w 104091"/>
              <a:gd name="connsiteY6" fmla="*/ 172758 h 197297"/>
              <a:gd name="connsiteX7" fmla="*/ 95253 w 104091"/>
              <a:gd name="connsiteY7" fmla="*/ 167850 h 197297"/>
              <a:gd name="connsiteX8" fmla="*/ 88379 w 104091"/>
              <a:gd name="connsiteY8" fmla="*/ 159016 h 197297"/>
              <a:gd name="connsiteX9" fmla="*/ 86416 w 104091"/>
              <a:gd name="connsiteY9" fmla="*/ 144292 h 197297"/>
              <a:gd name="connsiteX10" fmla="*/ 78559 w 104091"/>
              <a:gd name="connsiteY10" fmla="*/ 136440 h 197297"/>
              <a:gd name="connsiteX11" fmla="*/ 66776 w 104091"/>
              <a:gd name="connsiteY11" fmla="*/ 126624 h 197297"/>
              <a:gd name="connsiteX12" fmla="*/ 63829 w 104091"/>
              <a:gd name="connsiteY12" fmla="*/ 111900 h 197297"/>
              <a:gd name="connsiteX13" fmla="*/ 57938 w 104091"/>
              <a:gd name="connsiteY13" fmla="*/ 106992 h 197297"/>
              <a:gd name="connsiteX14" fmla="*/ 54009 w 104091"/>
              <a:gd name="connsiteY14" fmla="*/ 98158 h 197297"/>
              <a:gd name="connsiteX15" fmla="*/ 49099 w 104091"/>
              <a:gd name="connsiteY15" fmla="*/ 88342 h 197297"/>
              <a:gd name="connsiteX16" fmla="*/ 44190 w 104091"/>
              <a:gd name="connsiteY16" fmla="*/ 72637 h 197297"/>
              <a:gd name="connsiteX17" fmla="*/ 38298 w 104091"/>
              <a:gd name="connsiteY17" fmla="*/ 66748 h 197297"/>
              <a:gd name="connsiteX18" fmla="*/ 27496 w 104091"/>
              <a:gd name="connsiteY18" fmla="*/ 54969 h 197297"/>
              <a:gd name="connsiteX19" fmla="*/ 26514 w 104091"/>
              <a:gd name="connsiteY19" fmla="*/ 42208 h 197297"/>
              <a:gd name="connsiteX20" fmla="*/ 21604 w 104091"/>
              <a:gd name="connsiteY20" fmla="*/ 37300 h 197297"/>
              <a:gd name="connsiteX21" fmla="*/ 21604 w 104091"/>
              <a:gd name="connsiteY21" fmla="*/ 23558 h 19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4091" h="197297">
                <a:moveTo>
                  <a:pt x="30442" y="0"/>
                </a:moveTo>
                <a:lnTo>
                  <a:pt x="12766" y="0"/>
                </a:lnTo>
                <a:lnTo>
                  <a:pt x="2946" y="14724"/>
                </a:lnTo>
                <a:lnTo>
                  <a:pt x="0" y="20613"/>
                </a:lnTo>
                <a:lnTo>
                  <a:pt x="46154" y="197298"/>
                </a:lnTo>
                <a:lnTo>
                  <a:pt x="104091" y="186500"/>
                </a:lnTo>
                <a:lnTo>
                  <a:pt x="100163" y="172758"/>
                </a:lnTo>
                <a:lnTo>
                  <a:pt x="95253" y="167850"/>
                </a:lnTo>
                <a:lnTo>
                  <a:pt x="88379" y="159016"/>
                </a:lnTo>
                <a:lnTo>
                  <a:pt x="86416" y="144292"/>
                </a:lnTo>
                <a:lnTo>
                  <a:pt x="78559" y="136440"/>
                </a:lnTo>
                <a:lnTo>
                  <a:pt x="66776" y="126624"/>
                </a:lnTo>
                <a:lnTo>
                  <a:pt x="63829" y="111900"/>
                </a:lnTo>
                <a:lnTo>
                  <a:pt x="57938" y="106992"/>
                </a:lnTo>
                <a:lnTo>
                  <a:pt x="54009" y="98158"/>
                </a:lnTo>
                <a:lnTo>
                  <a:pt x="49099" y="88342"/>
                </a:lnTo>
                <a:lnTo>
                  <a:pt x="44190" y="72637"/>
                </a:lnTo>
                <a:lnTo>
                  <a:pt x="38298" y="66748"/>
                </a:lnTo>
                <a:lnTo>
                  <a:pt x="27496" y="54969"/>
                </a:lnTo>
                <a:lnTo>
                  <a:pt x="26514" y="42208"/>
                </a:lnTo>
                <a:lnTo>
                  <a:pt x="21604" y="37300"/>
                </a:lnTo>
                <a:lnTo>
                  <a:pt x="21604" y="23558"/>
                </a:lnTo>
                <a:close/>
              </a:path>
            </a:pathLst>
          </a:custGeom>
          <a:solidFill>
            <a:srgbClr val="00A758"/>
          </a:solidFill>
          <a:ln w="9808"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8DF8109-02FC-7165-1E27-61BAA7221DEA}"/>
              </a:ext>
            </a:extLst>
          </p:cNvPr>
          <p:cNvSpPr/>
          <p:nvPr/>
        </p:nvSpPr>
        <p:spPr>
          <a:xfrm>
            <a:off x="7002779" y="1193800"/>
            <a:ext cx="9819" cy="9815"/>
          </a:xfrm>
          <a:custGeom>
            <a:avLst/>
            <a:gdLst>
              <a:gd name="connsiteX0" fmla="*/ 9820 w 9819"/>
              <a:gd name="connsiteY0" fmla="*/ 0 h 9815"/>
              <a:gd name="connsiteX1" fmla="*/ 9820 w 9819"/>
              <a:gd name="connsiteY1" fmla="*/ 4908 h 9815"/>
              <a:gd name="connsiteX2" fmla="*/ 0 w 9819"/>
              <a:gd name="connsiteY2" fmla="*/ 9816 h 9815"/>
              <a:gd name="connsiteX3" fmla="*/ 9820 w 9819"/>
              <a:gd name="connsiteY3" fmla="*/ 0 h 9815"/>
            </a:gdLst>
            <a:ahLst/>
            <a:cxnLst>
              <a:cxn ang="0">
                <a:pos x="connsiteX0" y="connsiteY0"/>
              </a:cxn>
              <a:cxn ang="0">
                <a:pos x="connsiteX1" y="connsiteY1"/>
              </a:cxn>
              <a:cxn ang="0">
                <a:pos x="connsiteX2" y="connsiteY2"/>
              </a:cxn>
              <a:cxn ang="0">
                <a:pos x="connsiteX3" y="connsiteY3"/>
              </a:cxn>
            </a:cxnLst>
            <a:rect l="l" t="t" r="r" b="b"/>
            <a:pathLst>
              <a:path w="9819" h="9815">
                <a:moveTo>
                  <a:pt x="9820" y="0"/>
                </a:moveTo>
                <a:lnTo>
                  <a:pt x="9820" y="4908"/>
                </a:lnTo>
                <a:cubicBezTo>
                  <a:pt x="0" y="4908"/>
                  <a:pt x="0" y="4908"/>
                  <a:pt x="0" y="9816"/>
                </a:cubicBezTo>
                <a:cubicBezTo>
                  <a:pt x="9820" y="0"/>
                  <a:pt x="9820" y="0"/>
                  <a:pt x="9820" y="0"/>
                </a:cubicBezTo>
                <a:close/>
              </a:path>
            </a:pathLst>
          </a:custGeom>
          <a:solidFill>
            <a:srgbClr val="4CA8D4"/>
          </a:solidFill>
          <a:ln w="9808"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87ABC9B6-F342-2F4B-C7C9-AB1EFEBCE3B9}"/>
              </a:ext>
            </a:extLst>
          </p:cNvPr>
          <p:cNvSpPr/>
          <p:nvPr/>
        </p:nvSpPr>
        <p:spPr>
          <a:xfrm>
            <a:off x="5412937" y="3647751"/>
            <a:ext cx="582320" cy="445637"/>
          </a:xfrm>
          <a:custGeom>
            <a:avLst/>
            <a:gdLst>
              <a:gd name="connsiteX0" fmla="*/ 307363 w 582320"/>
              <a:gd name="connsiteY0" fmla="*/ 45153 h 445637"/>
              <a:gd name="connsiteX1" fmla="*/ 305399 w 582320"/>
              <a:gd name="connsiteY1" fmla="*/ 45153 h 445637"/>
              <a:gd name="connsiteX2" fmla="*/ 292633 w 582320"/>
              <a:gd name="connsiteY2" fmla="*/ 41226 h 445637"/>
              <a:gd name="connsiteX3" fmla="*/ 285759 w 582320"/>
              <a:gd name="connsiteY3" fmla="*/ 28466 h 445637"/>
              <a:gd name="connsiteX4" fmla="*/ 283795 w 582320"/>
              <a:gd name="connsiteY4" fmla="*/ 17668 h 445637"/>
              <a:gd name="connsiteX5" fmla="*/ 279867 w 582320"/>
              <a:gd name="connsiteY5" fmla="*/ 10797 h 445637"/>
              <a:gd name="connsiteX6" fmla="*/ 267101 w 582320"/>
              <a:gd name="connsiteY6" fmla="*/ 14724 h 445637"/>
              <a:gd name="connsiteX7" fmla="*/ 254336 w 582320"/>
              <a:gd name="connsiteY7" fmla="*/ 10797 h 445637"/>
              <a:gd name="connsiteX8" fmla="*/ 247461 w 582320"/>
              <a:gd name="connsiteY8" fmla="*/ 0 h 445637"/>
              <a:gd name="connsiteX9" fmla="*/ 111947 w 582320"/>
              <a:gd name="connsiteY9" fmla="*/ 14724 h 445637"/>
              <a:gd name="connsiteX10" fmla="*/ 108019 w 582320"/>
              <a:gd name="connsiteY10" fmla="*/ 16687 h 445637"/>
              <a:gd name="connsiteX11" fmla="*/ 101145 w 582320"/>
              <a:gd name="connsiteY11" fmla="*/ 16687 h 445637"/>
              <a:gd name="connsiteX12" fmla="*/ 99181 w 582320"/>
              <a:gd name="connsiteY12" fmla="*/ 16687 h 445637"/>
              <a:gd name="connsiteX13" fmla="*/ 86416 w 582320"/>
              <a:gd name="connsiteY13" fmla="*/ 20613 h 445637"/>
              <a:gd name="connsiteX14" fmla="*/ 68739 w 582320"/>
              <a:gd name="connsiteY14" fmla="*/ 29447 h 445637"/>
              <a:gd name="connsiteX15" fmla="*/ 57938 w 582320"/>
              <a:gd name="connsiteY15" fmla="*/ 38282 h 445637"/>
              <a:gd name="connsiteX16" fmla="*/ 51064 w 582320"/>
              <a:gd name="connsiteY16" fmla="*/ 40245 h 445637"/>
              <a:gd name="connsiteX17" fmla="*/ 20622 w 582320"/>
              <a:gd name="connsiteY17" fmla="*/ 54969 h 445637"/>
              <a:gd name="connsiteX18" fmla="*/ 18658 w 582320"/>
              <a:gd name="connsiteY18" fmla="*/ 58895 h 445637"/>
              <a:gd name="connsiteX19" fmla="*/ 11784 w 582320"/>
              <a:gd name="connsiteY19" fmla="*/ 67729 h 445637"/>
              <a:gd name="connsiteX20" fmla="*/ 9820 w 582320"/>
              <a:gd name="connsiteY20" fmla="*/ 69692 h 445637"/>
              <a:gd name="connsiteX21" fmla="*/ 5892 w 582320"/>
              <a:gd name="connsiteY21" fmla="*/ 76563 h 445637"/>
              <a:gd name="connsiteX22" fmla="*/ 3928 w 582320"/>
              <a:gd name="connsiteY22" fmla="*/ 78526 h 445637"/>
              <a:gd name="connsiteX23" fmla="*/ 0 w 582320"/>
              <a:gd name="connsiteY23" fmla="*/ 87361 h 445637"/>
              <a:gd name="connsiteX24" fmla="*/ 1964 w 582320"/>
              <a:gd name="connsiteY24" fmla="*/ 89324 h 445637"/>
              <a:gd name="connsiteX25" fmla="*/ 5892 w 582320"/>
              <a:gd name="connsiteY25" fmla="*/ 89324 h 445637"/>
              <a:gd name="connsiteX26" fmla="*/ 20622 w 582320"/>
              <a:gd name="connsiteY26" fmla="*/ 100121 h 445637"/>
              <a:gd name="connsiteX27" fmla="*/ 29460 w 582320"/>
              <a:gd name="connsiteY27" fmla="*/ 106992 h 445637"/>
              <a:gd name="connsiteX28" fmla="*/ 38298 w 582320"/>
              <a:gd name="connsiteY28" fmla="*/ 105029 h 445637"/>
              <a:gd name="connsiteX29" fmla="*/ 42226 w 582320"/>
              <a:gd name="connsiteY29" fmla="*/ 105029 h 445637"/>
              <a:gd name="connsiteX30" fmla="*/ 51064 w 582320"/>
              <a:gd name="connsiteY30" fmla="*/ 106992 h 445637"/>
              <a:gd name="connsiteX31" fmla="*/ 54992 w 582320"/>
              <a:gd name="connsiteY31" fmla="*/ 108955 h 445637"/>
              <a:gd name="connsiteX32" fmla="*/ 61866 w 582320"/>
              <a:gd name="connsiteY32" fmla="*/ 117790 h 445637"/>
              <a:gd name="connsiteX33" fmla="*/ 65793 w 582320"/>
              <a:gd name="connsiteY33" fmla="*/ 128587 h 445637"/>
              <a:gd name="connsiteX34" fmla="*/ 76596 w 582320"/>
              <a:gd name="connsiteY34" fmla="*/ 139385 h 445637"/>
              <a:gd name="connsiteX35" fmla="*/ 78559 w 582320"/>
              <a:gd name="connsiteY35" fmla="*/ 143311 h 445637"/>
              <a:gd name="connsiteX36" fmla="*/ 82487 w 582320"/>
              <a:gd name="connsiteY36" fmla="*/ 156071 h 445637"/>
              <a:gd name="connsiteX37" fmla="*/ 86416 w 582320"/>
              <a:gd name="connsiteY37" fmla="*/ 158035 h 445637"/>
              <a:gd name="connsiteX38" fmla="*/ 90343 w 582320"/>
              <a:gd name="connsiteY38" fmla="*/ 161961 h 445637"/>
              <a:gd name="connsiteX39" fmla="*/ 101145 w 582320"/>
              <a:gd name="connsiteY39" fmla="*/ 172758 h 445637"/>
              <a:gd name="connsiteX40" fmla="*/ 103109 w 582320"/>
              <a:gd name="connsiteY40" fmla="*/ 176684 h 445637"/>
              <a:gd name="connsiteX41" fmla="*/ 105073 w 582320"/>
              <a:gd name="connsiteY41" fmla="*/ 183556 h 445637"/>
              <a:gd name="connsiteX42" fmla="*/ 107037 w 582320"/>
              <a:gd name="connsiteY42" fmla="*/ 183556 h 445637"/>
              <a:gd name="connsiteX43" fmla="*/ 110965 w 582320"/>
              <a:gd name="connsiteY43" fmla="*/ 185519 h 445637"/>
              <a:gd name="connsiteX44" fmla="*/ 121767 w 582320"/>
              <a:gd name="connsiteY44" fmla="*/ 192390 h 445637"/>
              <a:gd name="connsiteX45" fmla="*/ 128641 w 582320"/>
              <a:gd name="connsiteY45" fmla="*/ 196316 h 445637"/>
              <a:gd name="connsiteX46" fmla="*/ 137479 w 582320"/>
              <a:gd name="connsiteY46" fmla="*/ 200242 h 445637"/>
              <a:gd name="connsiteX47" fmla="*/ 141407 w 582320"/>
              <a:gd name="connsiteY47" fmla="*/ 204169 h 445637"/>
              <a:gd name="connsiteX48" fmla="*/ 143371 w 582320"/>
              <a:gd name="connsiteY48" fmla="*/ 206132 h 445637"/>
              <a:gd name="connsiteX49" fmla="*/ 152208 w 582320"/>
              <a:gd name="connsiteY49" fmla="*/ 213003 h 445637"/>
              <a:gd name="connsiteX50" fmla="*/ 161047 w 582320"/>
              <a:gd name="connsiteY50" fmla="*/ 227727 h 445637"/>
              <a:gd name="connsiteX51" fmla="*/ 163011 w 582320"/>
              <a:gd name="connsiteY51" fmla="*/ 227727 h 445637"/>
              <a:gd name="connsiteX52" fmla="*/ 173812 w 582320"/>
              <a:gd name="connsiteY52" fmla="*/ 229690 h 445637"/>
              <a:gd name="connsiteX53" fmla="*/ 182650 w 582320"/>
              <a:gd name="connsiteY53" fmla="*/ 236561 h 445637"/>
              <a:gd name="connsiteX54" fmla="*/ 186578 w 582320"/>
              <a:gd name="connsiteY54" fmla="*/ 238524 h 445637"/>
              <a:gd name="connsiteX55" fmla="*/ 190506 w 582320"/>
              <a:gd name="connsiteY55" fmla="*/ 242450 h 445637"/>
              <a:gd name="connsiteX56" fmla="*/ 194434 w 582320"/>
              <a:gd name="connsiteY56" fmla="*/ 244413 h 445637"/>
              <a:gd name="connsiteX57" fmla="*/ 203272 w 582320"/>
              <a:gd name="connsiteY57" fmla="*/ 257174 h 445637"/>
              <a:gd name="connsiteX58" fmla="*/ 205236 w 582320"/>
              <a:gd name="connsiteY58" fmla="*/ 261100 h 445637"/>
              <a:gd name="connsiteX59" fmla="*/ 205236 w 582320"/>
              <a:gd name="connsiteY59" fmla="*/ 267971 h 445637"/>
              <a:gd name="connsiteX60" fmla="*/ 207200 w 582320"/>
              <a:gd name="connsiteY60" fmla="*/ 269935 h 445637"/>
              <a:gd name="connsiteX61" fmla="*/ 211128 w 582320"/>
              <a:gd name="connsiteY61" fmla="*/ 271898 h 445637"/>
              <a:gd name="connsiteX62" fmla="*/ 218002 w 582320"/>
              <a:gd name="connsiteY62" fmla="*/ 280732 h 445637"/>
              <a:gd name="connsiteX63" fmla="*/ 219966 w 582320"/>
              <a:gd name="connsiteY63" fmla="*/ 280732 h 445637"/>
              <a:gd name="connsiteX64" fmla="*/ 228804 w 582320"/>
              <a:gd name="connsiteY64" fmla="*/ 291530 h 445637"/>
              <a:gd name="connsiteX65" fmla="*/ 243534 w 582320"/>
              <a:gd name="connsiteY65" fmla="*/ 295456 h 445637"/>
              <a:gd name="connsiteX66" fmla="*/ 247461 w 582320"/>
              <a:gd name="connsiteY66" fmla="*/ 297419 h 445637"/>
              <a:gd name="connsiteX67" fmla="*/ 251390 w 582320"/>
              <a:gd name="connsiteY67" fmla="*/ 301345 h 445637"/>
              <a:gd name="connsiteX68" fmla="*/ 260227 w 582320"/>
              <a:gd name="connsiteY68" fmla="*/ 305272 h 445637"/>
              <a:gd name="connsiteX69" fmla="*/ 264155 w 582320"/>
              <a:gd name="connsiteY69" fmla="*/ 307235 h 445637"/>
              <a:gd name="connsiteX70" fmla="*/ 271029 w 582320"/>
              <a:gd name="connsiteY70" fmla="*/ 324903 h 445637"/>
              <a:gd name="connsiteX71" fmla="*/ 274957 w 582320"/>
              <a:gd name="connsiteY71" fmla="*/ 333737 h 445637"/>
              <a:gd name="connsiteX72" fmla="*/ 283795 w 582320"/>
              <a:gd name="connsiteY72" fmla="*/ 348461 h 445637"/>
              <a:gd name="connsiteX73" fmla="*/ 283795 w 582320"/>
              <a:gd name="connsiteY73" fmla="*/ 350424 h 445637"/>
              <a:gd name="connsiteX74" fmla="*/ 287723 w 582320"/>
              <a:gd name="connsiteY74" fmla="*/ 363185 h 445637"/>
              <a:gd name="connsiteX75" fmla="*/ 287723 w 582320"/>
              <a:gd name="connsiteY75" fmla="*/ 365148 h 445637"/>
              <a:gd name="connsiteX76" fmla="*/ 289687 w 582320"/>
              <a:gd name="connsiteY76" fmla="*/ 369074 h 445637"/>
              <a:gd name="connsiteX77" fmla="*/ 293615 w 582320"/>
              <a:gd name="connsiteY77" fmla="*/ 371037 h 445637"/>
              <a:gd name="connsiteX78" fmla="*/ 304417 w 582320"/>
              <a:gd name="connsiteY78" fmla="*/ 374964 h 445637"/>
              <a:gd name="connsiteX79" fmla="*/ 315219 w 582320"/>
              <a:gd name="connsiteY79" fmla="*/ 385761 h 445637"/>
              <a:gd name="connsiteX80" fmla="*/ 322093 w 582320"/>
              <a:gd name="connsiteY80" fmla="*/ 396558 h 445637"/>
              <a:gd name="connsiteX81" fmla="*/ 322093 w 582320"/>
              <a:gd name="connsiteY81" fmla="*/ 400485 h 445637"/>
              <a:gd name="connsiteX82" fmla="*/ 322093 w 582320"/>
              <a:gd name="connsiteY82" fmla="*/ 402448 h 445637"/>
              <a:gd name="connsiteX83" fmla="*/ 332895 w 582320"/>
              <a:gd name="connsiteY83" fmla="*/ 413245 h 445637"/>
              <a:gd name="connsiteX84" fmla="*/ 334859 w 582320"/>
              <a:gd name="connsiteY84" fmla="*/ 420116 h 445637"/>
              <a:gd name="connsiteX85" fmla="*/ 334859 w 582320"/>
              <a:gd name="connsiteY85" fmla="*/ 428951 h 445637"/>
              <a:gd name="connsiteX86" fmla="*/ 336823 w 582320"/>
              <a:gd name="connsiteY86" fmla="*/ 437785 h 445637"/>
              <a:gd name="connsiteX87" fmla="*/ 338786 w 582320"/>
              <a:gd name="connsiteY87" fmla="*/ 437785 h 445637"/>
              <a:gd name="connsiteX88" fmla="*/ 351553 w 582320"/>
              <a:gd name="connsiteY88" fmla="*/ 441711 h 445637"/>
              <a:gd name="connsiteX89" fmla="*/ 353516 w 582320"/>
              <a:gd name="connsiteY89" fmla="*/ 443674 h 445637"/>
              <a:gd name="connsiteX90" fmla="*/ 357444 w 582320"/>
              <a:gd name="connsiteY90" fmla="*/ 445637 h 445637"/>
              <a:gd name="connsiteX91" fmla="*/ 357444 w 582320"/>
              <a:gd name="connsiteY91" fmla="*/ 443674 h 445637"/>
              <a:gd name="connsiteX92" fmla="*/ 355480 w 582320"/>
              <a:gd name="connsiteY92" fmla="*/ 441711 h 445637"/>
              <a:gd name="connsiteX93" fmla="*/ 355480 w 582320"/>
              <a:gd name="connsiteY93" fmla="*/ 439748 h 445637"/>
              <a:gd name="connsiteX94" fmla="*/ 355480 w 582320"/>
              <a:gd name="connsiteY94" fmla="*/ 435822 h 445637"/>
              <a:gd name="connsiteX95" fmla="*/ 348606 w 582320"/>
              <a:gd name="connsiteY95" fmla="*/ 435822 h 445637"/>
              <a:gd name="connsiteX96" fmla="*/ 348606 w 582320"/>
              <a:gd name="connsiteY96" fmla="*/ 426987 h 445637"/>
              <a:gd name="connsiteX97" fmla="*/ 350570 w 582320"/>
              <a:gd name="connsiteY97" fmla="*/ 425024 h 445637"/>
              <a:gd name="connsiteX98" fmla="*/ 354499 w 582320"/>
              <a:gd name="connsiteY98" fmla="*/ 425024 h 445637"/>
              <a:gd name="connsiteX99" fmla="*/ 354499 w 582320"/>
              <a:gd name="connsiteY99" fmla="*/ 428951 h 445637"/>
              <a:gd name="connsiteX100" fmla="*/ 356463 w 582320"/>
              <a:gd name="connsiteY100" fmla="*/ 428951 h 445637"/>
              <a:gd name="connsiteX101" fmla="*/ 358426 w 582320"/>
              <a:gd name="connsiteY101" fmla="*/ 428951 h 445637"/>
              <a:gd name="connsiteX102" fmla="*/ 358426 w 582320"/>
              <a:gd name="connsiteY102" fmla="*/ 420116 h 445637"/>
              <a:gd name="connsiteX103" fmla="*/ 356463 w 582320"/>
              <a:gd name="connsiteY103" fmla="*/ 422080 h 445637"/>
              <a:gd name="connsiteX104" fmla="*/ 345660 w 582320"/>
              <a:gd name="connsiteY104" fmla="*/ 418153 h 445637"/>
              <a:gd name="connsiteX105" fmla="*/ 343696 w 582320"/>
              <a:gd name="connsiteY105" fmla="*/ 418153 h 445637"/>
              <a:gd name="connsiteX106" fmla="*/ 343696 w 582320"/>
              <a:gd name="connsiteY106" fmla="*/ 414227 h 445637"/>
              <a:gd name="connsiteX107" fmla="*/ 343696 w 582320"/>
              <a:gd name="connsiteY107" fmla="*/ 412264 h 445637"/>
              <a:gd name="connsiteX108" fmla="*/ 343696 w 582320"/>
              <a:gd name="connsiteY108" fmla="*/ 408338 h 445637"/>
              <a:gd name="connsiteX109" fmla="*/ 350570 w 582320"/>
              <a:gd name="connsiteY109" fmla="*/ 415208 h 445637"/>
              <a:gd name="connsiteX110" fmla="*/ 354499 w 582320"/>
              <a:gd name="connsiteY110" fmla="*/ 415208 h 445637"/>
              <a:gd name="connsiteX111" fmla="*/ 356463 w 582320"/>
              <a:gd name="connsiteY111" fmla="*/ 415208 h 445637"/>
              <a:gd name="connsiteX112" fmla="*/ 356463 w 582320"/>
              <a:gd name="connsiteY112" fmla="*/ 413245 h 445637"/>
              <a:gd name="connsiteX113" fmla="*/ 354499 w 582320"/>
              <a:gd name="connsiteY113" fmla="*/ 413245 h 445637"/>
              <a:gd name="connsiteX114" fmla="*/ 354499 w 582320"/>
              <a:gd name="connsiteY114" fmla="*/ 411282 h 445637"/>
              <a:gd name="connsiteX115" fmla="*/ 356463 w 582320"/>
              <a:gd name="connsiteY115" fmla="*/ 409319 h 445637"/>
              <a:gd name="connsiteX116" fmla="*/ 356463 w 582320"/>
              <a:gd name="connsiteY116" fmla="*/ 407356 h 445637"/>
              <a:gd name="connsiteX117" fmla="*/ 354499 w 582320"/>
              <a:gd name="connsiteY117" fmla="*/ 405393 h 445637"/>
              <a:gd name="connsiteX118" fmla="*/ 352534 w 582320"/>
              <a:gd name="connsiteY118" fmla="*/ 405393 h 445637"/>
              <a:gd name="connsiteX119" fmla="*/ 350570 w 582320"/>
              <a:gd name="connsiteY119" fmla="*/ 405393 h 445637"/>
              <a:gd name="connsiteX120" fmla="*/ 350570 w 582320"/>
              <a:gd name="connsiteY120" fmla="*/ 398522 h 445637"/>
              <a:gd name="connsiteX121" fmla="*/ 346643 w 582320"/>
              <a:gd name="connsiteY121" fmla="*/ 391651 h 445637"/>
              <a:gd name="connsiteX122" fmla="*/ 348606 w 582320"/>
              <a:gd name="connsiteY122" fmla="*/ 391651 h 445637"/>
              <a:gd name="connsiteX123" fmla="*/ 346643 w 582320"/>
              <a:gd name="connsiteY123" fmla="*/ 389688 h 445637"/>
              <a:gd name="connsiteX124" fmla="*/ 342715 w 582320"/>
              <a:gd name="connsiteY124" fmla="*/ 385761 h 445637"/>
              <a:gd name="connsiteX125" fmla="*/ 342715 w 582320"/>
              <a:gd name="connsiteY125" fmla="*/ 381835 h 445637"/>
              <a:gd name="connsiteX126" fmla="*/ 344679 w 582320"/>
              <a:gd name="connsiteY126" fmla="*/ 379872 h 445637"/>
              <a:gd name="connsiteX127" fmla="*/ 348606 w 582320"/>
              <a:gd name="connsiteY127" fmla="*/ 379872 h 445637"/>
              <a:gd name="connsiteX128" fmla="*/ 350570 w 582320"/>
              <a:gd name="connsiteY128" fmla="*/ 381835 h 445637"/>
              <a:gd name="connsiteX129" fmla="*/ 352534 w 582320"/>
              <a:gd name="connsiteY129" fmla="*/ 383798 h 445637"/>
              <a:gd name="connsiteX130" fmla="*/ 352534 w 582320"/>
              <a:gd name="connsiteY130" fmla="*/ 381835 h 445637"/>
              <a:gd name="connsiteX131" fmla="*/ 356463 w 582320"/>
              <a:gd name="connsiteY131" fmla="*/ 381835 h 445637"/>
              <a:gd name="connsiteX132" fmla="*/ 358426 w 582320"/>
              <a:gd name="connsiteY132" fmla="*/ 383798 h 445637"/>
              <a:gd name="connsiteX133" fmla="*/ 358426 w 582320"/>
              <a:gd name="connsiteY133" fmla="*/ 387724 h 445637"/>
              <a:gd name="connsiteX134" fmla="*/ 356463 w 582320"/>
              <a:gd name="connsiteY134" fmla="*/ 391651 h 445637"/>
              <a:gd name="connsiteX135" fmla="*/ 356463 w 582320"/>
              <a:gd name="connsiteY135" fmla="*/ 393614 h 445637"/>
              <a:gd name="connsiteX136" fmla="*/ 358426 w 582320"/>
              <a:gd name="connsiteY136" fmla="*/ 397540 h 445637"/>
              <a:gd name="connsiteX137" fmla="*/ 360390 w 582320"/>
              <a:gd name="connsiteY137" fmla="*/ 401466 h 445637"/>
              <a:gd name="connsiteX138" fmla="*/ 364318 w 582320"/>
              <a:gd name="connsiteY138" fmla="*/ 405393 h 445637"/>
              <a:gd name="connsiteX139" fmla="*/ 373156 w 582320"/>
              <a:gd name="connsiteY139" fmla="*/ 409319 h 445637"/>
              <a:gd name="connsiteX140" fmla="*/ 369228 w 582320"/>
              <a:gd name="connsiteY140" fmla="*/ 405393 h 445637"/>
              <a:gd name="connsiteX141" fmla="*/ 367264 w 582320"/>
              <a:gd name="connsiteY141" fmla="*/ 387724 h 445637"/>
              <a:gd name="connsiteX142" fmla="*/ 369228 w 582320"/>
              <a:gd name="connsiteY142" fmla="*/ 385761 h 445637"/>
              <a:gd name="connsiteX143" fmla="*/ 373156 w 582320"/>
              <a:gd name="connsiteY143" fmla="*/ 385761 h 445637"/>
              <a:gd name="connsiteX144" fmla="*/ 375120 w 582320"/>
              <a:gd name="connsiteY144" fmla="*/ 387724 h 445637"/>
              <a:gd name="connsiteX145" fmla="*/ 375120 w 582320"/>
              <a:gd name="connsiteY145" fmla="*/ 396558 h 445637"/>
              <a:gd name="connsiteX146" fmla="*/ 375120 w 582320"/>
              <a:gd name="connsiteY146" fmla="*/ 400485 h 445637"/>
              <a:gd name="connsiteX147" fmla="*/ 377084 w 582320"/>
              <a:gd name="connsiteY147" fmla="*/ 398522 h 445637"/>
              <a:gd name="connsiteX148" fmla="*/ 379048 w 582320"/>
              <a:gd name="connsiteY148" fmla="*/ 398522 h 445637"/>
              <a:gd name="connsiteX149" fmla="*/ 381012 w 582320"/>
              <a:gd name="connsiteY149" fmla="*/ 409319 h 445637"/>
              <a:gd name="connsiteX150" fmla="*/ 381012 w 582320"/>
              <a:gd name="connsiteY150" fmla="*/ 416190 h 445637"/>
              <a:gd name="connsiteX151" fmla="*/ 382976 w 582320"/>
              <a:gd name="connsiteY151" fmla="*/ 412264 h 445637"/>
              <a:gd name="connsiteX152" fmla="*/ 386904 w 582320"/>
              <a:gd name="connsiteY152" fmla="*/ 410301 h 445637"/>
              <a:gd name="connsiteX153" fmla="*/ 388868 w 582320"/>
              <a:gd name="connsiteY153" fmla="*/ 412264 h 445637"/>
              <a:gd name="connsiteX154" fmla="*/ 390832 w 582320"/>
              <a:gd name="connsiteY154" fmla="*/ 408338 h 445637"/>
              <a:gd name="connsiteX155" fmla="*/ 394760 w 582320"/>
              <a:gd name="connsiteY155" fmla="*/ 406374 h 445637"/>
              <a:gd name="connsiteX156" fmla="*/ 396724 w 582320"/>
              <a:gd name="connsiteY156" fmla="*/ 406374 h 445637"/>
              <a:gd name="connsiteX157" fmla="*/ 396724 w 582320"/>
              <a:gd name="connsiteY157" fmla="*/ 404411 h 445637"/>
              <a:gd name="connsiteX158" fmla="*/ 396724 w 582320"/>
              <a:gd name="connsiteY158" fmla="*/ 402448 h 445637"/>
              <a:gd name="connsiteX159" fmla="*/ 394760 w 582320"/>
              <a:gd name="connsiteY159" fmla="*/ 402448 h 445637"/>
              <a:gd name="connsiteX160" fmla="*/ 392796 w 582320"/>
              <a:gd name="connsiteY160" fmla="*/ 404411 h 445637"/>
              <a:gd name="connsiteX161" fmla="*/ 385922 w 582320"/>
              <a:gd name="connsiteY161" fmla="*/ 408338 h 445637"/>
              <a:gd name="connsiteX162" fmla="*/ 383958 w 582320"/>
              <a:gd name="connsiteY162" fmla="*/ 406374 h 445637"/>
              <a:gd name="connsiteX163" fmla="*/ 383958 w 582320"/>
              <a:gd name="connsiteY163" fmla="*/ 402448 h 445637"/>
              <a:gd name="connsiteX164" fmla="*/ 387886 w 582320"/>
              <a:gd name="connsiteY164" fmla="*/ 398522 h 445637"/>
              <a:gd name="connsiteX165" fmla="*/ 389850 w 582320"/>
              <a:gd name="connsiteY165" fmla="*/ 398522 h 445637"/>
              <a:gd name="connsiteX166" fmla="*/ 389850 w 582320"/>
              <a:gd name="connsiteY166" fmla="*/ 394595 h 445637"/>
              <a:gd name="connsiteX167" fmla="*/ 393778 w 582320"/>
              <a:gd name="connsiteY167" fmla="*/ 392632 h 445637"/>
              <a:gd name="connsiteX168" fmla="*/ 393778 w 582320"/>
              <a:gd name="connsiteY168" fmla="*/ 390669 h 445637"/>
              <a:gd name="connsiteX169" fmla="*/ 386904 w 582320"/>
              <a:gd name="connsiteY169" fmla="*/ 392632 h 445637"/>
              <a:gd name="connsiteX170" fmla="*/ 380030 w 582320"/>
              <a:gd name="connsiteY170" fmla="*/ 390669 h 445637"/>
              <a:gd name="connsiteX171" fmla="*/ 380030 w 582320"/>
              <a:gd name="connsiteY171" fmla="*/ 386743 h 445637"/>
              <a:gd name="connsiteX172" fmla="*/ 378066 w 582320"/>
              <a:gd name="connsiteY172" fmla="*/ 388706 h 445637"/>
              <a:gd name="connsiteX173" fmla="*/ 376102 w 582320"/>
              <a:gd name="connsiteY173" fmla="*/ 388706 h 445637"/>
              <a:gd name="connsiteX174" fmla="*/ 374138 w 582320"/>
              <a:gd name="connsiteY174" fmla="*/ 386743 h 445637"/>
              <a:gd name="connsiteX175" fmla="*/ 370210 w 582320"/>
              <a:gd name="connsiteY175" fmla="*/ 386743 h 445637"/>
              <a:gd name="connsiteX176" fmla="*/ 366283 w 582320"/>
              <a:gd name="connsiteY176" fmla="*/ 388706 h 445637"/>
              <a:gd name="connsiteX177" fmla="*/ 364318 w 582320"/>
              <a:gd name="connsiteY177" fmla="*/ 388706 h 445637"/>
              <a:gd name="connsiteX178" fmla="*/ 357444 w 582320"/>
              <a:gd name="connsiteY178" fmla="*/ 381835 h 445637"/>
              <a:gd name="connsiteX179" fmla="*/ 357444 w 582320"/>
              <a:gd name="connsiteY179" fmla="*/ 377908 h 445637"/>
              <a:gd name="connsiteX180" fmla="*/ 366283 w 582320"/>
              <a:gd name="connsiteY180" fmla="*/ 377908 h 445637"/>
              <a:gd name="connsiteX181" fmla="*/ 375120 w 582320"/>
              <a:gd name="connsiteY181" fmla="*/ 379872 h 445637"/>
              <a:gd name="connsiteX182" fmla="*/ 375120 w 582320"/>
              <a:gd name="connsiteY182" fmla="*/ 377908 h 445637"/>
              <a:gd name="connsiteX183" fmla="*/ 375120 w 582320"/>
              <a:gd name="connsiteY183" fmla="*/ 371037 h 445637"/>
              <a:gd name="connsiteX184" fmla="*/ 379048 w 582320"/>
              <a:gd name="connsiteY184" fmla="*/ 371037 h 445637"/>
              <a:gd name="connsiteX185" fmla="*/ 379048 w 582320"/>
              <a:gd name="connsiteY185" fmla="*/ 369074 h 445637"/>
              <a:gd name="connsiteX186" fmla="*/ 382976 w 582320"/>
              <a:gd name="connsiteY186" fmla="*/ 369074 h 445637"/>
              <a:gd name="connsiteX187" fmla="*/ 384940 w 582320"/>
              <a:gd name="connsiteY187" fmla="*/ 371037 h 445637"/>
              <a:gd name="connsiteX188" fmla="*/ 388868 w 582320"/>
              <a:gd name="connsiteY188" fmla="*/ 374964 h 445637"/>
              <a:gd name="connsiteX189" fmla="*/ 388868 w 582320"/>
              <a:gd name="connsiteY189" fmla="*/ 376927 h 445637"/>
              <a:gd name="connsiteX190" fmla="*/ 390832 w 582320"/>
              <a:gd name="connsiteY190" fmla="*/ 376927 h 445637"/>
              <a:gd name="connsiteX191" fmla="*/ 392796 w 582320"/>
              <a:gd name="connsiteY191" fmla="*/ 376927 h 445637"/>
              <a:gd name="connsiteX192" fmla="*/ 396724 w 582320"/>
              <a:gd name="connsiteY192" fmla="*/ 376927 h 445637"/>
              <a:gd name="connsiteX193" fmla="*/ 398688 w 582320"/>
              <a:gd name="connsiteY193" fmla="*/ 376927 h 445637"/>
              <a:gd name="connsiteX194" fmla="*/ 400652 w 582320"/>
              <a:gd name="connsiteY194" fmla="*/ 378890 h 445637"/>
              <a:gd name="connsiteX195" fmla="*/ 402616 w 582320"/>
              <a:gd name="connsiteY195" fmla="*/ 376927 h 445637"/>
              <a:gd name="connsiteX196" fmla="*/ 400652 w 582320"/>
              <a:gd name="connsiteY196" fmla="*/ 374964 h 445637"/>
              <a:gd name="connsiteX197" fmla="*/ 398688 w 582320"/>
              <a:gd name="connsiteY197" fmla="*/ 374964 h 445637"/>
              <a:gd name="connsiteX198" fmla="*/ 396724 w 582320"/>
              <a:gd name="connsiteY198" fmla="*/ 374964 h 445637"/>
              <a:gd name="connsiteX199" fmla="*/ 394760 w 582320"/>
              <a:gd name="connsiteY199" fmla="*/ 374964 h 445637"/>
              <a:gd name="connsiteX200" fmla="*/ 394760 w 582320"/>
              <a:gd name="connsiteY200" fmla="*/ 368093 h 445637"/>
              <a:gd name="connsiteX201" fmla="*/ 396724 w 582320"/>
              <a:gd name="connsiteY201" fmla="*/ 364166 h 445637"/>
              <a:gd name="connsiteX202" fmla="*/ 394760 w 582320"/>
              <a:gd name="connsiteY202" fmla="*/ 364166 h 445637"/>
              <a:gd name="connsiteX203" fmla="*/ 392796 w 582320"/>
              <a:gd name="connsiteY203" fmla="*/ 362203 h 445637"/>
              <a:gd name="connsiteX204" fmla="*/ 392796 w 582320"/>
              <a:gd name="connsiteY204" fmla="*/ 358277 h 445637"/>
              <a:gd name="connsiteX205" fmla="*/ 388868 w 582320"/>
              <a:gd name="connsiteY205" fmla="*/ 356314 h 445637"/>
              <a:gd name="connsiteX206" fmla="*/ 392796 w 582320"/>
              <a:gd name="connsiteY206" fmla="*/ 356314 h 445637"/>
              <a:gd name="connsiteX207" fmla="*/ 392796 w 582320"/>
              <a:gd name="connsiteY207" fmla="*/ 354351 h 445637"/>
              <a:gd name="connsiteX208" fmla="*/ 392796 w 582320"/>
              <a:gd name="connsiteY208" fmla="*/ 350424 h 445637"/>
              <a:gd name="connsiteX209" fmla="*/ 399670 w 582320"/>
              <a:gd name="connsiteY209" fmla="*/ 352387 h 445637"/>
              <a:gd name="connsiteX210" fmla="*/ 403598 w 582320"/>
              <a:gd name="connsiteY210" fmla="*/ 356314 h 445637"/>
              <a:gd name="connsiteX211" fmla="*/ 401634 w 582320"/>
              <a:gd name="connsiteY211" fmla="*/ 358277 h 445637"/>
              <a:gd name="connsiteX212" fmla="*/ 403598 w 582320"/>
              <a:gd name="connsiteY212" fmla="*/ 362203 h 445637"/>
              <a:gd name="connsiteX213" fmla="*/ 403598 w 582320"/>
              <a:gd name="connsiteY213" fmla="*/ 371037 h 445637"/>
              <a:gd name="connsiteX214" fmla="*/ 405562 w 582320"/>
              <a:gd name="connsiteY214" fmla="*/ 371037 h 445637"/>
              <a:gd name="connsiteX215" fmla="*/ 407526 w 582320"/>
              <a:gd name="connsiteY215" fmla="*/ 373001 h 445637"/>
              <a:gd name="connsiteX216" fmla="*/ 409490 w 582320"/>
              <a:gd name="connsiteY216" fmla="*/ 374964 h 445637"/>
              <a:gd name="connsiteX217" fmla="*/ 411454 w 582320"/>
              <a:gd name="connsiteY217" fmla="*/ 376927 h 445637"/>
              <a:gd name="connsiteX218" fmla="*/ 418328 w 582320"/>
              <a:gd name="connsiteY218" fmla="*/ 370056 h 445637"/>
              <a:gd name="connsiteX219" fmla="*/ 422256 w 582320"/>
              <a:gd name="connsiteY219" fmla="*/ 363185 h 445637"/>
              <a:gd name="connsiteX220" fmla="*/ 418328 w 582320"/>
              <a:gd name="connsiteY220" fmla="*/ 361221 h 445637"/>
              <a:gd name="connsiteX221" fmla="*/ 414400 w 582320"/>
              <a:gd name="connsiteY221" fmla="*/ 359259 h 445637"/>
              <a:gd name="connsiteX222" fmla="*/ 410472 w 582320"/>
              <a:gd name="connsiteY222" fmla="*/ 359259 h 445637"/>
              <a:gd name="connsiteX223" fmla="*/ 406544 w 582320"/>
              <a:gd name="connsiteY223" fmla="*/ 361221 h 445637"/>
              <a:gd name="connsiteX224" fmla="*/ 406544 w 582320"/>
              <a:gd name="connsiteY224" fmla="*/ 352387 h 445637"/>
              <a:gd name="connsiteX225" fmla="*/ 410472 w 582320"/>
              <a:gd name="connsiteY225" fmla="*/ 350424 h 445637"/>
              <a:gd name="connsiteX226" fmla="*/ 412436 w 582320"/>
              <a:gd name="connsiteY226" fmla="*/ 348461 h 445637"/>
              <a:gd name="connsiteX227" fmla="*/ 412436 w 582320"/>
              <a:gd name="connsiteY227" fmla="*/ 346498 h 445637"/>
              <a:gd name="connsiteX228" fmla="*/ 414400 w 582320"/>
              <a:gd name="connsiteY228" fmla="*/ 346498 h 445637"/>
              <a:gd name="connsiteX229" fmla="*/ 414400 w 582320"/>
              <a:gd name="connsiteY229" fmla="*/ 342572 h 445637"/>
              <a:gd name="connsiteX230" fmla="*/ 416364 w 582320"/>
              <a:gd name="connsiteY230" fmla="*/ 342572 h 445637"/>
              <a:gd name="connsiteX231" fmla="*/ 416364 w 582320"/>
              <a:gd name="connsiteY231" fmla="*/ 340609 h 445637"/>
              <a:gd name="connsiteX232" fmla="*/ 418328 w 582320"/>
              <a:gd name="connsiteY232" fmla="*/ 338645 h 445637"/>
              <a:gd name="connsiteX233" fmla="*/ 422256 w 582320"/>
              <a:gd name="connsiteY233" fmla="*/ 338645 h 445637"/>
              <a:gd name="connsiteX234" fmla="*/ 426184 w 582320"/>
              <a:gd name="connsiteY234" fmla="*/ 338645 h 445637"/>
              <a:gd name="connsiteX235" fmla="*/ 426184 w 582320"/>
              <a:gd name="connsiteY235" fmla="*/ 340609 h 445637"/>
              <a:gd name="connsiteX236" fmla="*/ 422256 w 582320"/>
              <a:gd name="connsiteY236" fmla="*/ 344535 h 445637"/>
              <a:gd name="connsiteX237" fmla="*/ 422256 w 582320"/>
              <a:gd name="connsiteY237" fmla="*/ 348461 h 445637"/>
              <a:gd name="connsiteX238" fmla="*/ 420292 w 582320"/>
              <a:gd name="connsiteY238" fmla="*/ 348461 h 445637"/>
              <a:gd name="connsiteX239" fmla="*/ 420292 w 582320"/>
              <a:gd name="connsiteY239" fmla="*/ 350424 h 445637"/>
              <a:gd name="connsiteX240" fmla="*/ 420292 w 582320"/>
              <a:gd name="connsiteY240" fmla="*/ 352387 h 445637"/>
              <a:gd name="connsiteX241" fmla="*/ 418328 w 582320"/>
              <a:gd name="connsiteY241" fmla="*/ 354351 h 445637"/>
              <a:gd name="connsiteX242" fmla="*/ 425202 w 582320"/>
              <a:gd name="connsiteY242" fmla="*/ 356314 h 445637"/>
              <a:gd name="connsiteX243" fmla="*/ 429130 w 582320"/>
              <a:gd name="connsiteY243" fmla="*/ 360240 h 445637"/>
              <a:gd name="connsiteX244" fmla="*/ 431094 w 582320"/>
              <a:gd name="connsiteY244" fmla="*/ 358277 h 445637"/>
              <a:gd name="connsiteX245" fmla="*/ 435022 w 582320"/>
              <a:gd name="connsiteY245" fmla="*/ 354351 h 445637"/>
              <a:gd name="connsiteX246" fmla="*/ 436985 w 582320"/>
              <a:gd name="connsiteY246" fmla="*/ 352387 h 445637"/>
              <a:gd name="connsiteX247" fmla="*/ 440914 w 582320"/>
              <a:gd name="connsiteY247" fmla="*/ 350424 h 445637"/>
              <a:gd name="connsiteX248" fmla="*/ 438949 w 582320"/>
              <a:gd name="connsiteY248" fmla="*/ 348461 h 445637"/>
              <a:gd name="connsiteX249" fmla="*/ 442878 w 582320"/>
              <a:gd name="connsiteY249" fmla="*/ 344535 h 445637"/>
              <a:gd name="connsiteX250" fmla="*/ 444842 w 582320"/>
              <a:gd name="connsiteY250" fmla="*/ 344535 h 445637"/>
              <a:gd name="connsiteX251" fmla="*/ 446805 w 582320"/>
              <a:gd name="connsiteY251" fmla="*/ 344535 h 445637"/>
              <a:gd name="connsiteX252" fmla="*/ 450733 w 582320"/>
              <a:gd name="connsiteY252" fmla="*/ 344535 h 445637"/>
              <a:gd name="connsiteX253" fmla="*/ 454662 w 582320"/>
              <a:gd name="connsiteY253" fmla="*/ 342572 h 445637"/>
              <a:gd name="connsiteX254" fmla="*/ 458589 w 582320"/>
              <a:gd name="connsiteY254" fmla="*/ 335701 h 445637"/>
              <a:gd name="connsiteX255" fmla="*/ 458589 w 582320"/>
              <a:gd name="connsiteY255" fmla="*/ 331774 h 445637"/>
              <a:gd name="connsiteX256" fmla="*/ 456625 w 582320"/>
              <a:gd name="connsiteY256" fmla="*/ 331774 h 445637"/>
              <a:gd name="connsiteX257" fmla="*/ 456625 w 582320"/>
              <a:gd name="connsiteY257" fmla="*/ 329811 h 445637"/>
              <a:gd name="connsiteX258" fmla="*/ 454662 w 582320"/>
              <a:gd name="connsiteY258" fmla="*/ 329811 h 445637"/>
              <a:gd name="connsiteX259" fmla="*/ 454662 w 582320"/>
              <a:gd name="connsiteY259" fmla="*/ 331774 h 445637"/>
              <a:gd name="connsiteX260" fmla="*/ 454662 w 582320"/>
              <a:gd name="connsiteY260" fmla="*/ 329811 h 445637"/>
              <a:gd name="connsiteX261" fmla="*/ 447788 w 582320"/>
              <a:gd name="connsiteY261" fmla="*/ 329811 h 445637"/>
              <a:gd name="connsiteX262" fmla="*/ 445823 w 582320"/>
              <a:gd name="connsiteY262" fmla="*/ 325885 h 445637"/>
              <a:gd name="connsiteX263" fmla="*/ 443859 w 582320"/>
              <a:gd name="connsiteY263" fmla="*/ 321958 h 445637"/>
              <a:gd name="connsiteX264" fmla="*/ 436985 w 582320"/>
              <a:gd name="connsiteY264" fmla="*/ 319995 h 445637"/>
              <a:gd name="connsiteX265" fmla="*/ 435022 w 582320"/>
              <a:gd name="connsiteY265" fmla="*/ 318032 h 445637"/>
              <a:gd name="connsiteX266" fmla="*/ 436985 w 582320"/>
              <a:gd name="connsiteY266" fmla="*/ 316069 h 445637"/>
              <a:gd name="connsiteX267" fmla="*/ 445823 w 582320"/>
              <a:gd name="connsiteY267" fmla="*/ 316069 h 445637"/>
              <a:gd name="connsiteX268" fmla="*/ 445823 w 582320"/>
              <a:gd name="connsiteY268" fmla="*/ 314106 h 445637"/>
              <a:gd name="connsiteX269" fmla="*/ 441895 w 582320"/>
              <a:gd name="connsiteY269" fmla="*/ 312142 h 445637"/>
              <a:gd name="connsiteX270" fmla="*/ 441895 w 582320"/>
              <a:gd name="connsiteY270" fmla="*/ 308216 h 445637"/>
              <a:gd name="connsiteX271" fmla="*/ 445823 w 582320"/>
              <a:gd name="connsiteY271" fmla="*/ 299382 h 445637"/>
              <a:gd name="connsiteX272" fmla="*/ 449752 w 582320"/>
              <a:gd name="connsiteY272" fmla="*/ 299382 h 445637"/>
              <a:gd name="connsiteX273" fmla="*/ 451715 w 582320"/>
              <a:gd name="connsiteY273" fmla="*/ 303308 h 445637"/>
              <a:gd name="connsiteX274" fmla="*/ 451715 w 582320"/>
              <a:gd name="connsiteY274" fmla="*/ 305272 h 445637"/>
              <a:gd name="connsiteX275" fmla="*/ 449752 w 582320"/>
              <a:gd name="connsiteY275" fmla="*/ 309198 h 445637"/>
              <a:gd name="connsiteX276" fmla="*/ 451715 w 582320"/>
              <a:gd name="connsiteY276" fmla="*/ 313124 h 445637"/>
              <a:gd name="connsiteX277" fmla="*/ 453679 w 582320"/>
              <a:gd name="connsiteY277" fmla="*/ 309198 h 445637"/>
              <a:gd name="connsiteX278" fmla="*/ 457607 w 582320"/>
              <a:gd name="connsiteY278" fmla="*/ 302327 h 445637"/>
              <a:gd name="connsiteX279" fmla="*/ 457607 w 582320"/>
              <a:gd name="connsiteY279" fmla="*/ 300364 h 445637"/>
              <a:gd name="connsiteX280" fmla="*/ 459572 w 582320"/>
              <a:gd name="connsiteY280" fmla="*/ 298400 h 445637"/>
              <a:gd name="connsiteX281" fmla="*/ 466445 w 582320"/>
              <a:gd name="connsiteY281" fmla="*/ 296437 h 445637"/>
              <a:gd name="connsiteX282" fmla="*/ 473319 w 582320"/>
              <a:gd name="connsiteY282" fmla="*/ 296437 h 445637"/>
              <a:gd name="connsiteX283" fmla="*/ 466445 w 582320"/>
              <a:gd name="connsiteY283" fmla="*/ 303308 h 445637"/>
              <a:gd name="connsiteX284" fmla="*/ 464482 w 582320"/>
              <a:gd name="connsiteY284" fmla="*/ 305272 h 445637"/>
              <a:gd name="connsiteX285" fmla="*/ 462517 w 582320"/>
              <a:gd name="connsiteY285" fmla="*/ 309198 h 445637"/>
              <a:gd name="connsiteX286" fmla="*/ 460553 w 582320"/>
              <a:gd name="connsiteY286" fmla="*/ 313124 h 445637"/>
              <a:gd name="connsiteX287" fmla="*/ 458589 w 582320"/>
              <a:gd name="connsiteY287" fmla="*/ 313124 h 445637"/>
              <a:gd name="connsiteX288" fmla="*/ 458589 w 582320"/>
              <a:gd name="connsiteY288" fmla="*/ 319995 h 445637"/>
              <a:gd name="connsiteX289" fmla="*/ 462517 w 582320"/>
              <a:gd name="connsiteY289" fmla="*/ 323922 h 445637"/>
              <a:gd name="connsiteX290" fmla="*/ 469391 w 582320"/>
              <a:gd name="connsiteY290" fmla="*/ 319995 h 445637"/>
              <a:gd name="connsiteX291" fmla="*/ 476265 w 582320"/>
              <a:gd name="connsiteY291" fmla="*/ 316069 h 445637"/>
              <a:gd name="connsiteX292" fmla="*/ 476265 w 582320"/>
              <a:gd name="connsiteY292" fmla="*/ 312142 h 445637"/>
              <a:gd name="connsiteX293" fmla="*/ 478229 w 582320"/>
              <a:gd name="connsiteY293" fmla="*/ 308216 h 445637"/>
              <a:gd name="connsiteX294" fmla="*/ 482157 w 582320"/>
              <a:gd name="connsiteY294" fmla="*/ 306253 h 445637"/>
              <a:gd name="connsiteX295" fmla="*/ 478229 w 582320"/>
              <a:gd name="connsiteY295" fmla="*/ 304290 h 445637"/>
              <a:gd name="connsiteX296" fmla="*/ 489031 w 582320"/>
              <a:gd name="connsiteY296" fmla="*/ 300364 h 445637"/>
              <a:gd name="connsiteX297" fmla="*/ 489031 w 582320"/>
              <a:gd name="connsiteY297" fmla="*/ 298400 h 445637"/>
              <a:gd name="connsiteX298" fmla="*/ 485103 w 582320"/>
              <a:gd name="connsiteY298" fmla="*/ 298400 h 445637"/>
              <a:gd name="connsiteX299" fmla="*/ 489031 w 582320"/>
              <a:gd name="connsiteY299" fmla="*/ 283677 h 445637"/>
              <a:gd name="connsiteX300" fmla="*/ 501797 w 582320"/>
              <a:gd name="connsiteY300" fmla="*/ 274843 h 445637"/>
              <a:gd name="connsiteX301" fmla="*/ 503761 w 582320"/>
              <a:gd name="connsiteY301" fmla="*/ 276806 h 445637"/>
              <a:gd name="connsiteX302" fmla="*/ 512599 w 582320"/>
              <a:gd name="connsiteY302" fmla="*/ 272879 h 445637"/>
              <a:gd name="connsiteX303" fmla="*/ 514563 w 582320"/>
              <a:gd name="connsiteY303" fmla="*/ 270916 h 445637"/>
              <a:gd name="connsiteX304" fmla="*/ 516527 w 582320"/>
              <a:gd name="connsiteY304" fmla="*/ 268953 h 445637"/>
              <a:gd name="connsiteX305" fmla="*/ 516527 w 582320"/>
              <a:gd name="connsiteY305" fmla="*/ 266990 h 445637"/>
              <a:gd name="connsiteX306" fmla="*/ 520454 w 582320"/>
              <a:gd name="connsiteY306" fmla="*/ 265027 h 445637"/>
              <a:gd name="connsiteX307" fmla="*/ 522419 w 582320"/>
              <a:gd name="connsiteY307" fmla="*/ 263063 h 445637"/>
              <a:gd name="connsiteX308" fmla="*/ 520454 w 582320"/>
              <a:gd name="connsiteY308" fmla="*/ 261100 h 445637"/>
              <a:gd name="connsiteX309" fmla="*/ 516527 w 582320"/>
              <a:gd name="connsiteY309" fmla="*/ 261100 h 445637"/>
              <a:gd name="connsiteX310" fmla="*/ 512599 w 582320"/>
              <a:gd name="connsiteY310" fmla="*/ 261100 h 445637"/>
              <a:gd name="connsiteX311" fmla="*/ 516527 w 582320"/>
              <a:gd name="connsiteY311" fmla="*/ 254229 h 445637"/>
              <a:gd name="connsiteX312" fmla="*/ 518491 w 582320"/>
              <a:gd name="connsiteY312" fmla="*/ 254229 h 445637"/>
              <a:gd name="connsiteX313" fmla="*/ 518491 w 582320"/>
              <a:gd name="connsiteY313" fmla="*/ 250303 h 445637"/>
              <a:gd name="connsiteX314" fmla="*/ 522419 w 582320"/>
              <a:gd name="connsiteY314" fmla="*/ 248340 h 445637"/>
              <a:gd name="connsiteX315" fmla="*/ 529293 w 582320"/>
              <a:gd name="connsiteY315" fmla="*/ 248340 h 445637"/>
              <a:gd name="connsiteX316" fmla="*/ 533221 w 582320"/>
              <a:gd name="connsiteY316" fmla="*/ 250303 h 445637"/>
              <a:gd name="connsiteX317" fmla="*/ 533221 w 582320"/>
              <a:gd name="connsiteY317" fmla="*/ 252266 h 445637"/>
              <a:gd name="connsiteX318" fmla="*/ 535184 w 582320"/>
              <a:gd name="connsiteY318" fmla="*/ 250303 h 445637"/>
              <a:gd name="connsiteX319" fmla="*/ 531257 w 582320"/>
              <a:gd name="connsiteY319" fmla="*/ 248340 h 445637"/>
              <a:gd name="connsiteX320" fmla="*/ 531257 w 582320"/>
              <a:gd name="connsiteY320" fmla="*/ 246377 h 445637"/>
              <a:gd name="connsiteX321" fmla="*/ 531257 w 582320"/>
              <a:gd name="connsiteY321" fmla="*/ 244413 h 445637"/>
              <a:gd name="connsiteX322" fmla="*/ 527329 w 582320"/>
              <a:gd name="connsiteY322" fmla="*/ 244413 h 445637"/>
              <a:gd name="connsiteX323" fmla="*/ 523401 w 582320"/>
              <a:gd name="connsiteY323" fmla="*/ 242450 h 445637"/>
              <a:gd name="connsiteX324" fmla="*/ 521437 w 582320"/>
              <a:gd name="connsiteY324" fmla="*/ 240487 h 445637"/>
              <a:gd name="connsiteX325" fmla="*/ 519473 w 582320"/>
              <a:gd name="connsiteY325" fmla="*/ 236561 h 445637"/>
              <a:gd name="connsiteX326" fmla="*/ 517509 w 582320"/>
              <a:gd name="connsiteY326" fmla="*/ 229690 h 445637"/>
              <a:gd name="connsiteX327" fmla="*/ 517509 w 582320"/>
              <a:gd name="connsiteY327" fmla="*/ 225764 h 445637"/>
              <a:gd name="connsiteX328" fmla="*/ 519473 w 582320"/>
              <a:gd name="connsiteY328" fmla="*/ 223800 h 445637"/>
              <a:gd name="connsiteX329" fmla="*/ 521437 w 582320"/>
              <a:gd name="connsiteY329" fmla="*/ 223800 h 445637"/>
              <a:gd name="connsiteX330" fmla="*/ 521437 w 582320"/>
              <a:gd name="connsiteY330" fmla="*/ 221837 h 445637"/>
              <a:gd name="connsiteX331" fmla="*/ 523401 w 582320"/>
              <a:gd name="connsiteY331" fmla="*/ 214966 h 445637"/>
              <a:gd name="connsiteX332" fmla="*/ 534203 w 582320"/>
              <a:gd name="connsiteY332" fmla="*/ 202206 h 445637"/>
              <a:gd name="connsiteX333" fmla="*/ 534203 w 582320"/>
              <a:gd name="connsiteY333" fmla="*/ 213003 h 445637"/>
              <a:gd name="connsiteX334" fmla="*/ 532238 w 582320"/>
              <a:gd name="connsiteY334" fmla="*/ 216929 h 445637"/>
              <a:gd name="connsiteX335" fmla="*/ 530274 w 582320"/>
              <a:gd name="connsiteY335" fmla="*/ 220856 h 445637"/>
              <a:gd name="connsiteX336" fmla="*/ 530274 w 582320"/>
              <a:gd name="connsiteY336" fmla="*/ 222819 h 445637"/>
              <a:gd name="connsiteX337" fmla="*/ 528311 w 582320"/>
              <a:gd name="connsiteY337" fmla="*/ 226745 h 445637"/>
              <a:gd name="connsiteX338" fmla="*/ 526347 w 582320"/>
              <a:gd name="connsiteY338" fmla="*/ 228708 h 445637"/>
              <a:gd name="connsiteX339" fmla="*/ 526347 w 582320"/>
              <a:gd name="connsiteY339" fmla="*/ 230671 h 445637"/>
              <a:gd name="connsiteX340" fmla="*/ 528311 w 582320"/>
              <a:gd name="connsiteY340" fmla="*/ 230671 h 445637"/>
              <a:gd name="connsiteX341" fmla="*/ 530274 w 582320"/>
              <a:gd name="connsiteY341" fmla="*/ 228708 h 445637"/>
              <a:gd name="connsiteX342" fmla="*/ 530274 w 582320"/>
              <a:gd name="connsiteY342" fmla="*/ 226745 h 445637"/>
              <a:gd name="connsiteX343" fmla="*/ 532238 w 582320"/>
              <a:gd name="connsiteY343" fmla="*/ 219874 h 445637"/>
              <a:gd name="connsiteX344" fmla="*/ 534203 w 582320"/>
              <a:gd name="connsiteY344" fmla="*/ 217911 h 445637"/>
              <a:gd name="connsiteX345" fmla="*/ 536167 w 582320"/>
              <a:gd name="connsiteY345" fmla="*/ 209077 h 445637"/>
              <a:gd name="connsiteX346" fmla="*/ 538131 w 582320"/>
              <a:gd name="connsiteY346" fmla="*/ 202206 h 445637"/>
              <a:gd name="connsiteX347" fmla="*/ 542058 w 582320"/>
              <a:gd name="connsiteY347" fmla="*/ 193371 h 445637"/>
              <a:gd name="connsiteX348" fmla="*/ 545987 w 582320"/>
              <a:gd name="connsiteY348" fmla="*/ 186500 h 445637"/>
              <a:gd name="connsiteX349" fmla="*/ 547951 w 582320"/>
              <a:gd name="connsiteY349" fmla="*/ 184537 h 445637"/>
              <a:gd name="connsiteX350" fmla="*/ 551878 w 582320"/>
              <a:gd name="connsiteY350" fmla="*/ 171777 h 445637"/>
              <a:gd name="connsiteX351" fmla="*/ 555806 w 582320"/>
              <a:gd name="connsiteY351" fmla="*/ 162942 h 445637"/>
              <a:gd name="connsiteX352" fmla="*/ 559734 w 582320"/>
              <a:gd name="connsiteY352" fmla="*/ 156071 h 445637"/>
              <a:gd name="connsiteX353" fmla="*/ 568572 w 582320"/>
              <a:gd name="connsiteY353" fmla="*/ 147237 h 445637"/>
              <a:gd name="connsiteX354" fmla="*/ 575446 w 582320"/>
              <a:gd name="connsiteY354" fmla="*/ 140366 h 445637"/>
              <a:gd name="connsiteX355" fmla="*/ 582320 w 582320"/>
              <a:gd name="connsiteY355" fmla="*/ 136440 h 445637"/>
              <a:gd name="connsiteX356" fmla="*/ 425202 w 582320"/>
              <a:gd name="connsiteY356" fmla="*/ 22576 h 445637"/>
              <a:gd name="connsiteX357" fmla="*/ 307363 w 582320"/>
              <a:gd name="connsiteY357" fmla="*/ 45153 h 44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Lst>
            <a:rect l="l" t="t" r="r" b="b"/>
            <a:pathLst>
              <a:path w="582320" h="445637">
                <a:moveTo>
                  <a:pt x="307363" y="45153"/>
                </a:moveTo>
                <a:cubicBezTo>
                  <a:pt x="305399" y="45153"/>
                  <a:pt x="305399" y="45153"/>
                  <a:pt x="305399" y="45153"/>
                </a:cubicBezTo>
                <a:cubicBezTo>
                  <a:pt x="301471" y="45153"/>
                  <a:pt x="296561" y="43189"/>
                  <a:pt x="292633" y="41226"/>
                </a:cubicBezTo>
                <a:cubicBezTo>
                  <a:pt x="288705" y="39263"/>
                  <a:pt x="285759" y="32392"/>
                  <a:pt x="285759" y="28466"/>
                </a:cubicBezTo>
                <a:cubicBezTo>
                  <a:pt x="283795" y="17668"/>
                  <a:pt x="283795" y="17668"/>
                  <a:pt x="283795" y="17668"/>
                </a:cubicBezTo>
                <a:cubicBezTo>
                  <a:pt x="279867" y="10797"/>
                  <a:pt x="279867" y="10797"/>
                  <a:pt x="279867" y="10797"/>
                </a:cubicBezTo>
                <a:cubicBezTo>
                  <a:pt x="275939" y="12761"/>
                  <a:pt x="271029" y="14724"/>
                  <a:pt x="267101" y="14724"/>
                </a:cubicBezTo>
                <a:cubicBezTo>
                  <a:pt x="263174" y="14724"/>
                  <a:pt x="258264" y="12761"/>
                  <a:pt x="254336" y="10797"/>
                </a:cubicBezTo>
                <a:cubicBezTo>
                  <a:pt x="250407" y="6871"/>
                  <a:pt x="247461" y="3926"/>
                  <a:pt x="247461" y="0"/>
                </a:cubicBezTo>
                <a:cubicBezTo>
                  <a:pt x="111947" y="14724"/>
                  <a:pt x="111947" y="14724"/>
                  <a:pt x="111947" y="14724"/>
                </a:cubicBezTo>
                <a:cubicBezTo>
                  <a:pt x="108019" y="16687"/>
                  <a:pt x="108019" y="16687"/>
                  <a:pt x="108019" y="16687"/>
                </a:cubicBezTo>
                <a:cubicBezTo>
                  <a:pt x="106055" y="16687"/>
                  <a:pt x="104091" y="16687"/>
                  <a:pt x="101145" y="16687"/>
                </a:cubicBezTo>
                <a:cubicBezTo>
                  <a:pt x="99181" y="16687"/>
                  <a:pt x="99181" y="16687"/>
                  <a:pt x="99181" y="16687"/>
                </a:cubicBezTo>
                <a:cubicBezTo>
                  <a:pt x="95253" y="18650"/>
                  <a:pt x="90343" y="20613"/>
                  <a:pt x="86416" y="20613"/>
                </a:cubicBezTo>
                <a:cubicBezTo>
                  <a:pt x="68739" y="29447"/>
                  <a:pt x="68739" y="29447"/>
                  <a:pt x="68739" y="29447"/>
                </a:cubicBezTo>
                <a:cubicBezTo>
                  <a:pt x="66776" y="33374"/>
                  <a:pt x="61866" y="38282"/>
                  <a:pt x="57938" y="38282"/>
                </a:cubicBezTo>
                <a:cubicBezTo>
                  <a:pt x="51064" y="40245"/>
                  <a:pt x="51064" y="40245"/>
                  <a:pt x="51064" y="40245"/>
                </a:cubicBezTo>
                <a:cubicBezTo>
                  <a:pt x="20622" y="54969"/>
                  <a:pt x="20622" y="54969"/>
                  <a:pt x="20622" y="54969"/>
                </a:cubicBezTo>
                <a:cubicBezTo>
                  <a:pt x="18658" y="56932"/>
                  <a:pt x="18658" y="58895"/>
                  <a:pt x="18658" y="58895"/>
                </a:cubicBezTo>
                <a:cubicBezTo>
                  <a:pt x="16694" y="62821"/>
                  <a:pt x="14730" y="65766"/>
                  <a:pt x="11784" y="67729"/>
                </a:cubicBezTo>
                <a:cubicBezTo>
                  <a:pt x="9820" y="69692"/>
                  <a:pt x="9820" y="69692"/>
                  <a:pt x="9820" y="69692"/>
                </a:cubicBezTo>
                <a:cubicBezTo>
                  <a:pt x="9820" y="71655"/>
                  <a:pt x="7856" y="73619"/>
                  <a:pt x="5892" y="76563"/>
                </a:cubicBezTo>
                <a:lnTo>
                  <a:pt x="3928" y="78526"/>
                </a:lnTo>
                <a:cubicBezTo>
                  <a:pt x="3928" y="80490"/>
                  <a:pt x="1964" y="85398"/>
                  <a:pt x="0" y="87361"/>
                </a:cubicBezTo>
                <a:cubicBezTo>
                  <a:pt x="1964" y="89324"/>
                  <a:pt x="1964" y="89324"/>
                  <a:pt x="1964" y="89324"/>
                </a:cubicBezTo>
                <a:cubicBezTo>
                  <a:pt x="5892" y="89324"/>
                  <a:pt x="5892" y="89324"/>
                  <a:pt x="5892" y="89324"/>
                </a:cubicBezTo>
                <a:cubicBezTo>
                  <a:pt x="12766" y="91287"/>
                  <a:pt x="18658" y="93250"/>
                  <a:pt x="20622" y="100121"/>
                </a:cubicBezTo>
                <a:cubicBezTo>
                  <a:pt x="29460" y="106992"/>
                  <a:pt x="29460" y="106992"/>
                  <a:pt x="29460" y="106992"/>
                </a:cubicBezTo>
                <a:cubicBezTo>
                  <a:pt x="38298" y="105029"/>
                  <a:pt x="38298" y="105029"/>
                  <a:pt x="38298" y="105029"/>
                </a:cubicBezTo>
                <a:cubicBezTo>
                  <a:pt x="38298" y="105029"/>
                  <a:pt x="40262" y="105029"/>
                  <a:pt x="42226" y="105029"/>
                </a:cubicBezTo>
                <a:cubicBezTo>
                  <a:pt x="44190" y="105029"/>
                  <a:pt x="49099" y="106992"/>
                  <a:pt x="51064" y="106992"/>
                </a:cubicBezTo>
                <a:cubicBezTo>
                  <a:pt x="54992" y="108955"/>
                  <a:pt x="54992" y="108955"/>
                  <a:pt x="54992" y="108955"/>
                </a:cubicBezTo>
                <a:cubicBezTo>
                  <a:pt x="56956" y="110918"/>
                  <a:pt x="58919" y="112882"/>
                  <a:pt x="61866" y="117790"/>
                </a:cubicBezTo>
                <a:cubicBezTo>
                  <a:pt x="65793" y="128587"/>
                  <a:pt x="65793" y="128587"/>
                  <a:pt x="65793" y="128587"/>
                </a:cubicBezTo>
                <a:cubicBezTo>
                  <a:pt x="76596" y="139385"/>
                  <a:pt x="76596" y="139385"/>
                  <a:pt x="76596" y="139385"/>
                </a:cubicBezTo>
                <a:cubicBezTo>
                  <a:pt x="76596" y="139385"/>
                  <a:pt x="78559" y="141348"/>
                  <a:pt x="78559" y="143311"/>
                </a:cubicBezTo>
                <a:cubicBezTo>
                  <a:pt x="82487" y="156071"/>
                  <a:pt x="82487" y="156071"/>
                  <a:pt x="82487" y="156071"/>
                </a:cubicBezTo>
                <a:cubicBezTo>
                  <a:pt x="86416" y="158035"/>
                  <a:pt x="86416" y="158035"/>
                  <a:pt x="86416" y="158035"/>
                </a:cubicBezTo>
                <a:cubicBezTo>
                  <a:pt x="88379" y="159997"/>
                  <a:pt x="88379" y="159997"/>
                  <a:pt x="90343" y="161961"/>
                </a:cubicBezTo>
                <a:cubicBezTo>
                  <a:pt x="101145" y="172758"/>
                  <a:pt x="101145" y="172758"/>
                  <a:pt x="101145" y="172758"/>
                </a:cubicBezTo>
                <a:cubicBezTo>
                  <a:pt x="101145" y="174721"/>
                  <a:pt x="101145" y="174721"/>
                  <a:pt x="103109" y="176684"/>
                </a:cubicBezTo>
                <a:cubicBezTo>
                  <a:pt x="105073" y="183556"/>
                  <a:pt x="105073" y="183556"/>
                  <a:pt x="105073" y="183556"/>
                </a:cubicBezTo>
                <a:cubicBezTo>
                  <a:pt x="107037" y="183556"/>
                  <a:pt x="107037" y="183556"/>
                  <a:pt x="107037" y="183556"/>
                </a:cubicBezTo>
                <a:cubicBezTo>
                  <a:pt x="109001" y="183556"/>
                  <a:pt x="109001" y="185519"/>
                  <a:pt x="110965" y="185519"/>
                </a:cubicBezTo>
                <a:cubicBezTo>
                  <a:pt x="121767" y="192390"/>
                  <a:pt x="121767" y="192390"/>
                  <a:pt x="121767" y="192390"/>
                </a:cubicBezTo>
                <a:cubicBezTo>
                  <a:pt x="128641" y="196316"/>
                  <a:pt x="128641" y="196316"/>
                  <a:pt x="128641" y="196316"/>
                </a:cubicBezTo>
                <a:cubicBezTo>
                  <a:pt x="132569" y="196316"/>
                  <a:pt x="135515" y="198279"/>
                  <a:pt x="137479" y="200242"/>
                </a:cubicBezTo>
                <a:cubicBezTo>
                  <a:pt x="141407" y="204169"/>
                  <a:pt x="141407" y="204169"/>
                  <a:pt x="141407" y="204169"/>
                </a:cubicBezTo>
                <a:cubicBezTo>
                  <a:pt x="143371" y="206132"/>
                  <a:pt x="143371" y="206132"/>
                  <a:pt x="143371" y="206132"/>
                </a:cubicBezTo>
                <a:cubicBezTo>
                  <a:pt x="147298" y="206132"/>
                  <a:pt x="150245" y="208095"/>
                  <a:pt x="152208" y="213003"/>
                </a:cubicBezTo>
                <a:cubicBezTo>
                  <a:pt x="161047" y="227727"/>
                  <a:pt x="161047" y="227727"/>
                  <a:pt x="161047" y="227727"/>
                </a:cubicBezTo>
                <a:cubicBezTo>
                  <a:pt x="163011" y="227727"/>
                  <a:pt x="163011" y="227727"/>
                  <a:pt x="163011" y="227727"/>
                </a:cubicBezTo>
                <a:cubicBezTo>
                  <a:pt x="166938" y="227727"/>
                  <a:pt x="171848" y="227727"/>
                  <a:pt x="173812" y="229690"/>
                </a:cubicBezTo>
                <a:cubicBezTo>
                  <a:pt x="182650" y="236561"/>
                  <a:pt x="182650" y="236561"/>
                  <a:pt x="182650" y="236561"/>
                </a:cubicBezTo>
                <a:cubicBezTo>
                  <a:pt x="184615" y="236561"/>
                  <a:pt x="184615" y="238524"/>
                  <a:pt x="186578" y="238524"/>
                </a:cubicBezTo>
                <a:cubicBezTo>
                  <a:pt x="190506" y="242450"/>
                  <a:pt x="190506" y="242450"/>
                  <a:pt x="190506" y="242450"/>
                </a:cubicBezTo>
                <a:cubicBezTo>
                  <a:pt x="194434" y="244413"/>
                  <a:pt x="194434" y="244413"/>
                  <a:pt x="194434" y="244413"/>
                </a:cubicBezTo>
                <a:cubicBezTo>
                  <a:pt x="198362" y="246377"/>
                  <a:pt x="203272" y="251285"/>
                  <a:pt x="203272" y="257174"/>
                </a:cubicBezTo>
                <a:cubicBezTo>
                  <a:pt x="205236" y="259137"/>
                  <a:pt x="205236" y="259137"/>
                  <a:pt x="205236" y="261100"/>
                </a:cubicBezTo>
                <a:cubicBezTo>
                  <a:pt x="205236" y="263063"/>
                  <a:pt x="205236" y="265027"/>
                  <a:pt x="205236" y="267971"/>
                </a:cubicBezTo>
                <a:cubicBezTo>
                  <a:pt x="207200" y="267971"/>
                  <a:pt x="207200" y="267971"/>
                  <a:pt x="207200" y="269935"/>
                </a:cubicBezTo>
                <a:cubicBezTo>
                  <a:pt x="209164" y="269935"/>
                  <a:pt x="209164" y="271898"/>
                  <a:pt x="211128" y="271898"/>
                </a:cubicBezTo>
                <a:cubicBezTo>
                  <a:pt x="215056" y="273861"/>
                  <a:pt x="215056" y="278769"/>
                  <a:pt x="218002" y="280732"/>
                </a:cubicBezTo>
                <a:lnTo>
                  <a:pt x="219966" y="280732"/>
                </a:lnTo>
                <a:cubicBezTo>
                  <a:pt x="223894" y="282695"/>
                  <a:pt x="228804" y="287603"/>
                  <a:pt x="228804" y="291530"/>
                </a:cubicBezTo>
                <a:cubicBezTo>
                  <a:pt x="243534" y="295456"/>
                  <a:pt x="243534" y="295456"/>
                  <a:pt x="243534" y="295456"/>
                </a:cubicBezTo>
                <a:cubicBezTo>
                  <a:pt x="243534" y="297419"/>
                  <a:pt x="245497" y="297419"/>
                  <a:pt x="247461" y="297419"/>
                </a:cubicBezTo>
                <a:cubicBezTo>
                  <a:pt x="251390" y="301345"/>
                  <a:pt x="251390" y="301345"/>
                  <a:pt x="251390" y="301345"/>
                </a:cubicBezTo>
                <a:cubicBezTo>
                  <a:pt x="253354" y="301345"/>
                  <a:pt x="255317" y="303308"/>
                  <a:pt x="260227" y="305272"/>
                </a:cubicBezTo>
                <a:cubicBezTo>
                  <a:pt x="264155" y="307235"/>
                  <a:pt x="264155" y="307235"/>
                  <a:pt x="264155" y="307235"/>
                </a:cubicBezTo>
                <a:cubicBezTo>
                  <a:pt x="268084" y="311161"/>
                  <a:pt x="271029" y="318032"/>
                  <a:pt x="271029" y="324903"/>
                </a:cubicBezTo>
                <a:cubicBezTo>
                  <a:pt x="272994" y="326866"/>
                  <a:pt x="272994" y="331774"/>
                  <a:pt x="274957" y="333737"/>
                </a:cubicBezTo>
                <a:cubicBezTo>
                  <a:pt x="278885" y="337664"/>
                  <a:pt x="283795" y="342572"/>
                  <a:pt x="283795" y="348461"/>
                </a:cubicBezTo>
                <a:cubicBezTo>
                  <a:pt x="283795" y="350424"/>
                  <a:pt x="283795" y="350424"/>
                  <a:pt x="283795" y="350424"/>
                </a:cubicBezTo>
                <a:cubicBezTo>
                  <a:pt x="285759" y="354351"/>
                  <a:pt x="287723" y="359259"/>
                  <a:pt x="287723" y="363185"/>
                </a:cubicBezTo>
                <a:cubicBezTo>
                  <a:pt x="287723" y="365148"/>
                  <a:pt x="287723" y="365148"/>
                  <a:pt x="287723" y="365148"/>
                </a:cubicBezTo>
                <a:cubicBezTo>
                  <a:pt x="287723" y="367111"/>
                  <a:pt x="289687" y="367111"/>
                  <a:pt x="289687" y="369074"/>
                </a:cubicBezTo>
                <a:cubicBezTo>
                  <a:pt x="293615" y="371037"/>
                  <a:pt x="293615" y="371037"/>
                  <a:pt x="293615" y="371037"/>
                </a:cubicBezTo>
                <a:cubicBezTo>
                  <a:pt x="297543" y="371037"/>
                  <a:pt x="302453" y="373001"/>
                  <a:pt x="304417" y="374964"/>
                </a:cubicBezTo>
                <a:cubicBezTo>
                  <a:pt x="315219" y="385761"/>
                  <a:pt x="315219" y="385761"/>
                  <a:pt x="315219" y="385761"/>
                </a:cubicBezTo>
                <a:cubicBezTo>
                  <a:pt x="319147" y="389688"/>
                  <a:pt x="319147" y="394595"/>
                  <a:pt x="322093" y="396558"/>
                </a:cubicBezTo>
                <a:cubicBezTo>
                  <a:pt x="322093" y="400485"/>
                  <a:pt x="322093" y="400485"/>
                  <a:pt x="322093" y="400485"/>
                </a:cubicBezTo>
                <a:cubicBezTo>
                  <a:pt x="322093" y="402448"/>
                  <a:pt x="322093" y="402448"/>
                  <a:pt x="322093" y="402448"/>
                </a:cubicBezTo>
                <a:cubicBezTo>
                  <a:pt x="328967" y="404411"/>
                  <a:pt x="330931" y="409319"/>
                  <a:pt x="332895" y="413245"/>
                </a:cubicBezTo>
                <a:cubicBezTo>
                  <a:pt x="334859" y="420116"/>
                  <a:pt x="334859" y="420116"/>
                  <a:pt x="334859" y="420116"/>
                </a:cubicBezTo>
                <a:cubicBezTo>
                  <a:pt x="334859" y="424043"/>
                  <a:pt x="334859" y="426987"/>
                  <a:pt x="334859" y="428951"/>
                </a:cubicBezTo>
                <a:cubicBezTo>
                  <a:pt x="336823" y="430914"/>
                  <a:pt x="336823" y="432877"/>
                  <a:pt x="336823" y="437785"/>
                </a:cubicBezTo>
                <a:cubicBezTo>
                  <a:pt x="338786" y="437785"/>
                  <a:pt x="338786" y="437785"/>
                  <a:pt x="338786" y="437785"/>
                </a:cubicBezTo>
                <a:cubicBezTo>
                  <a:pt x="342715" y="437785"/>
                  <a:pt x="347625" y="437785"/>
                  <a:pt x="351553" y="441711"/>
                </a:cubicBezTo>
                <a:cubicBezTo>
                  <a:pt x="353516" y="443674"/>
                  <a:pt x="353516" y="443674"/>
                  <a:pt x="353516" y="443674"/>
                </a:cubicBezTo>
                <a:cubicBezTo>
                  <a:pt x="355480" y="443674"/>
                  <a:pt x="355480" y="445637"/>
                  <a:pt x="357444" y="445637"/>
                </a:cubicBezTo>
                <a:cubicBezTo>
                  <a:pt x="357444" y="443674"/>
                  <a:pt x="357444" y="443674"/>
                  <a:pt x="357444" y="443674"/>
                </a:cubicBezTo>
                <a:cubicBezTo>
                  <a:pt x="355480" y="441711"/>
                  <a:pt x="355480" y="441711"/>
                  <a:pt x="355480" y="441711"/>
                </a:cubicBezTo>
                <a:cubicBezTo>
                  <a:pt x="355480" y="439748"/>
                  <a:pt x="355480" y="439748"/>
                  <a:pt x="355480" y="439748"/>
                </a:cubicBezTo>
                <a:cubicBezTo>
                  <a:pt x="355480" y="435822"/>
                  <a:pt x="355480" y="435822"/>
                  <a:pt x="355480" y="435822"/>
                </a:cubicBezTo>
                <a:cubicBezTo>
                  <a:pt x="348606" y="435822"/>
                  <a:pt x="348606" y="435822"/>
                  <a:pt x="348606" y="435822"/>
                </a:cubicBezTo>
                <a:cubicBezTo>
                  <a:pt x="348606" y="426987"/>
                  <a:pt x="348606" y="426987"/>
                  <a:pt x="348606" y="426987"/>
                </a:cubicBezTo>
                <a:cubicBezTo>
                  <a:pt x="350570" y="425024"/>
                  <a:pt x="350570" y="425024"/>
                  <a:pt x="350570" y="425024"/>
                </a:cubicBezTo>
                <a:cubicBezTo>
                  <a:pt x="354499" y="425024"/>
                  <a:pt x="354499" y="425024"/>
                  <a:pt x="354499" y="425024"/>
                </a:cubicBezTo>
                <a:cubicBezTo>
                  <a:pt x="354499" y="428951"/>
                  <a:pt x="354499" y="428951"/>
                  <a:pt x="354499" y="428951"/>
                </a:cubicBezTo>
                <a:cubicBezTo>
                  <a:pt x="356463" y="428951"/>
                  <a:pt x="356463" y="428951"/>
                  <a:pt x="356463" y="428951"/>
                </a:cubicBezTo>
                <a:cubicBezTo>
                  <a:pt x="358426" y="428951"/>
                  <a:pt x="358426" y="428951"/>
                  <a:pt x="358426" y="428951"/>
                </a:cubicBezTo>
                <a:cubicBezTo>
                  <a:pt x="358426" y="420116"/>
                  <a:pt x="358426" y="420116"/>
                  <a:pt x="358426" y="420116"/>
                </a:cubicBezTo>
                <a:cubicBezTo>
                  <a:pt x="356463" y="422080"/>
                  <a:pt x="356463" y="422080"/>
                  <a:pt x="356463" y="422080"/>
                </a:cubicBezTo>
                <a:cubicBezTo>
                  <a:pt x="345660" y="418153"/>
                  <a:pt x="345660" y="418153"/>
                  <a:pt x="345660" y="418153"/>
                </a:cubicBezTo>
                <a:cubicBezTo>
                  <a:pt x="343696" y="418153"/>
                  <a:pt x="343696" y="418153"/>
                  <a:pt x="343696" y="418153"/>
                </a:cubicBezTo>
                <a:cubicBezTo>
                  <a:pt x="343696" y="414227"/>
                  <a:pt x="343696" y="414227"/>
                  <a:pt x="343696" y="414227"/>
                </a:cubicBezTo>
                <a:cubicBezTo>
                  <a:pt x="343696" y="412264"/>
                  <a:pt x="343696" y="412264"/>
                  <a:pt x="343696" y="412264"/>
                </a:cubicBezTo>
                <a:cubicBezTo>
                  <a:pt x="343696" y="408338"/>
                  <a:pt x="343696" y="408338"/>
                  <a:pt x="343696" y="408338"/>
                </a:cubicBezTo>
                <a:cubicBezTo>
                  <a:pt x="350570" y="415208"/>
                  <a:pt x="350570" y="415208"/>
                  <a:pt x="350570" y="415208"/>
                </a:cubicBezTo>
                <a:cubicBezTo>
                  <a:pt x="354499" y="415208"/>
                  <a:pt x="354499" y="415208"/>
                  <a:pt x="354499" y="415208"/>
                </a:cubicBezTo>
                <a:cubicBezTo>
                  <a:pt x="356463" y="415208"/>
                  <a:pt x="356463" y="415208"/>
                  <a:pt x="356463" y="415208"/>
                </a:cubicBezTo>
                <a:cubicBezTo>
                  <a:pt x="356463" y="413245"/>
                  <a:pt x="356463" y="413245"/>
                  <a:pt x="356463" y="413245"/>
                </a:cubicBezTo>
                <a:cubicBezTo>
                  <a:pt x="354499" y="413245"/>
                  <a:pt x="354499" y="413245"/>
                  <a:pt x="354499" y="413245"/>
                </a:cubicBezTo>
                <a:cubicBezTo>
                  <a:pt x="354499" y="411282"/>
                  <a:pt x="354499" y="411282"/>
                  <a:pt x="354499" y="411282"/>
                </a:cubicBezTo>
                <a:cubicBezTo>
                  <a:pt x="356463" y="409319"/>
                  <a:pt x="356463" y="409319"/>
                  <a:pt x="356463" y="409319"/>
                </a:cubicBezTo>
                <a:cubicBezTo>
                  <a:pt x="356463" y="407356"/>
                  <a:pt x="356463" y="407356"/>
                  <a:pt x="356463" y="407356"/>
                </a:cubicBezTo>
                <a:cubicBezTo>
                  <a:pt x="354499" y="405393"/>
                  <a:pt x="354499" y="405393"/>
                  <a:pt x="354499" y="405393"/>
                </a:cubicBezTo>
                <a:cubicBezTo>
                  <a:pt x="352534" y="405393"/>
                  <a:pt x="352534" y="405393"/>
                  <a:pt x="352534" y="405393"/>
                </a:cubicBezTo>
                <a:cubicBezTo>
                  <a:pt x="350570" y="405393"/>
                  <a:pt x="350570" y="405393"/>
                  <a:pt x="350570" y="405393"/>
                </a:cubicBezTo>
                <a:cubicBezTo>
                  <a:pt x="350570" y="398522"/>
                  <a:pt x="350570" y="398522"/>
                  <a:pt x="350570" y="398522"/>
                </a:cubicBezTo>
                <a:cubicBezTo>
                  <a:pt x="346643" y="391651"/>
                  <a:pt x="346643" y="391651"/>
                  <a:pt x="346643" y="391651"/>
                </a:cubicBezTo>
                <a:cubicBezTo>
                  <a:pt x="348606" y="391651"/>
                  <a:pt x="348606" y="391651"/>
                  <a:pt x="348606" y="391651"/>
                </a:cubicBezTo>
                <a:cubicBezTo>
                  <a:pt x="346643" y="389688"/>
                  <a:pt x="346643" y="389688"/>
                  <a:pt x="346643" y="389688"/>
                </a:cubicBezTo>
                <a:cubicBezTo>
                  <a:pt x="342715" y="385761"/>
                  <a:pt x="342715" y="385761"/>
                  <a:pt x="342715" y="385761"/>
                </a:cubicBezTo>
                <a:cubicBezTo>
                  <a:pt x="342715" y="381835"/>
                  <a:pt x="342715" y="381835"/>
                  <a:pt x="342715" y="381835"/>
                </a:cubicBezTo>
                <a:cubicBezTo>
                  <a:pt x="344679" y="379872"/>
                  <a:pt x="344679" y="379872"/>
                  <a:pt x="344679" y="379872"/>
                </a:cubicBezTo>
                <a:cubicBezTo>
                  <a:pt x="348606" y="379872"/>
                  <a:pt x="348606" y="379872"/>
                  <a:pt x="348606" y="379872"/>
                </a:cubicBezTo>
                <a:cubicBezTo>
                  <a:pt x="350570" y="381835"/>
                  <a:pt x="350570" y="381835"/>
                  <a:pt x="350570" y="381835"/>
                </a:cubicBezTo>
                <a:cubicBezTo>
                  <a:pt x="352534" y="383798"/>
                  <a:pt x="352534" y="383798"/>
                  <a:pt x="352534" y="383798"/>
                </a:cubicBezTo>
                <a:cubicBezTo>
                  <a:pt x="352534" y="381835"/>
                  <a:pt x="352534" y="381835"/>
                  <a:pt x="352534" y="381835"/>
                </a:cubicBezTo>
                <a:cubicBezTo>
                  <a:pt x="356463" y="381835"/>
                  <a:pt x="356463" y="381835"/>
                  <a:pt x="356463" y="381835"/>
                </a:cubicBezTo>
                <a:cubicBezTo>
                  <a:pt x="358426" y="383798"/>
                  <a:pt x="358426" y="383798"/>
                  <a:pt x="358426" y="383798"/>
                </a:cubicBezTo>
                <a:cubicBezTo>
                  <a:pt x="358426" y="387724"/>
                  <a:pt x="358426" y="387724"/>
                  <a:pt x="358426" y="387724"/>
                </a:cubicBezTo>
                <a:cubicBezTo>
                  <a:pt x="356463" y="391651"/>
                  <a:pt x="356463" y="391651"/>
                  <a:pt x="356463" y="391651"/>
                </a:cubicBezTo>
                <a:cubicBezTo>
                  <a:pt x="356463" y="393614"/>
                  <a:pt x="356463" y="393614"/>
                  <a:pt x="356463" y="393614"/>
                </a:cubicBezTo>
                <a:cubicBezTo>
                  <a:pt x="358426" y="397540"/>
                  <a:pt x="358426" y="397540"/>
                  <a:pt x="358426" y="397540"/>
                </a:cubicBezTo>
                <a:cubicBezTo>
                  <a:pt x="360390" y="401466"/>
                  <a:pt x="360390" y="401466"/>
                  <a:pt x="360390" y="401466"/>
                </a:cubicBezTo>
                <a:cubicBezTo>
                  <a:pt x="364318" y="405393"/>
                  <a:pt x="364318" y="405393"/>
                  <a:pt x="364318" y="405393"/>
                </a:cubicBezTo>
                <a:cubicBezTo>
                  <a:pt x="373156" y="409319"/>
                  <a:pt x="373156" y="409319"/>
                  <a:pt x="373156" y="409319"/>
                </a:cubicBezTo>
                <a:cubicBezTo>
                  <a:pt x="369228" y="405393"/>
                  <a:pt x="369228" y="405393"/>
                  <a:pt x="369228" y="405393"/>
                </a:cubicBezTo>
                <a:cubicBezTo>
                  <a:pt x="367264" y="387724"/>
                  <a:pt x="367264" y="387724"/>
                  <a:pt x="367264" y="387724"/>
                </a:cubicBezTo>
                <a:cubicBezTo>
                  <a:pt x="369228" y="385761"/>
                  <a:pt x="369228" y="385761"/>
                  <a:pt x="369228" y="385761"/>
                </a:cubicBezTo>
                <a:cubicBezTo>
                  <a:pt x="373156" y="385761"/>
                  <a:pt x="373156" y="385761"/>
                  <a:pt x="373156" y="385761"/>
                </a:cubicBezTo>
                <a:cubicBezTo>
                  <a:pt x="375120" y="387724"/>
                  <a:pt x="375120" y="387724"/>
                  <a:pt x="375120" y="387724"/>
                </a:cubicBezTo>
                <a:cubicBezTo>
                  <a:pt x="375120" y="396558"/>
                  <a:pt x="375120" y="396558"/>
                  <a:pt x="375120" y="396558"/>
                </a:cubicBezTo>
                <a:cubicBezTo>
                  <a:pt x="375120" y="400485"/>
                  <a:pt x="375120" y="400485"/>
                  <a:pt x="375120" y="400485"/>
                </a:cubicBezTo>
                <a:cubicBezTo>
                  <a:pt x="377084" y="398522"/>
                  <a:pt x="377084" y="398522"/>
                  <a:pt x="377084" y="398522"/>
                </a:cubicBezTo>
                <a:cubicBezTo>
                  <a:pt x="379048" y="398522"/>
                  <a:pt x="379048" y="398522"/>
                  <a:pt x="379048" y="398522"/>
                </a:cubicBezTo>
                <a:cubicBezTo>
                  <a:pt x="381012" y="409319"/>
                  <a:pt x="381012" y="409319"/>
                  <a:pt x="381012" y="409319"/>
                </a:cubicBezTo>
                <a:cubicBezTo>
                  <a:pt x="381012" y="416190"/>
                  <a:pt x="381012" y="416190"/>
                  <a:pt x="381012" y="416190"/>
                </a:cubicBezTo>
                <a:cubicBezTo>
                  <a:pt x="382976" y="412264"/>
                  <a:pt x="382976" y="412264"/>
                  <a:pt x="382976" y="412264"/>
                </a:cubicBezTo>
                <a:cubicBezTo>
                  <a:pt x="386904" y="410301"/>
                  <a:pt x="386904" y="410301"/>
                  <a:pt x="386904" y="410301"/>
                </a:cubicBezTo>
                <a:cubicBezTo>
                  <a:pt x="388868" y="412264"/>
                  <a:pt x="388868" y="412264"/>
                  <a:pt x="388868" y="412264"/>
                </a:cubicBezTo>
                <a:cubicBezTo>
                  <a:pt x="390832" y="408338"/>
                  <a:pt x="390832" y="408338"/>
                  <a:pt x="390832" y="408338"/>
                </a:cubicBezTo>
                <a:cubicBezTo>
                  <a:pt x="394760" y="406374"/>
                  <a:pt x="394760" y="406374"/>
                  <a:pt x="394760" y="406374"/>
                </a:cubicBezTo>
                <a:cubicBezTo>
                  <a:pt x="396724" y="406374"/>
                  <a:pt x="396724" y="406374"/>
                  <a:pt x="396724" y="406374"/>
                </a:cubicBezTo>
                <a:cubicBezTo>
                  <a:pt x="396724" y="404411"/>
                  <a:pt x="396724" y="404411"/>
                  <a:pt x="396724" y="404411"/>
                </a:cubicBezTo>
                <a:cubicBezTo>
                  <a:pt x="396724" y="402448"/>
                  <a:pt x="396724" y="402448"/>
                  <a:pt x="396724" y="402448"/>
                </a:cubicBezTo>
                <a:cubicBezTo>
                  <a:pt x="394760" y="402448"/>
                  <a:pt x="394760" y="402448"/>
                  <a:pt x="394760" y="402448"/>
                </a:cubicBezTo>
                <a:cubicBezTo>
                  <a:pt x="392796" y="404411"/>
                  <a:pt x="392796" y="404411"/>
                  <a:pt x="392796" y="404411"/>
                </a:cubicBezTo>
                <a:cubicBezTo>
                  <a:pt x="385922" y="408338"/>
                  <a:pt x="385922" y="408338"/>
                  <a:pt x="385922" y="408338"/>
                </a:cubicBezTo>
                <a:cubicBezTo>
                  <a:pt x="383958" y="406374"/>
                  <a:pt x="383958" y="406374"/>
                  <a:pt x="383958" y="406374"/>
                </a:cubicBezTo>
                <a:cubicBezTo>
                  <a:pt x="383958" y="402448"/>
                  <a:pt x="383958" y="402448"/>
                  <a:pt x="383958" y="402448"/>
                </a:cubicBezTo>
                <a:cubicBezTo>
                  <a:pt x="387886" y="398522"/>
                  <a:pt x="387886" y="398522"/>
                  <a:pt x="387886" y="398522"/>
                </a:cubicBezTo>
                <a:cubicBezTo>
                  <a:pt x="389850" y="398522"/>
                  <a:pt x="389850" y="398522"/>
                  <a:pt x="389850" y="398522"/>
                </a:cubicBezTo>
                <a:cubicBezTo>
                  <a:pt x="389850" y="394595"/>
                  <a:pt x="389850" y="394595"/>
                  <a:pt x="389850" y="394595"/>
                </a:cubicBezTo>
                <a:cubicBezTo>
                  <a:pt x="393778" y="392632"/>
                  <a:pt x="393778" y="392632"/>
                  <a:pt x="393778" y="392632"/>
                </a:cubicBezTo>
                <a:cubicBezTo>
                  <a:pt x="393778" y="390669"/>
                  <a:pt x="393778" y="390669"/>
                  <a:pt x="393778" y="390669"/>
                </a:cubicBezTo>
                <a:cubicBezTo>
                  <a:pt x="386904" y="392632"/>
                  <a:pt x="386904" y="392632"/>
                  <a:pt x="386904" y="392632"/>
                </a:cubicBezTo>
                <a:cubicBezTo>
                  <a:pt x="380030" y="390669"/>
                  <a:pt x="380030" y="390669"/>
                  <a:pt x="380030" y="390669"/>
                </a:cubicBezTo>
                <a:cubicBezTo>
                  <a:pt x="380030" y="386743"/>
                  <a:pt x="380030" y="386743"/>
                  <a:pt x="380030" y="386743"/>
                </a:cubicBezTo>
                <a:cubicBezTo>
                  <a:pt x="378066" y="388706"/>
                  <a:pt x="378066" y="388706"/>
                  <a:pt x="378066" y="388706"/>
                </a:cubicBezTo>
                <a:cubicBezTo>
                  <a:pt x="376102" y="388706"/>
                  <a:pt x="376102" y="388706"/>
                  <a:pt x="376102" y="388706"/>
                </a:cubicBezTo>
                <a:cubicBezTo>
                  <a:pt x="374138" y="386743"/>
                  <a:pt x="374138" y="386743"/>
                  <a:pt x="374138" y="386743"/>
                </a:cubicBezTo>
                <a:cubicBezTo>
                  <a:pt x="370210" y="386743"/>
                  <a:pt x="370210" y="386743"/>
                  <a:pt x="370210" y="386743"/>
                </a:cubicBezTo>
                <a:cubicBezTo>
                  <a:pt x="366283" y="388706"/>
                  <a:pt x="366283" y="388706"/>
                  <a:pt x="366283" y="388706"/>
                </a:cubicBezTo>
                <a:cubicBezTo>
                  <a:pt x="364318" y="388706"/>
                  <a:pt x="364318" y="388706"/>
                  <a:pt x="364318" y="388706"/>
                </a:cubicBezTo>
                <a:cubicBezTo>
                  <a:pt x="357444" y="381835"/>
                  <a:pt x="357444" y="381835"/>
                  <a:pt x="357444" y="381835"/>
                </a:cubicBezTo>
                <a:cubicBezTo>
                  <a:pt x="357444" y="377908"/>
                  <a:pt x="357444" y="377908"/>
                  <a:pt x="357444" y="377908"/>
                </a:cubicBezTo>
                <a:cubicBezTo>
                  <a:pt x="366283" y="377908"/>
                  <a:pt x="366283" y="377908"/>
                  <a:pt x="366283" y="377908"/>
                </a:cubicBezTo>
                <a:cubicBezTo>
                  <a:pt x="375120" y="379872"/>
                  <a:pt x="375120" y="379872"/>
                  <a:pt x="375120" y="379872"/>
                </a:cubicBezTo>
                <a:cubicBezTo>
                  <a:pt x="375120" y="377908"/>
                  <a:pt x="375120" y="377908"/>
                  <a:pt x="375120" y="377908"/>
                </a:cubicBezTo>
                <a:cubicBezTo>
                  <a:pt x="375120" y="371037"/>
                  <a:pt x="375120" y="371037"/>
                  <a:pt x="375120" y="371037"/>
                </a:cubicBezTo>
                <a:cubicBezTo>
                  <a:pt x="379048" y="371037"/>
                  <a:pt x="379048" y="371037"/>
                  <a:pt x="379048" y="371037"/>
                </a:cubicBezTo>
                <a:cubicBezTo>
                  <a:pt x="379048" y="369074"/>
                  <a:pt x="379048" y="369074"/>
                  <a:pt x="379048" y="369074"/>
                </a:cubicBezTo>
                <a:cubicBezTo>
                  <a:pt x="382976" y="369074"/>
                  <a:pt x="382976" y="369074"/>
                  <a:pt x="382976" y="369074"/>
                </a:cubicBezTo>
                <a:cubicBezTo>
                  <a:pt x="384940" y="371037"/>
                  <a:pt x="384940" y="371037"/>
                  <a:pt x="384940" y="371037"/>
                </a:cubicBezTo>
                <a:cubicBezTo>
                  <a:pt x="388868" y="374964"/>
                  <a:pt x="388868" y="374964"/>
                  <a:pt x="388868" y="374964"/>
                </a:cubicBezTo>
                <a:cubicBezTo>
                  <a:pt x="388868" y="376927"/>
                  <a:pt x="388868" y="376927"/>
                  <a:pt x="388868" y="376927"/>
                </a:cubicBezTo>
                <a:cubicBezTo>
                  <a:pt x="390832" y="376927"/>
                  <a:pt x="390832" y="376927"/>
                  <a:pt x="390832" y="376927"/>
                </a:cubicBezTo>
                <a:cubicBezTo>
                  <a:pt x="392796" y="376927"/>
                  <a:pt x="392796" y="376927"/>
                  <a:pt x="392796" y="376927"/>
                </a:cubicBezTo>
                <a:cubicBezTo>
                  <a:pt x="396724" y="376927"/>
                  <a:pt x="396724" y="376927"/>
                  <a:pt x="396724" y="376927"/>
                </a:cubicBezTo>
                <a:cubicBezTo>
                  <a:pt x="398688" y="376927"/>
                  <a:pt x="398688" y="376927"/>
                  <a:pt x="398688" y="376927"/>
                </a:cubicBezTo>
                <a:cubicBezTo>
                  <a:pt x="400652" y="378890"/>
                  <a:pt x="400652" y="378890"/>
                  <a:pt x="400652" y="378890"/>
                </a:cubicBezTo>
                <a:cubicBezTo>
                  <a:pt x="402616" y="376927"/>
                  <a:pt x="402616" y="376927"/>
                  <a:pt x="402616" y="376927"/>
                </a:cubicBezTo>
                <a:cubicBezTo>
                  <a:pt x="400652" y="374964"/>
                  <a:pt x="400652" y="374964"/>
                  <a:pt x="400652" y="374964"/>
                </a:cubicBezTo>
                <a:cubicBezTo>
                  <a:pt x="398688" y="374964"/>
                  <a:pt x="398688" y="374964"/>
                  <a:pt x="398688" y="374964"/>
                </a:cubicBezTo>
                <a:cubicBezTo>
                  <a:pt x="396724" y="374964"/>
                  <a:pt x="396724" y="374964"/>
                  <a:pt x="396724" y="374964"/>
                </a:cubicBezTo>
                <a:cubicBezTo>
                  <a:pt x="394760" y="374964"/>
                  <a:pt x="394760" y="374964"/>
                  <a:pt x="394760" y="374964"/>
                </a:cubicBezTo>
                <a:cubicBezTo>
                  <a:pt x="394760" y="368093"/>
                  <a:pt x="394760" y="368093"/>
                  <a:pt x="394760" y="368093"/>
                </a:cubicBezTo>
                <a:cubicBezTo>
                  <a:pt x="396724" y="364166"/>
                  <a:pt x="396724" y="364166"/>
                  <a:pt x="396724" y="364166"/>
                </a:cubicBezTo>
                <a:cubicBezTo>
                  <a:pt x="394760" y="364166"/>
                  <a:pt x="394760" y="364166"/>
                  <a:pt x="394760" y="364166"/>
                </a:cubicBezTo>
                <a:cubicBezTo>
                  <a:pt x="392796" y="362203"/>
                  <a:pt x="392796" y="362203"/>
                  <a:pt x="392796" y="362203"/>
                </a:cubicBezTo>
                <a:cubicBezTo>
                  <a:pt x="392796" y="358277"/>
                  <a:pt x="392796" y="358277"/>
                  <a:pt x="392796" y="358277"/>
                </a:cubicBezTo>
                <a:cubicBezTo>
                  <a:pt x="388868" y="356314"/>
                  <a:pt x="388868" y="356314"/>
                  <a:pt x="388868" y="356314"/>
                </a:cubicBezTo>
                <a:cubicBezTo>
                  <a:pt x="392796" y="356314"/>
                  <a:pt x="392796" y="356314"/>
                  <a:pt x="392796" y="356314"/>
                </a:cubicBezTo>
                <a:cubicBezTo>
                  <a:pt x="392796" y="354351"/>
                  <a:pt x="392796" y="354351"/>
                  <a:pt x="392796" y="354351"/>
                </a:cubicBezTo>
                <a:cubicBezTo>
                  <a:pt x="392796" y="350424"/>
                  <a:pt x="392796" y="350424"/>
                  <a:pt x="392796" y="350424"/>
                </a:cubicBezTo>
                <a:cubicBezTo>
                  <a:pt x="399670" y="352387"/>
                  <a:pt x="399670" y="352387"/>
                  <a:pt x="399670" y="352387"/>
                </a:cubicBezTo>
                <a:cubicBezTo>
                  <a:pt x="403598" y="356314"/>
                  <a:pt x="403598" y="356314"/>
                  <a:pt x="403598" y="356314"/>
                </a:cubicBezTo>
                <a:cubicBezTo>
                  <a:pt x="401634" y="358277"/>
                  <a:pt x="401634" y="358277"/>
                  <a:pt x="401634" y="358277"/>
                </a:cubicBezTo>
                <a:cubicBezTo>
                  <a:pt x="403598" y="362203"/>
                  <a:pt x="403598" y="362203"/>
                  <a:pt x="403598" y="362203"/>
                </a:cubicBezTo>
                <a:cubicBezTo>
                  <a:pt x="403598" y="371037"/>
                  <a:pt x="403598" y="371037"/>
                  <a:pt x="403598" y="371037"/>
                </a:cubicBezTo>
                <a:cubicBezTo>
                  <a:pt x="405562" y="371037"/>
                  <a:pt x="405562" y="371037"/>
                  <a:pt x="405562" y="371037"/>
                </a:cubicBezTo>
                <a:cubicBezTo>
                  <a:pt x="407526" y="373001"/>
                  <a:pt x="407526" y="373001"/>
                  <a:pt x="407526" y="373001"/>
                </a:cubicBezTo>
                <a:cubicBezTo>
                  <a:pt x="409490" y="374964"/>
                  <a:pt x="409490" y="374964"/>
                  <a:pt x="409490" y="374964"/>
                </a:cubicBezTo>
                <a:cubicBezTo>
                  <a:pt x="411454" y="376927"/>
                  <a:pt x="411454" y="376927"/>
                  <a:pt x="411454" y="376927"/>
                </a:cubicBezTo>
                <a:cubicBezTo>
                  <a:pt x="418328" y="370056"/>
                  <a:pt x="418328" y="370056"/>
                  <a:pt x="418328" y="370056"/>
                </a:cubicBezTo>
                <a:cubicBezTo>
                  <a:pt x="422256" y="363185"/>
                  <a:pt x="422256" y="363185"/>
                  <a:pt x="422256" y="363185"/>
                </a:cubicBezTo>
                <a:cubicBezTo>
                  <a:pt x="418328" y="361221"/>
                  <a:pt x="418328" y="361221"/>
                  <a:pt x="418328" y="361221"/>
                </a:cubicBezTo>
                <a:cubicBezTo>
                  <a:pt x="414400" y="359259"/>
                  <a:pt x="414400" y="359259"/>
                  <a:pt x="414400" y="359259"/>
                </a:cubicBezTo>
                <a:cubicBezTo>
                  <a:pt x="410472" y="359259"/>
                  <a:pt x="410472" y="359259"/>
                  <a:pt x="410472" y="359259"/>
                </a:cubicBezTo>
                <a:cubicBezTo>
                  <a:pt x="406544" y="361221"/>
                  <a:pt x="406544" y="361221"/>
                  <a:pt x="406544" y="361221"/>
                </a:cubicBezTo>
                <a:cubicBezTo>
                  <a:pt x="406544" y="352387"/>
                  <a:pt x="406544" y="352387"/>
                  <a:pt x="406544" y="352387"/>
                </a:cubicBezTo>
                <a:cubicBezTo>
                  <a:pt x="410472" y="350424"/>
                  <a:pt x="410472" y="350424"/>
                  <a:pt x="410472" y="350424"/>
                </a:cubicBezTo>
                <a:cubicBezTo>
                  <a:pt x="412436" y="348461"/>
                  <a:pt x="412436" y="348461"/>
                  <a:pt x="412436" y="348461"/>
                </a:cubicBezTo>
                <a:cubicBezTo>
                  <a:pt x="412436" y="346498"/>
                  <a:pt x="412436" y="346498"/>
                  <a:pt x="412436" y="346498"/>
                </a:cubicBezTo>
                <a:cubicBezTo>
                  <a:pt x="414400" y="346498"/>
                  <a:pt x="414400" y="346498"/>
                  <a:pt x="414400" y="346498"/>
                </a:cubicBezTo>
                <a:cubicBezTo>
                  <a:pt x="414400" y="342572"/>
                  <a:pt x="414400" y="342572"/>
                  <a:pt x="414400" y="342572"/>
                </a:cubicBezTo>
                <a:cubicBezTo>
                  <a:pt x="416364" y="342572"/>
                  <a:pt x="416364" y="342572"/>
                  <a:pt x="416364" y="342572"/>
                </a:cubicBezTo>
                <a:cubicBezTo>
                  <a:pt x="416364" y="340609"/>
                  <a:pt x="416364" y="340609"/>
                  <a:pt x="416364" y="340609"/>
                </a:cubicBezTo>
                <a:cubicBezTo>
                  <a:pt x="418328" y="338645"/>
                  <a:pt x="418328" y="338645"/>
                  <a:pt x="418328" y="338645"/>
                </a:cubicBezTo>
                <a:cubicBezTo>
                  <a:pt x="422256" y="338645"/>
                  <a:pt x="422256" y="338645"/>
                  <a:pt x="422256" y="338645"/>
                </a:cubicBezTo>
                <a:cubicBezTo>
                  <a:pt x="426184" y="338645"/>
                  <a:pt x="426184" y="338645"/>
                  <a:pt x="426184" y="338645"/>
                </a:cubicBezTo>
                <a:cubicBezTo>
                  <a:pt x="426184" y="340609"/>
                  <a:pt x="426184" y="340609"/>
                  <a:pt x="426184" y="340609"/>
                </a:cubicBezTo>
                <a:cubicBezTo>
                  <a:pt x="422256" y="344535"/>
                  <a:pt x="422256" y="344535"/>
                  <a:pt x="422256" y="344535"/>
                </a:cubicBezTo>
                <a:cubicBezTo>
                  <a:pt x="422256" y="348461"/>
                  <a:pt x="422256" y="348461"/>
                  <a:pt x="422256" y="348461"/>
                </a:cubicBezTo>
                <a:cubicBezTo>
                  <a:pt x="420292" y="348461"/>
                  <a:pt x="420292" y="348461"/>
                  <a:pt x="420292" y="348461"/>
                </a:cubicBezTo>
                <a:cubicBezTo>
                  <a:pt x="420292" y="350424"/>
                  <a:pt x="420292" y="350424"/>
                  <a:pt x="420292" y="350424"/>
                </a:cubicBezTo>
                <a:cubicBezTo>
                  <a:pt x="420292" y="352387"/>
                  <a:pt x="420292" y="352387"/>
                  <a:pt x="420292" y="352387"/>
                </a:cubicBezTo>
                <a:cubicBezTo>
                  <a:pt x="418328" y="354351"/>
                  <a:pt x="418328" y="354351"/>
                  <a:pt x="418328" y="354351"/>
                </a:cubicBezTo>
                <a:cubicBezTo>
                  <a:pt x="425202" y="356314"/>
                  <a:pt x="425202" y="356314"/>
                  <a:pt x="425202" y="356314"/>
                </a:cubicBezTo>
                <a:cubicBezTo>
                  <a:pt x="429130" y="360240"/>
                  <a:pt x="429130" y="360240"/>
                  <a:pt x="429130" y="360240"/>
                </a:cubicBezTo>
                <a:cubicBezTo>
                  <a:pt x="431094" y="358277"/>
                  <a:pt x="431094" y="358277"/>
                  <a:pt x="431094" y="358277"/>
                </a:cubicBezTo>
                <a:cubicBezTo>
                  <a:pt x="435022" y="354351"/>
                  <a:pt x="435022" y="354351"/>
                  <a:pt x="435022" y="354351"/>
                </a:cubicBezTo>
                <a:cubicBezTo>
                  <a:pt x="436985" y="352387"/>
                  <a:pt x="436985" y="352387"/>
                  <a:pt x="436985" y="352387"/>
                </a:cubicBezTo>
                <a:cubicBezTo>
                  <a:pt x="440914" y="350424"/>
                  <a:pt x="440914" y="350424"/>
                  <a:pt x="440914" y="350424"/>
                </a:cubicBezTo>
                <a:cubicBezTo>
                  <a:pt x="438949" y="348461"/>
                  <a:pt x="438949" y="348461"/>
                  <a:pt x="438949" y="348461"/>
                </a:cubicBezTo>
                <a:cubicBezTo>
                  <a:pt x="442878" y="344535"/>
                  <a:pt x="442878" y="344535"/>
                  <a:pt x="442878" y="344535"/>
                </a:cubicBezTo>
                <a:cubicBezTo>
                  <a:pt x="444842" y="344535"/>
                  <a:pt x="444842" y="344535"/>
                  <a:pt x="444842" y="344535"/>
                </a:cubicBezTo>
                <a:cubicBezTo>
                  <a:pt x="446805" y="344535"/>
                  <a:pt x="446805" y="344535"/>
                  <a:pt x="446805" y="344535"/>
                </a:cubicBezTo>
                <a:cubicBezTo>
                  <a:pt x="450733" y="344535"/>
                  <a:pt x="450733" y="344535"/>
                  <a:pt x="450733" y="344535"/>
                </a:cubicBezTo>
                <a:cubicBezTo>
                  <a:pt x="454662" y="342572"/>
                  <a:pt x="454662" y="342572"/>
                  <a:pt x="454662" y="342572"/>
                </a:cubicBezTo>
                <a:cubicBezTo>
                  <a:pt x="458589" y="335701"/>
                  <a:pt x="458589" y="335701"/>
                  <a:pt x="458589" y="335701"/>
                </a:cubicBezTo>
                <a:cubicBezTo>
                  <a:pt x="458589" y="331774"/>
                  <a:pt x="458589" y="331774"/>
                  <a:pt x="458589" y="331774"/>
                </a:cubicBezTo>
                <a:cubicBezTo>
                  <a:pt x="456625" y="331774"/>
                  <a:pt x="456625" y="331774"/>
                  <a:pt x="456625" y="331774"/>
                </a:cubicBezTo>
                <a:cubicBezTo>
                  <a:pt x="456625" y="329811"/>
                  <a:pt x="456625" y="329811"/>
                  <a:pt x="456625" y="329811"/>
                </a:cubicBezTo>
                <a:cubicBezTo>
                  <a:pt x="454662" y="329811"/>
                  <a:pt x="454662" y="329811"/>
                  <a:pt x="454662" y="329811"/>
                </a:cubicBezTo>
                <a:cubicBezTo>
                  <a:pt x="454662" y="331774"/>
                  <a:pt x="454662" y="331774"/>
                  <a:pt x="454662" y="331774"/>
                </a:cubicBezTo>
                <a:cubicBezTo>
                  <a:pt x="454662" y="329811"/>
                  <a:pt x="454662" y="329811"/>
                  <a:pt x="454662" y="329811"/>
                </a:cubicBezTo>
                <a:cubicBezTo>
                  <a:pt x="447788" y="329811"/>
                  <a:pt x="447788" y="329811"/>
                  <a:pt x="447788" y="329811"/>
                </a:cubicBezTo>
                <a:cubicBezTo>
                  <a:pt x="445823" y="325885"/>
                  <a:pt x="445823" y="325885"/>
                  <a:pt x="445823" y="325885"/>
                </a:cubicBezTo>
                <a:cubicBezTo>
                  <a:pt x="443859" y="321958"/>
                  <a:pt x="443859" y="321958"/>
                  <a:pt x="443859" y="321958"/>
                </a:cubicBezTo>
                <a:cubicBezTo>
                  <a:pt x="436985" y="319995"/>
                  <a:pt x="436985" y="319995"/>
                  <a:pt x="436985" y="319995"/>
                </a:cubicBezTo>
                <a:cubicBezTo>
                  <a:pt x="435022" y="318032"/>
                  <a:pt x="435022" y="318032"/>
                  <a:pt x="435022" y="318032"/>
                </a:cubicBezTo>
                <a:cubicBezTo>
                  <a:pt x="436985" y="316069"/>
                  <a:pt x="436985" y="316069"/>
                  <a:pt x="436985" y="316069"/>
                </a:cubicBezTo>
                <a:cubicBezTo>
                  <a:pt x="445823" y="316069"/>
                  <a:pt x="445823" y="316069"/>
                  <a:pt x="445823" y="316069"/>
                </a:cubicBezTo>
                <a:cubicBezTo>
                  <a:pt x="445823" y="314106"/>
                  <a:pt x="445823" y="314106"/>
                  <a:pt x="445823" y="314106"/>
                </a:cubicBezTo>
                <a:cubicBezTo>
                  <a:pt x="441895" y="312142"/>
                  <a:pt x="441895" y="312142"/>
                  <a:pt x="441895" y="312142"/>
                </a:cubicBezTo>
                <a:cubicBezTo>
                  <a:pt x="441895" y="308216"/>
                  <a:pt x="441895" y="308216"/>
                  <a:pt x="441895" y="308216"/>
                </a:cubicBezTo>
                <a:cubicBezTo>
                  <a:pt x="445823" y="299382"/>
                  <a:pt x="445823" y="299382"/>
                  <a:pt x="445823" y="299382"/>
                </a:cubicBezTo>
                <a:cubicBezTo>
                  <a:pt x="449752" y="299382"/>
                  <a:pt x="449752" y="299382"/>
                  <a:pt x="449752" y="299382"/>
                </a:cubicBezTo>
                <a:cubicBezTo>
                  <a:pt x="451715" y="303308"/>
                  <a:pt x="451715" y="303308"/>
                  <a:pt x="451715" y="303308"/>
                </a:cubicBezTo>
                <a:cubicBezTo>
                  <a:pt x="451715" y="305272"/>
                  <a:pt x="451715" y="305272"/>
                  <a:pt x="451715" y="305272"/>
                </a:cubicBezTo>
                <a:cubicBezTo>
                  <a:pt x="449752" y="309198"/>
                  <a:pt x="449752" y="309198"/>
                  <a:pt x="449752" y="309198"/>
                </a:cubicBezTo>
                <a:cubicBezTo>
                  <a:pt x="451715" y="313124"/>
                  <a:pt x="451715" y="313124"/>
                  <a:pt x="451715" y="313124"/>
                </a:cubicBezTo>
                <a:cubicBezTo>
                  <a:pt x="453679" y="309198"/>
                  <a:pt x="453679" y="309198"/>
                  <a:pt x="453679" y="309198"/>
                </a:cubicBezTo>
                <a:cubicBezTo>
                  <a:pt x="457607" y="302327"/>
                  <a:pt x="457607" y="302327"/>
                  <a:pt x="457607" y="302327"/>
                </a:cubicBezTo>
                <a:cubicBezTo>
                  <a:pt x="457607" y="300364"/>
                  <a:pt x="457607" y="300364"/>
                  <a:pt x="457607" y="300364"/>
                </a:cubicBezTo>
                <a:cubicBezTo>
                  <a:pt x="459572" y="298400"/>
                  <a:pt x="459572" y="298400"/>
                  <a:pt x="459572" y="298400"/>
                </a:cubicBezTo>
                <a:cubicBezTo>
                  <a:pt x="466445" y="296437"/>
                  <a:pt x="466445" y="296437"/>
                  <a:pt x="466445" y="296437"/>
                </a:cubicBezTo>
                <a:cubicBezTo>
                  <a:pt x="473319" y="296437"/>
                  <a:pt x="473319" y="296437"/>
                  <a:pt x="473319" y="296437"/>
                </a:cubicBezTo>
                <a:cubicBezTo>
                  <a:pt x="466445" y="303308"/>
                  <a:pt x="466445" y="303308"/>
                  <a:pt x="466445" y="303308"/>
                </a:cubicBezTo>
                <a:cubicBezTo>
                  <a:pt x="464482" y="305272"/>
                  <a:pt x="464482" y="305272"/>
                  <a:pt x="464482" y="305272"/>
                </a:cubicBezTo>
                <a:cubicBezTo>
                  <a:pt x="462517" y="309198"/>
                  <a:pt x="462517" y="309198"/>
                  <a:pt x="462517" y="309198"/>
                </a:cubicBezTo>
                <a:cubicBezTo>
                  <a:pt x="460553" y="313124"/>
                  <a:pt x="460553" y="313124"/>
                  <a:pt x="460553" y="313124"/>
                </a:cubicBezTo>
                <a:cubicBezTo>
                  <a:pt x="458589" y="313124"/>
                  <a:pt x="458589" y="313124"/>
                  <a:pt x="458589" y="313124"/>
                </a:cubicBezTo>
                <a:cubicBezTo>
                  <a:pt x="458589" y="319995"/>
                  <a:pt x="458589" y="319995"/>
                  <a:pt x="458589" y="319995"/>
                </a:cubicBezTo>
                <a:cubicBezTo>
                  <a:pt x="462517" y="323922"/>
                  <a:pt x="462517" y="323922"/>
                  <a:pt x="462517" y="323922"/>
                </a:cubicBezTo>
                <a:cubicBezTo>
                  <a:pt x="469391" y="319995"/>
                  <a:pt x="469391" y="319995"/>
                  <a:pt x="469391" y="319995"/>
                </a:cubicBezTo>
                <a:cubicBezTo>
                  <a:pt x="476265" y="316069"/>
                  <a:pt x="476265" y="316069"/>
                  <a:pt x="476265" y="316069"/>
                </a:cubicBezTo>
                <a:cubicBezTo>
                  <a:pt x="476265" y="312142"/>
                  <a:pt x="476265" y="312142"/>
                  <a:pt x="476265" y="312142"/>
                </a:cubicBezTo>
                <a:cubicBezTo>
                  <a:pt x="478229" y="308216"/>
                  <a:pt x="478229" y="308216"/>
                  <a:pt x="478229" y="308216"/>
                </a:cubicBezTo>
                <a:cubicBezTo>
                  <a:pt x="482157" y="306253"/>
                  <a:pt x="482157" y="306253"/>
                  <a:pt x="482157" y="306253"/>
                </a:cubicBezTo>
                <a:cubicBezTo>
                  <a:pt x="478229" y="304290"/>
                  <a:pt x="478229" y="304290"/>
                  <a:pt x="478229" y="304290"/>
                </a:cubicBezTo>
                <a:cubicBezTo>
                  <a:pt x="489031" y="300364"/>
                  <a:pt x="489031" y="300364"/>
                  <a:pt x="489031" y="300364"/>
                </a:cubicBezTo>
                <a:cubicBezTo>
                  <a:pt x="489031" y="298400"/>
                  <a:pt x="489031" y="298400"/>
                  <a:pt x="489031" y="298400"/>
                </a:cubicBezTo>
                <a:cubicBezTo>
                  <a:pt x="485103" y="298400"/>
                  <a:pt x="485103" y="298400"/>
                  <a:pt x="485103" y="298400"/>
                </a:cubicBezTo>
                <a:cubicBezTo>
                  <a:pt x="489031" y="283677"/>
                  <a:pt x="489031" y="283677"/>
                  <a:pt x="489031" y="283677"/>
                </a:cubicBezTo>
                <a:cubicBezTo>
                  <a:pt x="501797" y="274843"/>
                  <a:pt x="501797" y="274843"/>
                  <a:pt x="501797" y="274843"/>
                </a:cubicBezTo>
                <a:cubicBezTo>
                  <a:pt x="503761" y="276806"/>
                  <a:pt x="503761" y="276806"/>
                  <a:pt x="503761" y="276806"/>
                </a:cubicBezTo>
                <a:cubicBezTo>
                  <a:pt x="512599" y="272879"/>
                  <a:pt x="512599" y="272879"/>
                  <a:pt x="512599" y="272879"/>
                </a:cubicBezTo>
                <a:cubicBezTo>
                  <a:pt x="514563" y="270916"/>
                  <a:pt x="514563" y="270916"/>
                  <a:pt x="514563" y="270916"/>
                </a:cubicBezTo>
                <a:cubicBezTo>
                  <a:pt x="516527" y="268953"/>
                  <a:pt x="516527" y="268953"/>
                  <a:pt x="516527" y="268953"/>
                </a:cubicBezTo>
                <a:cubicBezTo>
                  <a:pt x="516527" y="266990"/>
                  <a:pt x="516527" y="266990"/>
                  <a:pt x="516527" y="266990"/>
                </a:cubicBezTo>
                <a:cubicBezTo>
                  <a:pt x="520454" y="265027"/>
                  <a:pt x="520454" y="265027"/>
                  <a:pt x="520454" y="265027"/>
                </a:cubicBezTo>
                <a:cubicBezTo>
                  <a:pt x="522419" y="263063"/>
                  <a:pt x="522419" y="263063"/>
                  <a:pt x="522419" y="263063"/>
                </a:cubicBezTo>
                <a:cubicBezTo>
                  <a:pt x="520454" y="261100"/>
                  <a:pt x="520454" y="261100"/>
                  <a:pt x="520454" y="261100"/>
                </a:cubicBezTo>
                <a:cubicBezTo>
                  <a:pt x="516527" y="261100"/>
                  <a:pt x="516527" y="261100"/>
                  <a:pt x="516527" y="261100"/>
                </a:cubicBezTo>
                <a:cubicBezTo>
                  <a:pt x="512599" y="261100"/>
                  <a:pt x="512599" y="261100"/>
                  <a:pt x="512599" y="261100"/>
                </a:cubicBezTo>
                <a:cubicBezTo>
                  <a:pt x="516527" y="254229"/>
                  <a:pt x="516527" y="254229"/>
                  <a:pt x="516527" y="254229"/>
                </a:cubicBezTo>
                <a:cubicBezTo>
                  <a:pt x="518491" y="254229"/>
                  <a:pt x="518491" y="254229"/>
                  <a:pt x="518491" y="254229"/>
                </a:cubicBezTo>
                <a:cubicBezTo>
                  <a:pt x="518491" y="250303"/>
                  <a:pt x="518491" y="250303"/>
                  <a:pt x="518491" y="250303"/>
                </a:cubicBezTo>
                <a:cubicBezTo>
                  <a:pt x="522419" y="248340"/>
                  <a:pt x="522419" y="248340"/>
                  <a:pt x="522419" y="248340"/>
                </a:cubicBezTo>
                <a:cubicBezTo>
                  <a:pt x="529293" y="248340"/>
                  <a:pt x="529293" y="248340"/>
                  <a:pt x="529293" y="248340"/>
                </a:cubicBezTo>
                <a:cubicBezTo>
                  <a:pt x="533221" y="250303"/>
                  <a:pt x="533221" y="250303"/>
                  <a:pt x="533221" y="250303"/>
                </a:cubicBezTo>
                <a:cubicBezTo>
                  <a:pt x="533221" y="252266"/>
                  <a:pt x="533221" y="252266"/>
                  <a:pt x="533221" y="252266"/>
                </a:cubicBezTo>
                <a:cubicBezTo>
                  <a:pt x="535184" y="250303"/>
                  <a:pt x="535184" y="250303"/>
                  <a:pt x="535184" y="250303"/>
                </a:cubicBezTo>
                <a:cubicBezTo>
                  <a:pt x="531257" y="248340"/>
                  <a:pt x="531257" y="248340"/>
                  <a:pt x="531257" y="248340"/>
                </a:cubicBezTo>
                <a:cubicBezTo>
                  <a:pt x="531257" y="246377"/>
                  <a:pt x="531257" y="246377"/>
                  <a:pt x="531257" y="246377"/>
                </a:cubicBezTo>
                <a:cubicBezTo>
                  <a:pt x="531257" y="244413"/>
                  <a:pt x="531257" y="244413"/>
                  <a:pt x="531257" y="244413"/>
                </a:cubicBezTo>
                <a:cubicBezTo>
                  <a:pt x="527329" y="244413"/>
                  <a:pt x="527329" y="244413"/>
                  <a:pt x="527329" y="244413"/>
                </a:cubicBezTo>
                <a:cubicBezTo>
                  <a:pt x="523401" y="242450"/>
                  <a:pt x="523401" y="242450"/>
                  <a:pt x="523401" y="242450"/>
                </a:cubicBezTo>
                <a:cubicBezTo>
                  <a:pt x="521437" y="240487"/>
                  <a:pt x="521437" y="240487"/>
                  <a:pt x="521437" y="240487"/>
                </a:cubicBezTo>
                <a:cubicBezTo>
                  <a:pt x="519473" y="236561"/>
                  <a:pt x="519473" y="236561"/>
                  <a:pt x="519473" y="236561"/>
                </a:cubicBezTo>
                <a:cubicBezTo>
                  <a:pt x="517509" y="229690"/>
                  <a:pt x="517509" y="229690"/>
                  <a:pt x="517509" y="229690"/>
                </a:cubicBezTo>
                <a:cubicBezTo>
                  <a:pt x="517509" y="225764"/>
                  <a:pt x="517509" y="225764"/>
                  <a:pt x="517509" y="225764"/>
                </a:cubicBezTo>
                <a:cubicBezTo>
                  <a:pt x="519473" y="223800"/>
                  <a:pt x="519473" y="223800"/>
                  <a:pt x="519473" y="223800"/>
                </a:cubicBezTo>
                <a:cubicBezTo>
                  <a:pt x="521437" y="223800"/>
                  <a:pt x="521437" y="223800"/>
                  <a:pt x="521437" y="223800"/>
                </a:cubicBezTo>
                <a:cubicBezTo>
                  <a:pt x="521437" y="221837"/>
                  <a:pt x="521437" y="221837"/>
                  <a:pt x="521437" y="221837"/>
                </a:cubicBezTo>
                <a:cubicBezTo>
                  <a:pt x="523401" y="214966"/>
                  <a:pt x="523401" y="214966"/>
                  <a:pt x="523401" y="214966"/>
                </a:cubicBezTo>
                <a:cubicBezTo>
                  <a:pt x="534203" y="202206"/>
                  <a:pt x="534203" y="202206"/>
                  <a:pt x="534203" y="202206"/>
                </a:cubicBezTo>
                <a:cubicBezTo>
                  <a:pt x="534203" y="213003"/>
                  <a:pt x="534203" y="213003"/>
                  <a:pt x="534203" y="213003"/>
                </a:cubicBezTo>
                <a:cubicBezTo>
                  <a:pt x="532238" y="216929"/>
                  <a:pt x="532238" y="216929"/>
                  <a:pt x="532238" y="216929"/>
                </a:cubicBezTo>
                <a:cubicBezTo>
                  <a:pt x="530274" y="220856"/>
                  <a:pt x="530274" y="220856"/>
                  <a:pt x="530274" y="220856"/>
                </a:cubicBezTo>
                <a:cubicBezTo>
                  <a:pt x="530274" y="222819"/>
                  <a:pt x="530274" y="222819"/>
                  <a:pt x="530274" y="222819"/>
                </a:cubicBezTo>
                <a:cubicBezTo>
                  <a:pt x="528311" y="226745"/>
                  <a:pt x="528311" y="226745"/>
                  <a:pt x="528311" y="226745"/>
                </a:cubicBezTo>
                <a:cubicBezTo>
                  <a:pt x="526347" y="228708"/>
                  <a:pt x="526347" y="228708"/>
                  <a:pt x="526347" y="228708"/>
                </a:cubicBezTo>
                <a:cubicBezTo>
                  <a:pt x="526347" y="230671"/>
                  <a:pt x="526347" y="230671"/>
                  <a:pt x="526347" y="230671"/>
                </a:cubicBezTo>
                <a:cubicBezTo>
                  <a:pt x="528311" y="230671"/>
                  <a:pt x="528311" y="230671"/>
                  <a:pt x="528311" y="230671"/>
                </a:cubicBezTo>
                <a:cubicBezTo>
                  <a:pt x="530274" y="228708"/>
                  <a:pt x="530274" y="228708"/>
                  <a:pt x="530274" y="228708"/>
                </a:cubicBezTo>
                <a:cubicBezTo>
                  <a:pt x="530274" y="226745"/>
                  <a:pt x="530274" y="226745"/>
                  <a:pt x="530274" y="226745"/>
                </a:cubicBezTo>
                <a:cubicBezTo>
                  <a:pt x="532238" y="219874"/>
                  <a:pt x="532238" y="219874"/>
                  <a:pt x="532238" y="219874"/>
                </a:cubicBezTo>
                <a:cubicBezTo>
                  <a:pt x="534203" y="217911"/>
                  <a:pt x="534203" y="217911"/>
                  <a:pt x="534203" y="217911"/>
                </a:cubicBezTo>
                <a:cubicBezTo>
                  <a:pt x="536167" y="209077"/>
                  <a:pt x="536167" y="209077"/>
                  <a:pt x="536167" y="209077"/>
                </a:cubicBezTo>
                <a:cubicBezTo>
                  <a:pt x="538131" y="202206"/>
                  <a:pt x="538131" y="202206"/>
                  <a:pt x="538131" y="202206"/>
                </a:cubicBezTo>
                <a:cubicBezTo>
                  <a:pt x="542058" y="193371"/>
                  <a:pt x="542058" y="193371"/>
                  <a:pt x="542058" y="193371"/>
                </a:cubicBezTo>
                <a:cubicBezTo>
                  <a:pt x="545987" y="186500"/>
                  <a:pt x="545987" y="186500"/>
                  <a:pt x="545987" y="186500"/>
                </a:cubicBezTo>
                <a:cubicBezTo>
                  <a:pt x="547951" y="184537"/>
                  <a:pt x="547951" y="184537"/>
                  <a:pt x="547951" y="184537"/>
                </a:cubicBezTo>
                <a:cubicBezTo>
                  <a:pt x="551878" y="171777"/>
                  <a:pt x="551878" y="171777"/>
                  <a:pt x="551878" y="171777"/>
                </a:cubicBezTo>
                <a:cubicBezTo>
                  <a:pt x="555806" y="162942"/>
                  <a:pt x="555806" y="162942"/>
                  <a:pt x="555806" y="162942"/>
                </a:cubicBezTo>
                <a:cubicBezTo>
                  <a:pt x="559734" y="156071"/>
                  <a:pt x="559734" y="156071"/>
                  <a:pt x="559734" y="156071"/>
                </a:cubicBezTo>
                <a:cubicBezTo>
                  <a:pt x="568572" y="147237"/>
                  <a:pt x="568572" y="147237"/>
                  <a:pt x="568572" y="147237"/>
                </a:cubicBezTo>
                <a:cubicBezTo>
                  <a:pt x="575446" y="140366"/>
                  <a:pt x="575446" y="140366"/>
                  <a:pt x="575446" y="140366"/>
                </a:cubicBezTo>
                <a:cubicBezTo>
                  <a:pt x="582320" y="136440"/>
                  <a:pt x="582320" y="136440"/>
                  <a:pt x="582320" y="136440"/>
                </a:cubicBezTo>
                <a:cubicBezTo>
                  <a:pt x="425202" y="22576"/>
                  <a:pt x="425202" y="22576"/>
                  <a:pt x="425202" y="22576"/>
                </a:cubicBezTo>
                <a:lnTo>
                  <a:pt x="307363" y="45153"/>
                </a:lnTo>
                <a:close/>
              </a:path>
            </a:pathLst>
          </a:custGeom>
          <a:solidFill>
            <a:srgbClr val="FF7769"/>
          </a:solidFill>
          <a:ln w="9808"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09BAA6D-BADE-3C5A-F4B8-FD1D45D340AB}"/>
              </a:ext>
            </a:extLst>
          </p:cNvPr>
          <p:cNvSpPr/>
          <p:nvPr/>
        </p:nvSpPr>
        <p:spPr>
          <a:xfrm>
            <a:off x="4764825" y="2666170"/>
            <a:ext cx="342714" cy="618395"/>
          </a:xfrm>
          <a:custGeom>
            <a:avLst/>
            <a:gdLst>
              <a:gd name="connsiteX0" fmla="*/ 342714 w 342714"/>
              <a:gd name="connsiteY0" fmla="*/ 394595 h 618395"/>
              <a:gd name="connsiteX1" fmla="*/ 296561 w 342714"/>
              <a:gd name="connsiteY1" fmla="*/ 0 h 618395"/>
              <a:gd name="connsiteX2" fmla="*/ 79541 w 342714"/>
              <a:gd name="connsiteY2" fmla="*/ 21595 h 618395"/>
              <a:gd name="connsiteX3" fmla="*/ 77577 w 342714"/>
              <a:gd name="connsiteY3" fmla="*/ 21595 h 618395"/>
              <a:gd name="connsiteX4" fmla="*/ 61865 w 342714"/>
              <a:gd name="connsiteY4" fmla="*/ 14724 h 618395"/>
              <a:gd name="connsiteX5" fmla="*/ 42225 w 342714"/>
              <a:gd name="connsiteY5" fmla="*/ 27484 h 618395"/>
              <a:gd name="connsiteX6" fmla="*/ 22586 w 342714"/>
              <a:gd name="connsiteY6" fmla="*/ 36318 h 618395"/>
              <a:gd name="connsiteX7" fmla="*/ 6874 w 342714"/>
              <a:gd name="connsiteY7" fmla="*/ 34355 h 618395"/>
              <a:gd name="connsiteX8" fmla="*/ 37315 w 342714"/>
              <a:gd name="connsiteY8" fmla="*/ 394595 h 618395"/>
              <a:gd name="connsiteX9" fmla="*/ 30442 w 342714"/>
              <a:gd name="connsiteY9" fmla="*/ 409319 h 618395"/>
              <a:gd name="connsiteX10" fmla="*/ 32406 w 342714"/>
              <a:gd name="connsiteY10" fmla="*/ 411282 h 618395"/>
              <a:gd name="connsiteX11" fmla="*/ 32406 w 342714"/>
              <a:gd name="connsiteY11" fmla="*/ 422080 h 618395"/>
              <a:gd name="connsiteX12" fmla="*/ 32406 w 342714"/>
              <a:gd name="connsiteY12" fmla="*/ 424043 h 618395"/>
              <a:gd name="connsiteX13" fmla="*/ 30442 w 342714"/>
              <a:gd name="connsiteY13" fmla="*/ 430914 h 618395"/>
              <a:gd name="connsiteX14" fmla="*/ 37315 w 342714"/>
              <a:gd name="connsiteY14" fmla="*/ 443674 h 618395"/>
              <a:gd name="connsiteX15" fmla="*/ 37315 w 342714"/>
              <a:gd name="connsiteY15" fmla="*/ 445637 h 618395"/>
              <a:gd name="connsiteX16" fmla="*/ 44190 w 342714"/>
              <a:gd name="connsiteY16" fmla="*/ 463306 h 618395"/>
              <a:gd name="connsiteX17" fmla="*/ 44190 w 342714"/>
              <a:gd name="connsiteY17" fmla="*/ 470177 h 618395"/>
              <a:gd name="connsiteX18" fmla="*/ 46153 w 342714"/>
              <a:gd name="connsiteY18" fmla="*/ 477048 h 618395"/>
              <a:gd name="connsiteX19" fmla="*/ 50082 w 342714"/>
              <a:gd name="connsiteY19" fmla="*/ 485882 h 618395"/>
              <a:gd name="connsiteX20" fmla="*/ 50082 w 342714"/>
              <a:gd name="connsiteY20" fmla="*/ 492753 h 618395"/>
              <a:gd name="connsiteX21" fmla="*/ 48117 w 342714"/>
              <a:gd name="connsiteY21" fmla="*/ 501588 h 618395"/>
              <a:gd name="connsiteX22" fmla="*/ 46153 w 342714"/>
              <a:gd name="connsiteY22" fmla="*/ 510422 h 618395"/>
              <a:gd name="connsiteX23" fmla="*/ 39280 w 342714"/>
              <a:gd name="connsiteY23" fmla="*/ 519256 h 618395"/>
              <a:gd name="connsiteX24" fmla="*/ 35352 w 342714"/>
              <a:gd name="connsiteY24" fmla="*/ 530053 h 618395"/>
              <a:gd name="connsiteX25" fmla="*/ 33388 w 342714"/>
              <a:gd name="connsiteY25" fmla="*/ 540851 h 618395"/>
              <a:gd name="connsiteX26" fmla="*/ 31423 w 342714"/>
              <a:gd name="connsiteY26" fmla="*/ 544777 h 618395"/>
              <a:gd name="connsiteX27" fmla="*/ 27496 w 342714"/>
              <a:gd name="connsiteY27" fmla="*/ 551648 h 618395"/>
              <a:gd name="connsiteX28" fmla="*/ 25532 w 342714"/>
              <a:gd name="connsiteY28" fmla="*/ 558519 h 618395"/>
              <a:gd name="connsiteX29" fmla="*/ 21604 w 342714"/>
              <a:gd name="connsiteY29" fmla="*/ 562446 h 618395"/>
              <a:gd name="connsiteX30" fmla="*/ 17676 w 342714"/>
              <a:gd name="connsiteY30" fmla="*/ 569317 h 618395"/>
              <a:gd name="connsiteX31" fmla="*/ 4910 w 342714"/>
              <a:gd name="connsiteY31" fmla="*/ 584040 h 618395"/>
              <a:gd name="connsiteX32" fmla="*/ 8838 w 342714"/>
              <a:gd name="connsiteY32" fmla="*/ 592875 h 618395"/>
              <a:gd name="connsiteX33" fmla="*/ 1964 w 342714"/>
              <a:gd name="connsiteY33" fmla="*/ 605635 h 618395"/>
              <a:gd name="connsiteX34" fmla="*/ 0 w 342714"/>
              <a:gd name="connsiteY34" fmla="*/ 614469 h 618395"/>
              <a:gd name="connsiteX35" fmla="*/ 8838 w 342714"/>
              <a:gd name="connsiteY35" fmla="*/ 616433 h 618395"/>
              <a:gd name="connsiteX36" fmla="*/ 10802 w 342714"/>
              <a:gd name="connsiteY36" fmla="*/ 618396 h 618395"/>
              <a:gd name="connsiteX37" fmla="*/ 17676 w 342714"/>
              <a:gd name="connsiteY37" fmla="*/ 616433 h 618395"/>
              <a:gd name="connsiteX38" fmla="*/ 28478 w 342714"/>
              <a:gd name="connsiteY38" fmla="*/ 605635 h 618395"/>
              <a:gd name="connsiteX39" fmla="*/ 37315 w 342714"/>
              <a:gd name="connsiteY39" fmla="*/ 603672 h 618395"/>
              <a:gd name="connsiteX40" fmla="*/ 46153 w 342714"/>
              <a:gd name="connsiteY40" fmla="*/ 605635 h 618395"/>
              <a:gd name="connsiteX41" fmla="*/ 50082 w 342714"/>
              <a:gd name="connsiteY41" fmla="*/ 607598 h 618395"/>
              <a:gd name="connsiteX42" fmla="*/ 52045 w 342714"/>
              <a:gd name="connsiteY42" fmla="*/ 607598 h 618395"/>
              <a:gd name="connsiteX43" fmla="*/ 58919 w 342714"/>
              <a:gd name="connsiteY43" fmla="*/ 605635 h 618395"/>
              <a:gd name="connsiteX44" fmla="*/ 65793 w 342714"/>
              <a:gd name="connsiteY44" fmla="*/ 607598 h 618395"/>
              <a:gd name="connsiteX45" fmla="*/ 83469 w 342714"/>
              <a:gd name="connsiteY45" fmla="*/ 614469 h 618395"/>
              <a:gd name="connsiteX46" fmla="*/ 90343 w 342714"/>
              <a:gd name="connsiteY46" fmla="*/ 618396 h 618395"/>
              <a:gd name="connsiteX47" fmla="*/ 103109 w 342714"/>
              <a:gd name="connsiteY47" fmla="*/ 605635 h 618395"/>
              <a:gd name="connsiteX48" fmla="*/ 111947 w 342714"/>
              <a:gd name="connsiteY48" fmla="*/ 601709 h 618395"/>
              <a:gd name="connsiteX49" fmla="*/ 118821 w 342714"/>
              <a:gd name="connsiteY49" fmla="*/ 594838 h 618395"/>
              <a:gd name="connsiteX50" fmla="*/ 131587 w 342714"/>
              <a:gd name="connsiteY50" fmla="*/ 590911 h 618395"/>
              <a:gd name="connsiteX51" fmla="*/ 140424 w 342714"/>
              <a:gd name="connsiteY51" fmla="*/ 592875 h 618395"/>
              <a:gd name="connsiteX52" fmla="*/ 142388 w 342714"/>
              <a:gd name="connsiteY52" fmla="*/ 592875 h 618395"/>
              <a:gd name="connsiteX53" fmla="*/ 149262 w 342714"/>
              <a:gd name="connsiteY53" fmla="*/ 601709 h 618395"/>
              <a:gd name="connsiteX54" fmla="*/ 151226 w 342714"/>
              <a:gd name="connsiteY54" fmla="*/ 601709 h 618395"/>
              <a:gd name="connsiteX55" fmla="*/ 153190 w 342714"/>
              <a:gd name="connsiteY55" fmla="*/ 601709 h 618395"/>
              <a:gd name="connsiteX56" fmla="*/ 153190 w 342714"/>
              <a:gd name="connsiteY56" fmla="*/ 597782 h 618395"/>
              <a:gd name="connsiteX57" fmla="*/ 157118 w 342714"/>
              <a:gd name="connsiteY57" fmla="*/ 583059 h 618395"/>
              <a:gd name="connsiteX58" fmla="*/ 161046 w 342714"/>
              <a:gd name="connsiteY58" fmla="*/ 574225 h 618395"/>
              <a:gd name="connsiteX59" fmla="*/ 176758 w 342714"/>
              <a:gd name="connsiteY59" fmla="*/ 565390 h 618395"/>
              <a:gd name="connsiteX60" fmla="*/ 178722 w 342714"/>
              <a:gd name="connsiteY60" fmla="*/ 563427 h 618395"/>
              <a:gd name="connsiteX61" fmla="*/ 191488 w 342714"/>
              <a:gd name="connsiteY61" fmla="*/ 559501 h 618395"/>
              <a:gd name="connsiteX62" fmla="*/ 202290 w 342714"/>
              <a:gd name="connsiteY62" fmla="*/ 561464 h 618395"/>
              <a:gd name="connsiteX63" fmla="*/ 211128 w 342714"/>
              <a:gd name="connsiteY63" fmla="*/ 574225 h 618395"/>
              <a:gd name="connsiteX64" fmla="*/ 211128 w 342714"/>
              <a:gd name="connsiteY64" fmla="*/ 578151 h 618395"/>
              <a:gd name="connsiteX65" fmla="*/ 221930 w 342714"/>
              <a:gd name="connsiteY65" fmla="*/ 578151 h 618395"/>
              <a:gd name="connsiteX66" fmla="*/ 225858 w 342714"/>
              <a:gd name="connsiteY66" fmla="*/ 580114 h 618395"/>
              <a:gd name="connsiteX67" fmla="*/ 223893 w 342714"/>
              <a:gd name="connsiteY67" fmla="*/ 567354 h 618395"/>
              <a:gd name="connsiteX68" fmla="*/ 227821 w 342714"/>
              <a:gd name="connsiteY68" fmla="*/ 554593 h 618395"/>
              <a:gd name="connsiteX69" fmla="*/ 229785 w 342714"/>
              <a:gd name="connsiteY69" fmla="*/ 550667 h 618395"/>
              <a:gd name="connsiteX70" fmla="*/ 240587 w 342714"/>
              <a:gd name="connsiteY70" fmla="*/ 535943 h 618395"/>
              <a:gd name="connsiteX71" fmla="*/ 244515 w 342714"/>
              <a:gd name="connsiteY71" fmla="*/ 533980 h 618395"/>
              <a:gd name="connsiteX72" fmla="*/ 251389 w 342714"/>
              <a:gd name="connsiteY72" fmla="*/ 532017 h 618395"/>
              <a:gd name="connsiteX73" fmla="*/ 255317 w 342714"/>
              <a:gd name="connsiteY73" fmla="*/ 519256 h 618395"/>
              <a:gd name="connsiteX74" fmla="*/ 266119 w 342714"/>
              <a:gd name="connsiteY74" fmla="*/ 506496 h 618395"/>
              <a:gd name="connsiteX75" fmla="*/ 272993 w 342714"/>
              <a:gd name="connsiteY75" fmla="*/ 502569 h 618395"/>
              <a:gd name="connsiteX76" fmla="*/ 274957 w 342714"/>
              <a:gd name="connsiteY76" fmla="*/ 500606 h 618395"/>
              <a:gd name="connsiteX77" fmla="*/ 271029 w 342714"/>
              <a:gd name="connsiteY77" fmla="*/ 487845 h 618395"/>
              <a:gd name="connsiteX78" fmla="*/ 271029 w 342714"/>
              <a:gd name="connsiteY78" fmla="*/ 475085 h 618395"/>
              <a:gd name="connsiteX79" fmla="*/ 272993 w 342714"/>
              <a:gd name="connsiteY79" fmla="*/ 471159 h 618395"/>
              <a:gd name="connsiteX80" fmla="*/ 285759 w 342714"/>
              <a:gd name="connsiteY80" fmla="*/ 458398 h 618395"/>
              <a:gd name="connsiteX81" fmla="*/ 303435 w 342714"/>
              <a:gd name="connsiteY81" fmla="*/ 454472 h 618395"/>
              <a:gd name="connsiteX82" fmla="*/ 307363 w 342714"/>
              <a:gd name="connsiteY82" fmla="*/ 454472 h 618395"/>
              <a:gd name="connsiteX83" fmla="*/ 318165 w 342714"/>
              <a:gd name="connsiteY83" fmla="*/ 458398 h 618395"/>
              <a:gd name="connsiteX84" fmla="*/ 320129 w 342714"/>
              <a:gd name="connsiteY84" fmla="*/ 458398 h 618395"/>
              <a:gd name="connsiteX85" fmla="*/ 330930 w 342714"/>
              <a:gd name="connsiteY85" fmla="*/ 449564 h 618395"/>
              <a:gd name="connsiteX86" fmla="*/ 337804 w 342714"/>
              <a:gd name="connsiteY86" fmla="*/ 447601 h 618395"/>
              <a:gd name="connsiteX87" fmla="*/ 339768 w 342714"/>
              <a:gd name="connsiteY87" fmla="*/ 445637 h 618395"/>
              <a:gd name="connsiteX88" fmla="*/ 337804 w 342714"/>
              <a:gd name="connsiteY88" fmla="*/ 432877 h 618395"/>
              <a:gd name="connsiteX89" fmla="*/ 339768 w 342714"/>
              <a:gd name="connsiteY89" fmla="*/ 430914 h 618395"/>
              <a:gd name="connsiteX90" fmla="*/ 337804 w 342714"/>
              <a:gd name="connsiteY90" fmla="*/ 428951 h 618395"/>
              <a:gd name="connsiteX91" fmla="*/ 335840 w 342714"/>
              <a:gd name="connsiteY91" fmla="*/ 407356 h 618395"/>
              <a:gd name="connsiteX92" fmla="*/ 342714 w 342714"/>
              <a:gd name="connsiteY92" fmla="*/ 394595 h 61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42714" h="618395">
                <a:moveTo>
                  <a:pt x="342714" y="394595"/>
                </a:moveTo>
                <a:cubicBezTo>
                  <a:pt x="296561" y="0"/>
                  <a:pt x="296561" y="0"/>
                  <a:pt x="296561" y="0"/>
                </a:cubicBezTo>
                <a:cubicBezTo>
                  <a:pt x="79541" y="21595"/>
                  <a:pt x="79541" y="21595"/>
                  <a:pt x="79541" y="21595"/>
                </a:cubicBezTo>
                <a:lnTo>
                  <a:pt x="77577" y="21595"/>
                </a:lnTo>
                <a:cubicBezTo>
                  <a:pt x="70703" y="21595"/>
                  <a:pt x="66775" y="19632"/>
                  <a:pt x="61865" y="14724"/>
                </a:cubicBezTo>
                <a:cubicBezTo>
                  <a:pt x="42225" y="27484"/>
                  <a:pt x="42225" y="27484"/>
                  <a:pt x="42225" y="27484"/>
                </a:cubicBezTo>
                <a:cubicBezTo>
                  <a:pt x="22586" y="36318"/>
                  <a:pt x="22586" y="36318"/>
                  <a:pt x="22586" y="36318"/>
                </a:cubicBezTo>
                <a:cubicBezTo>
                  <a:pt x="6874" y="34355"/>
                  <a:pt x="6874" y="34355"/>
                  <a:pt x="6874" y="34355"/>
                </a:cubicBezTo>
                <a:cubicBezTo>
                  <a:pt x="37315" y="394595"/>
                  <a:pt x="37315" y="394595"/>
                  <a:pt x="37315" y="394595"/>
                </a:cubicBezTo>
                <a:cubicBezTo>
                  <a:pt x="37315" y="401466"/>
                  <a:pt x="35352" y="405393"/>
                  <a:pt x="30442" y="409319"/>
                </a:cubicBezTo>
                <a:cubicBezTo>
                  <a:pt x="32406" y="411282"/>
                  <a:pt x="32406" y="411282"/>
                  <a:pt x="32406" y="411282"/>
                </a:cubicBezTo>
                <a:cubicBezTo>
                  <a:pt x="32406" y="413245"/>
                  <a:pt x="34370" y="418153"/>
                  <a:pt x="32406" y="422080"/>
                </a:cubicBezTo>
                <a:cubicBezTo>
                  <a:pt x="32406" y="424043"/>
                  <a:pt x="32406" y="424043"/>
                  <a:pt x="32406" y="424043"/>
                </a:cubicBezTo>
                <a:cubicBezTo>
                  <a:pt x="32406" y="426006"/>
                  <a:pt x="30442" y="427969"/>
                  <a:pt x="30442" y="430914"/>
                </a:cubicBezTo>
                <a:cubicBezTo>
                  <a:pt x="34370" y="434840"/>
                  <a:pt x="37315" y="439748"/>
                  <a:pt x="37315" y="443674"/>
                </a:cubicBezTo>
                <a:cubicBezTo>
                  <a:pt x="37315" y="445637"/>
                  <a:pt x="37315" y="445637"/>
                  <a:pt x="37315" y="445637"/>
                </a:cubicBezTo>
                <a:cubicBezTo>
                  <a:pt x="44190" y="449564"/>
                  <a:pt x="46153" y="456435"/>
                  <a:pt x="44190" y="463306"/>
                </a:cubicBezTo>
                <a:cubicBezTo>
                  <a:pt x="44190" y="470177"/>
                  <a:pt x="44190" y="470177"/>
                  <a:pt x="44190" y="470177"/>
                </a:cubicBezTo>
                <a:cubicBezTo>
                  <a:pt x="46153" y="477048"/>
                  <a:pt x="46153" y="477048"/>
                  <a:pt x="46153" y="477048"/>
                </a:cubicBezTo>
                <a:cubicBezTo>
                  <a:pt x="48117" y="479011"/>
                  <a:pt x="48117" y="483919"/>
                  <a:pt x="50082" y="485882"/>
                </a:cubicBezTo>
                <a:cubicBezTo>
                  <a:pt x="50082" y="492753"/>
                  <a:pt x="50082" y="492753"/>
                  <a:pt x="50082" y="492753"/>
                </a:cubicBezTo>
                <a:cubicBezTo>
                  <a:pt x="50082" y="496680"/>
                  <a:pt x="50082" y="499624"/>
                  <a:pt x="48117" y="501588"/>
                </a:cubicBezTo>
                <a:cubicBezTo>
                  <a:pt x="46153" y="510422"/>
                  <a:pt x="46153" y="510422"/>
                  <a:pt x="46153" y="510422"/>
                </a:cubicBezTo>
                <a:cubicBezTo>
                  <a:pt x="44190" y="512385"/>
                  <a:pt x="42225" y="517293"/>
                  <a:pt x="39280" y="519256"/>
                </a:cubicBezTo>
                <a:cubicBezTo>
                  <a:pt x="37315" y="523182"/>
                  <a:pt x="37315" y="526127"/>
                  <a:pt x="35352" y="530053"/>
                </a:cubicBezTo>
                <a:cubicBezTo>
                  <a:pt x="35352" y="533980"/>
                  <a:pt x="35352" y="536924"/>
                  <a:pt x="33388" y="540851"/>
                </a:cubicBezTo>
                <a:cubicBezTo>
                  <a:pt x="33388" y="542814"/>
                  <a:pt x="31423" y="542814"/>
                  <a:pt x="31423" y="544777"/>
                </a:cubicBezTo>
                <a:cubicBezTo>
                  <a:pt x="29460" y="546740"/>
                  <a:pt x="29460" y="548703"/>
                  <a:pt x="27496" y="551648"/>
                </a:cubicBezTo>
                <a:cubicBezTo>
                  <a:pt x="25532" y="553611"/>
                  <a:pt x="25532" y="555575"/>
                  <a:pt x="25532" y="558519"/>
                </a:cubicBezTo>
                <a:cubicBezTo>
                  <a:pt x="21604" y="562446"/>
                  <a:pt x="21604" y="562446"/>
                  <a:pt x="21604" y="562446"/>
                </a:cubicBezTo>
                <a:cubicBezTo>
                  <a:pt x="21604" y="564409"/>
                  <a:pt x="19640" y="566372"/>
                  <a:pt x="17676" y="569317"/>
                </a:cubicBezTo>
                <a:cubicBezTo>
                  <a:pt x="15712" y="576188"/>
                  <a:pt x="10802" y="582077"/>
                  <a:pt x="4910" y="584040"/>
                </a:cubicBezTo>
                <a:cubicBezTo>
                  <a:pt x="6874" y="586004"/>
                  <a:pt x="8838" y="587967"/>
                  <a:pt x="8838" y="592875"/>
                </a:cubicBezTo>
                <a:cubicBezTo>
                  <a:pt x="8838" y="596801"/>
                  <a:pt x="6874" y="601709"/>
                  <a:pt x="1964" y="605635"/>
                </a:cubicBezTo>
                <a:cubicBezTo>
                  <a:pt x="1964" y="609562"/>
                  <a:pt x="0" y="612506"/>
                  <a:pt x="0" y="614469"/>
                </a:cubicBezTo>
                <a:cubicBezTo>
                  <a:pt x="1964" y="614469"/>
                  <a:pt x="6874" y="614469"/>
                  <a:pt x="8838" y="616433"/>
                </a:cubicBezTo>
                <a:cubicBezTo>
                  <a:pt x="10802" y="618396"/>
                  <a:pt x="10802" y="618396"/>
                  <a:pt x="10802" y="618396"/>
                </a:cubicBezTo>
                <a:cubicBezTo>
                  <a:pt x="17676" y="616433"/>
                  <a:pt x="17676" y="616433"/>
                  <a:pt x="17676" y="616433"/>
                </a:cubicBezTo>
                <a:cubicBezTo>
                  <a:pt x="19640" y="609562"/>
                  <a:pt x="24550" y="607598"/>
                  <a:pt x="28478" y="605635"/>
                </a:cubicBezTo>
                <a:cubicBezTo>
                  <a:pt x="30442" y="603672"/>
                  <a:pt x="32406" y="603672"/>
                  <a:pt x="37315" y="603672"/>
                </a:cubicBezTo>
                <a:cubicBezTo>
                  <a:pt x="39280" y="603672"/>
                  <a:pt x="44190" y="603672"/>
                  <a:pt x="46153" y="605635"/>
                </a:cubicBezTo>
                <a:cubicBezTo>
                  <a:pt x="50082" y="607598"/>
                  <a:pt x="50082" y="607598"/>
                  <a:pt x="50082" y="607598"/>
                </a:cubicBezTo>
                <a:cubicBezTo>
                  <a:pt x="52045" y="607598"/>
                  <a:pt x="52045" y="607598"/>
                  <a:pt x="52045" y="607598"/>
                </a:cubicBezTo>
                <a:cubicBezTo>
                  <a:pt x="54009" y="605635"/>
                  <a:pt x="55973" y="605635"/>
                  <a:pt x="58919" y="605635"/>
                </a:cubicBezTo>
                <a:cubicBezTo>
                  <a:pt x="61865" y="605635"/>
                  <a:pt x="62847" y="605635"/>
                  <a:pt x="65793" y="607598"/>
                </a:cubicBezTo>
                <a:cubicBezTo>
                  <a:pt x="83469" y="614469"/>
                  <a:pt x="83469" y="614469"/>
                  <a:pt x="83469" y="614469"/>
                </a:cubicBezTo>
                <a:cubicBezTo>
                  <a:pt x="85433" y="614469"/>
                  <a:pt x="87397" y="616433"/>
                  <a:pt x="90343" y="618396"/>
                </a:cubicBezTo>
                <a:cubicBezTo>
                  <a:pt x="92307" y="611525"/>
                  <a:pt x="97217" y="607598"/>
                  <a:pt x="103109" y="605635"/>
                </a:cubicBezTo>
                <a:cubicBezTo>
                  <a:pt x="111947" y="601709"/>
                  <a:pt x="111947" y="601709"/>
                  <a:pt x="111947" y="601709"/>
                </a:cubicBezTo>
                <a:cubicBezTo>
                  <a:pt x="118821" y="594838"/>
                  <a:pt x="118821" y="594838"/>
                  <a:pt x="118821" y="594838"/>
                </a:cubicBezTo>
                <a:cubicBezTo>
                  <a:pt x="122749" y="592875"/>
                  <a:pt x="127659" y="590911"/>
                  <a:pt x="131587" y="590911"/>
                </a:cubicBezTo>
                <a:cubicBezTo>
                  <a:pt x="133551" y="590911"/>
                  <a:pt x="138461" y="590911"/>
                  <a:pt x="140424" y="592875"/>
                </a:cubicBezTo>
                <a:cubicBezTo>
                  <a:pt x="142388" y="592875"/>
                  <a:pt x="142388" y="592875"/>
                  <a:pt x="142388" y="592875"/>
                </a:cubicBezTo>
                <a:cubicBezTo>
                  <a:pt x="144352" y="594838"/>
                  <a:pt x="146316" y="596801"/>
                  <a:pt x="149262" y="601709"/>
                </a:cubicBezTo>
                <a:cubicBezTo>
                  <a:pt x="151226" y="601709"/>
                  <a:pt x="151226" y="601709"/>
                  <a:pt x="151226" y="601709"/>
                </a:cubicBezTo>
                <a:cubicBezTo>
                  <a:pt x="151226" y="601709"/>
                  <a:pt x="151226" y="601709"/>
                  <a:pt x="153190" y="601709"/>
                </a:cubicBezTo>
                <a:cubicBezTo>
                  <a:pt x="153190" y="597782"/>
                  <a:pt x="153190" y="597782"/>
                  <a:pt x="153190" y="597782"/>
                </a:cubicBezTo>
                <a:cubicBezTo>
                  <a:pt x="153190" y="590911"/>
                  <a:pt x="155154" y="586985"/>
                  <a:pt x="157118" y="583059"/>
                </a:cubicBezTo>
                <a:cubicBezTo>
                  <a:pt x="159082" y="581096"/>
                  <a:pt x="159082" y="576188"/>
                  <a:pt x="161046" y="574225"/>
                </a:cubicBezTo>
                <a:cubicBezTo>
                  <a:pt x="164974" y="570298"/>
                  <a:pt x="169884" y="565390"/>
                  <a:pt x="176758" y="565390"/>
                </a:cubicBezTo>
                <a:lnTo>
                  <a:pt x="178722" y="563427"/>
                </a:lnTo>
                <a:cubicBezTo>
                  <a:pt x="182650" y="559501"/>
                  <a:pt x="187560" y="559501"/>
                  <a:pt x="191488" y="559501"/>
                </a:cubicBezTo>
                <a:cubicBezTo>
                  <a:pt x="195416" y="559501"/>
                  <a:pt x="198362" y="559501"/>
                  <a:pt x="202290" y="561464"/>
                </a:cubicBezTo>
                <a:cubicBezTo>
                  <a:pt x="206218" y="563427"/>
                  <a:pt x="209164" y="568335"/>
                  <a:pt x="211128" y="574225"/>
                </a:cubicBezTo>
                <a:cubicBezTo>
                  <a:pt x="211128" y="578151"/>
                  <a:pt x="211128" y="578151"/>
                  <a:pt x="211128" y="578151"/>
                </a:cubicBezTo>
                <a:cubicBezTo>
                  <a:pt x="221930" y="578151"/>
                  <a:pt x="221930" y="578151"/>
                  <a:pt x="221930" y="578151"/>
                </a:cubicBezTo>
                <a:cubicBezTo>
                  <a:pt x="223893" y="580114"/>
                  <a:pt x="223893" y="580114"/>
                  <a:pt x="225858" y="580114"/>
                </a:cubicBezTo>
                <a:cubicBezTo>
                  <a:pt x="223893" y="567354"/>
                  <a:pt x="223893" y="567354"/>
                  <a:pt x="223893" y="567354"/>
                </a:cubicBezTo>
                <a:cubicBezTo>
                  <a:pt x="223893" y="563427"/>
                  <a:pt x="223893" y="558519"/>
                  <a:pt x="227821" y="554593"/>
                </a:cubicBezTo>
                <a:cubicBezTo>
                  <a:pt x="229785" y="550667"/>
                  <a:pt x="229785" y="550667"/>
                  <a:pt x="229785" y="550667"/>
                </a:cubicBezTo>
                <a:cubicBezTo>
                  <a:pt x="231750" y="543796"/>
                  <a:pt x="233713" y="539869"/>
                  <a:pt x="240587" y="535943"/>
                </a:cubicBezTo>
                <a:cubicBezTo>
                  <a:pt x="244515" y="533980"/>
                  <a:pt x="244515" y="533980"/>
                  <a:pt x="244515" y="533980"/>
                </a:cubicBezTo>
                <a:cubicBezTo>
                  <a:pt x="246479" y="533980"/>
                  <a:pt x="248443" y="532017"/>
                  <a:pt x="251389" y="532017"/>
                </a:cubicBezTo>
                <a:cubicBezTo>
                  <a:pt x="255317" y="519256"/>
                  <a:pt x="255317" y="519256"/>
                  <a:pt x="255317" y="519256"/>
                </a:cubicBezTo>
                <a:cubicBezTo>
                  <a:pt x="257281" y="512385"/>
                  <a:pt x="262191" y="508459"/>
                  <a:pt x="266119" y="506496"/>
                </a:cubicBezTo>
                <a:cubicBezTo>
                  <a:pt x="272993" y="502569"/>
                  <a:pt x="272993" y="502569"/>
                  <a:pt x="272993" y="502569"/>
                </a:cubicBezTo>
                <a:cubicBezTo>
                  <a:pt x="274957" y="500606"/>
                  <a:pt x="274957" y="500606"/>
                  <a:pt x="274957" y="500606"/>
                </a:cubicBezTo>
                <a:cubicBezTo>
                  <a:pt x="271029" y="487845"/>
                  <a:pt x="271029" y="487845"/>
                  <a:pt x="271029" y="487845"/>
                </a:cubicBezTo>
                <a:cubicBezTo>
                  <a:pt x="271029" y="483919"/>
                  <a:pt x="271029" y="479011"/>
                  <a:pt x="271029" y="475085"/>
                </a:cubicBezTo>
                <a:cubicBezTo>
                  <a:pt x="272993" y="471159"/>
                  <a:pt x="272993" y="471159"/>
                  <a:pt x="272993" y="471159"/>
                </a:cubicBezTo>
                <a:cubicBezTo>
                  <a:pt x="274957" y="464288"/>
                  <a:pt x="279867" y="460361"/>
                  <a:pt x="285759" y="458398"/>
                </a:cubicBezTo>
                <a:cubicBezTo>
                  <a:pt x="303435" y="454472"/>
                  <a:pt x="303435" y="454472"/>
                  <a:pt x="303435" y="454472"/>
                </a:cubicBezTo>
                <a:cubicBezTo>
                  <a:pt x="303435" y="454472"/>
                  <a:pt x="305399" y="454472"/>
                  <a:pt x="307363" y="454472"/>
                </a:cubicBezTo>
                <a:cubicBezTo>
                  <a:pt x="311291" y="454472"/>
                  <a:pt x="316200" y="456435"/>
                  <a:pt x="318165" y="458398"/>
                </a:cubicBezTo>
                <a:cubicBezTo>
                  <a:pt x="320129" y="458398"/>
                  <a:pt x="320129" y="458398"/>
                  <a:pt x="320129" y="458398"/>
                </a:cubicBezTo>
                <a:cubicBezTo>
                  <a:pt x="330930" y="449564"/>
                  <a:pt x="330930" y="449564"/>
                  <a:pt x="330930" y="449564"/>
                </a:cubicBezTo>
                <a:cubicBezTo>
                  <a:pt x="332894" y="447601"/>
                  <a:pt x="334859" y="447601"/>
                  <a:pt x="337804" y="447601"/>
                </a:cubicBezTo>
                <a:cubicBezTo>
                  <a:pt x="339768" y="445637"/>
                  <a:pt x="339768" y="445637"/>
                  <a:pt x="339768" y="445637"/>
                </a:cubicBezTo>
                <a:cubicBezTo>
                  <a:pt x="337804" y="441711"/>
                  <a:pt x="337804" y="436803"/>
                  <a:pt x="337804" y="432877"/>
                </a:cubicBezTo>
                <a:cubicBezTo>
                  <a:pt x="339768" y="430914"/>
                  <a:pt x="339768" y="430914"/>
                  <a:pt x="339768" y="430914"/>
                </a:cubicBezTo>
                <a:cubicBezTo>
                  <a:pt x="337804" y="428951"/>
                  <a:pt x="337804" y="428951"/>
                  <a:pt x="337804" y="428951"/>
                </a:cubicBezTo>
                <a:cubicBezTo>
                  <a:pt x="330930" y="422080"/>
                  <a:pt x="330930" y="414227"/>
                  <a:pt x="335840" y="407356"/>
                </a:cubicBezTo>
                <a:lnTo>
                  <a:pt x="342714" y="394595"/>
                </a:lnTo>
                <a:close/>
              </a:path>
            </a:pathLst>
          </a:custGeom>
          <a:solidFill>
            <a:srgbClr val="FF7769"/>
          </a:solidFill>
          <a:ln w="9808"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67BC2AA-DDD9-6A54-D1C6-10DA6895CCF2}"/>
              </a:ext>
            </a:extLst>
          </p:cNvPr>
          <p:cNvSpPr/>
          <p:nvPr/>
        </p:nvSpPr>
        <p:spPr>
          <a:xfrm>
            <a:off x="4125549" y="1890722"/>
            <a:ext cx="604905" cy="688087"/>
          </a:xfrm>
          <a:custGeom>
            <a:avLst/>
            <a:gdLst>
              <a:gd name="connsiteX0" fmla="*/ 78559 w 604905"/>
              <a:gd name="connsiteY0" fmla="*/ 50061 h 688087"/>
              <a:gd name="connsiteX1" fmla="*/ 71685 w 604905"/>
              <a:gd name="connsiteY1" fmla="*/ 50061 h 688087"/>
              <a:gd name="connsiteX2" fmla="*/ 69721 w 604905"/>
              <a:gd name="connsiteY2" fmla="*/ 50061 h 688087"/>
              <a:gd name="connsiteX3" fmla="*/ 62847 w 604905"/>
              <a:gd name="connsiteY3" fmla="*/ 56932 h 688087"/>
              <a:gd name="connsiteX4" fmla="*/ 55974 w 604905"/>
              <a:gd name="connsiteY4" fmla="*/ 63803 h 688087"/>
              <a:gd name="connsiteX5" fmla="*/ 59901 w 604905"/>
              <a:gd name="connsiteY5" fmla="*/ 144292 h 688087"/>
              <a:gd name="connsiteX6" fmla="*/ 53027 w 604905"/>
              <a:gd name="connsiteY6" fmla="*/ 159998 h 688087"/>
              <a:gd name="connsiteX7" fmla="*/ 35352 w 604905"/>
              <a:gd name="connsiteY7" fmla="*/ 170795 h 688087"/>
              <a:gd name="connsiteX8" fmla="*/ 26514 w 604905"/>
              <a:gd name="connsiteY8" fmla="*/ 177666 h 688087"/>
              <a:gd name="connsiteX9" fmla="*/ 22586 w 604905"/>
              <a:gd name="connsiteY9" fmla="*/ 181592 h 688087"/>
              <a:gd name="connsiteX10" fmla="*/ 9820 w 604905"/>
              <a:gd name="connsiteY10" fmla="*/ 188463 h 688087"/>
              <a:gd name="connsiteX11" fmla="*/ 5892 w 604905"/>
              <a:gd name="connsiteY11" fmla="*/ 204169 h 688087"/>
              <a:gd name="connsiteX12" fmla="*/ 1964 w 604905"/>
              <a:gd name="connsiteY12" fmla="*/ 211040 h 688087"/>
              <a:gd name="connsiteX13" fmla="*/ 0 w 604905"/>
              <a:gd name="connsiteY13" fmla="*/ 213003 h 688087"/>
              <a:gd name="connsiteX14" fmla="*/ 1964 w 604905"/>
              <a:gd name="connsiteY14" fmla="*/ 214966 h 688087"/>
              <a:gd name="connsiteX15" fmla="*/ 5892 w 604905"/>
              <a:gd name="connsiteY15" fmla="*/ 216929 h 688087"/>
              <a:gd name="connsiteX16" fmla="*/ 12766 w 604905"/>
              <a:gd name="connsiteY16" fmla="*/ 225764 h 688087"/>
              <a:gd name="connsiteX17" fmla="*/ 21604 w 604905"/>
              <a:gd name="connsiteY17" fmla="*/ 243432 h 688087"/>
              <a:gd name="connsiteX18" fmla="*/ 23568 w 604905"/>
              <a:gd name="connsiteY18" fmla="*/ 261100 h 688087"/>
              <a:gd name="connsiteX19" fmla="*/ 16694 w 604905"/>
              <a:gd name="connsiteY19" fmla="*/ 276806 h 688087"/>
              <a:gd name="connsiteX20" fmla="*/ 12766 w 604905"/>
              <a:gd name="connsiteY20" fmla="*/ 280732 h 688087"/>
              <a:gd name="connsiteX21" fmla="*/ 12766 w 604905"/>
              <a:gd name="connsiteY21" fmla="*/ 287603 h 688087"/>
              <a:gd name="connsiteX22" fmla="*/ 14730 w 604905"/>
              <a:gd name="connsiteY22" fmla="*/ 296437 h 688087"/>
              <a:gd name="connsiteX23" fmla="*/ 12766 w 604905"/>
              <a:gd name="connsiteY23" fmla="*/ 312143 h 688087"/>
              <a:gd name="connsiteX24" fmla="*/ 12766 w 604905"/>
              <a:gd name="connsiteY24" fmla="*/ 314106 h 688087"/>
              <a:gd name="connsiteX25" fmla="*/ 14730 w 604905"/>
              <a:gd name="connsiteY25" fmla="*/ 329811 h 688087"/>
              <a:gd name="connsiteX26" fmla="*/ 12766 w 604905"/>
              <a:gd name="connsiteY26" fmla="*/ 340608 h 688087"/>
              <a:gd name="connsiteX27" fmla="*/ 14730 w 604905"/>
              <a:gd name="connsiteY27" fmla="*/ 344535 h 688087"/>
              <a:gd name="connsiteX28" fmla="*/ 12766 w 604905"/>
              <a:gd name="connsiteY28" fmla="*/ 353369 h 688087"/>
              <a:gd name="connsiteX29" fmla="*/ 12766 w 604905"/>
              <a:gd name="connsiteY29" fmla="*/ 355332 h 688087"/>
              <a:gd name="connsiteX30" fmla="*/ 23568 w 604905"/>
              <a:gd name="connsiteY30" fmla="*/ 364166 h 688087"/>
              <a:gd name="connsiteX31" fmla="*/ 27496 w 604905"/>
              <a:gd name="connsiteY31" fmla="*/ 371037 h 688087"/>
              <a:gd name="connsiteX32" fmla="*/ 31424 w 604905"/>
              <a:gd name="connsiteY32" fmla="*/ 373001 h 688087"/>
              <a:gd name="connsiteX33" fmla="*/ 49099 w 604905"/>
              <a:gd name="connsiteY33" fmla="*/ 374964 h 688087"/>
              <a:gd name="connsiteX34" fmla="*/ 61865 w 604905"/>
              <a:gd name="connsiteY34" fmla="*/ 383798 h 688087"/>
              <a:gd name="connsiteX35" fmla="*/ 65793 w 604905"/>
              <a:gd name="connsiteY35" fmla="*/ 390669 h 688087"/>
              <a:gd name="connsiteX36" fmla="*/ 78559 w 604905"/>
              <a:gd name="connsiteY36" fmla="*/ 394595 h 688087"/>
              <a:gd name="connsiteX37" fmla="*/ 82487 w 604905"/>
              <a:gd name="connsiteY37" fmla="*/ 396559 h 688087"/>
              <a:gd name="connsiteX38" fmla="*/ 98199 w 604905"/>
              <a:gd name="connsiteY38" fmla="*/ 405393 h 688087"/>
              <a:gd name="connsiteX39" fmla="*/ 105073 w 604905"/>
              <a:gd name="connsiteY39" fmla="*/ 412264 h 688087"/>
              <a:gd name="connsiteX40" fmla="*/ 120785 w 604905"/>
              <a:gd name="connsiteY40" fmla="*/ 435822 h 688087"/>
              <a:gd name="connsiteX41" fmla="*/ 140424 w 604905"/>
              <a:gd name="connsiteY41" fmla="*/ 453490 h 688087"/>
              <a:gd name="connsiteX42" fmla="*/ 144353 w 604905"/>
              <a:gd name="connsiteY42" fmla="*/ 453490 h 688087"/>
              <a:gd name="connsiteX43" fmla="*/ 153190 w 604905"/>
              <a:gd name="connsiteY43" fmla="*/ 455453 h 688087"/>
              <a:gd name="connsiteX44" fmla="*/ 168902 w 604905"/>
              <a:gd name="connsiteY44" fmla="*/ 466251 h 688087"/>
              <a:gd name="connsiteX45" fmla="*/ 175776 w 604905"/>
              <a:gd name="connsiteY45" fmla="*/ 473122 h 688087"/>
              <a:gd name="connsiteX46" fmla="*/ 188542 w 604905"/>
              <a:gd name="connsiteY46" fmla="*/ 494717 h 688087"/>
              <a:gd name="connsiteX47" fmla="*/ 190506 w 604905"/>
              <a:gd name="connsiteY47" fmla="*/ 503551 h 688087"/>
              <a:gd name="connsiteX48" fmla="*/ 192470 w 604905"/>
              <a:gd name="connsiteY48" fmla="*/ 516311 h 688087"/>
              <a:gd name="connsiteX49" fmla="*/ 196398 w 604905"/>
              <a:gd name="connsiteY49" fmla="*/ 546740 h 688087"/>
              <a:gd name="connsiteX50" fmla="*/ 196398 w 604905"/>
              <a:gd name="connsiteY50" fmla="*/ 550667 h 688087"/>
              <a:gd name="connsiteX51" fmla="*/ 196398 w 604905"/>
              <a:gd name="connsiteY51" fmla="*/ 554593 h 688087"/>
              <a:gd name="connsiteX52" fmla="*/ 198362 w 604905"/>
              <a:gd name="connsiteY52" fmla="*/ 558519 h 688087"/>
              <a:gd name="connsiteX53" fmla="*/ 200326 w 604905"/>
              <a:gd name="connsiteY53" fmla="*/ 562446 h 688087"/>
              <a:gd name="connsiteX54" fmla="*/ 202290 w 604905"/>
              <a:gd name="connsiteY54" fmla="*/ 562446 h 688087"/>
              <a:gd name="connsiteX55" fmla="*/ 209164 w 604905"/>
              <a:gd name="connsiteY55" fmla="*/ 569317 h 688087"/>
              <a:gd name="connsiteX56" fmla="*/ 213092 w 604905"/>
              <a:gd name="connsiteY56" fmla="*/ 576188 h 688087"/>
              <a:gd name="connsiteX57" fmla="*/ 215056 w 604905"/>
              <a:gd name="connsiteY57" fmla="*/ 588948 h 688087"/>
              <a:gd name="connsiteX58" fmla="*/ 215056 w 604905"/>
              <a:gd name="connsiteY58" fmla="*/ 592875 h 688087"/>
              <a:gd name="connsiteX59" fmla="*/ 211128 w 604905"/>
              <a:gd name="connsiteY59" fmla="*/ 601709 h 688087"/>
              <a:gd name="connsiteX60" fmla="*/ 207200 w 604905"/>
              <a:gd name="connsiteY60" fmla="*/ 608580 h 688087"/>
              <a:gd name="connsiteX61" fmla="*/ 209164 w 604905"/>
              <a:gd name="connsiteY61" fmla="*/ 632138 h 688087"/>
              <a:gd name="connsiteX62" fmla="*/ 213092 w 604905"/>
              <a:gd name="connsiteY62" fmla="*/ 640972 h 688087"/>
              <a:gd name="connsiteX63" fmla="*/ 215056 w 604905"/>
              <a:gd name="connsiteY63" fmla="*/ 647843 h 688087"/>
              <a:gd name="connsiteX64" fmla="*/ 218984 w 604905"/>
              <a:gd name="connsiteY64" fmla="*/ 660604 h 688087"/>
              <a:gd name="connsiteX65" fmla="*/ 222912 w 604905"/>
              <a:gd name="connsiteY65" fmla="*/ 662567 h 688087"/>
              <a:gd name="connsiteX66" fmla="*/ 246479 w 604905"/>
              <a:gd name="connsiteY66" fmla="*/ 666493 h 688087"/>
              <a:gd name="connsiteX67" fmla="*/ 259245 w 604905"/>
              <a:gd name="connsiteY67" fmla="*/ 675327 h 688087"/>
              <a:gd name="connsiteX68" fmla="*/ 266119 w 604905"/>
              <a:gd name="connsiteY68" fmla="*/ 688088 h 688087"/>
              <a:gd name="connsiteX69" fmla="*/ 451715 w 604905"/>
              <a:gd name="connsiteY69" fmla="*/ 677291 h 688087"/>
              <a:gd name="connsiteX70" fmla="*/ 582320 w 604905"/>
              <a:gd name="connsiteY70" fmla="*/ 668456 h 688087"/>
              <a:gd name="connsiteX71" fmla="*/ 582320 w 604905"/>
              <a:gd name="connsiteY71" fmla="*/ 664530 h 688087"/>
              <a:gd name="connsiteX72" fmla="*/ 584284 w 604905"/>
              <a:gd name="connsiteY72" fmla="*/ 638027 h 688087"/>
              <a:gd name="connsiteX73" fmla="*/ 575446 w 604905"/>
              <a:gd name="connsiteY73" fmla="*/ 625267 h 688087"/>
              <a:gd name="connsiteX74" fmla="*/ 573482 w 604905"/>
              <a:gd name="connsiteY74" fmla="*/ 609562 h 688087"/>
              <a:gd name="connsiteX75" fmla="*/ 566608 w 604905"/>
              <a:gd name="connsiteY75" fmla="*/ 600727 h 688087"/>
              <a:gd name="connsiteX76" fmla="*/ 568572 w 604905"/>
              <a:gd name="connsiteY76" fmla="*/ 591893 h 688087"/>
              <a:gd name="connsiteX77" fmla="*/ 564644 w 604905"/>
              <a:gd name="connsiteY77" fmla="*/ 583059 h 688087"/>
              <a:gd name="connsiteX78" fmla="*/ 566608 w 604905"/>
              <a:gd name="connsiteY78" fmla="*/ 574225 h 688087"/>
              <a:gd name="connsiteX79" fmla="*/ 562680 w 604905"/>
              <a:gd name="connsiteY79" fmla="*/ 558519 h 688087"/>
              <a:gd name="connsiteX80" fmla="*/ 564644 w 604905"/>
              <a:gd name="connsiteY80" fmla="*/ 542814 h 688087"/>
              <a:gd name="connsiteX81" fmla="*/ 571518 w 604905"/>
              <a:gd name="connsiteY81" fmla="*/ 525146 h 688087"/>
              <a:gd name="connsiteX82" fmla="*/ 571518 w 604905"/>
              <a:gd name="connsiteY82" fmla="*/ 507477 h 688087"/>
              <a:gd name="connsiteX83" fmla="*/ 580356 w 604905"/>
              <a:gd name="connsiteY83" fmla="*/ 491772 h 688087"/>
              <a:gd name="connsiteX84" fmla="*/ 580356 w 604905"/>
              <a:gd name="connsiteY84" fmla="*/ 479011 h 688087"/>
              <a:gd name="connsiteX85" fmla="*/ 573482 w 604905"/>
              <a:gd name="connsiteY85" fmla="*/ 468214 h 688087"/>
              <a:gd name="connsiteX86" fmla="*/ 573482 w 604905"/>
              <a:gd name="connsiteY86" fmla="*/ 448582 h 688087"/>
              <a:gd name="connsiteX87" fmla="*/ 580356 w 604905"/>
              <a:gd name="connsiteY87" fmla="*/ 422080 h 688087"/>
              <a:gd name="connsiteX88" fmla="*/ 591158 w 604905"/>
              <a:gd name="connsiteY88" fmla="*/ 413245 h 688087"/>
              <a:gd name="connsiteX89" fmla="*/ 593122 w 604905"/>
              <a:gd name="connsiteY89" fmla="*/ 409319 h 688087"/>
              <a:gd name="connsiteX90" fmla="*/ 593122 w 604905"/>
              <a:gd name="connsiteY90" fmla="*/ 402448 h 688087"/>
              <a:gd name="connsiteX91" fmla="*/ 589194 w 604905"/>
              <a:gd name="connsiteY91" fmla="*/ 389687 h 688087"/>
              <a:gd name="connsiteX92" fmla="*/ 591158 w 604905"/>
              <a:gd name="connsiteY92" fmla="*/ 372019 h 688087"/>
              <a:gd name="connsiteX93" fmla="*/ 598032 w 604905"/>
              <a:gd name="connsiteY93" fmla="*/ 339627 h 688087"/>
              <a:gd name="connsiteX94" fmla="*/ 604906 w 604905"/>
              <a:gd name="connsiteY94" fmla="*/ 328829 h 688087"/>
              <a:gd name="connsiteX95" fmla="*/ 604906 w 604905"/>
              <a:gd name="connsiteY95" fmla="*/ 324903 h 688087"/>
              <a:gd name="connsiteX96" fmla="*/ 600978 w 604905"/>
              <a:gd name="connsiteY96" fmla="*/ 322940 h 688087"/>
              <a:gd name="connsiteX97" fmla="*/ 594104 w 604905"/>
              <a:gd name="connsiteY97" fmla="*/ 319014 h 688087"/>
              <a:gd name="connsiteX98" fmla="*/ 592140 w 604905"/>
              <a:gd name="connsiteY98" fmla="*/ 317051 h 688087"/>
              <a:gd name="connsiteX99" fmla="*/ 588212 w 604905"/>
              <a:gd name="connsiteY99" fmla="*/ 313124 h 688087"/>
              <a:gd name="connsiteX100" fmla="*/ 588212 w 604905"/>
              <a:gd name="connsiteY100" fmla="*/ 309198 h 688087"/>
              <a:gd name="connsiteX101" fmla="*/ 586248 w 604905"/>
              <a:gd name="connsiteY101" fmla="*/ 311161 h 688087"/>
              <a:gd name="connsiteX102" fmla="*/ 577410 w 604905"/>
              <a:gd name="connsiteY102" fmla="*/ 311161 h 688087"/>
              <a:gd name="connsiteX103" fmla="*/ 579374 w 604905"/>
              <a:gd name="connsiteY103" fmla="*/ 311161 h 688087"/>
              <a:gd name="connsiteX104" fmla="*/ 570536 w 604905"/>
              <a:gd name="connsiteY104" fmla="*/ 326866 h 688087"/>
              <a:gd name="connsiteX105" fmla="*/ 563662 w 604905"/>
              <a:gd name="connsiteY105" fmla="*/ 342572 h 688087"/>
              <a:gd name="connsiteX106" fmla="*/ 552860 w 604905"/>
              <a:gd name="connsiteY106" fmla="*/ 349443 h 688087"/>
              <a:gd name="connsiteX107" fmla="*/ 548932 w 604905"/>
              <a:gd name="connsiteY107" fmla="*/ 353369 h 688087"/>
              <a:gd name="connsiteX108" fmla="*/ 548932 w 604905"/>
              <a:gd name="connsiteY108" fmla="*/ 355332 h 688087"/>
              <a:gd name="connsiteX109" fmla="*/ 546968 w 604905"/>
              <a:gd name="connsiteY109" fmla="*/ 362203 h 688087"/>
              <a:gd name="connsiteX110" fmla="*/ 531256 w 604905"/>
              <a:gd name="connsiteY110" fmla="*/ 362203 h 688087"/>
              <a:gd name="connsiteX111" fmla="*/ 531256 w 604905"/>
              <a:gd name="connsiteY111" fmla="*/ 358277 h 688087"/>
              <a:gd name="connsiteX112" fmla="*/ 531256 w 604905"/>
              <a:gd name="connsiteY112" fmla="*/ 356314 h 688087"/>
              <a:gd name="connsiteX113" fmla="*/ 531256 w 604905"/>
              <a:gd name="connsiteY113" fmla="*/ 354351 h 688087"/>
              <a:gd name="connsiteX114" fmla="*/ 531256 w 604905"/>
              <a:gd name="connsiteY114" fmla="*/ 345516 h 688087"/>
              <a:gd name="connsiteX115" fmla="*/ 533220 w 604905"/>
              <a:gd name="connsiteY115" fmla="*/ 336682 h 688087"/>
              <a:gd name="connsiteX116" fmla="*/ 533220 w 604905"/>
              <a:gd name="connsiteY116" fmla="*/ 332756 h 688087"/>
              <a:gd name="connsiteX117" fmla="*/ 540094 w 604905"/>
              <a:gd name="connsiteY117" fmla="*/ 325885 h 688087"/>
              <a:gd name="connsiteX118" fmla="*/ 542058 w 604905"/>
              <a:gd name="connsiteY118" fmla="*/ 315087 h 688087"/>
              <a:gd name="connsiteX119" fmla="*/ 548932 w 604905"/>
              <a:gd name="connsiteY119" fmla="*/ 306253 h 688087"/>
              <a:gd name="connsiteX120" fmla="*/ 546968 w 604905"/>
              <a:gd name="connsiteY120" fmla="*/ 297419 h 688087"/>
              <a:gd name="connsiteX121" fmla="*/ 553842 w 604905"/>
              <a:gd name="connsiteY121" fmla="*/ 290548 h 688087"/>
              <a:gd name="connsiteX122" fmla="*/ 571518 w 604905"/>
              <a:gd name="connsiteY122" fmla="*/ 283677 h 688087"/>
              <a:gd name="connsiteX123" fmla="*/ 571518 w 604905"/>
              <a:gd name="connsiteY123" fmla="*/ 281714 h 688087"/>
              <a:gd name="connsiteX124" fmla="*/ 569554 w 604905"/>
              <a:gd name="connsiteY124" fmla="*/ 281714 h 688087"/>
              <a:gd name="connsiteX125" fmla="*/ 558752 w 604905"/>
              <a:gd name="connsiteY125" fmla="*/ 277787 h 688087"/>
              <a:gd name="connsiteX126" fmla="*/ 556788 w 604905"/>
              <a:gd name="connsiteY126" fmla="*/ 275824 h 688087"/>
              <a:gd name="connsiteX127" fmla="*/ 556788 w 604905"/>
              <a:gd name="connsiteY127" fmla="*/ 273861 h 688087"/>
              <a:gd name="connsiteX128" fmla="*/ 552860 w 604905"/>
              <a:gd name="connsiteY128" fmla="*/ 271898 h 688087"/>
              <a:gd name="connsiteX129" fmla="*/ 544022 w 604905"/>
              <a:gd name="connsiteY129" fmla="*/ 261100 h 688087"/>
              <a:gd name="connsiteX130" fmla="*/ 544022 w 604905"/>
              <a:gd name="connsiteY130" fmla="*/ 259137 h 688087"/>
              <a:gd name="connsiteX131" fmla="*/ 544022 w 604905"/>
              <a:gd name="connsiteY131" fmla="*/ 248340 h 688087"/>
              <a:gd name="connsiteX132" fmla="*/ 540094 w 604905"/>
              <a:gd name="connsiteY132" fmla="*/ 246377 h 688087"/>
              <a:gd name="connsiteX133" fmla="*/ 529292 w 604905"/>
              <a:gd name="connsiteY133" fmla="*/ 237542 h 688087"/>
              <a:gd name="connsiteX134" fmla="*/ 527329 w 604905"/>
              <a:gd name="connsiteY134" fmla="*/ 221837 h 688087"/>
              <a:gd name="connsiteX135" fmla="*/ 531256 w 604905"/>
              <a:gd name="connsiteY135" fmla="*/ 204169 h 688087"/>
              <a:gd name="connsiteX136" fmla="*/ 531256 w 604905"/>
              <a:gd name="connsiteY136" fmla="*/ 193371 h 688087"/>
              <a:gd name="connsiteX137" fmla="*/ 529292 w 604905"/>
              <a:gd name="connsiteY137" fmla="*/ 182574 h 688087"/>
              <a:gd name="connsiteX138" fmla="*/ 525364 w 604905"/>
              <a:gd name="connsiteY138" fmla="*/ 182574 h 688087"/>
              <a:gd name="connsiteX139" fmla="*/ 518490 w 604905"/>
              <a:gd name="connsiteY139" fmla="*/ 180611 h 688087"/>
              <a:gd name="connsiteX140" fmla="*/ 514562 w 604905"/>
              <a:gd name="connsiteY140" fmla="*/ 180611 h 688087"/>
              <a:gd name="connsiteX141" fmla="*/ 503761 w 604905"/>
              <a:gd name="connsiteY141" fmla="*/ 178648 h 688087"/>
              <a:gd name="connsiteX142" fmla="*/ 501797 w 604905"/>
              <a:gd name="connsiteY142" fmla="*/ 176684 h 688087"/>
              <a:gd name="connsiteX143" fmla="*/ 492959 w 604905"/>
              <a:gd name="connsiteY143" fmla="*/ 159016 h 688087"/>
              <a:gd name="connsiteX144" fmla="*/ 492959 w 604905"/>
              <a:gd name="connsiteY144" fmla="*/ 157053 h 688087"/>
              <a:gd name="connsiteX145" fmla="*/ 489031 w 604905"/>
              <a:gd name="connsiteY145" fmla="*/ 157053 h 688087"/>
              <a:gd name="connsiteX146" fmla="*/ 478229 w 604905"/>
              <a:gd name="connsiteY146" fmla="*/ 153127 h 688087"/>
              <a:gd name="connsiteX147" fmla="*/ 476265 w 604905"/>
              <a:gd name="connsiteY147" fmla="*/ 153127 h 688087"/>
              <a:gd name="connsiteX148" fmla="*/ 469391 w 604905"/>
              <a:gd name="connsiteY148" fmla="*/ 153127 h 688087"/>
              <a:gd name="connsiteX149" fmla="*/ 462517 w 604905"/>
              <a:gd name="connsiteY149" fmla="*/ 151163 h 688087"/>
              <a:gd name="connsiteX150" fmla="*/ 451715 w 604905"/>
              <a:gd name="connsiteY150" fmla="*/ 153127 h 688087"/>
              <a:gd name="connsiteX151" fmla="*/ 449751 w 604905"/>
              <a:gd name="connsiteY151" fmla="*/ 153127 h 688087"/>
              <a:gd name="connsiteX152" fmla="*/ 438949 w 604905"/>
              <a:gd name="connsiteY152" fmla="*/ 151163 h 688087"/>
              <a:gd name="connsiteX153" fmla="*/ 428148 w 604905"/>
              <a:gd name="connsiteY153" fmla="*/ 149200 h 688087"/>
              <a:gd name="connsiteX154" fmla="*/ 419310 w 604905"/>
              <a:gd name="connsiteY154" fmla="*/ 147237 h 688087"/>
              <a:gd name="connsiteX155" fmla="*/ 392796 w 604905"/>
              <a:gd name="connsiteY155" fmla="*/ 134476 h 688087"/>
              <a:gd name="connsiteX156" fmla="*/ 281831 w 604905"/>
              <a:gd name="connsiteY156" fmla="*/ 110919 h 688087"/>
              <a:gd name="connsiteX157" fmla="*/ 266119 w 604905"/>
              <a:gd name="connsiteY157" fmla="*/ 100121 h 688087"/>
              <a:gd name="connsiteX158" fmla="*/ 259245 w 604905"/>
              <a:gd name="connsiteY158" fmla="*/ 84416 h 688087"/>
              <a:gd name="connsiteX159" fmla="*/ 252371 w 604905"/>
              <a:gd name="connsiteY159" fmla="*/ 82453 h 688087"/>
              <a:gd name="connsiteX160" fmla="*/ 250407 w 604905"/>
              <a:gd name="connsiteY160" fmla="*/ 82453 h 688087"/>
              <a:gd name="connsiteX161" fmla="*/ 234695 w 604905"/>
              <a:gd name="connsiteY161" fmla="*/ 71655 h 688087"/>
              <a:gd name="connsiteX162" fmla="*/ 232732 w 604905"/>
              <a:gd name="connsiteY162" fmla="*/ 71655 h 688087"/>
              <a:gd name="connsiteX163" fmla="*/ 230768 w 604905"/>
              <a:gd name="connsiteY163" fmla="*/ 60858 h 688087"/>
              <a:gd name="connsiteX164" fmla="*/ 228803 w 604905"/>
              <a:gd name="connsiteY164" fmla="*/ 58895 h 688087"/>
              <a:gd name="connsiteX165" fmla="*/ 221930 w 604905"/>
              <a:gd name="connsiteY165" fmla="*/ 54968 h 688087"/>
              <a:gd name="connsiteX166" fmla="*/ 218002 w 604905"/>
              <a:gd name="connsiteY166" fmla="*/ 56932 h 688087"/>
              <a:gd name="connsiteX167" fmla="*/ 218002 w 604905"/>
              <a:gd name="connsiteY167" fmla="*/ 53005 h 688087"/>
              <a:gd name="connsiteX168" fmla="*/ 216038 w 604905"/>
              <a:gd name="connsiteY168" fmla="*/ 51042 h 688087"/>
              <a:gd name="connsiteX169" fmla="*/ 216038 w 604905"/>
              <a:gd name="connsiteY169" fmla="*/ 53005 h 688087"/>
              <a:gd name="connsiteX170" fmla="*/ 212110 w 604905"/>
              <a:gd name="connsiteY170" fmla="*/ 53005 h 688087"/>
              <a:gd name="connsiteX171" fmla="*/ 208182 w 604905"/>
              <a:gd name="connsiteY171" fmla="*/ 56932 h 688087"/>
              <a:gd name="connsiteX172" fmla="*/ 188542 w 604905"/>
              <a:gd name="connsiteY172" fmla="*/ 65766 h 688087"/>
              <a:gd name="connsiteX173" fmla="*/ 190506 w 604905"/>
              <a:gd name="connsiteY173" fmla="*/ 50061 h 688087"/>
              <a:gd name="connsiteX174" fmla="*/ 194434 w 604905"/>
              <a:gd name="connsiteY174" fmla="*/ 43190 h 688087"/>
              <a:gd name="connsiteX175" fmla="*/ 192470 w 604905"/>
              <a:gd name="connsiteY175" fmla="*/ 34355 h 688087"/>
              <a:gd name="connsiteX176" fmla="*/ 203272 w 604905"/>
              <a:gd name="connsiteY176" fmla="*/ 21595 h 688087"/>
              <a:gd name="connsiteX177" fmla="*/ 203272 w 604905"/>
              <a:gd name="connsiteY177" fmla="*/ 12761 h 688087"/>
              <a:gd name="connsiteX178" fmla="*/ 205236 w 604905"/>
              <a:gd name="connsiteY178" fmla="*/ 10797 h 688087"/>
              <a:gd name="connsiteX179" fmla="*/ 201308 w 604905"/>
              <a:gd name="connsiteY179" fmla="*/ 8834 h 688087"/>
              <a:gd name="connsiteX180" fmla="*/ 199344 w 604905"/>
              <a:gd name="connsiteY180" fmla="*/ 6871 h 688087"/>
              <a:gd name="connsiteX181" fmla="*/ 196398 w 604905"/>
              <a:gd name="connsiteY181" fmla="*/ 0 h 688087"/>
              <a:gd name="connsiteX182" fmla="*/ 194434 w 604905"/>
              <a:gd name="connsiteY182" fmla="*/ 0 h 688087"/>
              <a:gd name="connsiteX183" fmla="*/ 190506 w 604905"/>
              <a:gd name="connsiteY183" fmla="*/ 3926 h 688087"/>
              <a:gd name="connsiteX184" fmla="*/ 183632 w 604905"/>
              <a:gd name="connsiteY184" fmla="*/ 3926 h 688087"/>
              <a:gd name="connsiteX185" fmla="*/ 170866 w 604905"/>
              <a:gd name="connsiteY185" fmla="*/ 16687 h 688087"/>
              <a:gd name="connsiteX186" fmla="*/ 166938 w 604905"/>
              <a:gd name="connsiteY186" fmla="*/ 16687 h 688087"/>
              <a:gd name="connsiteX187" fmla="*/ 160064 w 604905"/>
              <a:gd name="connsiteY187" fmla="*/ 18650 h 688087"/>
              <a:gd name="connsiteX188" fmla="*/ 160064 w 604905"/>
              <a:gd name="connsiteY188" fmla="*/ 16687 h 688087"/>
              <a:gd name="connsiteX189" fmla="*/ 140424 w 604905"/>
              <a:gd name="connsiteY189" fmla="*/ 32392 h 688087"/>
              <a:gd name="connsiteX190" fmla="*/ 138461 w 604905"/>
              <a:gd name="connsiteY190" fmla="*/ 30429 h 688087"/>
              <a:gd name="connsiteX191" fmla="*/ 88379 w 604905"/>
              <a:gd name="connsiteY191" fmla="*/ 50061 h 688087"/>
              <a:gd name="connsiteX192" fmla="*/ 78559 w 604905"/>
              <a:gd name="connsiteY192" fmla="*/ 50061 h 68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604905" h="688087">
                <a:moveTo>
                  <a:pt x="78559" y="50061"/>
                </a:moveTo>
                <a:cubicBezTo>
                  <a:pt x="71685" y="50061"/>
                  <a:pt x="71685" y="50061"/>
                  <a:pt x="71685" y="50061"/>
                </a:cubicBezTo>
                <a:cubicBezTo>
                  <a:pt x="69721" y="50061"/>
                  <a:pt x="69721" y="50061"/>
                  <a:pt x="69721" y="50061"/>
                </a:cubicBezTo>
                <a:cubicBezTo>
                  <a:pt x="67757" y="52024"/>
                  <a:pt x="65793" y="53987"/>
                  <a:pt x="62847" y="56932"/>
                </a:cubicBezTo>
                <a:cubicBezTo>
                  <a:pt x="62847" y="58895"/>
                  <a:pt x="60883" y="60858"/>
                  <a:pt x="55974" y="63803"/>
                </a:cubicBezTo>
                <a:cubicBezTo>
                  <a:pt x="59901" y="144292"/>
                  <a:pt x="59901" y="144292"/>
                  <a:pt x="59901" y="144292"/>
                </a:cubicBezTo>
                <a:cubicBezTo>
                  <a:pt x="59901" y="148219"/>
                  <a:pt x="57937" y="155090"/>
                  <a:pt x="53027" y="159998"/>
                </a:cubicBezTo>
                <a:cubicBezTo>
                  <a:pt x="49099" y="166869"/>
                  <a:pt x="44190" y="170795"/>
                  <a:pt x="35352" y="170795"/>
                </a:cubicBezTo>
                <a:cubicBezTo>
                  <a:pt x="33388" y="174721"/>
                  <a:pt x="31424" y="177666"/>
                  <a:pt x="26514" y="177666"/>
                </a:cubicBezTo>
                <a:cubicBezTo>
                  <a:pt x="24550" y="179629"/>
                  <a:pt x="24550" y="181592"/>
                  <a:pt x="22586" y="181592"/>
                </a:cubicBezTo>
                <a:cubicBezTo>
                  <a:pt x="9820" y="188463"/>
                  <a:pt x="9820" y="188463"/>
                  <a:pt x="9820" y="188463"/>
                </a:cubicBezTo>
                <a:cubicBezTo>
                  <a:pt x="5892" y="204169"/>
                  <a:pt x="5892" y="204169"/>
                  <a:pt x="5892" y="204169"/>
                </a:cubicBezTo>
                <a:cubicBezTo>
                  <a:pt x="5892" y="206132"/>
                  <a:pt x="3928" y="208095"/>
                  <a:pt x="1964" y="211040"/>
                </a:cubicBezTo>
                <a:cubicBezTo>
                  <a:pt x="0" y="213985"/>
                  <a:pt x="0" y="213003"/>
                  <a:pt x="0" y="213003"/>
                </a:cubicBezTo>
                <a:cubicBezTo>
                  <a:pt x="0" y="214966"/>
                  <a:pt x="1964" y="214966"/>
                  <a:pt x="1964" y="214966"/>
                </a:cubicBezTo>
                <a:cubicBezTo>
                  <a:pt x="5892" y="216929"/>
                  <a:pt x="5892" y="216929"/>
                  <a:pt x="5892" y="216929"/>
                </a:cubicBezTo>
                <a:cubicBezTo>
                  <a:pt x="7856" y="218892"/>
                  <a:pt x="9820" y="220856"/>
                  <a:pt x="12766" y="225764"/>
                </a:cubicBezTo>
                <a:cubicBezTo>
                  <a:pt x="21604" y="243432"/>
                  <a:pt x="21604" y="243432"/>
                  <a:pt x="21604" y="243432"/>
                </a:cubicBezTo>
                <a:cubicBezTo>
                  <a:pt x="25532" y="250303"/>
                  <a:pt x="25532" y="254229"/>
                  <a:pt x="23568" y="261100"/>
                </a:cubicBezTo>
                <a:cubicBezTo>
                  <a:pt x="16694" y="276806"/>
                  <a:pt x="16694" y="276806"/>
                  <a:pt x="16694" y="276806"/>
                </a:cubicBezTo>
                <a:cubicBezTo>
                  <a:pt x="14730" y="278769"/>
                  <a:pt x="14730" y="278769"/>
                  <a:pt x="12766" y="280732"/>
                </a:cubicBezTo>
                <a:cubicBezTo>
                  <a:pt x="12766" y="287603"/>
                  <a:pt x="12766" y="287603"/>
                  <a:pt x="12766" y="287603"/>
                </a:cubicBezTo>
                <a:cubicBezTo>
                  <a:pt x="14730" y="296437"/>
                  <a:pt x="14730" y="296437"/>
                  <a:pt x="14730" y="296437"/>
                </a:cubicBezTo>
                <a:cubicBezTo>
                  <a:pt x="14730" y="300364"/>
                  <a:pt x="14730" y="307235"/>
                  <a:pt x="12766" y="312143"/>
                </a:cubicBezTo>
                <a:lnTo>
                  <a:pt x="12766" y="314106"/>
                </a:lnTo>
                <a:cubicBezTo>
                  <a:pt x="14730" y="329811"/>
                  <a:pt x="14730" y="329811"/>
                  <a:pt x="14730" y="329811"/>
                </a:cubicBezTo>
                <a:cubicBezTo>
                  <a:pt x="14730" y="333737"/>
                  <a:pt x="14730" y="336682"/>
                  <a:pt x="12766" y="340608"/>
                </a:cubicBezTo>
                <a:cubicBezTo>
                  <a:pt x="14730" y="344535"/>
                  <a:pt x="14730" y="344535"/>
                  <a:pt x="14730" y="344535"/>
                </a:cubicBezTo>
                <a:cubicBezTo>
                  <a:pt x="14730" y="346498"/>
                  <a:pt x="14730" y="348461"/>
                  <a:pt x="12766" y="353369"/>
                </a:cubicBezTo>
                <a:cubicBezTo>
                  <a:pt x="12766" y="355332"/>
                  <a:pt x="12766" y="355332"/>
                  <a:pt x="12766" y="355332"/>
                </a:cubicBezTo>
                <a:cubicBezTo>
                  <a:pt x="23568" y="364166"/>
                  <a:pt x="23568" y="364166"/>
                  <a:pt x="23568" y="364166"/>
                </a:cubicBezTo>
                <a:cubicBezTo>
                  <a:pt x="25532" y="366130"/>
                  <a:pt x="27496" y="366130"/>
                  <a:pt x="27496" y="371037"/>
                </a:cubicBezTo>
                <a:cubicBezTo>
                  <a:pt x="31424" y="373001"/>
                  <a:pt x="31424" y="373001"/>
                  <a:pt x="31424" y="373001"/>
                </a:cubicBezTo>
                <a:cubicBezTo>
                  <a:pt x="49099" y="374964"/>
                  <a:pt x="49099" y="374964"/>
                  <a:pt x="49099" y="374964"/>
                </a:cubicBezTo>
                <a:cubicBezTo>
                  <a:pt x="53027" y="374964"/>
                  <a:pt x="59901" y="378890"/>
                  <a:pt x="61865" y="383798"/>
                </a:cubicBezTo>
                <a:cubicBezTo>
                  <a:pt x="65793" y="390669"/>
                  <a:pt x="65793" y="390669"/>
                  <a:pt x="65793" y="390669"/>
                </a:cubicBezTo>
                <a:cubicBezTo>
                  <a:pt x="78559" y="394595"/>
                  <a:pt x="78559" y="394595"/>
                  <a:pt x="78559" y="394595"/>
                </a:cubicBezTo>
                <a:cubicBezTo>
                  <a:pt x="78559" y="394595"/>
                  <a:pt x="80523" y="394595"/>
                  <a:pt x="82487" y="396559"/>
                </a:cubicBezTo>
                <a:cubicBezTo>
                  <a:pt x="98199" y="405393"/>
                  <a:pt x="98199" y="405393"/>
                  <a:pt x="98199" y="405393"/>
                </a:cubicBezTo>
                <a:cubicBezTo>
                  <a:pt x="100163" y="407356"/>
                  <a:pt x="102127" y="409319"/>
                  <a:pt x="105073" y="412264"/>
                </a:cubicBezTo>
                <a:cubicBezTo>
                  <a:pt x="120785" y="435822"/>
                  <a:pt x="120785" y="435822"/>
                  <a:pt x="120785" y="435822"/>
                </a:cubicBezTo>
                <a:cubicBezTo>
                  <a:pt x="140424" y="453490"/>
                  <a:pt x="140424" y="453490"/>
                  <a:pt x="140424" y="453490"/>
                </a:cubicBezTo>
                <a:cubicBezTo>
                  <a:pt x="144353" y="453490"/>
                  <a:pt x="144353" y="453490"/>
                  <a:pt x="144353" y="453490"/>
                </a:cubicBezTo>
                <a:cubicBezTo>
                  <a:pt x="146316" y="453490"/>
                  <a:pt x="151226" y="455453"/>
                  <a:pt x="153190" y="455453"/>
                </a:cubicBezTo>
                <a:cubicBezTo>
                  <a:pt x="168902" y="466251"/>
                  <a:pt x="168902" y="466251"/>
                  <a:pt x="168902" y="466251"/>
                </a:cubicBezTo>
                <a:cubicBezTo>
                  <a:pt x="170866" y="468214"/>
                  <a:pt x="172830" y="470177"/>
                  <a:pt x="175776" y="473122"/>
                </a:cubicBezTo>
                <a:cubicBezTo>
                  <a:pt x="188542" y="494717"/>
                  <a:pt x="188542" y="494717"/>
                  <a:pt x="188542" y="494717"/>
                </a:cubicBezTo>
                <a:cubicBezTo>
                  <a:pt x="190506" y="496680"/>
                  <a:pt x="190506" y="501588"/>
                  <a:pt x="190506" y="503551"/>
                </a:cubicBezTo>
                <a:cubicBezTo>
                  <a:pt x="192470" y="516311"/>
                  <a:pt x="192470" y="516311"/>
                  <a:pt x="192470" y="516311"/>
                </a:cubicBezTo>
                <a:cubicBezTo>
                  <a:pt x="196398" y="546740"/>
                  <a:pt x="196398" y="546740"/>
                  <a:pt x="196398" y="546740"/>
                </a:cubicBezTo>
                <a:cubicBezTo>
                  <a:pt x="196398" y="548703"/>
                  <a:pt x="196398" y="548703"/>
                  <a:pt x="196398" y="550667"/>
                </a:cubicBezTo>
                <a:cubicBezTo>
                  <a:pt x="196398" y="552630"/>
                  <a:pt x="196398" y="552630"/>
                  <a:pt x="196398" y="554593"/>
                </a:cubicBezTo>
                <a:cubicBezTo>
                  <a:pt x="198362" y="558519"/>
                  <a:pt x="198362" y="558519"/>
                  <a:pt x="198362" y="558519"/>
                </a:cubicBezTo>
                <a:cubicBezTo>
                  <a:pt x="198362" y="558519"/>
                  <a:pt x="200326" y="560483"/>
                  <a:pt x="200326" y="562446"/>
                </a:cubicBezTo>
                <a:cubicBezTo>
                  <a:pt x="202290" y="562446"/>
                  <a:pt x="202290" y="562446"/>
                  <a:pt x="202290" y="562446"/>
                </a:cubicBezTo>
                <a:cubicBezTo>
                  <a:pt x="204254" y="564409"/>
                  <a:pt x="209164" y="566372"/>
                  <a:pt x="209164" y="569317"/>
                </a:cubicBezTo>
                <a:cubicBezTo>
                  <a:pt x="213092" y="576188"/>
                  <a:pt x="213092" y="576188"/>
                  <a:pt x="213092" y="576188"/>
                </a:cubicBezTo>
                <a:cubicBezTo>
                  <a:pt x="215056" y="580114"/>
                  <a:pt x="217020" y="585022"/>
                  <a:pt x="215056" y="588948"/>
                </a:cubicBezTo>
                <a:cubicBezTo>
                  <a:pt x="215056" y="592875"/>
                  <a:pt x="215056" y="592875"/>
                  <a:pt x="215056" y="592875"/>
                </a:cubicBezTo>
                <a:cubicBezTo>
                  <a:pt x="215056" y="596801"/>
                  <a:pt x="213092" y="599746"/>
                  <a:pt x="211128" y="601709"/>
                </a:cubicBezTo>
                <a:cubicBezTo>
                  <a:pt x="207200" y="608580"/>
                  <a:pt x="207200" y="608580"/>
                  <a:pt x="207200" y="608580"/>
                </a:cubicBezTo>
                <a:cubicBezTo>
                  <a:pt x="209164" y="632138"/>
                  <a:pt x="209164" y="632138"/>
                  <a:pt x="209164" y="632138"/>
                </a:cubicBezTo>
                <a:cubicBezTo>
                  <a:pt x="213092" y="640972"/>
                  <a:pt x="213092" y="640972"/>
                  <a:pt x="213092" y="640972"/>
                </a:cubicBezTo>
                <a:cubicBezTo>
                  <a:pt x="215056" y="642935"/>
                  <a:pt x="215056" y="644898"/>
                  <a:pt x="215056" y="647843"/>
                </a:cubicBezTo>
                <a:cubicBezTo>
                  <a:pt x="218984" y="660604"/>
                  <a:pt x="218984" y="660604"/>
                  <a:pt x="218984" y="660604"/>
                </a:cubicBezTo>
                <a:cubicBezTo>
                  <a:pt x="222912" y="662567"/>
                  <a:pt x="222912" y="662567"/>
                  <a:pt x="222912" y="662567"/>
                </a:cubicBezTo>
                <a:cubicBezTo>
                  <a:pt x="246479" y="666493"/>
                  <a:pt x="246479" y="666493"/>
                  <a:pt x="246479" y="666493"/>
                </a:cubicBezTo>
                <a:cubicBezTo>
                  <a:pt x="250407" y="668456"/>
                  <a:pt x="257281" y="670419"/>
                  <a:pt x="259245" y="675327"/>
                </a:cubicBezTo>
                <a:cubicBezTo>
                  <a:pt x="266119" y="688088"/>
                  <a:pt x="266119" y="688088"/>
                  <a:pt x="266119" y="688088"/>
                </a:cubicBezTo>
                <a:cubicBezTo>
                  <a:pt x="451715" y="677291"/>
                  <a:pt x="451715" y="677291"/>
                  <a:pt x="451715" y="677291"/>
                </a:cubicBezTo>
                <a:cubicBezTo>
                  <a:pt x="582320" y="668456"/>
                  <a:pt x="582320" y="668456"/>
                  <a:pt x="582320" y="668456"/>
                </a:cubicBezTo>
                <a:cubicBezTo>
                  <a:pt x="582320" y="664530"/>
                  <a:pt x="582320" y="664530"/>
                  <a:pt x="582320" y="664530"/>
                </a:cubicBezTo>
                <a:cubicBezTo>
                  <a:pt x="584284" y="638027"/>
                  <a:pt x="584284" y="638027"/>
                  <a:pt x="584284" y="638027"/>
                </a:cubicBezTo>
                <a:cubicBezTo>
                  <a:pt x="575446" y="625267"/>
                  <a:pt x="575446" y="625267"/>
                  <a:pt x="575446" y="625267"/>
                </a:cubicBezTo>
                <a:cubicBezTo>
                  <a:pt x="573482" y="609562"/>
                  <a:pt x="573482" y="609562"/>
                  <a:pt x="573482" y="609562"/>
                </a:cubicBezTo>
                <a:cubicBezTo>
                  <a:pt x="566608" y="600727"/>
                  <a:pt x="566608" y="600727"/>
                  <a:pt x="566608" y="600727"/>
                </a:cubicBezTo>
                <a:cubicBezTo>
                  <a:pt x="568572" y="591893"/>
                  <a:pt x="568572" y="591893"/>
                  <a:pt x="568572" y="591893"/>
                </a:cubicBezTo>
                <a:cubicBezTo>
                  <a:pt x="564644" y="583059"/>
                  <a:pt x="564644" y="583059"/>
                  <a:pt x="564644" y="583059"/>
                </a:cubicBezTo>
                <a:cubicBezTo>
                  <a:pt x="566608" y="574225"/>
                  <a:pt x="566608" y="574225"/>
                  <a:pt x="566608" y="574225"/>
                </a:cubicBezTo>
                <a:cubicBezTo>
                  <a:pt x="562680" y="558519"/>
                  <a:pt x="562680" y="558519"/>
                  <a:pt x="562680" y="558519"/>
                </a:cubicBezTo>
                <a:cubicBezTo>
                  <a:pt x="564644" y="542814"/>
                  <a:pt x="564644" y="542814"/>
                  <a:pt x="564644" y="542814"/>
                </a:cubicBezTo>
                <a:cubicBezTo>
                  <a:pt x="571518" y="525146"/>
                  <a:pt x="571518" y="525146"/>
                  <a:pt x="571518" y="525146"/>
                </a:cubicBezTo>
                <a:cubicBezTo>
                  <a:pt x="571518" y="507477"/>
                  <a:pt x="571518" y="507477"/>
                  <a:pt x="571518" y="507477"/>
                </a:cubicBezTo>
                <a:cubicBezTo>
                  <a:pt x="580356" y="491772"/>
                  <a:pt x="580356" y="491772"/>
                  <a:pt x="580356" y="491772"/>
                </a:cubicBezTo>
                <a:cubicBezTo>
                  <a:pt x="580356" y="479011"/>
                  <a:pt x="580356" y="479011"/>
                  <a:pt x="580356" y="479011"/>
                </a:cubicBezTo>
                <a:cubicBezTo>
                  <a:pt x="573482" y="468214"/>
                  <a:pt x="573482" y="468214"/>
                  <a:pt x="573482" y="468214"/>
                </a:cubicBezTo>
                <a:cubicBezTo>
                  <a:pt x="573482" y="448582"/>
                  <a:pt x="573482" y="448582"/>
                  <a:pt x="573482" y="448582"/>
                </a:cubicBezTo>
                <a:cubicBezTo>
                  <a:pt x="580356" y="422080"/>
                  <a:pt x="580356" y="422080"/>
                  <a:pt x="580356" y="422080"/>
                </a:cubicBezTo>
                <a:cubicBezTo>
                  <a:pt x="591158" y="413245"/>
                  <a:pt x="591158" y="413245"/>
                  <a:pt x="591158" y="413245"/>
                </a:cubicBezTo>
                <a:cubicBezTo>
                  <a:pt x="593122" y="409319"/>
                  <a:pt x="593122" y="409319"/>
                  <a:pt x="593122" y="409319"/>
                </a:cubicBezTo>
                <a:cubicBezTo>
                  <a:pt x="593122" y="402448"/>
                  <a:pt x="593122" y="402448"/>
                  <a:pt x="593122" y="402448"/>
                </a:cubicBezTo>
                <a:cubicBezTo>
                  <a:pt x="589194" y="389687"/>
                  <a:pt x="589194" y="389687"/>
                  <a:pt x="589194" y="389687"/>
                </a:cubicBezTo>
                <a:cubicBezTo>
                  <a:pt x="591158" y="372019"/>
                  <a:pt x="591158" y="372019"/>
                  <a:pt x="591158" y="372019"/>
                </a:cubicBezTo>
                <a:cubicBezTo>
                  <a:pt x="598032" y="339627"/>
                  <a:pt x="598032" y="339627"/>
                  <a:pt x="598032" y="339627"/>
                </a:cubicBezTo>
                <a:cubicBezTo>
                  <a:pt x="604906" y="328829"/>
                  <a:pt x="604906" y="328829"/>
                  <a:pt x="604906" y="328829"/>
                </a:cubicBezTo>
                <a:cubicBezTo>
                  <a:pt x="604906" y="324903"/>
                  <a:pt x="604906" y="324903"/>
                  <a:pt x="604906" y="324903"/>
                </a:cubicBezTo>
                <a:cubicBezTo>
                  <a:pt x="604906" y="324903"/>
                  <a:pt x="602942" y="324903"/>
                  <a:pt x="600978" y="322940"/>
                </a:cubicBezTo>
                <a:cubicBezTo>
                  <a:pt x="599014" y="320977"/>
                  <a:pt x="597050" y="320977"/>
                  <a:pt x="594104" y="319014"/>
                </a:cubicBezTo>
                <a:cubicBezTo>
                  <a:pt x="592140" y="317051"/>
                  <a:pt x="592140" y="317051"/>
                  <a:pt x="592140" y="317051"/>
                </a:cubicBezTo>
                <a:cubicBezTo>
                  <a:pt x="590176" y="315087"/>
                  <a:pt x="590176" y="313124"/>
                  <a:pt x="588212" y="313124"/>
                </a:cubicBezTo>
                <a:cubicBezTo>
                  <a:pt x="588212" y="309198"/>
                  <a:pt x="588212" y="309198"/>
                  <a:pt x="588212" y="309198"/>
                </a:cubicBezTo>
                <a:cubicBezTo>
                  <a:pt x="586248" y="311161"/>
                  <a:pt x="586248" y="311161"/>
                  <a:pt x="586248" y="311161"/>
                </a:cubicBezTo>
                <a:cubicBezTo>
                  <a:pt x="577410" y="311161"/>
                  <a:pt x="577410" y="311161"/>
                  <a:pt x="577410" y="311161"/>
                </a:cubicBezTo>
                <a:cubicBezTo>
                  <a:pt x="579374" y="311161"/>
                  <a:pt x="579374" y="311161"/>
                  <a:pt x="579374" y="311161"/>
                </a:cubicBezTo>
                <a:cubicBezTo>
                  <a:pt x="570536" y="326866"/>
                  <a:pt x="570536" y="326866"/>
                  <a:pt x="570536" y="326866"/>
                </a:cubicBezTo>
                <a:cubicBezTo>
                  <a:pt x="563662" y="342572"/>
                  <a:pt x="563662" y="342572"/>
                  <a:pt x="563662" y="342572"/>
                </a:cubicBezTo>
                <a:cubicBezTo>
                  <a:pt x="552860" y="349443"/>
                  <a:pt x="552860" y="349443"/>
                  <a:pt x="552860" y="349443"/>
                </a:cubicBezTo>
                <a:cubicBezTo>
                  <a:pt x="548932" y="353369"/>
                  <a:pt x="548932" y="353369"/>
                  <a:pt x="548932" y="353369"/>
                </a:cubicBezTo>
                <a:cubicBezTo>
                  <a:pt x="548932" y="355332"/>
                  <a:pt x="548932" y="355332"/>
                  <a:pt x="548932" y="355332"/>
                </a:cubicBezTo>
                <a:cubicBezTo>
                  <a:pt x="546968" y="362203"/>
                  <a:pt x="546968" y="362203"/>
                  <a:pt x="546968" y="362203"/>
                </a:cubicBezTo>
                <a:cubicBezTo>
                  <a:pt x="531256" y="362203"/>
                  <a:pt x="531256" y="362203"/>
                  <a:pt x="531256" y="362203"/>
                </a:cubicBezTo>
                <a:cubicBezTo>
                  <a:pt x="531256" y="358277"/>
                  <a:pt x="531256" y="358277"/>
                  <a:pt x="531256" y="358277"/>
                </a:cubicBezTo>
                <a:cubicBezTo>
                  <a:pt x="531256" y="356314"/>
                  <a:pt x="531256" y="356314"/>
                  <a:pt x="531256" y="356314"/>
                </a:cubicBezTo>
                <a:cubicBezTo>
                  <a:pt x="531256" y="354351"/>
                  <a:pt x="531256" y="354351"/>
                  <a:pt x="531256" y="354351"/>
                </a:cubicBezTo>
                <a:cubicBezTo>
                  <a:pt x="531256" y="345516"/>
                  <a:pt x="531256" y="345516"/>
                  <a:pt x="531256" y="345516"/>
                </a:cubicBezTo>
                <a:cubicBezTo>
                  <a:pt x="533220" y="336682"/>
                  <a:pt x="533220" y="336682"/>
                  <a:pt x="533220" y="336682"/>
                </a:cubicBezTo>
                <a:cubicBezTo>
                  <a:pt x="533220" y="332756"/>
                  <a:pt x="533220" y="332756"/>
                  <a:pt x="533220" y="332756"/>
                </a:cubicBezTo>
                <a:cubicBezTo>
                  <a:pt x="540094" y="325885"/>
                  <a:pt x="540094" y="325885"/>
                  <a:pt x="540094" y="325885"/>
                </a:cubicBezTo>
                <a:cubicBezTo>
                  <a:pt x="542058" y="315087"/>
                  <a:pt x="542058" y="315087"/>
                  <a:pt x="542058" y="315087"/>
                </a:cubicBezTo>
                <a:cubicBezTo>
                  <a:pt x="548932" y="306253"/>
                  <a:pt x="548932" y="306253"/>
                  <a:pt x="548932" y="306253"/>
                </a:cubicBezTo>
                <a:cubicBezTo>
                  <a:pt x="546968" y="297419"/>
                  <a:pt x="546968" y="297419"/>
                  <a:pt x="546968" y="297419"/>
                </a:cubicBezTo>
                <a:cubicBezTo>
                  <a:pt x="553842" y="290548"/>
                  <a:pt x="553842" y="290548"/>
                  <a:pt x="553842" y="290548"/>
                </a:cubicBezTo>
                <a:cubicBezTo>
                  <a:pt x="571518" y="283677"/>
                  <a:pt x="571518" y="283677"/>
                  <a:pt x="571518" y="283677"/>
                </a:cubicBezTo>
                <a:cubicBezTo>
                  <a:pt x="571518" y="281714"/>
                  <a:pt x="571518" y="281714"/>
                  <a:pt x="571518" y="281714"/>
                </a:cubicBezTo>
                <a:cubicBezTo>
                  <a:pt x="569554" y="281714"/>
                  <a:pt x="569554" y="281714"/>
                  <a:pt x="569554" y="281714"/>
                </a:cubicBezTo>
                <a:cubicBezTo>
                  <a:pt x="565626" y="281714"/>
                  <a:pt x="560716" y="279750"/>
                  <a:pt x="558752" y="277787"/>
                </a:cubicBezTo>
                <a:cubicBezTo>
                  <a:pt x="556788" y="275824"/>
                  <a:pt x="556788" y="275824"/>
                  <a:pt x="556788" y="275824"/>
                </a:cubicBezTo>
                <a:lnTo>
                  <a:pt x="556788" y="273861"/>
                </a:lnTo>
                <a:cubicBezTo>
                  <a:pt x="552860" y="271898"/>
                  <a:pt x="552860" y="271898"/>
                  <a:pt x="552860" y="271898"/>
                </a:cubicBezTo>
                <a:cubicBezTo>
                  <a:pt x="548932" y="269935"/>
                  <a:pt x="545986" y="265027"/>
                  <a:pt x="544022" y="261100"/>
                </a:cubicBezTo>
                <a:cubicBezTo>
                  <a:pt x="544022" y="259137"/>
                  <a:pt x="544022" y="259137"/>
                  <a:pt x="544022" y="259137"/>
                </a:cubicBezTo>
                <a:cubicBezTo>
                  <a:pt x="544022" y="257174"/>
                  <a:pt x="544022" y="252266"/>
                  <a:pt x="544022" y="248340"/>
                </a:cubicBezTo>
                <a:cubicBezTo>
                  <a:pt x="544022" y="246377"/>
                  <a:pt x="542058" y="246377"/>
                  <a:pt x="540094" y="246377"/>
                </a:cubicBezTo>
                <a:cubicBezTo>
                  <a:pt x="536166" y="244414"/>
                  <a:pt x="533220" y="242450"/>
                  <a:pt x="529292" y="237542"/>
                </a:cubicBezTo>
                <a:cubicBezTo>
                  <a:pt x="527329" y="233616"/>
                  <a:pt x="525364" y="226745"/>
                  <a:pt x="527329" y="221837"/>
                </a:cubicBezTo>
                <a:cubicBezTo>
                  <a:pt x="527329" y="214966"/>
                  <a:pt x="527329" y="209077"/>
                  <a:pt x="531256" y="204169"/>
                </a:cubicBezTo>
                <a:cubicBezTo>
                  <a:pt x="529292" y="200242"/>
                  <a:pt x="529292" y="195335"/>
                  <a:pt x="531256" y="193371"/>
                </a:cubicBezTo>
                <a:cubicBezTo>
                  <a:pt x="529292" y="189445"/>
                  <a:pt x="529292" y="186500"/>
                  <a:pt x="529292" y="182574"/>
                </a:cubicBezTo>
                <a:cubicBezTo>
                  <a:pt x="525364" y="182574"/>
                  <a:pt x="525364" y="182574"/>
                  <a:pt x="525364" y="182574"/>
                </a:cubicBezTo>
                <a:cubicBezTo>
                  <a:pt x="523400" y="182574"/>
                  <a:pt x="521437" y="182574"/>
                  <a:pt x="518490" y="180611"/>
                </a:cubicBezTo>
                <a:cubicBezTo>
                  <a:pt x="516527" y="180611"/>
                  <a:pt x="516527" y="180611"/>
                  <a:pt x="514562" y="180611"/>
                </a:cubicBezTo>
                <a:cubicBezTo>
                  <a:pt x="512599" y="180611"/>
                  <a:pt x="507689" y="180611"/>
                  <a:pt x="503761" y="178648"/>
                </a:cubicBezTo>
                <a:cubicBezTo>
                  <a:pt x="501797" y="176684"/>
                  <a:pt x="501797" y="176684"/>
                  <a:pt x="501797" y="176684"/>
                </a:cubicBezTo>
                <a:cubicBezTo>
                  <a:pt x="494923" y="172758"/>
                  <a:pt x="492959" y="165887"/>
                  <a:pt x="492959" y="159016"/>
                </a:cubicBezTo>
                <a:cubicBezTo>
                  <a:pt x="492959" y="157053"/>
                  <a:pt x="492959" y="157053"/>
                  <a:pt x="492959" y="157053"/>
                </a:cubicBezTo>
                <a:cubicBezTo>
                  <a:pt x="489031" y="157053"/>
                  <a:pt x="489031" y="157053"/>
                  <a:pt x="489031" y="157053"/>
                </a:cubicBezTo>
                <a:cubicBezTo>
                  <a:pt x="485103" y="157053"/>
                  <a:pt x="482157" y="155090"/>
                  <a:pt x="478229" y="153127"/>
                </a:cubicBezTo>
                <a:lnTo>
                  <a:pt x="476265" y="153127"/>
                </a:lnTo>
                <a:cubicBezTo>
                  <a:pt x="474301" y="153127"/>
                  <a:pt x="472337" y="153127"/>
                  <a:pt x="469391" y="153127"/>
                </a:cubicBezTo>
                <a:cubicBezTo>
                  <a:pt x="462517" y="151163"/>
                  <a:pt x="462517" y="151163"/>
                  <a:pt x="462517" y="151163"/>
                </a:cubicBezTo>
                <a:cubicBezTo>
                  <a:pt x="458589" y="153127"/>
                  <a:pt x="455643" y="153127"/>
                  <a:pt x="451715" y="153127"/>
                </a:cubicBezTo>
                <a:cubicBezTo>
                  <a:pt x="449751" y="153127"/>
                  <a:pt x="449751" y="153127"/>
                  <a:pt x="449751" y="153127"/>
                </a:cubicBezTo>
                <a:cubicBezTo>
                  <a:pt x="445823" y="153127"/>
                  <a:pt x="440913" y="153127"/>
                  <a:pt x="438949" y="151163"/>
                </a:cubicBezTo>
                <a:cubicBezTo>
                  <a:pt x="428148" y="149200"/>
                  <a:pt x="428148" y="149200"/>
                  <a:pt x="428148" y="149200"/>
                </a:cubicBezTo>
                <a:cubicBezTo>
                  <a:pt x="426183" y="149200"/>
                  <a:pt x="421273" y="149200"/>
                  <a:pt x="419310" y="147237"/>
                </a:cubicBezTo>
                <a:cubicBezTo>
                  <a:pt x="392796" y="134476"/>
                  <a:pt x="392796" y="134476"/>
                  <a:pt x="392796" y="134476"/>
                </a:cubicBezTo>
                <a:cubicBezTo>
                  <a:pt x="281831" y="110919"/>
                  <a:pt x="281831" y="110919"/>
                  <a:pt x="281831" y="110919"/>
                </a:cubicBezTo>
                <a:cubicBezTo>
                  <a:pt x="274957" y="110919"/>
                  <a:pt x="269065" y="106992"/>
                  <a:pt x="266119" y="100121"/>
                </a:cubicBezTo>
                <a:cubicBezTo>
                  <a:pt x="259245" y="84416"/>
                  <a:pt x="259245" y="84416"/>
                  <a:pt x="259245" y="84416"/>
                </a:cubicBezTo>
                <a:cubicBezTo>
                  <a:pt x="257281" y="84416"/>
                  <a:pt x="255317" y="82453"/>
                  <a:pt x="252371" y="82453"/>
                </a:cubicBezTo>
                <a:cubicBezTo>
                  <a:pt x="252371" y="82453"/>
                  <a:pt x="252371" y="82453"/>
                  <a:pt x="250407" y="82453"/>
                </a:cubicBezTo>
                <a:cubicBezTo>
                  <a:pt x="243533" y="82453"/>
                  <a:pt x="237642" y="78526"/>
                  <a:pt x="234695" y="71655"/>
                </a:cubicBezTo>
                <a:cubicBezTo>
                  <a:pt x="232732" y="71655"/>
                  <a:pt x="232732" y="71655"/>
                  <a:pt x="232732" y="71655"/>
                </a:cubicBezTo>
                <a:cubicBezTo>
                  <a:pt x="230768" y="67729"/>
                  <a:pt x="230768" y="62821"/>
                  <a:pt x="230768" y="60858"/>
                </a:cubicBezTo>
                <a:cubicBezTo>
                  <a:pt x="228803" y="58895"/>
                  <a:pt x="228803" y="58895"/>
                  <a:pt x="228803" y="58895"/>
                </a:cubicBezTo>
                <a:cubicBezTo>
                  <a:pt x="221930" y="54968"/>
                  <a:pt x="221930" y="54968"/>
                  <a:pt x="221930" y="54968"/>
                </a:cubicBezTo>
                <a:cubicBezTo>
                  <a:pt x="218002" y="56932"/>
                  <a:pt x="218002" y="56932"/>
                  <a:pt x="218002" y="56932"/>
                </a:cubicBezTo>
                <a:cubicBezTo>
                  <a:pt x="218002" y="53005"/>
                  <a:pt x="218002" y="53005"/>
                  <a:pt x="218002" y="53005"/>
                </a:cubicBezTo>
                <a:cubicBezTo>
                  <a:pt x="216038" y="51042"/>
                  <a:pt x="216038" y="51042"/>
                  <a:pt x="216038" y="51042"/>
                </a:cubicBezTo>
                <a:cubicBezTo>
                  <a:pt x="216038" y="53005"/>
                  <a:pt x="216038" y="53005"/>
                  <a:pt x="216038" y="53005"/>
                </a:cubicBezTo>
                <a:cubicBezTo>
                  <a:pt x="212110" y="53005"/>
                  <a:pt x="212110" y="53005"/>
                  <a:pt x="212110" y="53005"/>
                </a:cubicBezTo>
                <a:cubicBezTo>
                  <a:pt x="208182" y="56932"/>
                  <a:pt x="208182" y="56932"/>
                  <a:pt x="208182" y="56932"/>
                </a:cubicBezTo>
                <a:cubicBezTo>
                  <a:pt x="188542" y="65766"/>
                  <a:pt x="188542" y="65766"/>
                  <a:pt x="188542" y="65766"/>
                </a:cubicBezTo>
                <a:cubicBezTo>
                  <a:pt x="190506" y="50061"/>
                  <a:pt x="190506" y="50061"/>
                  <a:pt x="190506" y="50061"/>
                </a:cubicBezTo>
                <a:cubicBezTo>
                  <a:pt x="194434" y="43190"/>
                  <a:pt x="194434" y="43190"/>
                  <a:pt x="194434" y="43190"/>
                </a:cubicBezTo>
                <a:cubicBezTo>
                  <a:pt x="192470" y="34355"/>
                  <a:pt x="192470" y="34355"/>
                  <a:pt x="192470" y="34355"/>
                </a:cubicBezTo>
                <a:cubicBezTo>
                  <a:pt x="203272" y="21595"/>
                  <a:pt x="203272" y="21595"/>
                  <a:pt x="203272" y="21595"/>
                </a:cubicBezTo>
                <a:cubicBezTo>
                  <a:pt x="203272" y="12761"/>
                  <a:pt x="203272" y="12761"/>
                  <a:pt x="203272" y="12761"/>
                </a:cubicBezTo>
                <a:cubicBezTo>
                  <a:pt x="205236" y="10797"/>
                  <a:pt x="205236" y="10797"/>
                  <a:pt x="205236" y="10797"/>
                </a:cubicBezTo>
                <a:cubicBezTo>
                  <a:pt x="201308" y="8834"/>
                  <a:pt x="201308" y="8834"/>
                  <a:pt x="201308" y="8834"/>
                </a:cubicBezTo>
                <a:cubicBezTo>
                  <a:pt x="199344" y="6871"/>
                  <a:pt x="199344" y="6871"/>
                  <a:pt x="199344" y="6871"/>
                </a:cubicBezTo>
                <a:cubicBezTo>
                  <a:pt x="196398" y="0"/>
                  <a:pt x="196398" y="0"/>
                  <a:pt x="196398" y="0"/>
                </a:cubicBezTo>
                <a:cubicBezTo>
                  <a:pt x="194434" y="0"/>
                  <a:pt x="194434" y="0"/>
                  <a:pt x="194434" y="0"/>
                </a:cubicBezTo>
                <a:cubicBezTo>
                  <a:pt x="190506" y="3926"/>
                  <a:pt x="190506" y="3926"/>
                  <a:pt x="190506" y="3926"/>
                </a:cubicBezTo>
                <a:cubicBezTo>
                  <a:pt x="183632" y="3926"/>
                  <a:pt x="183632" y="3926"/>
                  <a:pt x="183632" y="3926"/>
                </a:cubicBezTo>
                <a:cubicBezTo>
                  <a:pt x="170866" y="16687"/>
                  <a:pt x="170866" y="16687"/>
                  <a:pt x="170866" y="16687"/>
                </a:cubicBezTo>
                <a:cubicBezTo>
                  <a:pt x="166938" y="16687"/>
                  <a:pt x="166938" y="16687"/>
                  <a:pt x="166938" y="16687"/>
                </a:cubicBezTo>
                <a:cubicBezTo>
                  <a:pt x="160064" y="18650"/>
                  <a:pt x="160064" y="18650"/>
                  <a:pt x="160064" y="18650"/>
                </a:cubicBezTo>
                <a:cubicBezTo>
                  <a:pt x="160064" y="16687"/>
                  <a:pt x="160064" y="16687"/>
                  <a:pt x="160064" y="16687"/>
                </a:cubicBezTo>
                <a:cubicBezTo>
                  <a:pt x="140424" y="32392"/>
                  <a:pt x="140424" y="32392"/>
                  <a:pt x="140424" y="32392"/>
                </a:cubicBezTo>
                <a:cubicBezTo>
                  <a:pt x="138461" y="30429"/>
                  <a:pt x="138461" y="30429"/>
                  <a:pt x="138461" y="30429"/>
                </a:cubicBezTo>
                <a:cubicBezTo>
                  <a:pt x="88379" y="50061"/>
                  <a:pt x="88379" y="50061"/>
                  <a:pt x="88379" y="50061"/>
                </a:cubicBezTo>
                <a:lnTo>
                  <a:pt x="78559" y="50061"/>
                </a:lnTo>
                <a:close/>
              </a:path>
            </a:pathLst>
          </a:custGeom>
          <a:solidFill>
            <a:srgbClr val="FF7769"/>
          </a:solidFill>
          <a:ln w="9808"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6689087-943C-C808-2E27-D6334241D86E}"/>
              </a:ext>
            </a:extLst>
          </p:cNvPr>
          <p:cNvSpPr/>
          <p:nvPr/>
        </p:nvSpPr>
        <p:spPr>
          <a:xfrm>
            <a:off x="4322929" y="2586662"/>
            <a:ext cx="479210" cy="846122"/>
          </a:xfrm>
          <a:custGeom>
            <a:avLst/>
            <a:gdLst>
              <a:gd name="connsiteX0" fmla="*/ 263173 w 479210"/>
              <a:gd name="connsiteY0" fmla="*/ 0 h 846122"/>
              <a:gd name="connsiteX1" fmla="*/ 87397 w 479210"/>
              <a:gd name="connsiteY1" fmla="*/ 8834 h 846122"/>
              <a:gd name="connsiteX2" fmla="*/ 98199 w 479210"/>
              <a:gd name="connsiteY2" fmla="*/ 15705 h 846122"/>
              <a:gd name="connsiteX3" fmla="*/ 107037 w 479210"/>
              <a:gd name="connsiteY3" fmla="*/ 28466 h 846122"/>
              <a:gd name="connsiteX4" fmla="*/ 109001 w 479210"/>
              <a:gd name="connsiteY4" fmla="*/ 41226 h 846122"/>
              <a:gd name="connsiteX5" fmla="*/ 121767 w 479210"/>
              <a:gd name="connsiteY5" fmla="*/ 45153 h 846122"/>
              <a:gd name="connsiteX6" fmla="*/ 125695 w 479210"/>
              <a:gd name="connsiteY6" fmla="*/ 47116 h 846122"/>
              <a:gd name="connsiteX7" fmla="*/ 132569 w 479210"/>
              <a:gd name="connsiteY7" fmla="*/ 53987 h 846122"/>
              <a:gd name="connsiteX8" fmla="*/ 139442 w 479210"/>
              <a:gd name="connsiteY8" fmla="*/ 64784 h 846122"/>
              <a:gd name="connsiteX9" fmla="*/ 143371 w 479210"/>
              <a:gd name="connsiteY9" fmla="*/ 86379 h 846122"/>
              <a:gd name="connsiteX10" fmla="*/ 143371 w 479210"/>
              <a:gd name="connsiteY10" fmla="*/ 93250 h 846122"/>
              <a:gd name="connsiteX11" fmla="*/ 139442 w 479210"/>
              <a:gd name="connsiteY11" fmla="*/ 118771 h 846122"/>
              <a:gd name="connsiteX12" fmla="*/ 132569 w 479210"/>
              <a:gd name="connsiteY12" fmla="*/ 129569 h 846122"/>
              <a:gd name="connsiteX13" fmla="*/ 125695 w 479210"/>
              <a:gd name="connsiteY13" fmla="*/ 133495 h 846122"/>
              <a:gd name="connsiteX14" fmla="*/ 123731 w 479210"/>
              <a:gd name="connsiteY14" fmla="*/ 153127 h 846122"/>
              <a:gd name="connsiteX15" fmla="*/ 112929 w 479210"/>
              <a:gd name="connsiteY15" fmla="*/ 167850 h 846122"/>
              <a:gd name="connsiteX16" fmla="*/ 110965 w 479210"/>
              <a:gd name="connsiteY16" fmla="*/ 167850 h 846122"/>
              <a:gd name="connsiteX17" fmla="*/ 110965 w 479210"/>
              <a:gd name="connsiteY17" fmla="*/ 169813 h 846122"/>
              <a:gd name="connsiteX18" fmla="*/ 98199 w 479210"/>
              <a:gd name="connsiteY18" fmla="*/ 178648 h 846122"/>
              <a:gd name="connsiteX19" fmla="*/ 89361 w 479210"/>
              <a:gd name="connsiteY19" fmla="*/ 180611 h 846122"/>
              <a:gd name="connsiteX20" fmla="*/ 78559 w 479210"/>
              <a:gd name="connsiteY20" fmla="*/ 187482 h 846122"/>
              <a:gd name="connsiteX21" fmla="*/ 69721 w 479210"/>
              <a:gd name="connsiteY21" fmla="*/ 191408 h 846122"/>
              <a:gd name="connsiteX22" fmla="*/ 54991 w 479210"/>
              <a:gd name="connsiteY22" fmla="*/ 193371 h 846122"/>
              <a:gd name="connsiteX23" fmla="*/ 44190 w 479210"/>
              <a:gd name="connsiteY23" fmla="*/ 197298 h 846122"/>
              <a:gd name="connsiteX24" fmla="*/ 40262 w 479210"/>
              <a:gd name="connsiteY24" fmla="*/ 197298 h 846122"/>
              <a:gd name="connsiteX25" fmla="*/ 40262 w 479210"/>
              <a:gd name="connsiteY25" fmla="*/ 208095 h 846122"/>
              <a:gd name="connsiteX26" fmla="*/ 49099 w 479210"/>
              <a:gd name="connsiteY26" fmla="*/ 214966 h 846122"/>
              <a:gd name="connsiteX27" fmla="*/ 53027 w 479210"/>
              <a:gd name="connsiteY27" fmla="*/ 223800 h 846122"/>
              <a:gd name="connsiteX28" fmla="*/ 56955 w 479210"/>
              <a:gd name="connsiteY28" fmla="*/ 232635 h 846122"/>
              <a:gd name="connsiteX29" fmla="*/ 56955 w 479210"/>
              <a:gd name="connsiteY29" fmla="*/ 254229 h 846122"/>
              <a:gd name="connsiteX30" fmla="*/ 54991 w 479210"/>
              <a:gd name="connsiteY30" fmla="*/ 266990 h 846122"/>
              <a:gd name="connsiteX31" fmla="*/ 44190 w 479210"/>
              <a:gd name="connsiteY31" fmla="*/ 281714 h 846122"/>
              <a:gd name="connsiteX32" fmla="*/ 44190 w 479210"/>
              <a:gd name="connsiteY32" fmla="*/ 285640 h 846122"/>
              <a:gd name="connsiteX33" fmla="*/ 42225 w 479210"/>
              <a:gd name="connsiteY33" fmla="*/ 294474 h 846122"/>
              <a:gd name="connsiteX34" fmla="*/ 38298 w 479210"/>
              <a:gd name="connsiteY34" fmla="*/ 307235 h 846122"/>
              <a:gd name="connsiteX35" fmla="*/ 27496 w 479210"/>
              <a:gd name="connsiteY35" fmla="*/ 316069 h 846122"/>
              <a:gd name="connsiteX36" fmla="*/ 12766 w 479210"/>
              <a:gd name="connsiteY36" fmla="*/ 324903 h 846122"/>
              <a:gd name="connsiteX37" fmla="*/ 12766 w 479210"/>
              <a:gd name="connsiteY37" fmla="*/ 328829 h 846122"/>
              <a:gd name="connsiteX38" fmla="*/ 14730 w 479210"/>
              <a:gd name="connsiteY38" fmla="*/ 343553 h 846122"/>
              <a:gd name="connsiteX39" fmla="*/ 3928 w 479210"/>
              <a:gd name="connsiteY39" fmla="*/ 361222 h 846122"/>
              <a:gd name="connsiteX40" fmla="*/ 1964 w 479210"/>
              <a:gd name="connsiteY40" fmla="*/ 361222 h 846122"/>
              <a:gd name="connsiteX41" fmla="*/ 0 w 479210"/>
              <a:gd name="connsiteY41" fmla="*/ 368093 h 846122"/>
              <a:gd name="connsiteX42" fmla="*/ 0 w 479210"/>
              <a:gd name="connsiteY42" fmla="*/ 387724 h 846122"/>
              <a:gd name="connsiteX43" fmla="*/ 1964 w 479210"/>
              <a:gd name="connsiteY43" fmla="*/ 405393 h 846122"/>
              <a:gd name="connsiteX44" fmla="*/ 8838 w 479210"/>
              <a:gd name="connsiteY44" fmla="*/ 414227 h 846122"/>
              <a:gd name="connsiteX45" fmla="*/ 10802 w 479210"/>
              <a:gd name="connsiteY45" fmla="*/ 425024 h 846122"/>
              <a:gd name="connsiteX46" fmla="*/ 10802 w 479210"/>
              <a:gd name="connsiteY46" fmla="*/ 426987 h 846122"/>
              <a:gd name="connsiteX47" fmla="*/ 12766 w 479210"/>
              <a:gd name="connsiteY47" fmla="*/ 430914 h 846122"/>
              <a:gd name="connsiteX48" fmla="*/ 19640 w 479210"/>
              <a:gd name="connsiteY48" fmla="*/ 441711 h 846122"/>
              <a:gd name="connsiteX49" fmla="*/ 19640 w 479210"/>
              <a:gd name="connsiteY49" fmla="*/ 445638 h 846122"/>
              <a:gd name="connsiteX50" fmla="*/ 39280 w 479210"/>
              <a:gd name="connsiteY50" fmla="*/ 465269 h 846122"/>
              <a:gd name="connsiteX51" fmla="*/ 46153 w 479210"/>
              <a:gd name="connsiteY51" fmla="*/ 467232 h 846122"/>
              <a:gd name="connsiteX52" fmla="*/ 54991 w 479210"/>
              <a:gd name="connsiteY52" fmla="*/ 476067 h 846122"/>
              <a:gd name="connsiteX53" fmla="*/ 58919 w 479210"/>
              <a:gd name="connsiteY53" fmla="*/ 484901 h 846122"/>
              <a:gd name="connsiteX54" fmla="*/ 67757 w 479210"/>
              <a:gd name="connsiteY54" fmla="*/ 486864 h 846122"/>
              <a:gd name="connsiteX55" fmla="*/ 69721 w 479210"/>
              <a:gd name="connsiteY55" fmla="*/ 488827 h 846122"/>
              <a:gd name="connsiteX56" fmla="*/ 89361 w 479210"/>
              <a:gd name="connsiteY56" fmla="*/ 503551 h 846122"/>
              <a:gd name="connsiteX57" fmla="*/ 93289 w 479210"/>
              <a:gd name="connsiteY57" fmla="*/ 510422 h 846122"/>
              <a:gd name="connsiteX58" fmla="*/ 100163 w 479210"/>
              <a:gd name="connsiteY58" fmla="*/ 519256 h 846122"/>
              <a:gd name="connsiteX59" fmla="*/ 102127 w 479210"/>
              <a:gd name="connsiteY59" fmla="*/ 526127 h 846122"/>
              <a:gd name="connsiteX60" fmla="*/ 104091 w 479210"/>
              <a:gd name="connsiteY60" fmla="*/ 536925 h 846122"/>
              <a:gd name="connsiteX61" fmla="*/ 104091 w 479210"/>
              <a:gd name="connsiteY61" fmla="*/ 538888 h 846122"/>
              <a:gd name="connsiteX62" fmla="*/ 106055 w 479210"/>
              <a:gd name="connsiteY62" fmla="*/ 551648 h 846122"/>
              <a:gd name="connsiteX63" fmla="*/ 106055 w 479210"/>
              <a:gd name="connsiteY63" fmla="*/ 555575 h 846122"/>
              <a:gd name="connsiteX64" fmla="*/ 106055 w 479210"/>
              <a:gd name="connsiteY64" fmla="*/ 557538 h 846122"/>
              <a:gd name="connsiteX65" fmla="*/ 116857 w 479210"/>
              <a:gd name="connsiteY65" fmla="*/ 553611 h 846122"/>
              <a:gd name="connsiteX66" fmla="*/ 123731 w 479210"/>
              <a:gd name="connsiteY66" fmla="*/ 551648 h 846122"/>
              <a:gd name="connsiteX67" fmla="*/ 125695 w 479210"/>
              <a:gd name="connsiteY67" fmla="*/ 551648 h 846122"/>
              <a:gd name="connsiteX68" fmla="*/ 134532 w 479210"/>
              <a:gd name="connsiteY68" fmla="*/ 553611 h 846122"/>
              <a:gd name="connsiteX69" fmla="*/ 143371 w 479210"/>
              <a:gd name="connsiteY69" fmla="*/ 557538 h 846122"/>
              <a:gd name="connsiteX70" fmla="*/ 145334 w 479210"/>
              <a:gd name="connsiteY70" fmla="*/ 557538 h 846122"/>
              <a:gd name="connsiteX71" fmla="*/ 156136 w 479210"/>
              <a:gd name="connsiteY71" fmla="*/ 559501 h 846122"/>
              <a:gd name="connsiteX72" fmla="*/ 170866 w 479210"/>
              <a:gd name="connsiteY72" fmla="*/ 572261 h 846122"/>
              <a:gd name="connsiteX73" fmla="*/ 177740 w 479210"/>
              <a:gd name="connsiteY73" fmla="*/ 595819 h 846122"/>
              <a:gd name="connsiteX74" fmla="*/ 170866 w 479210"/>
              <a:gd name="connsiteY74" fmla="*/ 608580 h 846122"/>
              <a:gd name="connsiteX75" fmla="*/ 172830 w 479210"/>
              <a:gd name="connsiteY75" fmla="*/ 617414 h 846122"/>
              <a:gd name="connsiteX76" fmla="*/ 170866 w 479210"/>
              <a:gd name="connsiteY76" fmla="*/ 632138 h 846122"/>
              <a:gd name="connsiteX77" fmla="*/ 163992 w 479210"/>
              <a:gd name="connsiteY77" fmla="*/ 640972 h 846122"/>
              <a:gd name="connsiteX78" fmla="*/ 162028 w 479210"/>
              <a:gd name="connsiteY78" fmla="*/ 655696 h 846122"/>
              <a:gd name="connsiteX79" fmla="*/ 160064 w 479210"/>
              <a:gd name="connsiteY79" fmla="*/ 659622 h 846122"/>
              <a:gd name="connsiteX80" fmla="*/ 156136 w 479210"/>
              <a:gd name="connsiteY80" fmla="*/ 666493 h 846122"/>
              <a:gd name="connsiteX81" fmla="*/ 156136 w 479210"/>
              <a:gd name="connsiteY81" fmla="*/ 677291 h 846122"/>
              <a:gd name="connsiteX82" fmla="*/ 160064 w 479210"/>
              <a:gd name="connsiteY82" fmla="*/ 681217 h 846122"/>
              <a:gd name="connsiteX83" fmla="*/ 170866 w 479210"/>
              <a:gd name="connsiteY83" fmla="*/ 692014 h 846122"/>
              <a:gd name="connsiteX84" fmla="*/ 192470 w 479210"/>
              <a:gd name="connsiteY84" fmla="*/ 704775 h 846122"/>
              <a:gd name="connsiteX85" fmla="*/ 203272 w 479210"/>
              <a:gd name="connsiteY85" fmla="*/ 713609 h 846122"/>
              <a:gd name="connsiteX86" fmla="*/ 205236 w 479210"/>
              <a:gd name="connsiteY86" fmla="*/ 715572 h 846122"/>
              <a:gd name="connsiteX87" fmla="*/ 214074 w 479210"/>
              <a:gd name="connsiteY87" fmla="*/ 717535 h 846122"/>
              <a:gd name="connsiteX88" fmla="*/ 228803 w 479210"/>
              <a:gd name="connsiteY88" fmla="*/ 724406 h 846122"/>
              <a:gd name="connsiteX89" fmla="*/ 232731 w 479210"/>
              <a:gd name="connsiteY89" fmla="*/ 728333 h 846122"/>
              <a:gd name="connsiteX90" fmla="*/ 239605 w 479210"/>
              <a:gd name="connsiteY90" fmla="*/ 735204 h 846122"/>
              <a:gd name="connsiteX91" fmla="*/ 241569 w 479210"/>
              <a:gd name="connsiteY91" fmla="*/ 739130 h 846122"/>
              <a:gd name="connsiteX92" fmla="*/ 241569 w 479210"/>
              <a:gd name="connsiteY92" fmla="*/ 741093 h 846122"/>
              <a:gd name="connsiteX93" fmla="*/ 252371 w 479210"/>
              <a:gd name="connsiteY93" fmla="*/ 743057 h 846122"/>
              <a:gd name="connsiteX94" fmla="*/ 265137 w 479210"/>
              <a:gd name="connsiteY94" fmla="*/ 760725 h 846122"/>
              <a:gd name="connsiteX95" fmla="*/ 265137 w 479210"/>
              <a:gd name="connsiteY95" fmla="*/ 780356 h 846122"/>
              <a:gd name="connsiteX96" fmla="*/ 275939 w 479210"/>
              <a:gd name="connsiteY96" fmla="*/ 795080 h 846122"/>
              <a:gd name="connsiteX97" fmla="*/ 277903 w 479210"/>
              <a:gd name="connsiteY97" fmla="*/ 801951 h 846122"/>
              <a:gd name="connsiteX98" fmla="*/ 277903 w 479210"/>
              <a:gd name="connsiteY98" fmla="*/ 803914 h 846122"/>
              <a:gd name="connsiteX99" fmla="*/ 277903 w 479210"/>
              <a:gd name="connsiteY99" fmla="*/ 810786 h 846122"/>
              <a:gd name="connsiteX100" fmla="*/ 277903 w 479210"/>
              <a:gd name="connsiteY100" fmla="*/ 817657 h 846122"/>
              <a:gd name="connsiteX101" fmla="*/ 273975 w 479210"/>
              <a:gd name="connsiteY101" fmla="*/ 826491 h 846122"/>
              <a:gd name="connsiteX102" fmla="*/ 275939 w 479210"/>
              <a:gd name="connsiteY102" fmla="*/ 833362 h 846122"/>
              <a:gd name="connsiteX103" fmla="*/ 277903 w 479210"/>
              <a:gd name="connsiteY103" fmla="*/ 837288 h 846122"/>
              <a:gd name="connsiteX104" fmla="*/ 284777 w 479210"/>
              <a:gd name="connsiteY104" fmla="*/ 844159 h 846122"/>
              <a:gd name="connsiteX105" fmla="*/ 286741 w 479210"/>
              <a:gd name="connsiteY105" fmla="*/ 846122 h 846122"/>
              <a:gd name="connsiteX106" fmla="*/ 295579 w 479210"/>
              <a:gd name="connsiteY106" fmla="*/ 831399 h 846122"/>
              <a:gd name="connsiteX107" fmla="*/ 302453 w 479210"/>
              <a:gd name="connsiteY107" fmla="*/ 824528 h 846122"/>
              <a:gd name="connsiteX108" fmla="*/ 309327 w 479210"/>
              <a:gd name="connsiteY108" fmla="*/ 820601 h 846122"/>
              <a:gd name="connsiteX109" fmla="*/ 320129 w 479210"/>
              <a:gd name="connsiteY109" fmla="*/ 816675 h 846122"/>
              <a:gd name="connsiteX110" fmla="*/ 322092 w 479210"/>
              <a:gd name="connsiteY110" fmla="*/ 816675 h 846122"/>
              <a:gd name="connsiteX111" fmla="*/ 336822 w 479210"/>
              <a:gd name="connsiteY111" fmla="*/ 818638 h 846122"/>
              <a:gd name="connsiteX112" fmla="*/ 343696 w 479210"/>
              <a:gd name="connsiteY112" fmla="*/ 820601 h 846122"/>
              <a:gd name="connsiteX113" fmla="*/ 358426 w 479210"/>
              <a:gd name="connsiteY113" fmla="*/ 827472 h 846122"/>
              <a:gd name="connsiteX114" fmla="*/ 365300 w 479210"/>
              <a:gd name="connsiteY114" fmla="*/ 829435 h 846122"/>
              <a:gd name="connsiteX115" fmla="*/ 363336 w 479210"/>
              <a:gd name="connsiteY115" fmla="*/ 814712 h 846122"/>
              <a:gd name="connsiteX116" fmla="*/ 365300 w 479210"/>
              <a:gd name="connsiteY116" fmla="*/ 799988 h 846122"/>
              <a:gd name="connsiteX117" fmla="*/ 372174 w 479210"/>
              <a:gd name="connsiteY117" fmla="*/ 789191 h 846122"/>
              <a:gd name="connsiteX118" fmla="*/ 376102 w 479210"/>
              <a:gd name="connsiteY118" fmla="*/ 785264 h 846122"/>
              <a:gd name="connsiteX119" fmla="*/ 388868 w 479210"/>
              <a:gd name="connsiteY119" fmla="*/ 781338 h 846122"/>
              <a:gd name="connsiteX120" fmla="*/ 395742 w 479210"/>
              <a:gd name="connsiteY120" fmla="*/ 777412 h 846122"/>
              <a:gd name="connsiteX121" fmla="*/ 406544 w 479210"/>
              <a:gd name="connsiteY121" fmla="*/ 775449 h 846122"/>
              <a:gd name="connsiteX122" fmla="*/ 402616 w 479210"/>
              <a:gd name="connsiteY122" fmla="*/ 766614 h 846122"/>
              <a:gd name="connsiteX123" fmla="*/ 402616 w 479210"/>
              <a:gd name="connsiteY123" fmla="*/ 753854 h 846122"/>
              <a:gd name="connsiteX124" fmla="*/ 404580 w 479210"/>
              <a:gd name="connsiteY124" fmla="*/ 745020 h 846122"/>
              <a:gd name="connsiteX125" fmla="*/ 411454 w 479210"/>
              <a:gd name="connsiteY125" fmla="*/ 738149 h 846122"/>
              <a:gd name="connsiteX126" fmla="*/ 413418 w 479210"/>
              <a:gd name="connsiteY126" fmla="*/ 734222 h 846122"/>
              <a:gd name="connsiteX127" fmla="*/ 415381 w 479210"/>
              <a:gd name="connsiteY127" fmla="*/ 730296 h 846122"/>
              <a:gd name="connsiteX128" fmla="*/ 422256 w 479210"/>
              <a:gd name="connsiteY128" fmla="*/ 721462 h 846122"/>
              <a:gd name="connsiteX129" fmla="*/ 420291 w 479210"/>
              <a:gd name="connsiteY129" fmla="*/ 721462 h 846122"/>
              <a:gd name="connsiteX130" fmla="*/ 420291 w 479210"/>
              <a:gd name="connsiteY130" fmla="*/ 719499 h 846122"/>
              <a:gd name="connsiteX131" fmla="*/ 422256 w 479210"/>
              <a:gd name="connsiteY131" fmla="*/ 717535 h 846122"/>
              <a:gd name="connsiteX132" fmla="*/ 424219 w 479210"/>
              <a:gd name="connsiteY132" fmla="*/ 717535 h 846122"/>
              <a:gd name="connsiteX133" fmla="*/ 422256 w 479210"/>
              <a:gd name="connsiteY133" fmla="*/ 717535 h 846122"/>
              <a:gd name="connsiteX134" fmla="*/ 422256 w 479210"/>
              <a:gd name="connsiteY134" fmla="*/ 713609 h 846122"/>
              <a:gd name="connsiteX135" fmla="*/ 424219 w 479210"/>
              <a:gd name="connsiteY135" fmla="*/ 711646 h 846122"/>
              <a:gd name="connsiteX136" fmla="*/ 426183 w 479210"/>
              <a:gd name="connsiteY136" fmla="*/ 711646 h 846122"/>
              <a:gd name="connsiteX137" fmla="*/ 428148 w 479210"/>
              <a:gd name="connsiteY137" fmla="*/ 707720 h 846122"/>
              <a:gd name="connsiteX138" fmla="*/ 428148 w 479210"/>
              <a:gd name="connsiteY138" fmla="*/ 698885 h 846122"/>
              <a:gd name="connsiteX139" fmla="*/ 426183 w 479210"/>
              <a:gd name="connsiteY139" fmla="*/ 698885 h 846122"/>
              <a:gd name="connsiteX140" fmla="*/ 424219 w 479210"/>
              <a:gd name="connsiteY140" fmla="*/ 696922 h 846122"/>
              <a:gd name="connsiteX141" fmla="*/ 426183 w 479210"/>
              <a:gd name="connsiteY141" fmla="*/ 694959 h 846122"/>
              <a:gd name="connsiteX142" fmla="*/ 430111 w 479210"/>
              <a:gd name="connsiteY142" fmla="*/ 691033 h 846122"/>
              <a:gd name="connsiteX143" fmla="*/ 428148 w 479210"/>
              <a:gd name="connsiteY143" fmla="*/ 691033 h 846122"/>
              <a:gd name="connsiteX144" fmla="*/ 428148 w 479210"/>
              <a:gd name="connsiteY144" fmla="*/ 689070 h 846122"/>
              <a:gd name="connsiteX145" fmla="*/ 428148 w 479210"/>
              <a:gd name="connsiteY145" fmla="*/ 687106 h 846122"/>
              <a:gd name="connsiteX146" fmla="*/ 436985 w 479210"/>
              <a:gd name="connsiteY146" fmla="*/ 678272 h 846122"/>
              <a:gd name="connsiteX147" fmla="*/ 433057 w 479210"/>
              <a:gd name="connsiteY147" fmla="*/ 674346 h 846122"/>
              <a:gd name="connsiteX148" fmla="*/ 431093 w 479210"/>
              <a:gd name="connsiteY148" fmla="*/ 672383 h 846122"/>
              <a:gd name="connsiteX149" fmla="*/ 429129 w 479210"/>
              <a:gd name="connsiteY149" fmla="*/ 668456 h 846122"/>
              <a:gd name="connsiteX150" fmla="*/ 431093 w 479210"/>
              <a:gd name="connsiteY150" fmla="*/ 666493 h 846122"/>
              <a:gd name="connsiteX151" fmla="*/ 435021 w 479210"/>
              <a:gd name="connsiteY151" fmla="*/ 655696 h 846122"/>
              <a:gd name="connsiteX152" fmla="*/ 436985 w 479210"/>
              <a:gd name="connsiteY152" fmla="*/ 653733 h 846122"/>
              <a:gd name="connsiteX153" fmla="*/ 438949 w 479210"/>
              <a:gd name="connsiteY153" fmla="*/ 655696 h 846122"/>
              <a:gd name="connsiteX154" fmla="*/ 440913 w 479210"/>
              <a:gd name="connsiteY154" fmla="*/ 655696 h 846122"/>
              <a:gd name="connsiteX155" fmla="*/ 440913 w 479210"/>
              <a:gd name="connsiteY155" fmla="*/ 653733 h 846122"/>
              <a:gd name="connsiteX156" fmla="*/ 442877 w 479210"/>
              <a:gd name="connsiteY156" fmla="*/ 651770 h 846122"/>
              <a:gd name="connsiteX157" fmla="*/ 444841 w 479210"/>
              <a:gd name="connsiteY157" fmla="*/ 651770 h 846122"/>
              <a:gd name="connsiteX158" fmla="*/ 444841 w 479210"/>
              <a:gd name="connsiteY158" fmla="*/ 647843 h 846122"/>
              <a:gd name="connsiteX159" fmla="*/ 446805 w 479210"/>
              <a:gd name="connsiteY159" fmla="*/ 645880 h 846122"/>
              <a:gd name="connsiteX160" fmla="*/ 450733 w 479210"/>
              <a:gd name="connsiteY160" fmla="*/ 641954 h 846122"/>
              <a:gd name="connsiteX161" fmla="*/ 454661 w 479210"/>
              <a:gd name="connsiteY161" fmla="*/ 638027 h 846122"/>
              <a:gd name="connsiteX162" fmla="*/ 452697 w 479210"/>
              <a:gd name="connsiteY162" fmla="*/ 631156 h 846122"/>
              <a:gd name="connsiteX163" fmla="*/ 454661 w 479210"/>
              <a:gd name="connsiteY163" fmla="*/ 627230 h 846122"/>
              <a:gd name="connsiteX164" fmla="*/ 461535 w 479210"/>
              <a:gd name="connsiteY164" fmla="*/ 625267 h 846122"/>
              <a:gd name="connsiteX165" fmla="*/ 461535 w 479210"/>
              <a:gd name="connsiteY165" fmla="*/ 623304 h 846122"/>
              <a:gd name="connsiteX166" fmla="*/ 463499 w 479210"/>
              <a:gd name="connsiteY166" fmla="*/ 621340 h 846122"/>
              <a:gd name="connsiteX167" fmla="*/ 461535 w 479210"/>
              <a:gd name="connsiteY167" fmla="*/ 617414 h 846122"/>
              <a:gd name="connsiteX168" fmla="*/ 461535 w 479210"/>
              <a:gd name="connsiteY168" fmla="*/ 615451 h 846122"/>
              <a:gd name="connsiteX169" fmla="*/ 468409 w 479210"/>
              <a:gd name="connsiteY169" fmla="*/ 608580 h 846122"/>
              <a:gd name="connsiteX170" fmla="*/ 466445 w 479210"/>
              <a:gd name="connsiteY170" fmla="*/ 601709 h 846122"/>
              <a:gd name="connsiteX171" fmla="*/ 468409 w 479210"/>
              <a:gd name="connsiteY171" fmla="*/ 599746 h 846122"/>
              <a:gd name="connsiteX172" fmla="*/ 477247 w 479210"/>
              <a:gd name="connsiteY172" fmla="*/ 592875 h 846122"/>
              <a:gd name="connsiteX173" fmla="*/ 479211 w 479210"/>
              <a:gd name="connsiteY173" fmla="*/ 584040 h 846122"/>
              <a:gd name="connsiteX174" fmla="*/ 479211 w 479210"/>
              <a:gd name="connsiteY174" fmla="*/ 577169 h 846122"/>
              <a:gd name="connsiteX175" fmla="*/ 472337 w 479210"/>
              <a:gd name="connsiteY175" fmla="*/ 566372 h 846122"/>
              <a:gd name="connsiteX176" fmla="*/ 470373 w 479210"/>
              <a:gd name="connsiteY176" fmla="*/ 564409 h 846122"/>
              <a:gd name="connsiteX177" fmla="*/ 474301 w 479210"/>
              <a:gd name="connsiteY177" fmla="*/ 551648 h 846122"/>
              <a:gd name="connsiteX178" fmla="*/ 465463 w 479210"/>
              <a:gd name="connsiteY178" fmla="*/ 547722 h 846122"/>
              <a:gd name="connsiteX179" fmla="*/ 465463 w 479210"/>
              <a:gd name="connsiteY179" fmla="*/ 545759 h 846122"/>
              <a:gd name="connsiteX180" fmla="*/ 465463 w 479210"/>
              <a:gd name="connsiteY180" fmla="*/ 534961 h 846122"/>
              <a:gd name="connsiteX181" fmla="*/ 456625 w 479210"/>
              <a:gd name="connsiteY181" fmla="*/ 531035 h 846122"/>
              <a:gd name="connsiteX182" fmla="*/ 454661 w 479210"/>
              <a:gd name="connsiteY182" fmla="*/ 529072 h 846122"/>
              <a:gd name="connsiteX183" fmla="*/ 454661 w 479210"/>
              <a:gd name="connsiteY183" fmla="*/ 525146 h 846122"/>
              <a:gd name="connsiteX184" fmla="*/ 454661 w 479210"/>
              <a:gd name="connsiteY184" fmla="*/ 523182 h 846122"/>
              <a:gd name="connsiteX185" fmla="*/ 461535 w 479210"/>
              <a:gd name="connsiteY185" fmla="*/ 512385 h 846122"/>
              <a:gd name="connsiteX186" fmla="*/ 463499 w 479210"/>
              <a:gd name="connsiteY186" fmla="*/ 510422 h 846122"/>
              <a:gd name="connsiteX187" fmla="*/ 456625 w 479210"/>
              <a:gd name="connsiteY187" fmla="*/ 499625 h 846122"/>
              <a:gd name="connsiteX188" fmla="*/ 456625 w 479210"/>
              <a:gd name="connsiteY188" fmla="*/ 497661 h 846122"/>
              <a:gd name="connsiteX189" fmla="*/ 460553 w 479210"/>
              <a:gd name="connsiteY189" fmla="*/ 490790 h 846122"/>
              <a:gd name="connsiteX190" fmla="*/ 464481 w 479210"/>
              <a:gd name="connsiteY190" fmla="*/ 488827 h 846122"/>
              <a:gd name="connsiteX191" fmla="*/ 432075 w 479210"/>
              <a:gd name="connsiteY191" fmla="*/ 116808 h 846122"/>
              <a:gd name="connsiteX192" fmla="*/ 421273 w 479210"/>
              <a:gd name="connsiteY192" fmla="*/ 97177 h 846122"/>
              <a:gd name="connsiteX193" fmla="*/ 412436 w 479210"/>
              <a:gd name="connsiteY193" fmla="*/ 64784 h 846122"/>
              <a:gd name="connsiteX194" fmla="*/ 405562 w 479210"/>
              <a:gd name="connsiteY194" fmla="*/ 55950 h 846122"/>
              <a:gd name="connsiteX195" fmla="*/ 392796 w 479210"/>
              <a:gd name="connsiteY195" fmla="*/ 34355 h 846122"/>
              <a:gd name="connsiteX196" fmla="*/ 388868 w 479210"/>
              <a:gd name="connsiteY196" fmla="*/ 25521 h 846122"/>
              <a:gd name="connsiteX197" fmla="*/ 390832 w 479210"/>
              <a:gd name="connsiteY197" fmla="*/ 0 h 846122"/>
              <a:gd name="connsiteX198" fmla="*/ 263173 w 479210"/>
              <a:gd name="connsiteY198" fmla="*/ 0 h 84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79210" h="846122">
                <a:moveTo>
                  <a:pt x="263173" y="0"/>
                </a:moveTo>
                <a:cubicBezTo>
                  <a:pt x="87397" y="8834"/>
                  <a:pt x="87397" y="8834"/>
                  <a:pt x="87397" y="8834"/>
                </a:cubicBezTo>
                <a:cubicBezTo>
                  <a:pt x="98199" y="15705"/>
                  <a:pt x="98199" y="15705"/>
                  <a:pt x="98199" y="15705"/>
                </a:cubicBezTo>
                <a:cubicBezTo>
                  <a:pt x="102127" y="19632"/>
                  <a:pt x="105073" y="24540"/>
                  <a:pt x="107037" y="28466"/>
                </a:cubicBezTo>
                <a:cubicBezTo>
                  <a:pt x="109001" y="41226"/>
                  <a:pt x="109001" y="41226"/>
                  <a:pt x="109001" y="41226"/>
                </a:cubicBezTo>
                <a:cubicBezTo>
                  <a:pt x="121767" y="45153"/>
                  <a:pt x="121767" y="45153"/>
                  <a:pt x="121767" y="45153"/>
                </a:cubicBezTo>
                <a:cubicBezTo>
                  <a:pt x="123731" y="45153"/>
                  <a:pt x="123731" y="47116"/>
                  <a:pt x="125695" y="47116"/>
                </a:cubicBezTo>
                <a:cubicBezTo>
                  <a:pt x="132569" y="53987"/>
                  <a:pt x="132569" y="53987"/>
                  <a:pt x="132569" y="53987"/>
                </a:cubicBezTo>
                <a:cubicBezTo>
                  <a:pt x="136496" y="55950"/>
                  <a:pt x="139442" y="60858"/>
                  <a:pt x="139442" y="64784"/>
                </a:cubicBezTo>
                <a:cubicBezTo>
                  <a:pt x="143371" y="86379"/>
                  <a:pt x="143371" y="86379"/>
                  <a:pt x="143371" y="86379"/>
                </a:cubicBezTo>
                <a:cubicBezTo>
                  <a:pt x="145334" y="88342"/>
                  <a:pt x="145334" y="90306"/>
                  <a:pt x="143371" y="93250"/>
                </a:cubicBezTo>
                <a:cubicBezTo>
                  <a:pt x="139442" y="118771"/>
                  <a:pt x="139442" y="118771"/>
                  <a:pt x="139442" y="118771"/>
                </a:cubicBezTo>
                <a:cubicBezTo>
                  <a:pt x="139442" y="122698"/>
                  <a:pt x="137479" y="127605"/>
                  <a:pt x="132569" y="129569"/>
                </a:cubicBezTo>
                <a:cubicBezTo>
                  <a:pt x="125695" y="133495"/>
                  <a:pt x="125695" y="133495"/>
                  <a:pt x="125695" y="133495"/>
                </a:cubicBezTo>
                <a:cubicBezTo>
                  <a:pt x="123731" y="153127"/>
                  <a:pt x="123731" y="153127"/>
                  <a:pt x="123731" y="153127"/>
                </a:cubicBezTo>
                <a:cubicBezTo>
                  <a:pt x="123731" y="159998"/>
                  <a:pt x="119803" y="165887"/>
                  <a:pt x="112929" y="167850"/>
                </a:cubicBezTo>
                <a:cubicBezTo>
                  <a:pt x="110965" y="167850"/>
                  <a:pt x="110965" y="167850"/>
                  <a:pt x="110965" y="167850"/>
                </a:cubicBezTo>
                <a:cubicBezTo>
                  <a:pt x="110965" y="169813"/>
                  <a:pt x="110965" y="169813"/>
                  <a:pt x="110965" y="169813"/>
                </a:cubicBezTo>
                <a:cubicBezTo>
                  <a:pt x="109001" y="173740"/>
                  <a:pt x="102127" y="176684"/>
                  <a:pt x="98199" y="178648"/>
                </a:cubicBezTo>
                <a:cubicBezTo>
                  <a:pt x="89361" y="180611"/>
                  <a:pt x="89361" y="180611"/>
                  <a:pt x="89361" y="180611"/>
                </a:cubicBezTo>
                <a:cubicBezTo>
                  <a:pt x="78559" y="187482"/>
                  <a:pt x="78559" y="187482"/>
                  <a:pt x="78559" y="187482"/>
                </a:cubicBezTo>
                <a:cubicBezTo>
                  <a:pt x="76595" y="191408"/>
                  <a:pt x="71685" y="191408"/>
                  <a:pt x="69721" y="191408"/>
                </a:cubicBezTo>
                <a:cubicBezTo>
                  <a:pt x="54991" y="193371"/>
                  <a:pt x="54991" y="193371"/>
                  <a:pt x="54991" y="193371"/>
                </a:cubicBezTo>
                <a:cubicBezTo>
                  <a:pt x="44190" y="197298"/>
                  <a:pt x="44190" y="197298"/>
                  <a:pt x="44190" y="197298"/>
                </a:cubicBezTo>
                <a:cubicBezTo>
                  <a:pt x="44190" y="197298"/>
                  <a:pt x="42225" y="197298"/>
                  <a:pt x="40262" y="197298"/>
                </a:cubicBezTo>
                <a:cubicBezTo>
                  <a:pt x="40262" y="208095"/>
                  <a:pt x="40262" y="208095"/>
                  <a:pt x="40262" y="208095"/>
                </a:cubicBezTo>
                <a:cubicBezTo>
                  <a:pt x="44190" y="208095"/>
                  <a:pt x="47135" y="212021"/>
                  <a:pt x="49099" y="214966"/>
                </a:cubicBezTo>
                <a:cubicBezTo>
                  <a:pt x="53027" y="223800"/>
                  <a:pt x="53027" y="223800"/>
                  <a:pt x="53027" y="223800"/>
                </a:cubicBezTo>
                <a:cubicBezTo>
                  <a:pt x="54991" y="225764"/>
                  <a:pt x="56955" y="227727"/>
                  <a:pt x="56955" y="232635"/>
                </a:cubicBezTo>
                <a:cubicBezTo>
                  <a:pt x="56955" y="254229"/>
                  <a:pt x="56955" y="254229"/>
                  <a:pt x="56955" y="254229"/>
                </a:cubicBezTo>
                <a:cubicBezTo>
                  <a:pt x="58919" y="261100"/>
                  <a:pt x="56955" y="265027"/>
                  <a:pt x="54991" y="266990"/>
                </a:cubicBezTo>
                <a:cubicBezTo>
                  <a:pt x="44190" y="281714"/>
                  <a:pt x="44190" y="281714"/>
                  <a:pt x="44190" y="281714"/>
                </a:cubicBezTo>
                <a:cubicBezTo>
                  <a:pt x="44190" y="285640"/>
                  <a:pt x="44190" y="285640"/>
                  <a:pt x="44190" y="285640"/>
                </a:cubicBezTo>
                <a:cubicBezTo>
                  <a:pt x="44190" y="289566"/>
                  <a:pt x="44190" y="292511"/>
                  <a:pt x="42225" y="294474"/>
                </a:cubicBezTo>
                <a:cubicBezTo>
                  <a:pt x="38298" y="307235"/>
                  <a:pt x="38298" y="307235"/>
                  <a:pt x="38298" y="307235"/>
                </a:cubicBezTo>
                <a:cubicBezTo>
                  <a:pt x="36333" y="311161"/>
                  <a:pt x="34370" y="316069"/>
                  <a:pt x="27496" y="316069"/>
                </a:cubicBezTo>
                <a:cubicBezTo>
                  <a:pt x="12766" y="324903"/>
                  <a:pt x="12766" y="324903"/>
                  <a:pt x="12766" y="324903"/>
                </a:cubicBezTo>
                <a:cubicBezTo>
                  <a:pt x="12766" y="326866"/>
                  <a:pt x="12766" y="326866"/>
                  <a:pt x="12766" y="328829"/>
                </a:cubicBezTo>
                <a:cubicBezTo>
                  <a:pt x="14730" y="343553"/>
                  <a:pt x="14730" y="343553"/>
                  <a:pt x="14730" y="343553"/>
                </a:cubicBezTo>
                <a:cubicBezTo>
                  <a:pt x="14730" y="350424"/>
                  <a:pt x="10802" y="356314"/>
                  <a:pt x="3928" y="361222"/>
                </a:cubicBezTo>
                <a:cubicBezTo>
                  <a:pt x="1964" y="361222"/>
                  <a:pt x="1964" y="361222"/>
                  <a:pt x="1964" y="361222"/>
                </a:cubicBezTo>
                <a:cubicBezTo>
                  <a:pt x="0" y="368093"/>
                  <a:pt x="0" y="368093"/>
                  <a:pt x="0" y="368093"/>
                </a:cubicBezTo>
                <a:cubicBezTo>
                  <a:pt x="0" y="387724"/>
                  <a:pt x="0" y="387724"/>
                  <a:pt x="0" y="387724"/>
                </a:cubicBezTo>
                <a:cubicBezTo>
                  <a:pt x="1964" y="405393"/>
                  <a:pt x="1964" y="405393"/>
                  <a:pt x="1964" y="405393"/>
                </a:cubicBezTo>
                <a:cubicBezTo>
                  <a:pt x="8838" y="414227"/>
                  <a:pt x="8838" y="414227"/>
                  <a:pt x="8838" y="414227"/>
                </a:cubicBezTo>
                <a:cubicBezTo>
                  <a:pt x="10802" y="416190"/>
                  <a:pt x="10802" y="421098"/>
                  <a:pt x="10802" y="425024"/>
                </a:cubicBezTo>
                <a:cubicBezTo>
                  <a:pt x="10802" y="426987"/>
                  <a:pt x="10802" y="426987"/>
                  <a:pt x="10802" y="426987"/>
                </a:cubicBezTo>
                <a:cubicBezTo>
                  <a:pt x="12766" y="430914"/>
                  <a:pt x="12766" y="430914"/>
                  <a:pt x="12766" y="430914"/>
                </a:cubicBezTo>
                <a:cubicBezTo>
                  <a:pt x="16694" y="432877"/>
                  <a:pt x="16694" y="437785"/>
                  <a:pt x="19640" y="441711"/>
                </a:cubicBezTo>
                <a:cubicBezTo>
                  <a:pt x="19640" y="445638"/>
                  <a:pt x="19640" y="445638"/>
                  <a:pt x="19640" y="445638"/>
                </a:cubicBezTo>
                <a:cubicBezTo>
                  <a:pt x="39280" y="465269"/>
                  <a:pt x="39280" y="465269"/>
                  <a:pt x="39280" y="465269"/>
                </a:cubicBezTo>
                <a:cubicBezTo>
                  <a:pt x="46153" y="467232"/>
                  <a:pt x="46153" y="467232"/>
                  <a:pt x="46153" y="467232"/>
                </a:cubicBezTo>
                <a:cubicBezTo>
                  <a:pt x="48117" y="469195"/>
                  <a:pt x="53027" y="471159"/>
                  <a:pt x="54991" y="476067"/>
                </a:cubicBezTo>
                <a:cubicBezTo>
                  <a:pt x="58919" y="484901"/>
                  <a:pt x="58919" y="484901"/>
                  <a:pt x="58919" y="484901"/>
                </a:cubicBezTo>
                <a:cubicBezTo>
                  <a:pt x="67757" y="486864"/>
                  <a:pt x="67757" y="486864"/>
                  <a:pt x="67757" y="486864"/>
                </a:cubicBezTo>
                <a:cubicBezTo>
                  <a:pt x="67757" y="488827"/>
                  <a:pt x="69721" y="488827"/>
                  <a:pt x="69721" y="488827"/>
                </a:cubicBezTo>
                <a:cubicBezTo>
                  <a:pt x="89361" y="503551"/>
                  <a:pt x="89361" y="503551"/>
                  <a:pt x="89361" y="503551"/>
                </a:cubicBezTo>
                <a:cubicBezTo>
                  <a:pt x="91325" y="505514"/>
                  <a:pt x="93289" y="507477"/>
                  <a:pt x="93289" y="510422"/>
                </a:cubicBezTo>
                <a:cubicBezTo>
                  <a:pt x="100163" y="519256"/>
                  <a:pt x="100163" y="519256"/>
                  <a:pt x="100163" y="519256"/>
                </a:cubicBezTo>
                <a:cubicBezTo>
                  <a:pt x="100163" y="521219"/>
                  <a:pt x="100163" y="523182"/>
                  <a:pt x="102127" y="526127"/>
                </a:cubicBezTo>
                <a:cubicBezTo>
                  <a:pt x="104091" y="536925"/>
                  <a:pt x="104091" y="536925"/>
                  <a:pt x="104091" y="536925"/>
                </a:cubicBezTo>
                <a:cubicBezTo>
                  <a:pt x="104091" y="538888"/>
                  <a:pt x="104091" y="538888"/>
                  <a:pt x="104091" y="538888"/>
                </a:cubicBezTo>
                <a:cubicBezTo>
                  <a:pt x="106055" y="542814"/>
                  <a:pt x="108019" y="547722"/>
                  <a:pt x="106055" y="551648"/>
                </a:cubicBezTo>
                <a:cubicBezTo>
                  <a:pt x="106055" y="555575"/>
                  <a:pt x="106055" y="555575"/>
                  <a:pt x="106055" y="555575"/>
                </a:cubicBezTo>
                <a:cubicBezTo>
                  <a:pt x="106055" y="557538"/>
                  <a:pt x="106055" y="557538"/>
                  <a:pt x="106055" y="557538"/>
                </a:cubicBezTo>
                <a:cubicBezTo>
                  <a:pt x="109983" y="555575"/>
                  <a:pt x="112929" y="553611"/>
                  <a:pt x="116857" y="553611"/>
                </a:cubicBezTo>
                <a:cubicBezTo>
                  <a:pt x="123731" y="551648"/>
                  <a:pt x="123731" y="551648"/>
                  <a:pt x="123731" y="551648"/>
                </a:cubicBezTo>
                <a:lnTo>
                  <a:pt x="125695" y="551648"/>
                </a:lnTo>
                <a:cubicBezTo>
                  <a:pt x="127659" y="551648"/>
                  <a:pt x="129622" y="553611"/>
                  <a:pt x="134532" y="553611"/>
                </a:cubicBezTo>
                <a:cubicBezTo>
                  <a:pt x="143371" y="557538"/>
                  <a:pt x="143371" y="557538"/>
                  <a:pt x="143371" y="557538"/>
                </a:cubicBezTo>
                <a:cubicBezTo>
                  <a:pt x="145334" y="557538"/>
                  <a:pt x="145334" y="557538"/>
                  <a:pt x="145334" y="557538"/>
                </a:cubicBezTo>
                <a:cubicBezTo>
                  <a:pt x="149262" y="557538"/>
                  <a:pt x="152208" y="557538"/>
                  <a:pt x="156136" y="559501"/>
                </a:cubicBezTo>
                <a:cubicBezTo>
                  <a:pt x="170866" y="572261"/>
                  <a:pt x="170866" y="572261"/>
                  <a:pt x="170866" y="572261"/>
                </a:cubicBezTo>
                <a:cubicBezTo>
                  <a:pt x="179704" y="579132"/>
                  <a:pt x="181668" y="586985"/>
                  <a:pt x="177740" y="595819"/>
                </a:cubicBezTo>
                <a:cubicBezTo>
                  <a:pt x="170866" y="608580"/>
                  <a:pt x="170866" y="608580"/>
                  <a:pt x="170866" y="608580"/>
                </a:cubicBezTo>
                <a:cubicBezTo>
                  <a:pt x="172830" y="617414"/>
                  <a:pt x="172830" y="617414"/>
                  <a:pt x="172830" y="617414"/>
                </a:cubicBezTo>
                <a:cubicBezTo>
                  <a:pt x="174794" y="621340"/>
                  <a:pt x="172830" y="628211"/>
                  <a:pt x="170866" y="632138"/>
                </a:cubicBezTo>
                <a:cubicBezTo>
                  <a:pt x="163992" y="640972"/>
                  <a:pt x="163992" y="640972"/>
                  <a:pt x="163992" y="640972"/>
                </a:cubicBezTo>
                <a:cubicBezTo>
                  <a:pt x="162028" y="655696"/>
                  <a:pt x="162028" y="655696"/>
                  <a:pt x="162028" y="655696"/>
                </a:cubicBezTo>
                <a:cubicBezTo>
                  <a:pt x="160064" y="655696"/>
                  <a:pt x="160064" y="657659"/>
                  <a:pt x="160064" y="659622"/>
                </a:cubicBezTo>
                <a:cubicBezTo>
                  <a:pt x="156136" y="666493"/>
                  <a:pt x="156136" y="666493"/>
                  <a:pt x="156136" y="666493"/>
                </a:cubicBezTo>
                <a:cubicBezTo>
                  <a:pt x="156136" y="677291"/>
                  <a:pt x="156136" y="677291"/>
                  <a:pt x="156136" y="677291"/>
                </a:cubicBezTo>
                <a:cubicBezTo>
                  <a:pt x="158100" y="679254"/>
                  <a:pt x="160064" y="679254"/>
                  <a:pt x="160064" y="681217"/>
                </a:cubicBezTo>
                <a:cubicBezTo>
                  <a:pt x="170866" y="692014"/>
                  <a:pt x="170866" y="692014"/>
                  <a:pt x="170866" y="692014"/>
                </a:cubicBezTo>
                <a:cubicBezTo>
                  <a:pt x="192470" y="704775"/>
                  <a:pt x="192470" y="704775"/>
                  <a:pt x="192470" y="704775"/>
                </a:cubicBezTo>
                <a:cubicBezTo>
                  <a:pt x="196398" y="706738"/>
                  <a:pt x="201308" y="708701"/>
                  <a:pt x="203272" y="713609"/>
                </a:cubicBezTo>
                <a:cubicBezTo>
                  <a:pt x="205236" y="713609"/>
                  <a:pt x="205236" y="713609"/>
                  <a:pt x="205236" y="715572"/>
                </a:cubicBezTo>
                <a:cubicBezTo>
                  <a:pt x="209164" y="715572"/>
                  <a:pt x="212110" y="715572"/>
                  <a:pt x="214074" y="717535"/>
                </a:cubicBezTo>
                <a:cubicBezTo>
                  <a:pt x="228803" y="724406"/>
                  <a:pt x="228803" y="724406"/>
                  <a:pt x="228803" y="724406"/>
                </a:cubicBezTo>
                <a:cubicBezTo>
                  <a:pt x="228803" y="724406"/>
                  <a:pt x="230768" y="726370"/>
                  <a:pt x="232731" y="728333"/>
                </a:cubicBezTo>
                <a:cubicBezTo>
                  <a:pt x="239605" y="735204"/>
                  <a:pt x="239605" y="735204"/>
                  <a:pt x="239605" y="735204"/>
                </a:cubicBezTo>
                <a:cubicBezTo>
                  <a:pt x="239605" y="737167"/>
                  <a:pt x="241569" y="737167"/>
                  <a:pt x="241569" y="739130"/>
                </a:cubicBezTo>
                <a:cubicBezTo>
                  <a:pt x="241569" y="741093"/>
                  <a:pt x="241569" y="741093"/>
                  <a:pt x="241569" y="741093"/>
                </a:cubicBezTo>
                <a:cubicBezTo>
                  <a:pt x="252371" y="743057"/>
                  <a:pt x="252371" y="743057"/>
                  <a:pt x="252371" y="743057"/>
                </a:cubicBezTo>
                <a:cubicBezTo>
                  <a:pt x="259245" y="745020"/>
                  <a:pt x="265137" y="753854"/>
                  <a:pt x="265137" y="760725"/>
                </a:cubicBezTo>
                <a:cubicBezTo>
                  <a:pt x="265137" y="780356"/>
                  <a:pt x="265137" y="780356"/>
                  <a:pt x="265137" y="780356"/>
                </a:cubicBezTo>
                <a:cubicBezTo>
                  <a:pt x="275939" y="795080"/>
                  <a:pt x="275939" y="795080"/>
                  <a:pt x="275939" y="795080"/>
                </a:cubicBezTo>
                <a:cubicBezTo>
                  <a:pt x="275939" y="795080"/>
                  <a:pt x="277903" y="799007"/>
                  <a:pt x="277903" y="801951"/>
                </a:cubicBezTo>
                <a:cubicBezTo>
                  <a:pt x="277903" y="803914"/>
                  <a:pt x="277903" y="803914"/>
                  <a:pt x="277903" y="803914"/>
                </a:cubicBezTo>
                <a:cubicBezTo>
                  <a:pt x="277903" y="805878"/>
                  <a:pt x="279867" y="807841"/>
                  <a:pt x="277903" y="810786"/>
                </a:cubicBezTo>
                <a:cubicBezTo>
                  <a:pt x="277903" y="817657"/>
                  <a:pt x="277903" y="817657"/>
                  <a:pt x="277903" y="817657"/>
                </a:cubicBezTo>
                <a:cubicBezTo>
                  <a:pt x="277903" y="819620"/>
                  <a:pt x="275939" y="821583"/>
                  <a:pt x="273975" y="826491"/>
                </a:cubicBezTo>
                <a:cubicBezTo>
                  <a:pt x="275939" y="828454"/>
                  <a:pt x="275939" y="830417"/>
                  <a:pt x="275939" y="833362"/>
                </a:cubicBezTo>
                <a:cubicBezTo>
                  <a:pt x="277903" y="837288"/>
                  <a:pt x="277903" y="837288"/>
                  <a:pt x="277903" y="837288"/>
                </a:cubicBezTo>
                <a:cubicBezTo>
                  <a:pt x="284777" y="844159"/>
                  <a:pt x="284777" y="844159"/>
                  <a:pt x="284777" y="844159"/>
                </a:cubicBezTo>
                <a:cubicBezTo>
                  <a:pt x="284777" y="846122"/>
                  <a:pt x="284777" y="846122"/>
                  <a:pt x="286741" y="846122"/>
                </a:cubicBezTo>
                <a:cubicBezTo>
                  <a:pt x="295579" y="831399"/>
                  <a:pt x="295579" y="831399"/>
                  <a:pt x="295579" y="831399"/>
                </a:cubicBezTo>
                <a:cubicBezTo>
                  <a:pt x="297543" y="829435"/>
                  <a:pt x="299507" y="827472"/>
                  <a:pt x="302453" y="824528"/>
                </a:cubicBezTo>
                <a:cubicBezTo>
                  <a:pt x="309327" y="820601"/>
                  <a:pt x="309327" y="820601"/>
                  <a:pt x="309327" y="820601"/>
                </a:cubicBezTo>
                <a:cubicBezTo>
                  <a:pt x="313255" y="818638"/>
                  <a:pt x="318165" y="816675"/>
                  <a:pt x="320129" y="816675"/>
                </a:cubicBezTo>
                <a:cubicBezTo>
                  <a:pt x="322092" y="816675"/>
                  <a:pt x="322092" y="816675"/>
                  <a:pt x="322092" y="816675"/>
                </a:cubicBezTo>
                <a:cubicBezTo>
                  <a:pt x="336822" y="818638"/>
                  <a:pt x="336822" y="818638"/>
                  <a:pt x="336822" y="818638"/>
                </a:cubicBezTo>
                <a:cubicBezTo>
                  <a:pt x="338786" y="818638"/>
                  <a:pt x="340750" y="818638"/>
                  <a:pt x="343696" y="820601"/>
                </a:cubicBezTo>
                <a:cubicBezTo>
                  <a:pt x="358426" y="827472"/>
                  <a:pt x="358426" y="827472"/>
                  <a:pt x="358426" y="827472"/>
                </a:cubicBezTo>
                <a:cubicBezTo>
                  <a:pt x="365300" y="829435"/>
                  <a:pt x="365300" y="829435"/>
                  <a:pt x="365300" y="829435"/>
                </a:cubicBezTo>
                <a:cubicBezTo>
                  <a:pt x="363336" y="825509"/>
                  <a:pt x="361372" y="820601"/>
                  <a:pt x="363336" y="814712"/>
                </a:cubicBezTo>
                <a:cubicBezTo>
                  <a:pt x="365300" y="799988"/>
                  <a:pt x="365300" y="799988"/>
                  <a:pt x="365300" y="799988"/>
                </a:cubicBezTo>
                <a:cubicBezTo>
                  <a:pt x="367264" y="796062"/>
                  <a:pt x="369228" y="791154"/>
                  <a:pt x="372174" y="789191"/>
                </a:cubicBezTo>
                <a:cubicBezTo>
                  <a:pt x="376102" y="785264"/>
                  <a:pt x="376102" y="785264"/>
                  <a:pt x="376102" y="785264"/>
                </a:cubicBezTo>
                <a:cubicBezTo>
                  <a:pt x="380030" y="783301"/>
                  <a:pt x="384940" y="781338"/>
                  <a:pt x="388868" y="781338"/>
                </a:cubicBezTo>
                <a:cubicBezTo>
                  <a:pt x="390832" y="779375"/>
                  <a:pt x="392796" y="779375"/>
                  <a:pt x="395742" y="777412"/>
                </a:cubicBezTo>
                <a:cubicBezTo>
                  <a:pt x="406544" y="775449"/>
                  <a:pt x="406544" y="775449"/>
                  <a:pt x="406544" y="775449"/>
                </a:cubicBezTo>
                <a:cubicBezTo>
                  <a:pt x="402616" y="766614"/>
                  <a:pt x="402616" y="766614"/>
                  <a:pt x="402616" y="766614"/>
                </a:cubicBezTo>
                <a:cubicBezTo>
                  <a:pt x="400652" y="762688"/>
                  <a:pt x="400652" y="757780"/>
                  <a:pt x="402616" y="753854"/>
                </a:cubicBezTo>
                <a:cubicBezTo>
                  <a:pt x="404580" y="745020"/>
                  <a:pt x="404580" y="745020"/>
                  <a:pt x="404580" y="745020"/>
                </a:cubicBezTo>
                <a:cubicBezTo>
                  <a:pt x="406544" y="743057"/>
                  <a:pt x="406544" y="741093"/>
                  <a:pt x="411454" y="738149"/>
                </a:cubicBezTo>
                <a:cubicBezTo>
                  <a:pt x="413418" y="734222"/>
                  <a:pt x="413418" y="734222"/>
                  <a:pt x="413418" y="734222"/>
                </a:cubicBezTo>
                <a:cubicBezTo>
                  <a:pt x="415381" y="730296"/>
                  <a:pt x="415381" y="730296"/>
                  <a:pt x="415381" y="730296"/>
                </a:cubicBezTo>
                <a:cubicBezTo>
                  <a:pt x="415381" y="726370"/>
                  <a:pt x="417346" y="723425"/>
                  <a:pt x="422256" y="721462"/>
                </a:cubicBezTo>
                <a:cubicBezTo>
                  <a:pt x="420291" y="721462"/>
                  <a:pt x="420291" y="721462"/>
                  <a:pt x="420291" y="721462"/>
                </a:cubicBezTo>
                <a:cubicBezTo>
                  <a:pt x="420291" y="719499"/>
                  <a:pt x="420291" y="719499"/>
                  <a:pt x="420291" y="719499"/>
                </a:cubicBezTo>
                <a:cubicBezTo>
                  <a:pt x="420291" y="717535"/>
                  <a:pt x="422256" y="717535"/>
                  <a:pt x="422256" y="717535"/>
                </a:cubicBezTo>
                <a:cubicBezTo>
                  <a:pt x="424219" y="717535"/>
                  <a:pt x="424219" y="717535"/>
                  <a:pt x="424219" y="717535"/>
                </a:cubicBezTo>
                <a:cubicBezTo>
                  <a:pt x="422256" y="717535"/>
                  <a:pt x="422256" y="717535"/>
                  <a:pt x="422256" y="717535"/>
                </a:cubicBezTo>
                <a:cubicBezTo>
                  <a:pt x="422256" y="715572"/>
                  <a:pt x="422256" y="715572"/>
                  <a:pt x="422256" y="713609"/>
                </a:cubicBezTo>
                <a:cubicBezTo>
                  <a:pt x="422256" y="713609"/>
                  <a:pt x="422256" y="711646"/>
                  <a:pt x="424219" y="711646"/>
                </a:cubicBezTo>
                <a:cubicBezTo>
                  <a:pt x="426183" y="711646"/>
                  <a:pt x="426183" y="711646"/>
                  <a:pt x="426183" y="711646"/>
                </a:cubicBezTo>
                <a:cubicBezTo>
                  <a:pt x="428148" y="707720"/>
                  <a:pt x="428148" y="707720"/>
                  <a:pt x="428148" y="707720"/>
                </a:cubicBezTo>
                <a:cubicBezTo>
                  <a:pt x="428148" y="698885"/>
                  <a:pt x="428148" y="698885"/>
                  <a:pt x="428148" y="698885"/>
                </a:cubicBezTo>
                <a:cubicBezTo>
                  <a:pt x="426183" y="698885"/>
                  <a:pt x="426183" y="698885"/>
                  <a:pt x="426183" y="698885"/>
                </a:cubicBezTo>
                <a:cubicBezTo>
                  <a:pt x="424219" y="696922"/>
                  <a:pt x="424219" y="696922"/>
                  <a:pt x="424219" y="696922"/>
                </a:cubicBezTo>
                <a:cubicBezTo>
                  <a:pt x="424219" y="694959"/>
                  <a:pt x="424219" y="694959"/>
                  <a:pt x="426183" y="694959"/>
                </a:cubicBezTo>
                <a:cubicBezTo>
                  <a:pt x="430111" y="691033"/>
                  <a:pt x="430111" y="691033"/>
                  <a:pt x="430111" y="691033"/>
                </a:cubicBezTo>
                <a:cubicBezTo>
                  <a:pt x="428148" y="691033"/>
                  <a:pt x="428148" y="691033"/>
                  <a:pt x="428148" y="691033"/>
                </a:cubicBezTo>
                <a:cubicBezTo>
                  <a:pt x="428148" y="691033"/>
                  <a:pt x="428148" y="691033"/>
                  <a:pt x="428148" y="689070"/>
                </a:cubicBezTo>
                <a:cubicBezTo>
                  <a:pt x="428148" y="687106"/>
                  <a:pt x="428148" y="687106"/>
                  <a:pt x="428148" y="687106"/>
                </a:cubicBezTo>
                <a:cubicBezTo>
                  <a:pt x="436985" y="678272"/>
                  <a:pt x="436985" y="678272"/>
                  <a:pt x="436985" y="678272"/>
                </a:cubicBezTo>
                <a:cubicBezTo>
                  <a:pt x="433057" y="674346"/>
                  <a:pt x="433057" y="674346"/>
                  <a:pt x="433057" y="674346"/>
                </a:cubicBezTo>
                <a:cubicBezTo>
                  <a:pt x="431093" y="674346"/>
                  <a:pt x="431093" y="672383"/>
                  <a:pt x="431093" y="672383"/>
                </a:cubicBezTo>
                <a:cubicBezTo>
                  <a:pt x="429129" y="668456"/>
                  <a:pt x="429129" y="668456"/>
                  <a:pt x="429129" y="668456"/>
                </a:cubicBezTo>
                <a:cubicBezTo>
                  <a:pt x="429129" y="668456"/>
                  <a:pt x="429129" y="666493"/>
                  <a:pt x="431093" y="666493"/>
                </a:cubicBezTo>
                <a:cubicBezTo>
                  <a:pt x="435021" y="655696"/>
                  <a:pt x="435021" y="655696"/>
                  <a:pt x="435021" y="655696"/>
                </a:cubicBezTo>
                <a:cubicBezTo>
                  <a:pt x="436985" y="655696"/>
                  <a:pt x="436985" y="653733"/>
                  <a:pt x="436985" y="653733"/>
                </a:cubicBezTo>
                <a:cubicBezTo>
                  <a:pt x="438949" y="653733"/>
                  <a:pt x="438949" y="653733"/>
                  <a:pt x="438949" y="655696"/>
                </a:cubicBezTo>
                <a:cubicBezTo>
                  <a:pt x="440913" y="655696"/>
                  <a:pt x="440913" y="655696"/>
                  <a:pt x="440913" y="655696"/>
                </a:cubicBezTo>
                <a:cubicBezTo>
                  <a:pt x="440913" y="653733"/>
                  <a:pt x="440913" y="653733"/>
                  <a:pt x="440913" y="653733"/>
                </a:cubicBezTo>
                <a:cubicBezTo>
                  <a:pt x="442877" y="651770"/>
                  <a:pt x="442877" y="651770"/>
                  <a:pt x="442877" y="651770"/>
                </a:cubicBezTo>
                <a:cubicBezTo>
                  <a:pt x="444841" y="651770"/>
                  <a:pt x="444841" y="651770"/>
                  <a:pt x="444841" y="651770"/>
                </a:cubicBezTo>
                <a:cubicBezTo>
                  <a:pt x="444841" y="647843"/>
                  <a:pt x="444841" y="647843"/>
                  <a:pt x="444841" y="647843"/>
                </a:cubicBezTo>
                <a:cubicBezTo>
                  <a:pt x="444841" y="647843"/>
                  <a:pt x="446805" y="647843"/>
                  <a:pt x="446805" y="645880"/>
                </a:cubicBezTo>
                <a:cubicBezTo>
                  <a:pt x="450733" y="641954"/>
                  <a:pt x="450733" y="641954"/>
                  <a:pt x="450733" y="641954"/>
                </a:cubicBezTo>
                <a:cubicBezTo>
                  <a:pt x="454661" y="638027"/>
                  <a:pt x="454661" y="638027"/>
                  <a:pt x="454661" y="638027"/>
                </a:cubicBezTo>
                <a:cubicBezTo>
                  <a:pt x="452697" y="631156"/>
                  <a:pt x="452697" y="631156"/>
                  <a:pt x="452697" y="631156"/>
                </a:cubicBezTo>
                <a:cubicBezTo>
                  <a:pt x="452697" y="629193"/>
                  <a:pt x="452697" y="629193"/>
                  <a:pt x="454661" y="627230"/>
                </a:cubicBezTo>
                <a:cubicBezTo>
                  <a:pt x="461535" y="625267"/>
                  <a:pt x="461535" y="625267"/>
                  <a:pt x="461535" y="625267"/>
                </a:cubicBezTo>
                <a:cubicBezTo>
                  <a:pt x="461535" y="623304"/>
                  <a:pt x="461535" y="623304"/>
                  <a:pt x="461535" y="623304"/>
                </a:cubicBezTo>
                <a:cubicBezTo>
                  <a:pt x="461535" y="621340"/>
                  <a:pt x="463499" y="621340"/>
                  <a:pt x="463499" y="621340"/>
                </a:cubicBezTo>
                <a:cubicBezTo>
                  <a:pt x="461535" y="617414"/>
                  <a:pt x="461535" y="617414"/>
                  <a:pt x="461535" y="617414"/>
                </a:cubicBezTo>
                <a:lnTo>
                  <a:pt x="461535" y="615451"/>
                </a:lnTo>
                <a:cubicBezTo>
                  <a:pt x="468409" y="608580"/>
                  <a:pt x="468409" y="608580"/>
                  <a:pt x="468409" y="608580"/>
                </a:cubicBezTo>
                <a:cubicBezTo>
                  <a:pt x="466445" y="601709"/>
                  <a:pt x="466445" y="601709"/>
                  <a:pt x="466445" y="601709"/>
                </a:cubicBezTo>
                <a:cubicBezTo>
                  <a:pt x="466445" y="599746"/>
                  <a:pt x="466445" y="599746"/>
                  <a:pt x="468409" y="599746"/>
                </a:cubicBezTo>
                <a:cubicBezTo>
                  <a:pt x="477247" y="592875"/>
                  <a:pt x="477247" y="592875"/>
                  <a:pt x="477247" y="592875"/>
                </a:cubicBezTo>
                <a:cubicBezTo>
                  <a:pt x="479211" y="584040"/>
                  <a:pt x="479211" y="584040"/>
                  <a:pt x="479211" y="584040"/>
                </a:cubicBezTo>
                <a:cubicBezTo>
                  <a:pt x="479211" y="577169"/>
                  <a:pt x="479211" y="577169"/>
                  <a:pt x="479211" y="577169"/>
                </a:cubicBezTo>
                <a:cubicBezTo>
                  <a:pt x="472337" y="566372"/>
                  <a:pt x="472337" y="566372"/>
                  <a:pt x="472337" y="566372"/>
                </a:cubicBezTo>
                <a:cubicBezTo>
                  <a:pt x="470373" y="564409"/>
                  <a:pt x="470373" y="564409"/>
                  <a:pt x="470373" y="564409"/>
                </a:cubicBezTo>
                <a:cubicBezTo>
                  <a:pt x="474301" y="551648"/>
                  <a:pt x="474301" y="551648"/>
                  <a:pt x="474301" y="551648"/>
                </a:cubicBezTo>
                <a:cubicBezTo>
                  <a:pt x="465463" y="547722"/>
                  <a:pt x="465463" y="547722"/>
                  <a:pt x="465463" y="547722"/>
                </a:cubicBezTo>
                <a:lnTo>
                  <a:pt x="465463" y="545759"/>
                </a:lnTo>
                <a:cubicBezTo>
                  <a:pt x="465463" y="534961"/>
                  <a:pt x="465463" y="534961"/>
                  <a:pt x="465463" y="534961"/>
                </a:cubicBezTo>
                <a:cubicBezTo>
                  <a:pt x="456625" y="531035"/>
                  <a:pt x="456625" y="531035"/>
                  <a:pt x="456625" y="531035"/>
                </a:cubicBezTo>
                <a:lnTo>
                  <a:pt x="454661" y="529072"/>
                </a:lnTo>
                <a:cubicBezTo>
                  <a:pt x="454661" y="525146"/>
                  <a:pt x="454661" y="525146"/>
                  <a:pt x="454661" y="525146"/>
                </a:cubicBezTo>
                <a:cubicBezTo>
                  <a:pt x="452697" y="523182"/>
                  <a:pt x="454661" y="523182"/>
                  <a:pt x="454661" y="523182"/>
                </a:cubicBezTo>
                <a:cubicBezTo>
                  <a:pt x="461535" y="512385"/>
                  <a:pt x="461535" y="512385"/>
                  <a:pt x="461535" y="512385"/>
                </a:cubicBezTo>
                <a:cubicBezTo>
                  <a:pt x="463499" y="510422"/>
                  <a:pt x="463499" y="510422"/>
                  <a:pt x="463499" y="510422"/>
                </a:cubicBezTo>
                <a:cubicBezTo>
                  <a:pt x="456625" y="499625"/>
                  <a:pt x="456625" y="499625"/>
                  <a:pt x="456625" y="499625"/>
                </a:cubicBezTo>
                <a:cubicBezTo>
                  <a:pt x="456625" y="497661"/>
                  <a:pt x="456625" y="497661"/>
                  <a:pt x="456625" y="497661"/>
                </a:cubicBezTo>
                <a:cubicBezTo>
                  <a:pt x="460553" y="490790"/>
                  <a:pt x="460553" y="490790"/>
                  <a:pt x="460553" y="490790"/>
                </a:cubicBezTo>
                <a:cubicBezTo>
                  <a:pt x="464481" y="488827"/>
                  <a:pt x="464481" y="488827"/>
                  <a:pt x="464481" y="488827"/>
                </a:cubicBezTo>
                <a:cubicBezTo>
                  <a:pt x="432075" y="116808"/>
                  <a:pt x="432075" y="116808"/>
                  <a:pt x="432075" y="116808"/>
                </a:cubicBezTo>
                <a:cubicBezTo>
                  <a:pt x="421273" y="97177"/>
                  <a:pt x="421273" y="97177"/>
                  <a:pt x="421273" y="97177"/>
                </a:cubicBezTo>
                <a:cubicBezTo>
                  <a:pt x="412436" y="64784"/>
                  <a:pt x="412436" y="64784"/>
                  <a:pt x="412436" y="64784"/>
                </a:cubicBezTo>
                <a:cubicBezTo>
                  <a:pt x="405562" y="55950"/>
                  <a:pt x="405562" y="55950"/>
                  <a:pt x="405562" y="55950"/>
                </a:cubicBezTo>
                <a:cubicBezTo>
                  <a:pt x="392796" y="34355"/>
                  <a:pt x="392796" y="34355"/>
                  <a:pt x="392796" y="34355"/>
                </a:cubicBezTo>
                <a:cubicBezTo>
                  <a:pt x="388868" y="25521"/>
                  <a:pt x="388868" y="25521"/>
                  <a:pt x="388868" y="25521"/>
                </a:cubicBezTo>
                <a:cubicBezTo>
                  <a:pt x="390832" y="0"/>
                  <a:pt x="390832" y="0"/>
                  <a:pt x="390832" y="0"/>
                </a:cubicBezTo>
                <a:lnTo>
                  <a:pt x="263173" y="0"/>
                </a:lnTo>
                <a:close/>
              </a:path>
            </a:pathLst>
          </a:custGeom>
          <a:solidFill>
            <a:srgbClr val="FF7769"/>
          </a:solidFill>
          <a:ln w="9808"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10BD554-F5AF-FC59-9E08-C28782AB829A}"/>
              </a:ext>
            </a:extLst>
          </p:cNvPr>
          <p:cNvSpPr/>
          <p:nvPr/>
        </p:nvSpPr>
        <p:spPr>
          <a:xfrm>
            <a:off x="4380867" y="1848514"/>
            <a:ext cx="705068" cy="303308"/>
          </a:xfrm>
          <a:custGeom>
            <a:avLst/>
            <a:gdLst>
              <a:gd name="connsiteX0" fmla="*/ 6874 w 705068"/>
              <a:gd name="connsiteY0" fmla="*/ 104048 h 303308"/>
              <a:gd name="connsiteX1" fmla="*/ 8838 w 705068"/>
              <a:gd name="connsiteY1" fmla="*/ 104048 h 303308"/>
              <a:gd name="connsiteX2" fmla="*/ 10802 w 705068"/>
              <a:gd name="connsiteY2" fmla="*/ 106011 h 303308"/>
              <a:gd name="connsiteX3" fmla="*/ 10802 w 705068"/>
              <a:gd name="connsiteY3" fmla="*/ 107974 h 303308"/>
              <a:gd name="connsiteX4" fmla="*/ 19640 w 705068"/>
              <a:gd name="connsiteY4" fmla="*/ 110919 h 303308"/>
              <a:gd name="connsiteX5" fmla="*/ 21604 w 705068"/>
              <a:gd name="connsiteY5" fmla="*/ 110919 h 303308"/>
              <a:gd name="connsiteX6" fmla="*/ 32406 w 705068"/>
              <a:gd name="connsiteY6" fmla="*/ 136440 h 303308"/>
              <a:gd name="connsiteX7" fmla="*/ 143371 w 705068"/>
              <a:gd name="connsiteY7" fmla="*/ 158035 h 303308"/>
              <a:gd name="connsiteX8" fmla="*/ 145334 w 705068"/>
              <a:gd name="connsiteY8" fmla="*/ 158035 h 303308"/>
              <a:gd name="connsiteX9" fmla="*/ 172830 w 705068"/>
              <a:gd name="connsiteY9" fmla="*/ 172758 h 303308"/>
              <a:gd name="connsiteX10" fmla="*/ 189524 w 705068"/>
              <a:gd name="connsiteY10" fmla="*/ 174721 h 303308"/>
              <a:gd name="connsiteX11" fmla="*/ 191488 w 705068"/>
              <a:gd name="connsiteY11" fmla="*/ 174721 h 303308"/>
              <a:gd name="connsiteX12" fmla="*/ 193452 w 705068"/>
              <a:gd name="connsiteY12" fmla="*/ 178648 h 303308"/>
              <a:gd name="connsiteX13" fmla="*/ 195416 w 705068"/>
              <a:gd name="connsiteY13" fmla="*/ 178648 h 303308"/>
              <a:gd name="connsiteX14" fmla="*/ 195416 w 705068"/>
              <a:gd name="connsiteY14" fmla="*/ 174721 h 303308"/>
              <a:gd name="connsiteX15" fmla="*/ 197380 w 705068"/>
              <a:gd name="connsiteY15" fmla="*/ 174721 h 303308"/>
              <a:gd name="connsiteX16" fmla="*/ 206218 w 705068"/>
              <a:gd name="connsiteY16" fmla="*/ 172758 h 303308"/>
              <a:gd name="connsiteX17" fmla="*/ 208182 w 705068"/>
              <a:gd name="connsiteY17" fmla="*/ 174721 h 303308"/>
              <a:gd name="connsiteX18" fmla="*/ 218984 w 705068"/>
              <a:gd name="connsiteY18" fmla="*/ 176684 h 303308"/>
              <a:gd name="connsiteX19" fmla="*/ 222912 w 705068"/>
              <a:gd name="connsiteY19" fmla="*/ 176684 h 303308"/>
              <a:gd name="connsiteX20" fmla="*/ 224876 w 705068"/>
              <a:gd name="connsiteY20" fmla="*/ 176684 h 303308"/>
              <a:gd name="connsiteX21" fmla="*/ 231750 w 705068"/>
              <a:gd name="connsiteY21" fmla="*/ 180611 h 303308"/>
              <a:gd name="connsiteX22" fmla="*/ 244515 w 705068"/>
              <a:gd name="connsiteY22" fmla="*/ 180611 h 303308"/>
              <a:gd name="connsiteX23" fmla="*/ 253353 w 705068"/>
              <a:gd name="connsiteY23" fmla="*/ 184537 h 303308"/>
              <a:gd name="connsiteX24" fmla="*/ 255317 w 705068"/>
              <a:gd name="connsiteY24" fmla="*/ 184537 h 303308"/>
              <a:gd name="connsiteX25" fmla="*/ 255317 w 705068"/>
              <a:gd name="connsiteY25" fmla="*/ 188463 h 303308"/>
              <a:gd name="connsiteX26" fmla="*/ 259245 w 705068"/>
              <a:gd name="connsiteY26" fmla="*/ 190427 h 303308"/>
              <a:gd name="connsiteX27" fmla="*/ 259245 w 705068"/>
              <a:gd name="connsiteY27" fmla="*/ 192390 h 303308"/>
              <a:gd name="connsiteX28" fmla="*/ 259245 w 705068"/>
              <a:gd name="connsiteY28" fmla="*/ 194353 h 303308"/>
              <a:gd name="connsiteX29" fmla="*/ 255317 w 705068"/>
              <a:gd name="connsiteY29" fmla="*/ 201224 h 303308"/>
              <a:gd name="connsiteX30" fmla="*/ 257281 w 705068"/>
              <a:gd name="connsiteY30" fmla="*/ 203187 h 303308"/>
              <a:gd name="connsiteX31" fmla="*/ 266119 w 705068"/>
              <a:gd name="connsiteY31" fmla="*/ 203187 h 303308"/>
              <a:gd name="connsiteX32" fmla="*/ 268083 w 705068"/>
              <a:gd name="connsiteY32" fmla="*/ 203187 h 303308"/>
              <a:gd name="connsiteX33" fmla="*/ 270047 w 705068"/>
              <a:gd name="connsiteY33" fmla="*/ 203187 h 303308"/>
              <a:gd name="connsiteX34" fmla="*/ 272011 w 705068"/>
              <a:gd name="connsiteY34" fmla="*/ 205150 h 303308"/>
              <a:gd name="connsiteX35" fmla="*/ 280849 w 705068"/>
              <a:gd name="connsiteY35" fmla="*/ 207114 h 303308"/>
              <a:gd name="connsiteX36" fmla="*/ 280849 w 705068"/>
              <a:gd name="connsiteY36" fmla="*/ 209077 h 303308"/>
              <a:gd name="connsiteX37" fmla="*/ 284777 w 705068"/>
              <a:gd name="connsiteY37" fmla="*/ 211040 h 303308"/>
              <a:gd name="connsiteX38" fmla="*/ 288705 w 705068"/>
              <a:gd name="connsiteY38" fmla="*/ 213003 h 303308"/>
              <a:gd name="connsiteX39" fmla="*/ 290669 w 705068"/>
              <a:gd name="connsiteY39" fmla="*/ 213003 h 303308"/>
              <a:gd name="connsiteX40" fmla="*/ 292633 w 705068"/>
              <a:gd name="connsiteY40" fmla="*/ 216929 h 303308"/>
              <a:gd name="connsiteX41" fmla="*/ 292633 w 705068"/>
              <a:gd name="connsiteY41" fmla="*/ 220856 h 303308"/>
              <a:gd name="connsiteX42" fmla="*/ 288705 w 705068"/>
              <a:gd name="connsiteY42" fmla="*/ 222819 h 303308"/>
              <a:gd name="connsiteX43" fmla="*/ 295579 w 705068"/>
              <a:gd name="connsiteY43" fmla="*/ 229690 h 303308"/>
              <a:gd name="connsiteX44" fmla="*/ 295579 w 705068"/>
              <a:gd name="connsiteY44" fmla="*/ 231653 h 303308"/>
              <a:gd name="connsiteX45" fmla="*/ 294597 w 705068"/>
              <a:gd name="connsiteY45" fmla="*/ 238524 h 303308"/>
              <a:gd name="connsiteX46" fmla="*/ 292633 w 705068"/>
              <a:gd name="connsiteY46" fmla="*/ 240487 h 303308"/>
              <a:gd name="connsiteX47" fmla="*/ 296561 w 705068"/>
              <a:gd name="connsiteY47" fmla="*/ 249321 h 303308"/>
              <a:gd name="connsiteX48" fmla="*/ 296561 w 705068"/>
              <a:gd name="connsiteY48" fmla="*/ 251285 h 303308"/>
              <a:gd name="connsiteX49" fmla="*/ 294597 w 705068"/>
              <a:gd name="connsiteY49" fmla="*/ 255211 h 303308"/>
              <a:gd name="connsiteX50" fmla="*/ 292633 w 705068"/>
              <a:gd name="connsiteY50" fmla="*/ 257174 h 303308"/>
              <a:gd name="connsiteX51" fmla="*/ 290669 w 705068"/>
              <a:gd name="connsiteY51" fmla="*/ 259137 h 303308"/>
              <a:gd name="connsiteX52" fmla="*/ 290669 w 705068"/>
              <a:gd name="connsiteY52" fmla="*/ 263064 h 303308"/>
              <a:gd name="connsiteX53" fmla="*/ 290669 w 705068"/>
              <a:gd name="connsiteY53" fmla="*/ 265027 h 303308"/>
              <a:gd name="connsiteX54" fmla="*/ 290669 w 705068"/>
              <a:gd name="connsiteY54" fmla="*/ 266990 h 303308"/>
              <a:gd name="connsiteX55" fmla="*/ 290669 w 705068"/>
              <a:gd name="connsiteY55" fmla="*/ 268953 h 303308"/>
              <a:gd name="connsiteX56" fmla="*/ 292633 w 705068"/>
              <a:gd name="connsiteY56" fmla="*/ 268953 h 303308"/>
              <a:gd name="connsiteX57" fmla="*/ 296561 w 705068"/>
              <a:gd name="connsiteY57" fmla="*/ 268953 h 303308"/>
              <a:gd name="connsiteX58" fmla="*/ 305399 w 705068"/>
              <a:gd name="connsiteY58" fmla="*/ 262082 h 303308"/>
              <a:gd name="connsiteX59" fmla="*/ 307363 w 705068"/>
              <a:gd name="connsiteY59" fmla="*/ 262082 h 303308"/>
              <a:gd name="connsiteX60" fmla="*/ 314237 w 705068"/>
              <a:gd name="connsiteY60" fmla="*/ 264045 h 303308"/>
              <a:gd name="connsiteX61" fmla="*/ 314237 w 705068"/>
              <a:gd name="connsiteY61" fmla="*/ 267971 h 303308"/>
              <a:gd name="connsiteX62" fmla="*/ 307363 w 705068"/>
              <a:gd name="connsiteY62" fmla="*/ 293493 h 303308"/>
              <a:gd name="connsiteX63" fmla="*/ 307363 w 705068"/>
              <a:gd name="connsiteY63" fmla="*/ 295456 h 303308"/>
              <a:gd name="connsiteX64" fmla="*/ 311291 w 705068"/>
              <a:gd name="connsiteY64" fmla="*/ 299382 h 303308"/>
              <a:gd name="connsiteX65" fmla="*/ 313255 w 705068"/>
              <a:gd name="connsiteY65" fmla="*/ 299382 h 303308"/>
              <a:gd name="connsiteX66" fmla="*/ 315219 w 705068"/>
              <a:gd name="connsiteY66" fmla="*/ 301345 h 303308"/>
              <a:gd name="connsiteX67" fmla="*/ 317183 w 705068"/>
              <a:gd name="connsiteY67" fmla="*/ 303308 h 303308"/>
              <a:gd name="connsiteX68" fmla="*/ 317183 w 705068"/>
              <a:gd name="connsiteY68" fmla="*/ 296437 h 303308"/>
              <a:gd name="connsiteX69" fmla="*/ 331912 w 705068"/>
              <a:gd name="connsiteY69" fmla="*/ 272879 h 303308"/>
              <a:gd name="connsiteX70" fmla="*/ 333876 w 705068"/>
              <a:gd name="connsiteY70" fmla="*/ 262082 h 303308"/>
              <a:gd name="connsiteX71" fmla="*/ 340750 w 705068"/>
              <a:gd name="connsiteY71" fmla="*/ 251285 h 303308"/>
              <a:gd name="connsiteX72" fmla="*/ 340750 w 705068"/>
              <a:gd name="connsiteY72" fmla="*/ 247358 h 303308"/>
              <a:gd name="connsiteX73" fmla="*/ 355480 w 705068"/>
              <a:gd name="connsiteY73" fmla="*/ 214966 h 303308"/>
              <a:gd name="connsiteX74" fmla="*/ 366282 w 705068"/>
              <a:gd name="connsiteY74" fmla="*/ 204169 h 303308"/>
              <a:gd name="connsiteX75" fmla="*/ 368246 w 705068"/>
              <a:gd name="connsiteY75" fmla="*/ 200242 h 303308"/>
              <a:gd name="connsiteX76" fmla="*/ 366282 w 705068"/>
              <a:gd name="connsiteY76" fmla="*/ 193371 h 303308"/>
              <a:gd name="connsiteX77" fmla="*/ 368246 w 705068"/>
              <a:gd name="connsiteY77" fmla="*/ 186500 h 303308"/>
              <a:gd name="connsiteX78" fmla="*/ 370210 w 705068"/>
              <a:gd name="connsiteY78" fmla="*/ 182574 h 303308"/>
              <a:gd name="connsiteX79" fmla="*/ 370210 w 705068"/>
              <a:gd name="connsiteY79" fmla="*/ 180611 h 303308"/>
              <a:gd name="connsiteX80" fmla="*/ 372174 w 705068"/>
              <a:gd name="connsiteY80" fmla="*/ 169813 h 303308"/>
              <a:gd name="connsiteX81" fmla="*/ 386904 w 705068"/>
              <a:gd name="connsiteY81" fmla="*/ 167850 h 303308"/>
              <a:gd name="connsiteX82" fmla="*/ 380030 w 705068"/>
              <a:gd name="connsiteY82" fmla="*/ 174721 h 303308"/>
              <a:gd name="connsiteX83" fmla="*/ 380030 w 705068"/>
              <a:gd name="connsiteY83" fmla="*/ 176684 h 303308"/>
              <a:gd name="connsiteX84" fmla="*/ 378066 w 705068"/>
              <a:gd name="connsiteY84" fmla="*/ 183556 h 303308"/>
              <a:gd name="connsiteX85" fmla="*/ 376102 w 705068"/>
              <a:gd name="connsiteY85" fmla="*/ 187482 h 303308"/>
              <a:gd name="connsiteX86" fmla="*/ 380030 w 705068"/>
              <a:gd name="connsiteY86" fmla="*/ 204169 h 303308"/>
              <a:gd name="connsiteX87" fmla="*/ 381994 w 705068"/>
              <a:gd name="connsiteY87" fmla="*/ 200242 h 303308"/>
              <a:gd name="connsiteX88" fmla="*/ 383958 w 705068"/>
              <a:gd name="connsiteY88" fmla="*/ 204169 h 303308"/>
              <a:gd name="connsiteX89" fmla="*/ 387886 w 705068"/>
              <a:gd name="connsiteY89" fmla="*/ 200242 h 303308"/>
              <a:gd name="connsiteX90" fmla="*/ 387886 w 705068"/>
              <a:gd name="connsiteY90" fmla="*/ 198279 h 303308"/>
              <a:gd name="connsiteX91" fmla="*/ 394760 w 705068"/>
              <a:gd name="connsiteY91" fmla="*/ 187482 h 303308"/>
              <a:gd name="connsiteX92" fmla="*/ 392796 w 705068"/>
              <a:gd name="connsiteY92" fmla="*/ 183556 h 303308"/>
              <a:gd name="connsiteX93" fmla="*/ 394760 w 705068"/>
              <a:gd name="connsiteY93" fmla="*/ 179629 h 303308"/>
              <a:gd name="connsiteX94" fmla="*/ 401634 w 705068"/>
              <a:gd name="connsiteY94" fmla="*/ 175703 h 303308"/>
              <a:gd name="connsiteX95" fmla="*/ 405562 w 705068"/>
              <a:gd name="connsiteY95" fmla="*/ 179629 h 303308"/>
              <a:gd name="connsiteX96" fmla="*/ 409490 w 705068"/>
              <a:gd name="connsiteY96" fmla="*/ 179629 h 303308"/>
              <a:gd name="connsiteX97" fmla="*/ 411454 w 705068"/>
              <a:gd name="connsiteY97" fmla="*/ 172758 h 303308"/>
              <a:gd name="connsiteX98" fmla="*/ 420291 w 705068"/>
              <a:gd name="connsiteY98" fmla="*/ 168832 h 303308"/>
              <a:gd name="connsiteX99" fmla="*/ 424220 w 705068"/>
              <a:gd name="connsiteY99" fmla="*/ 175703 h 303308"/>
              <a:gd name="connsiteX100" fmla="*/ 422256 w 705068"/>
              <a:gd name="connsiteY100" fmla="*/ 186500 h 303308"/>
              <a:gd name="connsiteX101" fmla="*/ 426183 w 705068"/>
              <a:gd name="connsiteY101" fmla="*/ 193371 h 303308"/>
              <a:gd name="connsiteX102" fmla="*/ 430111 w 705068"/>
              <a:gd name="connsiteY102" fmla="*/ 191408 h 303308"/>
              <a:gd name="connsiteX103" fmla="*/ 436985 w 705068"/>
              <a:gd name="connsiteY103" fmla="*/ 184537 h 303308"/>
              <a:gd name="connsiteX104" fmla="*/ 440913 w 705068"/>
              <a:gd name="connsiteY104" fmla="*/ 182574 h 303308"/>
              <a:gd name="connsiteX105" fmla="*/ 442877 w 705068"/>
              <a:gd name="connsiteY105" fmla="*/ 167850 h 303308"/>
              <a:gd name="connsiteX106" fmla="*/ 449751 w 705068"/>
              <a:gd name="connsiteY106" fmla="*/ 159016 h 303308"/>
              <a:gd name="connsiteX107" fmla="*/ 461535 w 705068"/>
              <a:gd name="connsiteY107" fmla="*/ 159998 h 303308"/>
              <a:gd name="connsiteX108" fmla="*/ 465463 w 705068"/>
              <a:gd name="connsiteY108" fmla="*/ 159998 h 303308"/>
              <a:gd name="connsiteX109" fmla="*/ 474301 w 705068"/>
              <a:gd name="connsiteY109" fmla="*/ 158035 h 303308"/>
              <a:gd name="connsiteX110" fmla="*/ 489031 w 705068"/>
              <a:gd name="connsiteY110" fmla="*/ 159998 h 303308"/>
              <a:gd name="connsiteX111" fmla="*/ 492959 w 705068"/>
              <a:gd name="connsiteY111" fmla="*/ 156071 h 303308"/>
              <a:gd name="connsiteX112" fmla="*/ 496887 w 705068"/>
              <a:gd name="connsiteY112" fmla="*/ 156071 h 303308"/>
              <a:gd name="connsiteX113" fmla="*/ 500815 w 705068"/>
              <a:gd name="connsiteY113" fmla="*/ 152145 h 303308"/>
              <a:gd name="connsiteX114" fmla="*/ 509653 w 705068"/>
              <a:gd name="connsiteY114" fmla="*/ 154108 h 303308"/>
              <a:gd name="connsiteX115" fmla="*/ 516527 w 705068"/>
              <a:gd name="connsiteY115" fmla="*/ 152145 h 303308"/>
              <a:gd name="connsiteX116" fmla="*/ 525364 w 705068"/>
              <a:gd name="connsiteY116" fmla="*/ 137421 h 303308"/>
              <a:gd name="connsiteX117" fmla="*/ 529292 w 705068"/>
              <a:gd name="connsiteY117" fmla="*/ 130550 h 303308"/>
              <a:gd name="connsiteX118" fmla="*/ 538130 w 705068"/>
              <a:gd name="connsiteY118" fmla="*/ 130550 h 303308"/>
              <a:gd name="connsiteX119" fmla="*/ 542058 w 705068"/>
              <a:gd name="connsiteY119" fmla="*/ 128587 h 303308"/>
              <a:gd name="connsiteX120" fmla="*/ 545986 w 705068"/>
              <a:gd name="connsiteY120" fmla="*/ 130550 h 303308"/>
              <a:gd name="connsiteX121" fmla="*/ 549914 w 705068"/>
              <a:gd name="connsiteY121" fmla="*/ 130550 h 303308"/>
              <a:gd name="connsiteX122" fmla="*/ 560716 w 705068"/>
              <a:gd name="connsiteY122" fmla="*/ 132513 h 303308"/>
              <a:gd name="connsiteX123" fmla="*/ 564644 w 705068"/>
              <a:gd name="connsiteY123" fmla="*/ 132513 h 303308"/>
              <a:gd name="connsiteX124" fmla="*/ 564644 w 705068"/>
              <a:gd name="connsiteY124" fmla="*/ 130550 h 303308"/>
              <a:gd name="connsiteX125" fmla="*/ 588212 w 705068"/>
              <a:gd name="connsiteY125" fmla="*/ 139384 h 303308"/>
              <a:gd name="connsiteX126" fmla="*/ 599014 w 705068"/>
              <a:gd name="connsiteY126" fmla="*/ 150182 h 303308"/>
              <a:gd name="connsiteX127" fmla="*/ 600978 w 705068"/>
              <a:gd name="connsiteY127" fmla="*/ 150182 h 303308"/>
              <a:gd name="connsiteX128" fmla="*/ 609816 w 705068"/>
              <a:gd name="connsiteY128" fmla="*/ 154108 h 303308"/>
              <a:gd name="connsiteX129" fmla="*/ 609816 w 705068"/>
              <a:gd name="connsiteY129" fmla="*/ 156071 h 303308"/>
              <a:gd name="connsiteX130" fmla="*/ 618653 w 705068"/>
              <a:gd name="connsiteY130" fmla="*/ 156071 h 303308"/>
              <a:gd name="connsiteX131" fmla="*/ 616689 w 705068"/>
              <a:gd name="connsiteY131" fmla="*/ 147237 h 303308"/>
              <a:gd name="connsiteX132" fmla="*/ 616689 w 705068"/>
              <a:gd name="connsiteY132" fmla="*/ 140366 h 303308"/>
              <a:gd name="connsiteX133" fmla="*/ 620618 w 705068"/>
              <a:gd name="connsiteY133" fmla="*/ 140366 h 303308"/>
              <a:gd name="connsiteX134" fmla="*/ 618653 w 705068"/>
              <a:gd name="connsiteY134" fmla="*/ 131532 h 303308"/>
              <a:gd name="connsiteX135" fmla="*/ 622581 w 705068"/>
              <a:gd name="connsiteY135" fmla="*/ 124661 h 303308"/>
              <a:gd name="connsiteX136" fmla="*/ 631419 w 705068"/>
              <a:gd name="connsiteY136" fmla="*/ 128587 h 303308"/>
              <a:gd name="connsiteX137" fmla="*/ 638293 w 705068"/>
              <a:gd name="connsiteY137" fmla="*/ 126624 h 303308"/>
              <a:gd name="connsiteX138" fmla="*/ 640257 w 705068"/>
              <a:gd name="connsiteY138" fmla="*/ 133495 h 303308"/>
              <a:gd name="connsiteX139" fmla="*/ 642221 w 705068"/>
              <a:gd name="connsiteY139" fmla="*/ 131532 h 303308"/>
              <a:gd name="connsiteX140" fmla="*/ 644185 w 705068"/>
              <a:gd name="connsiteY140" fmla="*/ 133495 h 303308"/>
              <a:gd name="connsiteX141" fmla="*/ 644185 w 705068"/>
              <a:gd name="connsiteY141" fmla="*/ 129569 h 303308"/>
              <a:gd name="connsiteX142" fmla="*/ 654987 w 705068"/>
              <a:gd name="connsiteY142" fmla="*/ 131532 h 303308"/>
              <a:gd name="connsiteX143" fmla="*/ 656951 w 705068"/>
              <a:gd name="connsiteY143" fmla="*/ 131532 h 303308"/>
              <a:gd name="connsiteX144" fmla="*/ 660879 w 705068"/>
              <a:gd name="connsiteY144" fmla="*/ 129569 h 303308"/>
              <a:gd name="connsiteX145" fmla="*/ 671681 w 705068"/>
              <a:gd name="connsiteY145" fmla="*/ 131532 h 303308"/>
              <a:gd name="connsiteX146" fmla="*/ 673645 w 705068"/>
              <a:gd name="connsiteY146" fmla="*/ 131532 h 303308"/>
              <a:gd name="connsiteX147" fmla="*/ 677573 w 705068"/>
              <a:gd name="connsiteY147" fmla="*/ 131532 h 303308"/>
              <a:gd name="connsiteX148" fmla="*/ 679537 w 705068"/>
              <a:gd name="connsiteY148" fmla="*/ 129569 h 303308"/>
              <a:gd name="connsiteX149" fmla="*/ 683465 w 705068"/>
              <a:gd name="connsiteY149" fmla="*/ 129569 h 303308"/>
              <a:gd name="connsiteX150" fmla="*/ 694267 w 705068"/>
              <a:gd name="connsiteY150" fmla="*/ 133495 h 303308"/>
              <a:gd name="connsiteX151" fmla="*/ 698195 w 705068"/>
              <a:gd name="connsiteY151" fmla="*/ 129569 h 303308"/>
              <a:gd name="connsiteX152" fmla="*/ 705068 w 705068"/>
              <a:gd name="connsiteY152" fmla="*/ 129569 h 303308"/>
              <a:gd name="connsiteX153" fmla="*/ 705068 w 705068"/>
              <a:gd name="connsiteY153" fmla="*/ 127605 h 303308"/>
              <a:gd name="connsiteX154" fmla="*/ 701140 w 705068"/>
              <a:gd name="connsiteY154" fmla="*/ 125642 h 303308"/>
              <a:gd name="connsiteX155" fmla="*/ 697213 w 705068"/>
              <a:gd name="connsiteY155" fmla="*/ 127605 h 303308"/>
              <a:gd name="connsiteX156" fmla="*/ 686411 w 705068"/>
              <a:gd name="connsiteY156" fmla="*/ 114845 h 303308"/>
              <a:gd name="connsiteX157" fmla="*/ 688375 w 705068"/>
              <a:gd name="connsiteY157" fmla="*/ 110919 h 303308"/>
              <a:gd name="connsiteX158" fmla="*/ 681501 w 705068"/>
              <a:gd name="connsiteY158" fmla="*/ 108955 h 303308"/>
              <a:gd name="connsiteX159" fmla="*/ 677573 w 705068"/>
              <a:gd name="connsiteY159" fmla="*/ 106992 h 303308"/>
              <a:gd name="connsiteX160" fmla="*/ 673645 w 705068"/>
              <a:gd name="connsiteY160" fmla="*/ 105029 h 303308"/>
              <a:gd name="connsiteX161" fmla="*/ 673645 w 705068"/>
              <a:gd name="connsiteY161" fmla="*/ 108955 h 303308"/>
              <a:gd name="connsiteX162" fmla="*/ 664807 w 705068"/>
              <a:gd name="connsiteY162" fmla="*/ 106992 h 303308"/>
              <a:gd name="connsiteX163" fmla="*/ 664807 w 705068"/>
              <a:gd name="connsiteY163" fmla="*/ 103066 h 303308"/>
              <a:gd name="connsiteX164" fmla="*/ 662843 w 705068"/>
              <a:gd name="connsiteY164" fmla="*/ 101103 h 303308"/>
              <a:gd name="connsiteX165" fmla="*/ 664807 w 705068"/>
              <a:gd name="connsiteY165" fmla="*/ 97176 h 303308"/>
              <a:gd name="connsiteX166" fmla="*/ 666771 w 705068"/>
              <a:gd name="connsiteY166" fmla="*/ 90305 h 303308"/>
              <a:gd name="connsiteX167" fmla="*/ 664807 w 705068"/>
              <a:gd name="connsiteY167" fmla="*/ 90305 h 303308"/>
              <a:gd name="connsiteX168" fmla="*/ 662843 w 705068"/>
              <a:gd name="connsiteY168" fmla="*/ 75582 h 303308"/>
              <a:gd name="connsiteX169" fmla="*/ 652041 w 705068"/>
              <a:gd name="connsiteY169" fmla="*/ 60858 h 303308"/>
              <a:gd name="connsiteX170" fmla="*/ 650077 w 705068"/>
              <a:gd name="connsiteY170" fmla="*/ 60858 h 303308"/>
              <a:gd name="connsiteX171" fmla="*/ 643203 w 705068"/>
              <a:gd name="connsiteY171" fmla="*/ 62821 h 303308"/>
              <a:gd name="connsiteX172" fmla="*/ 639275 w 705068"/>
              <a:gd name="connsiteY172" fmla="*/ 71655 h 303308"/>
              <a:gd name="connsiteX173" fmla="*/ 635347 w 705068"/>
              <a:gd name="connsiteY173" fmla="*/ 71655 h 303308"/>
              <a:gd name="connsiteX174" fmla="*/ 626509 w 705068"/>
              <a:gd name="connsiteY174" fmla="*/ 78526 h 303308"/>
              <a:gd name="connsiteX175" fmla="*/ 619635 w 705068"/>
              <a:gd name="connsiteY175" fmla="*/ 69692 h 303308"/>
              <a:gd name="connsiteX176" fmla="*/ 621599 w 705068"/>
              <a:gd name="connsiteY176" fmla="*/ 69692 h 303308"/>
              <a:gd name="connsiteX177" fmla="*/ 617671 w 705068"/>
              <a:gd name="connsiteY177" fmla="*/ 65766 h 303308"/>
              <a:gd name="connsiteX178" fmla="*/ 613743 w 705068"/>
              <a:gd name="connsiteY178" fmla="*/ 65766 h 303308"/>
              <a:gd name="connsiteX179" fmla="*/ 602942 w 705068"/>
              <a:gd name="connsiteY179" fmla="*/ 76563 h 303308"/>
              <a:gd name="connsiteX180" fmla="*/ 594104 w 705068"/>
              <a:gd name="connsiteY180" fmla="*/ 72637 h 303308"/>
              <a:gd name="connsiteX181" fmla="*/ 587230 w 705068"/>
              <a:gd name="connsiteY181" fmla="*/ 72637 h 303308"/>
              <a:gd name="connsiteX182" fmla="*/ 585266 w 705068"/>
              <a:gd name="connsiteY182" fmla="*/ 70674 h 303308"/>
              <a:gd name="connsiteX183" fmla="*/ 576428 w 705068"/>
              <a:gd name="connsiteY183" fmla="*/ 72637 h 303308"/>
              <a:gd name="connsiteX184" fmla="*/ 569554 w 705068"/>
              <a:gd name="connsiteY184" fmla="*/ 65766 h 303308"/>
              <a:gd name="connsiteX185" fmla="*/ 569554 w 705068"/>
              <a:gd name="connsiteY185" fmla="*/ 61840 h 303308"/>
              <a:gd name="connsiteX186" fmla="*/ 571518 w 705068"/>
              <a:gd name="connsiteY186" fmla="*/ 57913 h 303308"/>
              <a:gd name="connsiteX187" fmla="*/ 569554 w 705068"/>
              <a:gd name="connsiteY187" fmla="*/ 53987 h 303308"/>
              <a:gd name="connsiteX188" fmla="*/ 569554 w 705068"/>
              <a:gd name="connsiteY188" fmla="*/ 37300 h 303308"/>
              <a:gd name="connsiteX189" fmla="*/ 576428 w 705068"/>
              <a:gd name="connsiteY189" fmla="*/ 26503 h 303308"/>
              <a:gd name="connsiteX190" fmla="*/ 550896 w 705068"/>
              <a:gd name="connsiteY190" fmla="*/ 33374 h 303308"/>
              <a:gd name="connsiteX191" fmla="*/ 521437 w 705068"/>
              <a:gd name="connsiteY191" fmla="*/ 48097 h 303308"/>
              <a:gd name="connsiteX192" fmla="*/ 483139 w 705068"/>
              <a:gd name="connsiteY192" fmla="*/ 50061 h 303308"/>
              <a:gd name="connsiteX193" fmla="*/ 459571 w 705068"/>
              <a:gd name="connsiteY193" fmla="*/ 58895 h 303308"/>
              <a:gd name="connsiteX194" fmla="*/ 452697 w 705068"/>
              <a:gd name="connsiteY194" fmla="*/ 56932 h 303308"/>
              <a:gd name="connsiteX195" fmla="*/ 433057 w 705068"/>
              <a:gd name="connsiteY195" fmla="*/ 71655 h 303308"/>
              <a:gd name="connsiteX196" fmla="*/ 422256 w 705068"/>
              <a:gd name="connsiteY196" fmla="*/ 78526 h 303308"/>
              <a:gd name="connsiteX197" fmla="*/ 420291 w 705068"/>
              <a:gd name="connsiteY197" fmla="*/ 78526 h 303308"/>
              <a:gd name="connsiteX198" fmla="*/ 400652 w 705068"/>
              <a:gd name="connsiteY198" fmla="*/ 104048 h 303308"/>
              <a:gd name="connsiteX199" fmla="*/ 398688 w 705068"/>
              <a:gd name="connsiteY199" fmla="*/ 97176 h 303308"/>
              <a:gd name="connsiteX200" fmla="*/ 394760 w 705068"/>
              <a:gd name="connsiteY200" fmla="*/ 97176 h 303308"/>
              <a:gd name="connsiteX201" fmla="*/ 387886 w 705068"/>
              <a:gd name="connsiteY201" fmla="*/ 93250 h 303308"/>
              <a:gd name="connsiteX202" fmla="*/ 385922 w 705068"/>
              <a:gd name="connsiteY202" fmla="*/ 93250 h 303308"/>
              <a:gd name="connsiteX203" fmla="*/ 383958 w 705068"/>
              <a:gd name="connsiteY203" fmla="*/ 100121 h 303308"/>
              <a:gd name="connsiteX204" fmla="*/ 377084 w 705068"/>
              <a:gd name="connsiteY204" fmla="*/ 100121 h 303308"/>
              <a:gd name="connsiteX205" fmla="*/ 366282 w 705068"/>
              <a:gd name="connsiteY205" fmla="*/ 93250 h 303308"/>
              <a:gd name="connsiteX206" fmla="*/ 364318 w 705068"/>
              <a:gd name="connsiteY206" fmla="*/ 89324 h 303308"/>
              <a:gd name="connsiteX207" fmla="*/ 362354 w 705068"/>
              <a:gd name="connsiteY207" fmla="*/ 87361 h 303308"/>
              <a:gd name="connsiteX208" fmla="*/ 349588 w 705068"/>
              <a:gd name="connsiteY208" fmla="*/ 96195 h 303308"/>
              <a:gd name="connsiteX209" fmla="*/ 322092 w 705068"/>
              <a:gd name="connsiteY209" fmla="*/ 98158 h 303308"/>
              <a:gd name="connsiteX210" fmla="*/ 318165 w 705068"/>
              <a:gd name="connsiteY210" fmla="*/ 89324 h 303308"/>
              <a:gd name="connsiteX211" fmla="*/ 318165 w 705068"/>
              <a:gd name="connsiteY211" fmla="*/ 85398 h 303308"/>
              <a:gd name="connsiteX212" fmla="*/ 307363 w 705068"/>
              <a:gd name="connsiteY212" fmla="*/ 78526 h 303308"/>
              <a:gd name="connsiteX213" fmla="*/ 307363 w 705068"/>
              <a:gd name="connsiteY213" fmla="*/ 74600 h 303308"/>
              <a:gd name="connsiteX214" fmla="*/ 294597 w 705068"/>
              <a:gd name="connsiteY214" fmla="*/ 61840 h 303308"/>
              <a:gd name="connsiteX215" fmla="*/ 294597 w 705068"/>
              <a:gd name="connsiteY215" fmla="*/ 54969 h 303308"/>
              <a:gd name="connsiteX216" fmla="*/ 285759 w 705068"/>
              <a:gd name="connsiteY216" fmla="*/ 51042 h 303308"/>
              <a:gd name="connsiteX217" fmla="*/ 285759 w 705068"/>
              <a:gd name="connsiteY217" fmla="*/ 49079 h 303308"/>
              <a:gd name="connsiteX218" fmla="*/ 283795 w 705068"/>
              <a:gd name="connsiteY218" fmla="*/ 49079 h 303308"/>
              <a:gd name="connsiteX219" fmla="*/ 279867 w 705068"/>
              <a:gd name="connsiteY219" fmla="*/ 49079 h 303308"/>
              <a:gd name="connsiteX220" fmla="*/ 277903 w 705068"/>
              <a:gd name="connsiteY220" fmla="*/ 45153 h 303308"/>
              <a:gd name="connsiteX221" fmla="*/ 269065 w 705068"/>
              <a:gd name="connsiteY221" fmla="*/ 41226 h 303308"/>
              <a:gd name="connsiteX222" fmla="*/ 245497 w 705068"/>
              <a:gd name="connsiteY222" fmla="*/ 41226 h 303308"/>
              <a:gd name="connsiteX223" fmla="*/ 241569 w 705068"/>
              <a:gd name="connsiteY223" fmla="*/ 39263 h 303308"/>
              <a:gd name="connsiteX224" fmla="*/ 232732 w 705068"/>
              <a:gd name="connsiteY224" fmla="*/ 41226 h 303308"/>
              <a:gd name="connsiteX225" fmla="*/ 223893 w 705068"/>
              <a:gd name="connsiteY225" fmla="*/ 50061 h 303308"/>
              <a:gd name="connsiteX226" fmla="*/ 221930 w 705068"/>
              <a:gd name="connsiteY226" fmla="*/ 48097 h 303308"/>
              <a:gd name="connsiteX227" fmla="*/ 221930 w 705068"/>
              <a:gd name="connsiteY227" fmla="*/ 44171 h 303308"/>
              <a:gd name="connsiteX228" fmla="*/ 215056 w 705068"/>
              <a:gd name="connsiteY228" fmla="*/ 51042 h 303308"/>
              <a:gd name="connsiteX229" fmla="*/ 211128 w 705068"/>
              <a:gd name="connsiteY229" fmla="*/ 51042 h 303308"/>
              <a:gd name="connsiteX230" fmla="*/ 211128 w 705068"/>
              <a:gd name="connsiteY230" fmla="*/ 54969 h 303308"/>
              <a:gd name="connsiteX231" fmla="*/ 207200 w 705068"/>
              <a:gd name="connsiteY231" fmla="*/ 63803 h 303308"/>
              <a:gd name="connsiteX232" fmla="*/ 203272 w 705068"/>
              <a:gd name="connsiteY232" fmla="*/ 65766 h 303308"/>
              <a:gd name="connsiteX233" fmla="*/ 201308 w 705068"/>
              <a:gd name="connsiteY233" fmla="*/ 63803 h 303308"/>
              <a:gd name="connsiteX234" fmla="*/ 199344 w 705068"/>
              <a:gd name="connsiteY234" fmla="*/ 53005 h 303308"/>
              <a:gd name="connsiteX235" fmla="*/ 201308 w 705068"/>
              <a:gd name="connsiteY235" fmla="*/ 36319 h 303308"/>
              <a:gd name="connsiteX236" fmla="*/ 201308 w 705068"/>
              <a:gd name="connsiteY236" fmla="*/ 32392 h 303308"/>
              <a:gd name="connsiteX237" fmla="*/ 197380 w 705068"/>
              <a:gd name="connsiteY237" fmla="*/ 28466 h 303308"/>
              <a:gd name="connsiteX238" fmla="*/ 193452 w 705068"/>
              <a:gd name="connsiteY238" fmla="*/ 30429 h 303308"/>
              <a:gd name="connsiteX239" fmla="*/ 191488 w 705068"/>
              <a:gd name="connsiteY239" fmla="*/ 15705 h 303308"/>
              <a:gd name="connsiteX240" fmla="*/ 180686 w 705068"/>
              <a:gd name="connsiteY240" fmla="*/ 13742 h 303308"/>
              <a:gd name="connsiteX241" fmla="*/ 178722 w 705068"/>
              <a:gd name="connsiteY241" fmla="*/ 6871 h 303308"/>
              <a:gd name="connsiteX242" fmla="*/ 178722 w 705068"/>
              <a:gd name="connsiteY242" fmla="*/ 0 h 303308"/>
              <a:gd name="connsiteX243" fmla="*/ 167920 w 705068"/>
              <a:gd name="connsiteY243" fmla="*/ 10797 h 303308"/>
              <a:gd name="connsiteX244" fmla="*/ 165956 w 705068"/>
              <a:gd name="connsiteY244" fmla="*/ 12761 h 303308"/>
              <a:gd name="connsiteX245" fmla="*/ 162028 w 705068"/>
              <a:gd name="connsiteY245" fmla="*/ 14724 h 303308"/>
              <a:gd name="connsiteX246" fmla="*/ 158100 w 705068"/>
              <a:gd name="connsiteY246" fmla="*/ 18650 h 303308"/>
              <a:gd name="connsiteX247" fmla="*/ 154172 w 705068"/>
              <a:gd name="connsiteY247" fmla="*/ 27484 h 303308"/>
              <a:gd name="connsiteX248" fmla="*/ 150244 w 705068"/>
              <a:gd name="connsiteY248" fmla="*/ 34355 h 303308"/>
              <a:gd name="connsiteX249" fmla="*/ 135514 w 705068"/>
              <a:gd name="connsiteY249" fmla="*/ 41226 h 303308"/>
              <a:gd name="connsiteX250" fmla="*/ 133551 w 705068"/>
              <a:gd name="connsiteY250" fmla="*/ 41226 h 303308"/>
              <a:gd name="connsiteX251" fmla="*/ 124713 w 705068"/>
              <a:gd name="connsiteY251" fmla="*/ 50061 h 303308"/>
              <a:gd name="connsiteX252" fmla="*/ 105073 w 705068"/>
              <a:gd name="connsiteY252" fmla="*/ 62821 h 303308"/>
              <a:gd name="connsiteX253" fmla="*/ 81505 w 705068"/>
              <a:gd name="connsiteY253" fmla="*/ 69692 h 303308"/>
              <a:gd name="connsiteX254" fmla="*/ 74631 w 705068"/>
              <a:gd name="connsiteY254" fmla="*/ 69692 h 303308"/>
              <a:gd name="connsiteX255" fmla="*/ 59901 w 705068"/>
              <a:gd name="connsiteY255" fmla="*/ 71655 h 303308"/>
              <a:gd name="connsiteX256" fmla="*/ 38298 w 705068"/>
              <a:gd name="connsiteY256" fmla="*/ 95213 h 303308"/>
              <a:gd name="connsiteX257" fmla="*/ 10802 w 705068"/>
              <a:gd name="connsiteY257" fmla="*/ 107974 h 303308"/>
              <a:gd name="connsiteX258" fmla="*/ 6874 w 705068"/>
              <a:gd name="connsiteY258" fmla="*/ 107974 h 303308"/>
              <a:gd name="connsiteX259" fmla="*/ 0 w 705068"/>
              <a:gd name="connsiteY259" fmla="*/ 111900 h 303308"/>
              <a:gd name="connsiteX260" fmla="*/ 0 w 705068"/>
              <a:gd name="connsiteY260" fmla="*/ 113863 h 303308"/>
              <a:gd name="connsiteX261" fmla="*/ 6874 w 705068"/>
              <a:gd name="connsiteY261" fmla="*/ 104048 h 30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Lst>
            <a:rect l="l" t="t" r="r" b="b"/>
            <a:pathLst>
              <a:path w="705068" h="303308">
                <a:moveTo>
                  <a:pt x="6874" y="104048"/>
                </a:moveTo>
                <a:lnTo>
                  <a:pt x="8838" y="104048"/>
                </a:lnTo>
                <a:cubicBezTo>
                  <a:pt x="8838" y="104048"/>
                  <a:pt x="10802" y="104048"/>
                  <a:pt x="10802" y="106011"/>
                </a:cubicBezTo>
                <a:cubicBezTo>
                  <a:pt x="10802" y="107974"/>
                  <a:pt x="10802" y="107974"/>
                  <a:pt x="10802" y="107974"/>
                </a:cubicBezTo>
                <a:cubicBezTo>
                  <a:pt x="19640" y="110919"/>
                  <a:pt x="19640" y="110919"/>
                  <a:pt x="19640" y="110919"/>
                </a:cubicBezTo>
                <a:cubicBezTo>
                  <a:pt x="21604" y="110919"/>
                  <a:pt x="21604" y="110919"/>
                  <a:pt x="21604" y="110919"/>
                </a:cubicBezTo>
                <a:cubicBezTo>
                  <a:pt x="32406" y="136440"/>
                  <a:pt x="32406" y="136440"/>
                  <a:pt x="32406" y="136440"/>
                </a:cubicBezTo>
                <a:cubicBezTo>
                  <a:pt x="143371" y="158035"/>
                  <a:pt x="143371" y="158035"/>
                  <a:pt x="143371" y="158035"/>
                </a:cubicBezTo>
                <a:cubicBezTo>
                  <a:pt x="145334" y="158035"/>
                  <a:pt x="145334" y="158035"/>
                  <a:pt x="145334" y="158035"/>
                </a:cubicBezTo>
                <a:cubicBezTo>
                  <a:pt x="172830" y="172758"/>
                  <a:pt x="172830" y="172758"/>
                  <a:pt x="172830" y="172758"/>
                </a:cubicBezTo>
                <a:cubicBezTo>
                  <a:pt x="189524" y="174721"/>
                  <a:pt x="189524" y="174721"/>
                  <a:pt x="189524" y="174721"/>
                </a:cubicBezTo>
                <a:cubicBezTo>
                  <a:pt x="191488" y="174721"/>
                  <a:pt x="191488" y="174721"/>
                  <a:pt x="191488" y="174721"/>
                </a:cubicBezTo>
                <a:cubicBezTo>
                  <a:pt x="193452" y="178648"/>
                  <a:pt x="193452" y="178648"/>
                  <a:pt x="193452" y="178648"/>
                </a:cubicBezTo>
                <a:cubicBezTo>
                  <a:pt x="195416" y="178648"/>
                  <a:pt x="195416" y="178648"/>
                  <a:pt x="195416" y="178648"/>
                </a:cubicBezTo>
                <a:cubicBezTo>
                  <a:pt x="195416" y="174721"/>
                  <a:pt x="195416" y="174721"/>
                  <a:pt x="195416" y="174721"/>
                </a:cubicBezTo>
                <a:lnTo>
                  <a:pt x="197380" y="174721"/>
                </a:lnTo>
                <a:cubicBezTo>
                  <a:pt x="206218" y="172758"/>
                  <a:pt x="206218" y="172758"/>
                  <a:pt x="206218" y="172758"/>
                </a:cubicBezTo>
                <a:cubicBezTo>
                  <a:pt x="206218" y="172758"/>
                  <a:pt x="208182" y="172758"/>
                  <a:pt x="208182" y="174721"/>
                </a:cubicBezTo>
                <a:cubicBezTo>
                  <a:pt x="218984" y="176684"/>
                  <a:pt x="218984" y="176684"/>
                  <a:pt x="218984" y="176684"/>
                </a:cubicBezTo>
                <a:cubicBezTo>
                  <a:pt x="222912" y="176684"/>
                  <a:pt x="222912" y="176684"/>
                  <a:pt x="222912" y="176684"/>
                </a:cubicBezTo>
                <a:lnTo>
                  <a:pt x="224876" y="176684"/>
                </a:lnTo>
                <a:cubicBezTo>
                  <a:pt x="231750" y="180611"/>
                  <a:pt x="231750" y="180611"/>
                  <a:pt x="231750" y="180611"/>
                </a:cubicBezTo>
                <a:cubicBezTo>
                  <a:pt x="244515" y="180611"/>
                  <a:pt x="244515" y="180611"/>
                  <a:pt x="244515" y="180611"/>
                </a:cubicBezTo>
                <a:cubicBezTo>
                  <a:pt x="253353" y="184537"/>
                  <a:pt x="253353" y="184537"/>
                  <a:pt x="253353" y="184537"/>
                </a:cubicBezTo>
                <a:cubicBezTo>
                  <a:pt x="255317" y="184537"/>
                  <a:pt x="255317" y="184537"/>
                  <a:pt x="255317" y="184537"/>
                </a:cubicBezTo>
                <a:cubicBezTo>
                  <a:pt x="255317" y="188463"/>
                  <a:pt x="255317" y="188463"/>
                  <a:pt x="255317" y="188463"/>
                </a:cubicBezTo>
                <a:cubicBezTo>
                  <a:pt x="259245" y="190427"/>
                  <a:pt x="259245" y="190427"/>
                  <a:pt x="259245" y="190427"/>
                </a:cubicBezTo>
                <a:cubicBezTo>
                  <a:pt x="259245" y="190427"/>
                  <a:pt x="259245" y="190427"/>
                  <a:pt x="259245" y="192390"/>
                </a:cubicBezTo>
                <a:cubicBezTo>
                  <a:pt x="259245" y="192390"/>
                  <a:pt x="259245" y="192390"/>
                  <a:pt x="259245" y="194353"/>
                </a:cubicBezTo>
                <a:cubicBezTo>
                  <a:pt x="255317" y="201224"/>
                  <a:pt x="255317" y="201224"/>
                  <a:pt x="255317" y="201224"/>
                </a:cubicBezTo>
                <a:cubicBezTo>
                  <a:pt x="257281" y="203187"/>
                  <a:pt x="257281" y="203187"/>
                  <a:pt x="257281" y="203187"/>
                </a:cubicBezTo>
                <a:cubicBezTo>
                  <a:pt x="266119" y="203187"/>
                  <a:pt x="266119" y="203187"/>
                  <a:pt x="266119" y="203187"/>
                </a:cubicBezTo>
                <a:cubicBezTo>
                  <a:pt x="268083" y="203187"/>
                  <a:pt x="268083" y="203187"/>
                  <a:pt x="268083" y="203187"/>
                </a:cubicBezTo>
                <a:cubicBezTo>
                  <a:pt x="268083" y="203187"/>
                  <a:pt x="268083" y="203187"/>
                  <a:pt x="270047" y="203187"/>
                </a:cubicBezTo>
                <a:cubicBezTo>
                  <a:pt x="272011" y="205150"/>
                  <a:pt x="272011" y="205150"/>
                  <a:pt x="272011" y="205150"/>
                </a:cubicBezTo>
                <a:cubicBezTo>
                  <a:pt x="280849" y="207114"/>
                  <a:pt x="280849" y="207114"/>
                  <a:pt x="280849" y="207114"/>
                </a:cubicBezTo>
                <a:cubicBezTo>
                  <a:pt x="280849" y="207114"/>
                  <a:pt x="280849" y="207114"/>
                  <a:pt x="280849" y="209077"/>
                </a:cubicBezTo>
                <a:cubicBezTo>
                  <a:pt x="284777" y="211040"/>
                  <a:pt x="284777" y="211040"/>
                  <a:pt x="284777" y="211040"/>
                </a:cubicBezTo>
                <a:cubicBezTo>
                  <a:pt x="288705" y="213003"/>
                  <a:pt x="288705" y="213003"/>
                  <a:pt x="288705" y="213003"/>
                </a:cubicBezTo>
                <a:lnTo>
                  <a:pt x="290669" y="213003"/>
                </a:lnTo>
                <a:cubicBezTo>
                  <a:pt x="292633" y="216929"/>
                  <a:pt x="292633" y="216929"/>
                  <a:pt x="292633" y="216929"/>
                </a:cubicBezTo>
                <a:cubicBezTo>
                  <a:pt x="292633" y="218892"/>
                  <a:pt x="292633" y="218892"/>
                  <a:pt x="292633" y="220856"/>
                </a:cubicBezTo>
                <a:cubicBezTo>
                  <a:pt x="288705" y="222819"/>
                  <a:pt x="288705" y="222819"/>
                  <a:pt x="288705" y="222819"/>
                </a:cubicBezTo>
                <a:cubicBezTo>
                  <a:pt x="295579" y="229690"/>
                  <a:pt x="295579" y="229690"/>
                  <a:pt x="295579" y="229690"/>
                </a:cubicBezTo>
                <a:lnTo>
                  <a:pt x="295579" y="231653"/>
                </a:lnTo>
                <a:cubicBezTo>
                  <a:pt x="294597" y="238524"/>
                  <a:pt x="294597" y="238524"/>
                  <a:pt x="294597" y="238524"/>
                </a:cubicBezTo>
                <a:cubicBezTo>
                  <a:pt x="294597" y="240487"/>
                  <a:pt x="294597" y="240487"/>
                  <a:pt x="292633" y="240487"/>
                </a:cubicBezTo>
                <a:cubicBezTo>
                  <a:pt x="296561" y="249321"/>
                  <a:pt x="296561" y="249321"/>
                  <a:pt x="296561" y="249321"/>
                </a:cubicBezTo>
                <a:cubicBezTo>
                  <a:pt x="296561" y="249321"/>
                  <a:pt x="296561" y="249321"/>
                  <a:pt x="296561" y="251285"/>
                </a:cubicBezTo>
                <a:cubicBezTo>
                  <a:pt x="294597" y="255211"/>
                  <a:pt x="294597" y="255211"/>
                  <a:pt x="294597" y="255211"/>
                </a:cubicBezTo>
                <a:cubicBezTo>
                  <a:pt x="292633" y="255211"/>
                  <a:pt x="292633" y="257174"/>
                  <a:pt x="292633" y="257174"/>
                </a:cubicBezTo>
                <a:cubicBezTo>
                  <a:pt x="290669" y="259137"/>
                  <a:pt x="290669" y="259137"/>
                  <a:pt x="290669" y="259137"/>
                </a:cubicBezTo>
                <a:cubicBezTo>
                  <a:pt x="290669" y="263064"/>
                  <a:pt x="290669" y="263064"/>
                  <a:pt x="290669" y="263064"/>
                </a:cubicBezTo>
                <a:lnTo>
                  <a:pt x="290669" y="265027"/>
                </a:lnTo>
                <a:cubicBezTo>
                  <a:pt x="290669" y="266990"/>
                  <a:pt x="290669" y="266990"/>
                  <a:pt x="290669" y="266990"/>
                </a:cubicBezTo>
                <a:cubicBezTo>
                  <a:pt x="290669" y="268953"/>
                  <a:pt x="290669" y="268953"/>
                  <a:pt x="290669" y="268953"/>
                </a:cubicBezTo>
                <a:cubicBezTo>
                  <a:pt x="290669" y="268953"/>
                  <a:pt x="290669" y="268953"/>
                  <a:pt x="292633" y="268953"/>
                </a:cubicBezTo>
                <a:cubicBezTo>
                  <a:pt x="296561" y="268953"/>
                  <a:pt x="296561" y="268953"/>
                  <a:pt x="296561" y="268953"/>
                </a:cubicBezTo>
                <a:cubicBezTo>
                  <a:pt x="305399" y="262082"/>
                  <a:pt x="305399" y="262082"/>
                  <a:pt x="305399" y="262082"/>
                </a:cubicBezTo>
                <a:lnTo>
                  <a:pt x="307363" y="262082"/>
                </a:lnTo>
                <a:cubicBezTo>
                  <a:pt x="314237" y="264045"/>
                  <a:pt x="314237" y="264045"/>
                  <a:pt x="314237" y="264045"/>
                </a:cubicBezTo>
                <a:cubicBezTo>
                  <a:pt x="314237" y="266008"/>
                  <a:pt x="314237" y="266008"/>
                  <a:pt x="314237" y="267971"/>
                </a:cubicBezTo>
                <a:cubicBezTo>
                  <a:pt x="307363" y="293493"/>
                  <a:pt x="307363" y="293493"/>
                  <a:pt x="307363" y="293493"/>
                </a:cubicBezTo>
                <a:cubicBezTo>
                  <a:pt x="307363" y="295456"/>
                  <a:pt x="307363" y="295456"/>
                  <a:pt x="307363" y="295456"/>
                </a:cubicBezTo>
                <a:cubicBezTo>
                  <a:pt x="311291" y="299382"/>
                  <a:pt x="311291" y="299382"/>
                  <a:pt x="311291" y="299382"/>
                </a:cubicBezTo>
                <a:cubicBezTo>
                  <a:pt x="313255" y="299382"/>
                  <a:pt x="313255" y="299382"/>
                  <a:pt x="313255" y="299382"/>
                </a:cubicBezTo>
                <a:cubicBezTo>
                  <a:pt x="315219" y="301345"/>
                  <a:pt x="315219" y="301345"/>
                  <a:pt x="315219" y="301345"/>
                </a:cubicBezTo>
                <a:cubicBezTo>
                  <a:pt x="317183" y="303308"/>
                  <a:pt x="317183" y="303308"/>
                  <a:pt x="317183" y="303308"/>
                </a:cubicBezTo>
                <a:cubicBezTo>
                  <a:pt x="317183" y="296437"/>
                  <a:pt x="317183" y="296437"/>
                  <a:pt x="317183" y="296437"/>
                </a:cubicBezTo>
                <a:cubicBezTo>
                  <a:pt x="331912" y="272879"/>
                  <a:pt x="331912" y="272879"/>
                  <a:pt x="331912" y="272879"/>
                </a:cubicBezTo>
                <a:cubicBezTo>
                  <a:pt x="333876" y="262082"/>
                  <a:pt x="333876" y="262082"/>
                  <a:pt x="333876" y="262082"/>
                </a:cubicBezTo>
                <a:cubicBezTo>
                  <a:pt x="340750" y="251285"/>
                  <a:pt x="340750" y="251285"/>
                  <a:pt x="340750" y="251285"/>
                </a:cubicBezTo>
                <a:cubicBezTo>
                  <a:pt x="340750" y="247358"/>
                  <a:pt x="340750" y="247358"/>
                  <a:pt x="340750" y="247358"/>
                </a:cubicBezTo>
                <a:cubicBezTo>
                  <a:pt x="355480" y="214966"/>
                  <a:pt x="355480" y="214966"/>
                  <a:pt x="355480" y="214966"/>
                </a:cubicBezTo>
                <a:cubicBezTo>
                  <a:pt x="366282" y="204169"/>
                  <a:pt x="366282" y="204169"/>
                  <a:pt x="366282" y="204169"/>
                </a:cubicBezTo>
                <a:cubicBezTo>
                  <a:pt x="368246" y="200242"/>
                  <a:pt x="368246" y="200242"/>
                  <a:pt x="368246" y="200242"/>
                </a:cubicBezTo>
                <a:cubicBezTo>
                  <a:pt x="366282" y="193371"/>
                  <a:pt x="366282" y="193371"/>
                  <a:pt x="366282" y="193371"/>
                </a:cubicBezTo>
                <a:cubicBezTo>
                  <a:pt x="368246" y="186500"/>
                  <a:pt x="368246" y="186500"/>
                  <a:pt x="368246" y="186500"/>
                </a:cubicBezTo>
                <a:cubicBezTo>
                  <a:pt x="370210" y="182574"/>
                  <a:pt x="370210" y="182574"/>
                  <a:pt x="370210" y="182574"/>
                </a:cubicBezTo>
                <a:cubicBezTo>
                  <a:pt x="370210" y="180611"/>
                  <a:pt x="370210" y="180611"/>
                  <a:pt x="370210" y="180611"/>
                </a:cubicBezTo>
                <a:cubicBezTo>
                  <a:pt x="372174" y="169813"/>
                  <a:pt x="372174" y="169813"/>
                  <a:pt x="372174" y="169813"/>
                </a:cubicBezTo>
                <a:cubicBezTo>
                  <a:pt x="386904" y="167850"/>
                  <a:pt x="386904" y="167850"/>
                  <a:pt x="386904" y="167850"/>
                </a:cubicBezTo>
                <a:cubicBezTo>
                  <a:pt x="380030" y="174721"/>
                  <a:pt x="380030" y="174721"/>
                  <a:pt x="380030" y="174721"/>
                </a:cubicBezTo>
                <a:cubicBezTo>
                  <a:pt x="380030" y="176684"/>
                  <a:pt x="380030" y="176684"/>
                  <a:pt x="380030" y="176684"/>
                </a:cubicBezTo>
                <a:cubicBezTo>
                  <a:pt x="378066" y="183556"/>
                  <a:pt x="378066" y="183556"/>
                  <a:pt x="378066" y="183556"/>
                </a:cubicBezTo>
                <a:cubicBezTo>
                  <a:pt x="376102" y="187482"/>
                  <a:pt x="376102" y="187482"/>
                  <a:pt x="376102" y="187482"/>
                </a:cubicBezTo>
                <a:cubicBezTo>
                  <a:pt x="380030" y="204169"/>
                  <a:pt x="380030" y="204169"/>
                  <a:pt x="380030" y="204169"/>
                </a:cubicBezTo>
                <a:cubicBezTo>
                  <a:pt x="381994" y="200242"/>
                  <a:pt x="381994" y="200242"/>
                  <a:pt x="381994" y="200242"/>
                </a:cubicBezTo>
                <a:cubicBezTo>
                  <a:pt x="383958" y="204169"/>
                  <a:pt x="383958" y="204169"/>
                  <a:pt x="383958" y="204169"/>
                </a:cubicBezTo>
                <a:cubicBezTo>
                  <a:pt x="387886" y="200242"/>
                  <a:pt x="387886" y="200242"/>
                  <a:pt x="387886" y="200242"/>
                </a:cubicBezTo>
                <a:cubicBezTo>
                  <a:pt x="387886" y="198279"/>
                  <a:pt x="387886" y="198279"/>
                  <a:pt x="387886" y="198279"/>
                </a:cubicBezTo>
                <a:cubicBezTo>
                  <a:pt x="394760" y="187482"/>
                  <a:pt x="394760" y="187482"/>
                  <a:pt x="394760" y="187482"/>
                </a:cubicBezTo>
                <a:cubicBezTo>
                  <a:pt x="392796" y="183556"/>
                  <a:pt x="392796" y="183556"/>
                  <a:pt x="392796" y="183556"/>
                </a:cubicBezTo>
                <a:cubicBezTo>
                  <a:pt x="394760" y="179629"/>
                  <a:pt x="394760" y="179629"/>
                  <a:pt x="394760" y="179629"/>
                </a:cubicBezTo>
                <a:cubicBezTo>
                  <a:pt x="401634" y="175703"/>
                  <a:pt x="401634" y="175703"/>
                  <a:pt x="401634" y="175703"/>
                </a:cubicBezTo>
                <a:cubicBezTo>
                  <a:pt x="405562" y="179629"/>
                  <a:pt x="405562" y="179629"/>
                  <a:pt x="405562" y="179629"/>
                </a:cubicBezTo>
                <a:cubicBezTo>
                  <a:pt x="409490" y="179629"/>
                  <a:pt x="409490" y="179629"/>
                  <a:pt x="409490" y="179629"/>
                </a:cubicBezTo>
                <a:cubicBezTo>
                  <a:pt x="411454" y="172758"/>
                  <a:pt x="411454" y="172758"/>
                  <a:pt x="411454" y="172758"/>
                </a:cubicBezTo>
                <a:cubicBezTo>
                  <a:pt x="420291" y="168832"/>
                  <a:pt x="420291" y="168832"/>
                  <a:pt x="420291" y="168832"/>
                </a:cubicBezTo>
                <a:cubicBezTo>
                  <a:pt x="424220" y="175703"/>
                  <a:pt x="424220" y="175703"/>
                  <a:pt x="424220" y="175703"/>
                </a:cubicBezTo>
                <a:cubicBezTo>
                  <a:pt x="422256" y="186500"/>
                  <a:pt x="422256" y="186500"/>
                  <a:pt x="422256" y="186500"/>
                </a:cubicBezTo>
                <a:cubicBezTo>
                  <a:pt x="426183" y="193371"/>
                  <a:pt x="426183" y="193371"/>
                  <a:pt x="426183" y="193371"/>
                </a:cubicBezTo>
                <a:cubicBezTo>
                  <a:pt x="430111" y="191408"/>
                  <a:pt x="430111" y="191408"/>
                  <a:pt x="430111" y="191408"/>
                </a:cubicBezTo>
                <a:cubicBezTo>
                  <a:pt x="436985" y="184537"/>
                  <a:pt x="436985" y="184537"/>
                  <a:pt x="436985" y="184537"/>
                </a:cubicBezTo>
                <a:cubicBezTo>
                  <a:pt x="440913" y="182574"/>
                  <a:pt x="440913" y="182574"/>
                  <a:pt x="440913" y="182574"/>
                </a:cubicBezTo>
                <a:cubicBezTo>
                  <a:pt x="442877" y="167850"/>
                  <a:pt x="442877" y="167850"/>
                  <a:pt x="442877" y="167850"/>
                </a:cubicBezTo>
                <a:cubicBezTo>
                  <a:pt x="449751" y="159016"/>
                  <a:pt x="449751" y="159016"/>
                  <a:pt x="449751" y="159016"/>
                </a:cubicBezTo>
                <a:cubicBezTo>
                  <a:pt x="461535" y="159998"/>
                  <a:pt x="461535" y="159998"/>
                  <a:pt x="461535" y="159998"/>
                </a:cubicBezTo>
                <a:cubicBezTo>
                  <a:pt x="465463" y="159998"/>
                  <a:pt x="465463" y="159998"/>
                  <a:pt x="465463" y="159998"/>
                </a:cubicBezTo>
                <a:cubicBezTo>
                  <a:pt x="474301" y="158035"/>
                  <a:pt x="474301" y="158035"/>
                  <a:pt x="474301" y="158035"/>
                </a:cubicBezTo>
                <a:cubicBezTo>
                  <a:pt x="489031" y="159998"/>
                  <a:pt x="489031" y="159998"/>
                  <a:pt x="489031" y="159998"/>
                </a:cubicBezTo>
                <a:cubicBezTo>
                  <a:pt x="492959" y="156071"/>
                  <a:pt x="492959" y="156071"/>
                  <a:pt x="492959" y="156071"/>
                </a:cubicBezTo>
                <a:cubicBezTo>
                  <a:pt x="496887" y="156071"/>
                  <a:pt x="496887" y="156071"/>
                  <a:pt x="496887" y="156071"/>
                </a:cubicBezTo>
                <a:cubicBezTo>
                  <a:pt x="500815" y="152145"/>
                  <a:pt x="500815" y="152145"/>
                  <a:pt x="500815" y="152145"/>
                </a:cubicBezTo>
                <a:cubicBezTo>
                  <a:pt x="509653" y="154108"/>
                  <a:pt x="509653" y="154108"/>
                  <a:pt x="509653" y="154108"/>
                </a:cubicBezTo>
                <a:cubicBezTo>
                  <a:pt x="516527" y="152145"/>
                  <a:pt x="516527" y="152145"/>
                  <a:pt x="516527" y="152145"/>
                </a:cubicBezTo>
                <a:cubicBezTo>
                  <a:pt x="525364" y="137421"/>
                  <a:pt x="525364" y="137421"/>
                  <a:pt x="525364" y="137421"/>
                </a:cubicBezTo>
                <a:cubicBezTo>
                  <a:pt x="529292" y="130550"/>
                  <a:pt x="529292" y="130550"/>
                  <a:pt x="529292" y="130550"/>
                </a:cubicBezTo>
                <a:cubicBezTo>
                  <a:pt x="538130" y="130550"/>
                  <a:pt x="538130" y="130550"/>
                  <a:pt x="538130" y="130550"/>
                </a:cubicBezTo>
                <a:cubicBezTo>
                  <a:pt x="542058" y="128587"/>
                  <a:pt x="542058" y="128587"/>
                  <a:pt x="542058" y="128587"/>
                </a:cubicBezTo>
                <a:cubicBezTo>
                  <a:pt x="545986" y="130550"/>
                  <a:pt x="545986" y="130550"/>
                  <a:pt x="545986" y="130550"/>
                </a:cubicBezTo>
                <a:cubicBezTo>
                  <a:pt x="549914" y="130550"/>
                  <a:pt x="549914" y="130550"/>
                  <a:pt x="549914" y="130550"/>
                </a:cubicBezTo>
                <a:cubicBezTo>
                  <a:pt x="560716" y="132513"/>
                  <a:pt x="560716" y="132513"/>
                  <a:pt x="560716" y="132513"/>
                </a:cubicBezTo>
                <a:cubicBezTo>
                  <a:pt x="564644" y="132513"/>
                  <a:pt x="564644" y="132513"/>
                  <a:pt x="564644" y="132513"/>
                </a:cubicBezTo>
                <a:cubicBezTo>
                  <a:pt x="564644" y="130550"/>
                  <a:pt x="564644" y="130550"/>
                  <a:pt x="564644" y="130550"/>
                </a:cubicBezTo>
                <a:cubicBezTo>
                  <a:pt x="588212" y="139384"/>
                  <a:pt x="588212" y="139384"/>
                  <a:pt x="588212" y="139384"/>
                </a:cubicBezTo>
                <a:cubicBezTo>
                  <a:pt x="599014" y="150182"/>
                  <a:pt x="599014" y="150182"/>
                  <a:pt x="599014" y="150182"/>
                </a:cubicBezTo>
                <a:cubicBezTo>
                  <a:pt x="600978" y="150182"/>
                  <a:pt x="600978" y="150182"/>
                  <a:pt x="600978" y="150182"/>
                </a:cubicBezTo>
                <a:cubicBezTo>
                  <a:pt x="609816" y="154108"/>
                  <a:pt x="609816" y="154108"/>
                  <a:pt x="609816" y="154108"/>
                </a:cubicBezTo>
                <a:cubicBezTo>
                  <a:pt x="609816" y="156071"/>
                  <a:pt x="609816" y="156071"/>
                  <a:pt x="609816" y="156071"/>
                </a:cubicBezTo>
                <a:cubicBezTo>
                  <a:pt x="611779" y="156071"/>
                  <a:pt x="613743" y="156071"/>
                  <a:pt x="618653" y="156071"/>
                </a:cubicBezTo>
                <a:cubicBezTo>
                  <a:pt x="616689" y="147237"/>
                  <a:pt x="616689" y="147237"/>
                  <a:pt x="616689" y="147237"/>
                </a:cubicBezTo>
                <a:cubicBezTo>
                  <a:pt x="616689" y="140366"/>
                  <a:pt x="616689" y="140366"/>
                  <a:pt x="616689" y="140366"/>
                </a:cubicBezTo>
                <a:cubicBezTo>
                  <a:pt x="620618" y="140366"/>
                  <a:pt x="620618" y="140366"/>
                  <a:pt x="620618" y="140366"/>
                </a:cubicBezTo>
                <a:cubicBezTo>
                  <a:pt x="618653" y="131532"/>
                  <a:pt x="618653" y="131532"/>
                  <a:pt x="618653" y="131532"/>
                </a:cubicBezTo>
                <a:cubicBezTo>
                  <a:pt x="622581" y="124661"/>
                  <a:pt x="622581" y="124661"/>
                  <a:pt x="622581" y="124661"/>
                </a:cubicBezTo>
                <a:cubicBezTo>
                  <a:pt x="631419" y="128587"/>
                  <a:pt x="631419" y="128587"/>
                  <a:pt x="631419" y="128587"/>
                </a:cubicBezTo>
                <a:cubicBezTo>
                  <a:pt x="638293" y="126624"/>
                  <a:pt x="638293" y="126624"/>
                  <a:pt x="638293" y="126624"/>
                </a:cubicBezTo>
                <a:cubicBezTo>
                  <a:pt x="640257" y="133495"/>
                  <a:pt x="640257" y="133495"/>
                  <a:pt x="640257" y="133495"/>
                </a:cubicBezTo>
                <a:cubicBezTo>
                  <a:pt x="642221" y="131532"/>
                  <a:pt x="642221" y="131532"/>
                  <a:pt x="642221" y="131532"/>
                </a:cubicBezTo>
                <a:cubicBezTo>
                  <a:pt x="644185" y="133495"/>
                  <a:pt x="644185" y="133495"/>
                  <a:pt x="644185" y="133495"/>
                </a:cubicBezTo>
                <a:cubicBezTo>
                  <a:pt x="644185" y="129569"/>
                  <a:pt x="644185" y="129569"/>
                  <a:pt x="644185" y="129569"/>
                </a:cubicBezTo>
                <a:cubicBezTo>
                  <a:pt x="654987" y="131532"/>
                  <a:pt x="654987" y="131532"/>
                  <a:pt x="654987" y="131532"/>
                </a:cubicBezTo>
                <a:cubicBezTo>
                  <a:pt x="656951" y="131532"/>
                  <a:pt x="656951" y="131532"/>
                  <a:pt x="656951" y="131532"/>
                </a:cubicBezTo>
                <a:cubicBezTo>
                  <a:pt x="660879" y="129569"/>
                  <a:pt x="660879" y="129569"/>
                  <a:pt x="660879" y="129569"/>
                </a:cubicBezTo>
                <a:cubicBezTo>
                  <a:pt x="671681" y="131532"/>
                  <a:pt x="671681" y="131532"/>
                  <a:pt x="671681" y="131532"/>
                </a:cubicBezTo>
                <a:cubicBezTo>
                  <a:pt x="673645" y="131532"/>
                  <a:pt x="673645" y="131532"/>
                  <a:pt x="673645" y="131532"/>
                </a:cubicBezTo>
                <a:cubicBezTo>
                  <a:pt x="677573" y="131532"/>
                  <a:pt x="677573" y="131532"/>
                  <a:pt x="677573" y="131532"/>
                </a:cubicBezTo>
                <a:cubicBezTo>
                  <a:pt x="679537" y="129569"/>
                  <a:pt x="679537" y="129569"/>
                  <a:pt x="679537" y="129569"/>
                </a:cubicBezTo>
                <a:cubicBezTo>
                  <a:pt x="683465" y="129569"/>
                  <a:pt x="683465" y="129569"/>
                  <a:pt x="683465" y="129569"/>
                </a:cubicBezTo>
                <a:cubicBezTo>
                  <a:pt x="694267" y="133495"/>
                  <a:pt x="694267" y="133495"/>
                  <a:pt x="694267" y="133495"/>
                </a:cubicBezTo>
                <a:cubicBezTo>
                  <a:pt x="698195" y="129569"/>
                  <a:pt x="698195" y="129569"/>
                  <a:pt x="698195" y="129569"/>
                </a:cubicBezTo>
                <a:cubicBezTo>
                  <a:pt x="705068" y="129569"/>
                  <a:pt x="705068" y="129569"/>
                  <a:pt x="705068" y="129569"/>
                </a:cubicBezTo>
                <a:cubicBezTo>
                  <a:pt x="705068" y="127605"/>
                  <a:pt x="705068" y="127605"/>
                  <a:pt x="705068" y="127605"/>
                </a:cubicBezTo>
                <a:cubicBezTo>
                  <a:pt x="701140" y="125642"/>
                  <a:pt x="701140" y="125642"/>
                  <a:pt x="701140" y="125642"/>
                </a:cubicBezTo>
                <a:cubicBezTo>
                  <a:pt x="697213" y="127605"/>
                  <a:pt x="697213" y="127605"/>
                  <a:pt x="697213" y="127605"/>
                </a:cubicBezTo>
                <a:cubicBezTo>
                  <a:pt x="686411" y="114845"/>
                  <a:pt x="686411" y="114845"/>
                  <a:pt x="686411" y="114845"/>
                </a:cubicBezTo>
                <a:cubicBezTo>
                  <a:pt x="688375" y="110919"/>
                  <a:pt x="688375" y="110919"/>
                  <a:pt x="688375" y="110919"/>
                </a:cubicBezTo>
                <a:cubicBezTo>
                  <a:pt x="681501" y="108955"/>
                  <a:pt x="681501" y="108955"/>
                  <a:pt x="681501" y="108955"/>
                </a:cubicBezTo>
                <a:cubicBezTo>
                  <a:pt x="677573" y="106992"/>
                  <a:pt x="677573" y="106992"/>
                  <a:pt x="677573" y="106992"/>
                </a:cubicBezTo>
                <a:cubicBezTo>
                  <a:pt x="673645" y="105029"/>
                  <a:pt x="673645" y="105029"/>
                  <a:pt x="673645" y="105029"/>
                </a:cubicBezTo>
                <a:cubicBezTo>
                  <a:pt x="673645" y="108955"/>
                  <a:pt x="673645" y="108955"/>
                  <a:pt x="673645" y="108955"/>
                </a:cubicBezTo>
                <a:cubicBezTo>
                  <a:pt x="664807" y="106992"/>
                  <a:pt x="664807" y="106992"/>
                  <a:pt x="664807" y="106992"/>
                </a:cubicBezTo>
                <a:cubicBezTo>
                  <a:pt x="664807" y="103066"/>
                  <a:pt x="664807" y="103066"/>
                  <a:pt x="664807" y="103066"/>
                </a:cubicBezTo>
                <a:cubicBezTo>
                  <a:pt x="662843" y="101103"/>
                  <a:pt x="662843" y="101103"/>
                  <a:pt x="662843" y="101103"/>
                </a:cubicBezTo>
                <a:cubicBezTo>
                  <a:pt x="664807" y="97176"/>
                  <a:pt x="664807" y="97176"/>
                  <a:pt x="664807" y="97176"/>
                </a:cubicBezTo>
                <a:cubicBezTo>
                  <a:pt x="666771" y="90305"/>
                  <a:pt x="666771" y="90305"/>
                  <a:pt x="666771" y="90305"/>
                </a:cubicBezTo>
                <a:cubicBezTo>
                  <a:pt x="664807" y="90305"/>
                  <a:pt x="664807" y="90305"/>
                  <a:pt x="664807" y="90305"/>
                </a:cubicBezTo>
                <a:cubicBezTo>
                  <a:pt x="662843" y="75582"/>
                  <a:pt x="662843" y="75582"/>
                  <a:pt x="662843" y="75582"/>
                </a:cubicBezTo>
                <a:cubicBezTo>
                  <a:pt x="652041" y="60858"/>
                  <a:pt x="652041" y="60858"/>
                  <a:pt x="652041" y="60858"/>
                </a:cubicBezTo>
                <a:cubicBezTo>
                  <a:pt x="650077" y="60858"/>
                  <a:pt x="650077" y="60858"/>
                  <a:pt x="650077" y="60858"/>
                </a:cubicBezTo>
                <a:cubicBezTo>
                  <a:pt x="643203" y="62821"/>
                  <a:pt x="643203" y="62821"/>
                  <a:pt x="643203" y="62821"/>
                </a:cubicBezTo>
                <a:cubicBezTo>
                  <a:pt x="639275" y="71655"/>
                  <a:pt x="639275" y="71655"/>
                  <a:pt x="639275" y="71655"/>
                </a:cubicBezTo>
                <a:cubicBezTo>
                  <a:pt x="635347" y="71655"/>
                  <a:pt x="635347" y="71655"/>
                  <a:pt x="635347" y="71655"/>
                </a:cubicBezTo>
                <a:cubicBezTo>
                  <a:pt x="626509" y="78526"/>
                  <a:pt x="626509" y="78526"/>
                  <a:pt x="626509" y="78526"/>
                </a:cubicBezTo>
                <a:cubicBezTo>
                  <a:pt x="619635" y="69692"/>
                  <a:pt x="619635" y="69692"/>
                  <a:pt x="619635" y="69692"/>
                </a:cubicBezTo>
                <a:cubicBezTo>
                  <a:pt x="621599" y="69692"/>
                  <a:pt x="621599" y="69692"/>
                  <a:pt x="621599" y="69692"/>
                </a:cubicBezTo>
                <a:cubicBezTo>
                  <a:pt x="617671" y="65766"/>
                  <a:pt x="617671" y="65766"/>
                  <a:pt x="617671" y="65766"/>
                </a:cubicBezTo>
                <a:cubicBezTo>
                  <a:pt x="613743" y="65766"/>
                  <a:pt x="613743" y="65766"/>
                  <a:pt x="613743" y="65766"/>
                </a:cubicBezTo>
                <a:cubicBezTo>
                  <a:pt x="602942" y="76563"/>
                  <a:pt x="602942" y="76563"/>
                  <a:pt x="602942" y="76563"/>
                </a:cubicBezTo>
                <a:cubicBezTo>
                  <a:pt x="594104" y="72637"/>
                  <a:pt x="594104" y="72637"/>
                  <a:pt x="594104" y="72637"/>
                </a:cubicBezTo>
                <a:cubicBezTo>
                  <a:pt x="587230" y="72637"/>
                  <a:pt x="587230" y="72637"/>
                  <a:pt x="587230" y="72637"/>
                </a:cubicBezTo>
                <a:cubicBezTo>
                  <a:pt x="585266" y="70674"/>
                  <a:pt x="585266" y="70674"/>
                  <a:pt x="585266" y="70674"/>
                </a:cubicBezTo>
                <a:cubicBezTo>
                  <a:pt x="576428" y="72637"/>
                  <a:pt x="576428" y="72637"/>
                  <a:pt x="576428" y="72637"/>
                </a:cubicBezTo>
                <a:cubicBezTo>
                  <a:pt x="569554" y="65766"/>
                  <a:pt x="569554" y="65766"/>
                  <a:pt x="569554" y="65766"/>
                </a:cubicBezTo>
                <a:cubicBezTo>
                  <a:pt x="569554" y="61840"/>
                  <a:pt x="569554" y="61840"/>
                  <a:pt x="569554" y="61840"/>
                </a:cubicBezTo>
                <a:cubicBezTo>
                  <a:pt x="571518" y="57913"/>
                  <a:pt x="571518" y="57913"/>
                  <a:pt x="571518" y="57913"/>
                </a:cubicBezTo>
                <a:cubicBezTo>
                  <a:pt x="569554" y="53987"/>
                  <a:pt x="569554" y="53987"/>
                  <a:pt x="569554" y="53987"/>
                </a:cubicBezTo>
                <a:cubicBezTo>
                  <a:pt x="569554" y="37300"/>
                  <a:pt x="569554" y="37300"/>
                  <a:pt x="569554" y="37300"/>
                </a:cubicBezTo>
                <a:cubicBezTo>
                  <a:pt x="576428" y="26503"/>
                  <a:pt x="576428" y="26503"/>
                  <a:pt x="576428" y="26503"/>
                </a:cubicBezTo>
                <a:cubicBezTo>
                  <a:pt x="550896" y="33374"/>
                  <a:pt x="550896" y="33374"/>
                  <a:pt x="550896" y="33374"/>
                </a:cubicBezTo>
                <a:cubicBezTo>
                  <a:pt x="521437" y="48097"/>
                  <a:pt x="521437" y="48097"/>
                  <a:pt x="521437" y="48097"/>
                </a:cubicBezTo>
                <a:cubicBezTo>
                  <a:pt x="483139" y="50061"/>
                  <a:pt x="483139" y="50061"/>
                  <a:pt x="483139" y="50061"/>
                </a:cubicBezTo>
                <a:cubicBezTo>
                  <a:pt x="459571" y="58895"/>
                  <a:pt x="459571" y="58895"/>
                  <a:pt x="459571" y="58895"/>
                </a:cubicBezTo>
                <a:cubicBezTo>
                  <a:pt x="452697" y="56932"/>
                  <a:pt x="452697" y="56932"/>
                  <a:pt x="452697" y="56932"/>
                </a:cubicBezTo>
                <a:cubicBezTo>
                  <a:pt x="433057" y="71655"/>
                  <a:pt x="433057" y="71655"/>
                  <a:pt x="433057" y="71655"/>
                </a:cubicBezTo>
                <a:cubicBezTo>
                  <a:pt x="422256" y="78526"/>
                  <a:pt x="422256" y="78526"/>
                  <a:pt x="422256" y="78526"/>
                </a:cubicBezTo>
                <a:cubicBezTo>
                  <a:pt x="420291" y="78526"/>
                  <a:pt x="420291" y="78526"/>
                  <a:pt x="420291" y="78526"/>
                </a:cubicBezTo>
                <a:cubicBezTo>
                  <a:pt x="400652" y="104048"/>
                  <a:pt x="400652" y="104048"/>
                  <a:pt x="400652" y="104048"/>
                </a:cubicBezTo>
                <a:cubicBezTo>
                  <a:pt x="398688" y="97176"/>
                  <a:pt x="398688" y="97176"/>
                  <a:pt x="398688" y="97176"/>
                </a:cubicBezTo>
                <a:cubicBezTo>
                  <a:pt x="394760" y="97176"/>
                  <a:pt x="394760" y="97176"/>
                  <a:pt x="394760" y="97176"/>
                </a:cubicBezTo>
                <a:cubicBezTo>
                  <a:pt x="387886" y="93250"/>
                  <a:pt x="387886" y="93250"/>
                  <a:pt x="387886" y="93250"/>
                </a:cubicBezTo>
                <a:cubicBezTo>
                  <a:pt x="385922" y="93250"/>
                  <a:pt x="385922" y="93250"/>
                  <a:pt x="385922" y="93250"/>
                </a:cubicBezTo>
                <a:cubicBezTo>
                  <a:pt x="383958" y="100121"/>
                  <a:pt x="383958" y="100121"/>
                  <a:pt x="383958" y="100121"/>
                </a:cubicBezTo>
                <a:cubicBezTo>
                  <a:pt x="377084" y="100121"/>
                  <a:pt x="377084" y="100121"/>
                  <a:pt x="377084" y="100121"/>
                </a:cubicBezTo>
                <a:cubicBezTo>
                  <a:pt x="366282" y="93250"/>
                  <a:pt x="366282" y="93250"/>
                  <a:pt x="366282" y="93250"/>
                </a:cubicBezTo>
                <a:cubicBezTo>
                  <a:pt x="364318" y="89324"/>
                  <a:pt x="364318" y="89324"/>
                  <a:pt x="364318" y="89324"/>
                </a:cubicBezTo>
                <a:cubicBezTo>
                  <a:pt x="362354" y="87361"/>
                  <a:pt x="362354" y="87361"/>
                  <a:pt x="362354" y="87361"/>
                </a:cubicBezTo>
                <a:cubicBezTo>
                  <a:pt x="349588" y="96195"/>
                  <a:pt x="349588" y="96195"/>
                  <a:pt x="349588" y="96195"/>
                </a:cubicBezTo>
                <a:cubicBezTo>
                  <a:pt x="322092" y="98158"/>
                  <a:pt x="322092" y="98158"/>
                  <a:pt x="322092" y="98158"/>
                </a:cubicBezTo>
                <a:cubicBezTo>
                  <a:pt x="318165" y="89324"/>
                  <a:pt x="318165" y="89324"/>
                  <a:pt x="318165" y="89324"/>
                </a:cubicBezTo>
                <a:cubicBezTo>
                  <a:pt x="318165" y="85398"/>
                  <a:pt x="318165" y="85398"/>
                  <a:pt x="318165" y="85398"/>
                </a:cubicBezTo>
                <a:cubicBezTo>
                  <a:pt x="307363" y="78526"/>
                  <a:pt x="307363" y="78526"/>
                  <a:pt x="307363" y="78526"/>
                </a:cubicBezTo>
                <a:cubicBezTo>
                  <a:pt x="307363" y="74600"/>
                  <a:pt x="307363" y="74600"/>
                  <a:pt x="307363" y="74600"/>
                </a:cubicBezTo>
                <a:cubicBezTo>
                  <a:pt x="294597" y="61840"/>
                  <a:pt x="294597" y="61840"/>
                  <a:pt x="294597" y="61840"/>
                </a:cubicBezTo>
                <a:cubicBezTo>
                  <a:pt x="294597" y="54969"/>
                  <a:pt x="294597" y="54969"/>
                  <a:pt x="294597" y="54969"/>
                </a:cubicBezTo>
                <a:cubicBezTo>
                  <a:pt x="285759" y="51042"/>
                  <a:pt x="285759" y="51042"/>
                  <a:pt x="285759" y="51042"/>
                </a:cubicBezTo>
                <a:cubicBezTo>
                  <a:pt x="285759" y="49079"/>
                  <a:pt x="285759" y="49079"/>
                  <a:pt x="285759" y="49079"/>
                </a:cubicBezTo>
                <a:cubicBezTo>
                  <a:pt x="283795" y="49079"/>
                  <a:pt x="283795" y="49079"/>
                  <a:pt x="283795" y="49079"/>
                </a:cubicBezTo>
                <a:cubicBezTo>
                  <a:pt x="279867" y="49079"/>
                  <a:pt x="279867" y="49079"/>
                  <a:pt x="279867" y="49079"/>
                </a:cubicBezTo>
                <a:cubicBezTo>
                  <a:pt x="277903" y="45153"/>
                  <a:pt x="277903" y="45153"/>
                  <a:pt x="277903" y="45153"/>
                </a:cubicBezTo>
                <a:cubicBezTo>
                  <a:pt x="269065" y="41226"/>
                  <a:pt x="269065" y="41226"/>
                  <a:pt x="269065" y="41226"/>
                </a:cubicBezTo>
                <a:cubicBezTo>
                  <a:pt x="245497" y="41226"/>
                  <a:pt x="245497" y="41226"/>
                  <a:pt x="245497" y="41226"/>
                </a:cubicBezTo>
                <a:cubicBezTo>
                  <a:pt x="241569" y="39263"/>
                  <a:pt x="241569" y="39263"/>
                  <a:pt x="241569" y="39263"/>
                </a:cubicBezTo>
                <a:cubicBezTo>
                  <a:pt x="232732" y="41226"/>
                  <a:pt x="232732" y="41226"/>
                  <a:pt x="232732" y="41226"/>
                </a:cubicBezTo>
                <a:cubicBezTo>
                  <a:pt x="223893" y="50061"/>
                  <a:pt x="223893" y="50061"/>
                  <a:pt x="223893" y="50061"/>
                </a:cubicBezTo>
                <a:cubicBezTo>
                  <a:pt x="221930" y="48097"/>
                  <a:pt x="221930" y="48097"/>
                  <a:pt x="221930" y="48097"/>
                </a:cubicBezTo>
                <a:cubicBezTo>
                  <a:pt x="221930" y="44171"/>
                  <a:pt x="221930" y="44171"/>
                  <a:pt x="221930" y="44171"/>
                </a:cubicBezTo>
                <a:cubicBezTo>
                  <a:pt x="215056" y="51042"/>
                  <a:pt x="215056" y="51042"/>
                  <a:pt x="215056" y="51042"/>
                </a:cubicBezTo>
                <a:cubicBezTo>
                  <a:pt x="211128" y="51042"/>
                  <a:pt x="211128" y="51042"/>
                  <a:pt x="211128" y="51042"/>
                </a:cubicBezTo>
                <a:cubicBezTo>
                  <a:pt x="211128" y="54969"/>
                  <a:pt x="211128" y="54969"/>
                  <a:pt x="211128" y="54969"/>
                </a:cubicBezTo>
                <a:cubicBezTo>
                  <a:pt x="207200" y="63803"/>
                  <a:pt x="207200" y="63803"/>
                  <a:pt x="207200" y="63803"/>
                </a:cubicBezTo>
                <a:cubicBezTo>
                  <a:pt x="203272" y="65766"/>
                  <a:pt x="203272" y="65766"/>
                  <a:pt x="203272" y="65766"/>
                </a:cubicBezTo>
                <a:cubicBezTo>
                  <a:pt x="201308" y="63803"/>
                  <a:pt x="201308" y="63803"/>
                  <a:pt x="201308" y="63803"/>
                </a:cubicBezTo>
                <a:cubicBezTo>
                  <a:pt x="199344" y="53005"/>
                  <a:pt x="199344" y="53005"/>
                  <a:pt x="199344" y="53005"/>
                </a:cubicBezTo>
                <a:cubicBezTo>
                  <a:pt x="201308" y="36319"/>
                  <a:pt x="201308" y="36319"/>
                  <a:pt x="201308" y="36319"/>
                </a:cubicBezTo>
                <a:cubicBezTo>
                  <a:pt x="201308" y="32392"/>
                  <a:pt x="201308" y="32392"/>
                  <a:pt x="201308" y="32392"/>
                </a:cubicBezTo>
                <a:cubicBezTo>
                  <a:pt x="197380" y="28466"/>
                  <a:pt x="197380" y="28466"/>
                  <a:pt x="197380" y="28466"/>
                </a:cubicBezTo>
                <a:cubicBezTo>
                  <a:pt x="193452" y="30429"/>
                  <a:pt x="193452" y="30429"/>
                  <a:pt x="193452" y="30429"/>
                </a:cubicBezTo>
                <a:cubicBezTo>
                  <a:pt x="191488" y="15705"/>
                  <a:pt x="191488" y="15705"/>
                  <a:pt x="191488" y="15705"/>
                </a:cubicBezTo>
                <a:cubicBezTo>
                  <a:pt x="180686" y="13742"/>
                  <a:pt x="180686" y="13742"/>
                  <a:pt x="180686" y="13742"/>
                </a:cubicBezTo>
                <a:cubicBezTo>
                  <a:pt x="178722" y="6871"/>
                  <a:pt x="178722" y="6871"/>
                  <a:pt x="178722" y="6871"/>
                </a:cubicBezTo>
                <a:cubicBezTo>
                  <a:pt x="178722" y="0"/>
                  <a:pt x="178722" y="0"/>
                  <a:pt x="178722" y="0"/>
                </a:cubicBezTo>
                <a:cubicBezTo>
                  <a:pt x="167920" y="10797"/>
                  <a:pt x="167920" y="10797"/>
                  <a:pt x="167920" y="10797"/>
                </a:cubicBezTo>
                <a:cubicBezTo>
                  <a:pt x="165956" y="12761"/>
                  <a:pt x="165956" y="12761"/>
                  <a:pt x="165956" y="12761"/>
                </a:cubicBezTo>
                <a:cubicBezTo>
                  <a:pt x="162028" y="14724"/>
                  <a:pt x="162028" y="14724"/>
                  <a:pt x="162028" y="14724"/>
                </a:cubicBezTo>
                <a:cubicBezTo>
                  <a:pt x="158100" y="18650"/>
                  <a:pt x="158100" y="18650"/>
                  <a:pt x="158100" y="18650"/>
                </a:cubicBezTo>
                <a:cubicBezTo>
                  <a:pt x="154172" y="27484"/>
                  <a:pt x="154172" y="27484"/>
                  <a:pt x="154172" y="27484"/>
                </a:cubicBezTo>
                <a:cubicBezTo>
                  <a:pt x="150244" y="34355"/>
                  <a:pt x="150244" y="34355"/>
                  <a:pt x="150244" y="34355"/>
                </a:cubicBezTo>
                <a:cubicBezTo>
                  <a:pt x="135514" y="41226"/>
                  <a:pt x="135514" y="41226"/>
                  <a:pt x="135514" y="41226"/>
                </a:cubicBezTo>
                <a:cubicBezTo>
                  <a:pt x="133551" y="41226"/>
                  <a:pt x="133551" y="41226"/>
                  <a:pt x="133551" y="41226"/>
                </a:cubicBezTo>
                <a:cubicBezTo>
                  <a:pt x="124713" y="50061"/>
                  <a:pt x="124713" y="50061"/>
                  <a:pt x="124713" y="50061"/>
                </a:cubicBezTo>
                <a:cubicBezTo>
                  <a:pt x="105073" y="62821"/>
                  <a:pt x="105073" y="62821"/>
                  <a:pt x="105073" y="62821"/>
                </a:cubicBezTo>
                <a:cubicBezTo>
                  <a:pt x="81505" y="69692"/>
                  <a:pt x="81505" y="69692"/>
                  <a:pt x="81505" y="69692"/>
                </a:cubicBezTo>
                <a:cubicBezTo>
                  <a:pt x="74631" y="69692"/>
                  <a:pt x="74631" y="69692"/>
                  <a:pt x="74631" y="69692"/>
                </a:cubicBezTo>
                <a:cubicBezTo>
                  <a:pt x="59901" y="71655"/>
                  <a:pt x="59901" y="71655"/>
                  <a:pt x="59901" y="71655"/>
                </a:cubicBezTo>
                <a:cubicBezTo>
                  <a:pt x="38298" y="95213"/>
                  <a:pt x="38298" y="95213"/>
                  <a:pt x="38298" y="95213"/>
                </a:cubicBezTo>
                <a:cubicBezTo>
                  <a:pt x="10802" y="107974"/>
                  <a:pt x="10802" y="107974"/>
                  <a:pt x="10802" y="107974"/>
                </a:cubicBezTo>
                <a:cubicBezTo>
                  <a:pt x="6874" y="107974"/>
                  <a:pt x="6874" y="107974"/>
                  <a:pt x="6874" y="107974"/>
                </a:cubicBezTo>
                <a:cubicBezTo>
                  <a:pt x="0" y="111900"/>
                  <a:pt x="0" y="111900"/>
                  <a:pt x="0" y="111900"/>
                </a:cubicBezTo>
                <a:cubicBezTo>
                  <a:pt x="0" y="113863"/>
                  <a:pt x="0" y="113863"/>
                  <a:pt x="0" y="113863"/>
                </a:cubicBezTo>
                <a:lnTo>
                  <a:pt x="6874" y="104048"/>
                </a:lnTo>
                <a:close/>
              </a:path>
            </a:pathLst>
          </a:custGeom>
          <a:solidFill>
            <a:srgbClr val="FF7769"/>
          </a:solidFill>
          <a:ln w="9808"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34A3101F-1579-4195-D423-679EECCD59EA}"/>
              </a:ext>
            </a:extLst>
          </p:cNvPr>
          <p:cNvSpPr/>
          <p:nvPr/>
        </p:nvSpPr>
        <p:spPr>
          <a:xfrm>
            <a:off x="6290836" y="1870108"/>
            <a:ext cx="166938" cy="372018"/>
          </a:xfrm>
          <a:custGeom>
            <a:avLst/>
            <a:gdLst>
              <a:gd name="connsiteX0" fmla="*/ 6874 w 166938"/>
              <a:gd name="connsiteY0" fmla="*/ 59876 h 372018"/>
              <a:gd name="connsiteX1" fmla="*/ 6874 w 166938"/>
              <a:gd name="connsiteY1" fmla="*/ 63803 h 372018"/>
              <a:gd name="connsiteX2" fmla="*/ 12766 w 166938"/>
              <a:gd name="connsiteY2" fmla="*/ 83434 h 372018"/>
              <a:gd name="connsiteX3" fmla="*/ 10802 w 166938"/>
              <a:gd name="connsiteY3" fmla="*/ 85397 h 372018"/>
              <a:gd name="connsiteX4" fmla="*/ 12766 w 166938"/>
              <a:gd name="connsiteY4" fmla="*/ 87361 h 372018"/>
              <a:gd name="connsiteX5" fmla="*/ 12766 w 166938"/>
              <a:gd name="connsiteY5" fmla="*/ 98158 h 372018"/>
              <a:gd name="connsiteX6" fmla="*/ 12766 w 166938"/>
              <a:gd name="connsiteY6" fmla="*/ 102084 h 372018"/>
              <a:gd name="connsiteX7" fmla="*/ 18658 w 166938"/>
              <a:gd name="connsiteY7" fmla="*/ 108955 h 372018"/>
              <a:gd name="connsiteX8" fmla="*/ 20622 w 166938"/>
              <a:gd name="connsiteY8" fmla="*/ 112882 h 372018"/>
              <a:gd name="connsiteX9" fmla="*/ 26514 w 166938"/>
              <a:gd name="connsiteY9" fmla="*/ 123679 h 372018"/>
              <a:gd name="connsiteX10" fmla="*/ 28478 w 166938"/>
              <a:gd name="connsiteY10" fmla="*/ 136440 h 372018"/>
              <a:gd name="connsiteX11" fmla="*/ 26514 w 166938"/>
              <a:gd name="connsiteY11" fmla="*/ 140366 h 372018"/>
              <a:gd name="connsiteX12" fmla="*/ 30441 w 166938"/>
              <a:gd name="connsiteY12" fmla="*/ 151163 h 372018"/>
              <a:gd name="connsiteX13" fmla="*/ 30441 w 166938"/>
              <a:gd name="connsiteY13" fmla="*/ 165887 h 372018"/>
              <a:gd name="connsiteX14" fmla="*/ 26514 w 166938"/>
              <a:gd name="connsiteY14" fmla="*/ 172758 h 372018"/>
              <a:gd name="connsiteX15" fmla="*/ 26514 w 166938"/>
              <a:gd name="connsiteY15" fmla="*/ 185519 h 372018"/>
              <a:gd name="connsiteX16" fmla="*/ 30441 w 166938"/>
              <a:gd name="connsiteY16" fmla="*/ 194353 h 372018"/>
              <a:gd name="connsiteX17" fmla="*/ 32406 w 166938"/>
              <a:gd name="connsiteY17" fmla="*/ 205150 h 372018"/>
              <a:gd name="connsiteX18" fmla="*/ 38298 w 166938"/>
              <a:gd name="connsiteY18" fmla="*/ 215948 h 372018"/>
              <a:gd name="connsiteX19" fmla="*/ 38298 w 166938"/>
              <a:gd name="connsiteY19" fmla="*/ 222819 h 372018"/>
              <a:gd name="connsiteX20" fmla="*/ 42225 w 166938"/>
              <a:gd name="connsiteY20" fmla="*/ 226745 h 372018"/>
              <a:gd name="connsiteX21" fmla="*/ 44190 w 166938"/>
              <a:gd name="connsiteY21" fmla="*/ 239506 h 372018"/>
              <a:gd name="connsiteX22" fmla="*/ 46154 w 166938"/>
              <a:gd name="connsiteY22" fmla="*/ 241469 h 372018"/>
              <a:gd name="connsiteX23" fmla="*/ 55974 w 166938"/>
              <a:gd name="connsiteY23" fmla="*/ 250303 h 372018"/>
              <a:gd name="connsiteX24" fmla="*/ 57938 w 166938"/>
              <a:gd name="connsiteY24" fmla="*/ 254229 h 372018"/>
              <a:gd name="connsiteX25" fmla="*/ 61865 w 166938"/>
              <a:gd name="connsiteY25" fmla="*/ 261100 h 372018"/>
              <a:gd name="connsiteX26" fmla="*/ 65793 w 166938"/>
              <a:gd name="connsiteY26" fmla="*/ 267971 h 372018"/>
              <a:gd name="connsiteX27" fmla="*/ 84451 w 166938"/>
              <a:gd name="connsiteY27" fmla="*/ 372019 h 372018"/>
              <a:gd name="connsiteX28" fmla="*/ 131587 w 166938"/>
              <a:gd name="connsiteY28" fmla="*/ 361222 h 372018"/>
              <a:gd name="connsiteX29" fmla="*/ 129623 w 166938"/>
              <a:gd name="connsiteY29" fmla="*/ 352387 h 372018"/>
              <a:gd name="connsiteX30" fmla="*/ 129623 w 166938"/>
              <a:gd name="connsiteY30" fmla="*/ 339627 h 372018"/>
              <a:gd name="connsiteX31" fmla="*/ 131587 w 166938"/>
              <a:gd name="connsiteY31" fmla="*/ 328829 h 372018"/>
              <a:gd name="connsiteX32" fmla="*/ 133550 w 166938"/>
              <a:gd name="connsiteY32" fmla="*/ 326866 h 372018"/>
              <a:gd name="connsiteX33" fmla="*/ 131587 w 166938"/>
              <a:gd name="connsiteY33" fmla="*/ 322940 h 372018"/>
              <a:gd name="connsiteX34" fmla="*/ 131587 w 166938"/>
              <a:gd name="connsiteY34" fmla="*/ 314106 h 372018"/>
              <a:gd name="connsiteX35" fmla="*/ 131587 w 166938"/>
              <a:gd name="connsiteY35" fmla="*/ 312143 h 372018"/>
              <a:gd name="connsiteX36" fmla="*/ 129623 w 166938"/>
              <a:gd name="connsiteY36" fmla="*/ 305272 h 372018"/>
              <a:gd name="connsiteX37" fmla="*/ 129623 w 166938"/>
              <a:gd name="connsiteY37" fmla="*/ 283677 h 372018"/>
              <a:gd name="connsiteX38" fmla="*/ 127659 w 166938"/>
              <a:gd name="connsiteY38" fmla="*/ 274843 h 372018"/>
              <a:gd name="connsiteX39" fmla="*/ 125695 w 166938"/>
              <a:gd name="connsiteY39" fmla="*/ 270916 h 372018"/>
              <a:gd name="connsiteX40" fmla="*/ 123730 w 166938"/>
              <a:gd name="connsiteY40" fmla="*/ 240487 h 372018"/>
              <a:gd name="connsiteX41" fmla="*/ 125695 w 166938"/>
              <a:gd name="connsiteY41" fmla="*/ 229690 h 372018"/>
              <a:gd name="connsiteX42" fmla="*/ 125695 w 166938"/>
              <a:gd name="connsiteY42" fmla="*/ 218892 h 372018"/>
              <a:gd name="connsiteX43" fmla="*/ 127659 w 166938"/>
              <a:gd name="connsiteY43" fmla="*/ 208095 h 372018"/>
              <a:gd name="connsiteX44" fmla="*/ 133550 w 166938"/>
              <a:gd name="connsiteY44" fmla="*/ 199261 h 372018"/>
              <a:gd name="connsiteX45" fmla="*/ 131587 w 166938"/>
              <a:gd name="connsiteY45" fmla="*/ 186500 h 372018"/>
              <a:gd name="connsiteX46" fmla="*/ 135514 w 166938"/>
              <a:gd name="connsiteY46" fmla="*/ 175703 h 372018"/>
              <a:gd name="connsiteX47" fmla="*/ 135514 w 166938"/>
              <a:gd name="connsiteY47" fmla="*/ 173740 h 372018"/>
              <a:gd name="connsiteX48" fmla="*/ 135514 w 166938"/>
              <a:gd name="connsiteY48" fmla="*/ 160979 h 372018"/>
              <a:gd name="connsiteX49" fmla="*/ 137479 w 166938"/>
              <a:gd name="connsiteY49" fmla="*/ 152145 h 372018"/>
              <a:gd name="connsiteX50" fmla="*/ 133550 w 166938"/>
              <a:gd name="connsiteY50" fmla="*/ 143311 h 372018"/>
              <a:gd name="connsiteX51" fmla="*/ 131587 w 166938"/>
              <a:gd name="connsiteY51" fmla="*/ 136440 h 372018"/>
              <a:gd name="connsiteX52" fmla="*/ 131587 w 166938"/>
              <a:gd name="connsiteY52" fmla="*/ 121716 h 372018"/>
              <a:gd name="connsiteX53" fmla="*/ 133550 w 166938"/>
              <a:gd name="connsiteY53" fmla="*/ 110919 h 372018"/>
              <a:gd name="connsiteX54" fmla="*/ 135514 w 166938"/>
              <a:gd name="connsiteY54" fmla="*/ 104048 h 372018"/>
              <a:gd name="connsiteX55" fmla="*/ 143370 w 166938"/>
              <a:gd name="connsiteY55" fmla="*/ 95213 h 372018"/>
              <a:gd name="connsiteX56" fmla="*/ 153190 w 166938"/>
              <a:gd name="connsiteY56" fmla="*/ 91287 h 372018"/>
              <a:gd name="connsiteX57" fmla="*/ 153190 w 166938"/>
              <a:gd name="connsiteY57" fmla="*/ 89324 h 372018"/>
              <a:gd name="connsiteX58" fmla="*/ 159082 w 166938"/>
              <a:gd name="connsiteY58" fmla="*/ 80490 h 372018"/>
              <a:gd name="connsiteX59" fmla="*/ 163010 w 166938"/>
              <a:gd name="connsiteY59" fmla="*/ 78526 h 372018"/>
              <a:gd name="connsiteX60" fmla="*/ 163010 w 166938"/>
              <a:gd name="connsiteY60" fmla="*/ 76563 h 372018"/>
              <a:gd name="connsiteX61" fmla="*/ 166938 w 166938"/>
              <a:gd name="connsiteY61" fmla="*/ 69692 h 372018"/>
              <a:gd name="connsiteX62" fmla="*/ 166938 w 166938"/>
              <a:gd name="connsiteY62" fmla="*/ 60858 h 372018"/>
              <a:gd name="connsiteX63" fmla="*/ 159082 w 166938"/>
              <a:gd name="connsiteY63" fmla="*/ 50061 h 372018"/>
              <a:gd name="connsiteX64" fmla="*/ 157118 w 166938"/>
              <a:gd name="connsiteY64" fmla="*/ 28466 h 372018"/>
              <a:gd name="connsiteX65" fmla="*/ 159082 w 166938"/>
              <a:gd name="connsiteY65" fmla="*/ 28466 h 372018"/>
              <a:gd name="connsiteX66" fmla="*/ 157118 w 166938"/>
              <a:gd name="connsiteY66" fmla="*/ 28466 h 372018"/>
              <a:gd name="connsiteX67" fmla="*/ 159082 w 166938"/>
              <a:gd name="connsiteY67" fmla="*/ 19632 h 372018"/>
              <a:gd name="connsiteX68" fmla="*/ 161047 w 166938"/>
              <a:gd name="connsiteY68" fmla="*/ 12761 h 372018"/>
              <a:gd name="connsiteX69" fmla="*/ 157118 w 166938"/>
              <a:gd name="connsiteY69" fmla="*/ 8834 h 372018"/>
              <a:gd name="connsiteX70" fmla="*/ 155154 w 166938"/>
              <a:gd name="connsiteY70" fmla="*/ 0 h 372018"/>
              <a:gd name="connsiteX71" fmla="*/ 95253 w 166938"/>
              <a:gd name="connsiteY71" fmla="*/ 17668 h 372018"/>
              <a:gd name="connsiteX72" fmla="*/ 0 w 166938"/>
              <a:gd name="connsiteY72" fmla="*/ 44171 h 372018"/>
              <a:gd name="connsiteX73" fmla="*/ 1964 w 166938"/>
              <a:gd name="connsiteY73" fmla="*/ 51042 h 372018"/>
              <a:gd name="connsiteX74" fmla="*/ 6874 w 166938"/>
              <a:gd name="connsiteY74" fmla="*/ 59876 h 372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66938" h="372018">
                <a:moveTo>
                  <a:pt x="6874" y="59876"/>
                </a:moveTo>
                <a:cubicBezTo>
                  <a:pt x="6874" y="63803"/>
                  <a:pt x="6874" y="63803"/>
                  <a:pt x="6874" y="63803"/>
                </a:cubicBezTo>
                <a:cubicBezTo>
                  <a:pt x="10802" y="67729"/>
                  <a:pt x="12766" y="76563"/>
                  <a:pt x="12766" y="83434"/>
                </a:cubicBezTo>
                <a:cubicBezTo>
                  <a:pt x="10802" y="85397"/>
                  <a:pt x="10802" y="85397"/>
                  <a:pt x="10802" y="85397"/>
                </a:cubicBezTo>
                <a:cubicBezTo>
                  <a:pt x="12766" y="87361"/>
                  <a:pt x="12766" y="87361"/>
                  <a:pt x="12766" y="87361"/>
                </a:cubicBezTo>
                <a:cubicBezTo>
                  <a:pt x="12766" y="91287"/>
                  <a:pt x="14730" y="94232"/>
                  <a:pt x="12766" y="98158"/>
                </a:cubicBezTo>
                <a:cubicBezTo>
                  <a:pt x="12766" y="102084"/>
                  <a:pt x="12766" y="102084"/>
                  <a:pt x="12766" y="102084"/>
                </a:cubicBezTo>
                <a:cubicBezTo>
                  <a:pt x="18658" y="108955"/>
                  <a:pt x="18658" y="108955"/>
                  <a:pt x="18658" y="108955"/>
                </a:cubicBezTo>
                <a:cubicBezTo>
                  <a:pt x="18658" y="108955"/>
                  <a:pt x="20622" y="110919"/>
                  <a:pt x="20622" y="112882"/>
                </a:cubicBezTo>
                <a:cubicBezTo>
                  <a:pt x="26514" y="123679"/>
                  <a:pt x="26514" y="123679"/>
                  <a:pt x="26514" y="123679"/>
                </a:cubicBezTo>
                <a:cubicBezTo>
                  <a:pt x="28478" y="127605"/>
                  <a:pt x="28478" y="132513"/>
                  <a:pt x="28478" y="136440"/>
                </a:cubicBezTo>
                <a:cubicBezTo>
                  <a:pt x="26514" y="140366"/>
                  <a:pt x="26514" y="140366"/>
                  <a:pt x="26514" y="140366"/>
                </a:cubicBezTo>
                <a:cubicBezTo>
                  <a:pt x="30441" y="151163"/>
                  <a:pt x="30441" y="151163"/>
                  <a:pt x="30441" y="151163"/>
                </a:cubicBezTo>
                <a:cubicBezTo>
                  <a:pt x="32406" y="155090"/>
                  <a:pt x="32406" y="161961"/>
                  <a:pt x="30441" y="165887"/>
                </a:cubicBezTo>
                <a:cubicBezTo>
                  <a:pt x="26514" y="172758"/>
                  <a:pt x="26514" y="172758"/>
                  <a:pt x="26514" y="172758"/>
                </a:cubicBezTo>
                <a:cubicBezTo>
                  <a:pt x="26514" y="185519"/>
                  <a:pt x="26514" y="185519"/>
                  <a:pt x="26514" y="185519"/>
                </a:cubicBezTo>
                <a:cubicBezTo>
                  <a:pt x="28478" y="187482"/>
                  <a:pt x="30441" y="189445"/>
                  <a:pt x="30441" y="194353"/>
                </a:cubicBezTo>
                <a:cubicBezTo>
                  <a:pt x="32406" y="205150"/>
                  <a:pt x="32406" y="205150"/>
                  <a:pt x="32406" y="205150"/>
                </a:cubicBezTo>
                <a:cubicBezTo>
                  <a:pt x="36334" y="207113"/>
                  <a:pt x="38298" y="212021"/>
                  <a:pt x="38298" y="215948"/>
                </a:cubicBezTo>
                <a:cubicBezTo>
                  <a:pt x="38298" y="222819"/>
                  <a:pt x="38298" y="222819"/>
                  <a:pt x="38298" y="222819"/>
                </a:cubicBezTo>
                <a:cubicBezTo>
                  <a:pt x="42225" y="226745"/>
                  <a:pt x="42225" y="226745"/>
                  <a:pt x="42225" y="226745"/>
                </a:cubicBezTo>
                <a:cubicBezTo>
                  <a:pt x="44190" y="230671"/>
                  <a:pt x="44190" y="235579"/>
                  <a:pt x="44190" y="239506"/>
                </a:cubicBezTo>
                <a:cubicBezTo>
                  <a:pt x="44190" y="239506"/>
                  <a:pt x="46154" y="239506"/>
                  <a:pt x="46154" y="241469"/>
                </a:cubicBezTo>
                <a:cubicBezTo>
                  <a:pt x="50081" y="241469"/>
                  <a:pt x="54009" y="245395"/>
                  <a:pt x="55974" y="250303"/>
                </a:cubicBezTo>
                <a:cubicBezTo>
                  <a:pt x="55974" y="252266"/>
                  <a:pt x="57938" y="252266"/>
                  <a:pt x="57938" y="254229"/>
                </a:cubicBezTo>
                <a:cubicBezTo>
                  <a:pt x="61865" y="261100"/>
                  <a:pt x="61865" y="261100"/>
                  <a:pt x="61865" y="261100"/>
                </a:cubicBezTo>
                <a:cubicBezTo>
                  <a:pt x="63829" y="263064"/>
                  <a:pt x="63829" y="265027"/>
                  <a:pt x="65793" y="267971"/>
                </a:cubicBezTo>
                <a:cubicBezTo>
                  <a:pt x="84451" y="372019"/>
                  <a:pt x="84451" y="372019"/>
                  <a:pt x="84451" y="372019"/>
                </a:cubicBezTo>
                <a:cubicBezTo>
                  <a:pt x="131587" y="361222"/>
                  <a:pt x="131587" y="361222"/>
                  <a:pt x="131587" y="361222"/>
                </a:cubicBezTo>
                <a:cubicBezTo>
                  <a:pt x="129623" y="359258"/>
                  <a:pt x="129623" y="354351"/>
                  <a:pt x="129623" y="352387"/>
                </a:cubicBezTo>
                <a:cubicBezTo>
                  <a:pt x="129623" y="339627"/>
                  <a:pt x="129623" y="339627"/>
                  <a:pt x="129623" y="339627"/>
                </a:cubicBezTo>
                <a:cubicBezTo>
                  <a:pt x="129623" y="335700"/>
                  <a:pt x="131587" y="330793"/>
                  <a:pt x="131587" y="328829"/>
                </a:cubicBezTo>
                <a:cubicBezTo>
                  <a:pt x="133550" y="326866"/>
                  <a:pt x="133550" y="326866"/>
                  <a:pt x="133550" y="326866"/>
                </a:cubicBezTo>
                <a:cubicBezTo>
                  <a:pt x="133550" y="324903"/>
                  <a:pt x="131587" y="322940"/>
                  <a:pt x="131587" y="322940"/>
                </a:cubicBezTo>
                <a:cubicBezTo>
                  <a:pt x="131587" y="314106"/>
                  <a:pt x="131587" y="314106"/>
                  <a:pt x="131587" y="314106"/>
                </a:cubicBezTo>
                <a:cubicBezTo>
                  <a:pt x="131587" y="312143"/>
                  <a:pt x="131587" y="312143"/>
                  <a:pt x="131587" y="312143"/>
                </a:cubicBezTo>
                <a:cubicBezTo>
                  <a:pt x="131587" y="310179"/>
                  <a:pt x="129623" y="308216"/>
                  <a:pt x="129623" y="305272"/>
                </a:cubicBezTo>
                <a:cubicBezTo>
                  <a:pt x="129623" y="283677"/>
                  <a:pt x="129623" y="283677"/>
                  <a:pt x="129623" y="283677"/>
                </a:cubicBezTo>
                <a:cubicBezTo>
                  <a:pt x="127659" y="274843"/>
                  <a:pt x="127659" y="274843"/>
                  <a:pt x="127659" y="274843"/>
                </a:cubicBezTo>
                <a:cubicBezTo>
                  <a:pt x="125695" y="274843"/>
                  <a:pt x="125695" y="272879"/>
                  <a:pt x="125695" y="270916"/>
                </a:cubicBezTo>
                <a:cubicBezTo>
                  <a:pt x="123730" y="240487"/>
                  <a:pt x="123730" y="240487"/>
                  <a:pt x="123730" y="240487"/>
                </a:cubicBezTo>
                <a:cubicBezTo>
                  <a:pt x="123730" y="238524"/>
                  <a:pt x="123730" y="233616"/>
                  <a:pt x="125695" y="229690"/>
                </a:cubicBezTo>
                <a:cubicBezTo>
                  <a:pt x="125695" y="218892"/>
                  <a:pt x="125695" y="218892"/>
                  <a:pt x="125695" y="218892"/>
                </a:cubicBezTo>
                <a:cubicBezTo>
                  <a:pt x="125695" y="214966"/>
                  <a:pt x="127659" y="210058"/>
                  <a:pt x="127659" y="208095"/>
                </a:cubicBezTo>
                <a:cubicBezTo>
                  <a:pt x="133550" y="199261"/>
                  <a:pt x="133550" y="199261"/>
                  <a:pt x="133550" y="199261"/>
                </a:cubicBezTo>
                <a:cubicBezTo>
                  <a:pt x="131587" y="186500"/>
                  <a:pt x="131587" y="186500"/>
                  <a:pt x="131587" y="186500"/>
                </a:cubicBezTo>
                <a:cubicBezTo>
                  <a:pt x="131587" y="182574"/>
                  <a:pt x="133550" y="177666"/>
                  <a:pt x="135514" y="175703"/>
                </a:cubicBezTo>
                <a:cubicBezTo>
                  <a:pt x="135514" y="173740"/>
                  <a:pt x="135514" y="173740"/>
                  <a:pt x="135514" y="173740"/>
                </a:cubicBezTo>
                <a:cubicBezTo>
                  <a:pt x="135514" y="169813"/>
                  <a:pt x="135514" y="164905"/>
                  <a:pt x="135514" y="160979"/>
                </a:cubicBezTo>
                <a:cubicBezTo>
                  <a:pt x="137479" y="152145"/>
                  <a:pt x="137479" y="152145"/>
                  <a:pt x="137479" y="152145"/>
                </a:cubicBezTo>
                <a:cubicBezTo>
                  <a:pt x="133550" y="143311"/>
                  <a:pt x="133550" y="143311"/>
                  <a:pt x="133550" y="143311"/>
                </a:cubicBezTo>
                <a:cubicBezTo>
                  <a:pt x="133550" y="141348"/>
                  <a:pt x="133550" y="139384"/>
                  <a:pt x="131587" y="136440"/>
                </a:cubicBezTo>
                <a:cubicBezTo>
                  <a:pt x="131587" y="121716"/>
                  <a:pt x="131587" y="121716"/>
                  <a:pt x="131587" y="121716"/>
                </a:cubicBezTo>
                <a:cubicBezTo>
                  <a:pt x="129623" y="117790"/>
                  <a:pt x="131587" y="112882"/>
                  <a:pt x="133550" y="110919"/>
                </a:cubicBezTo>
                <a:cubicBezTo>
                  <a:pt x="135514" y="104048"/>
                  <a:pt x="135514" y="104048"/>
                  <a:pt x="135514" y="104048"/>
                </a:cubicBezTo>
                <a:cubicBezTo>
                  <a:pt x="137479" y="100121"/>
                  <a:pt x="139443" y="97176"/>
                  <a:pt x="143370" y="95213"/>
                </a:cubicBezTo>
                <a:cubicBezTo>
                  <a:pt x="153190" y="91287"/>
                  <a:pt x="153190" y="91287"/>
                  <a:pt x="153190" y="91287"/>
                </a:cubicBezTo>
                <a:cubicBezTo>
                  <a:pt x="153190" y="89324"/>
                  <a:pt x="153190" y="89324"/>
                  <a:pt x="153190" y="89324"/>
                </a:cubicBezTo>
                <a:cubicBezTo>
                  <a:pt x="155154" y="87361"/>
                  <a:pt x="157118" y="82453"/>
                  <a:pt x="159082" y="80490"/>
                </a:cubicBezTo>
                <a:cubicBezTo>
                  <a:pt x="163010" y="78526"/>
                  <a:pt x="163010" y="78526"/>
                  <a:pt x="163010" y="78526"/>
                </a:cubicBezTo>
                <a:cubicBezTo>
                  <a:pt x="163010" y="76563"/>
                  <a:pt x="163010" y="76563"/>
                  <a:pt x="163010" y="76563"/>
                </a:cubicBezTo>
                <a:cubicBezTo>
                  <a:pt x="164974" y="74600"/>
                  <a:pt x="164974" y="72637"/>
                  <a:pt x="166938" y="69692"/>
                </a:cubicBezTo>
                <a:cubicBezTo>
                  <a:pt x="166938" y="67729"/>
                  <a:pt x="166938" y="62821"/>
                  <a:pt x="166938" y="60858"/>
                </a:cubicBezTo>
                <a:cubicBezTo>
                  <a:pt x="159082" y="50061"/>
                  <a:pt x="159082" y="50061"/>
                  <a:pt x="159082" y="50061"/>
                </a:cubicBezTo>
                <a:cubicBezTo>
                  <a:pt x="155154" y="43190"/>
                  <a:pt x="155154" y="35337"/>
                  <a:pt x="157118" y="28466"/>
                </a:cubicBezTo>
                <a:cubicBezTo>
                  <a:pt x="159082" y="28466"/>
                  <a:pt x="159082" y="28466"/>
                  <a:pt x="159082" y="28466"/>
                </a:cubicBezTo>
                <a:cubicBezTo>
                  <a:pt x="157118" y="28466"/>
                  <a:pt x="157118" y="28466"/>
                  <a:pt x="157118" y="28466"/>
                </a:cubicBezTo>
                <a:cubicBezTo>
                  <a:pt x="157118" y="24540"/>
                  <a:pt x="157118" y="21595"/>
                  <a:pt x="159082" y="19632"/>
                </a:cubicBezTo>
                <a:cubicBezTo>
                  <a:pt x="161047" y="12761"/>
                  <a:pt x="161047" y="12761"/>
                  <a:pt x="161047" y="12761"/>
                </a:cubicBezTo>
                <a:cubicBezTo>
                  <a:pt x="157118" y="8834"/>
                  <a:pt x="157118" y="8834"/>
                  <a:pt x="157118" y="8834"/>
                </a:cubicBezTo>
                <a:cubicBezTo>
                  <a:pt x="157118" y="6871"/>
                  <a:pt x="155154" y="1963"/>
                  <a:pt x="155154" y="0"/>
                </a:cubicBezTo>
                <a:cubicBezTo>
                  <a:pt x="95253" y="17668"/>
                  <a:pt x="95253" y="17668"/>
                  <a:pt x="95253" y="17668"/>
                </a:cubicBezTo>
                <a:cubicBezTo>
                  <a:pt x="0" y="44171"/>
                  <a:pt x="0" y="44171"/>
                  <a:pt x="0" y="44171"/>
                </a:cubicBezTo>
                <a:cubicBezTo>
                  <a:pt x="1964" y="51042"/>
                  <a:pt x="1964" y="51042"/>
                  <a:pt x="1964" y="51042"/>
                </a:cubicBezTo>
                <a:cubicBezTo>
                  <a:pt x="6874" y="53005"/>
                  <a:pt x="6874" y="54968"/>
                  <a:pt x="6874" y="59876"/>
                </a:cubicBezTo>
                <a:close/>
              </a:path>
            </a:pathLst>
          </a:custGeom>
          <a:solidFill>
            <a:srgbClr val="FF7769"/>
          </a:solidFill>
          <a:ln w="9808"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695DDBE-9F6B-D76A-8793-9F8E901847CC}"/>
              </a:ext>
            </a:extLst>
          </p:cNvPr>
          <p:cNvSpPr/>
          <p:nvPr/>
        </p:nvSpPr>
        <p:spPr>
          <a:xfrm>
            <a:off x="4841420" y="2018327"/>
            <a:ext cx="475282" cy="655695"/>
          </a:xfrm>
          <a:custGeom>
            <a:avLst/>
            <a:gdLst>
              <a:gd name="connsiteX0" fmla="*/ 165956 w 475282"/>
              <a:gd name="connsiteY0" fmla="*/ 0 h 655695"/>
              <a:gd name="connsiteX1" fmla="*/ 163992 w 475282"/>
              <a:gd name="connsiteY1" fmla="*/ 0 h 655695"/>
              <a:gd name="connsiteX2" fmla="*/ 162028 w 475282"/>
              <a:gd name="connsiteY2" fmla="*/ 6871 h 655695"/>
              <a:gd name="connsiteX3" fmla="*/ 144353 w 475282"/>
              <a:gd name="connsiteY3" fmla="*/ 6871 h 655695"/>
              <a:gd name="connsiteX4" fmla="*/ 148280 w 475282"/>
              <a:gd name="connsiteY4" fmla="*/ 8834 h 655695"/>
              <a:gd name="connsiteX5" fmla="*/ 139443 w 475282"/>
              <a:gd name="connsiteY5" fmla="*/ 21595 h 655695"/>
              <a:gd name="connsiteX6" fmla="*/ 132569 w 475282"/>
              <a:gd name="connsiteY6" fmla="*/ 25521 h 655695"/>
              <a:gd name="connsiteX7" fmla="*/ 130605 w 475282"/>
              <a:gd name="connsiteY7" fmla="*/ 38282 h 655695"/>
              <a:gd name="connsiteX8" fmla="*/ 134533 w 475282"/>
              <a:gd name="connsiteY8" fmla="*/ 47116 h 655695"/>
              <a:gd name="connsiteX9" fmla="*/ 138461 w 475282"/>
              <a:gd name="connsiteY9" fmla="*/ 53987 h 655695"/>
              <a:gd name="connsiteX10" fmla="*/ 151226 w 475282"/>
              <a:gd name="connsiteY10" fmla="*/ 53987 h 655695"/>
              <a:gd name="connsiteX11" fmla="*/ 153190 w 475282"/>
              <a:gd name="connsiteY11" fmla="*/ 60858 h 655695"/>
              <a:gd name="connsiteX12" fmla="*/ 144353 w 475282"/>
              <a:gd name="connsiteY12" fmla="*/ 67729 h 655695"/>
              <a:gd name="connsiteX13" fmla="*/ 126677 w 475282"/>
              <a:gd name="connsiteY13" fmla="*/ 69692 h 655695"/>
              <a:gd name="connsiteX14" fmla="*/ 113911 w 475282"/>
              <a:gd name="connsiteY14" fmla="*/ 80490 h 655695"/>
              <a:gd name="connsiteX15" fmla="*/ 111947 w 475282"/>
              <a:gd name="connsiteY15" fmla="*/ 80490 h 655695"/>
              <a:gd name="connsiteX16" fmla="*/ 105073 w 475282"/>
              <a:gd name="connsiteY16" fmla="*/ 87361 h 655695"/>
              <a:gd name="connsiteX17" fmla="*/ 103109 w 475282"/>
              <a:gd name="connsiteY17" fmla="*/ 91287 h 655695"/>
              <a:gd name="connsiteX18" fmla="*/ 109983 w 475282"/>
              <a:gd name="connsiteY18" fmla="*/ 110919 h 655695"/>
              <a:gd name="connsiteX19" fmla="*/ 108019 w 475282"/>
              <a:gd name="connsiteY19" fmla="*/ 139384 h 655695"/>
              <a:gd name="connsiteX20" fmla="*/ 101145 w 475282"/>
              <a:gd name="connsiteY20" fmla="*/ 160979 h 655695"/>
              <a:gd name="connsiteX21" fmla="*/ 94271 w 475282"/>
              <a:gd name="connsiteY21" fmla="*/ 171777 h 655695"/>
              <a:gd name="connsiteX22" fmla="*/ 85433 w 475282"/>
              <a:gd name="connsiteY22" fmla="*/ 169813 h 655695"/>
              <a:gd name="connsiteX23" fmla="*/ 81505 w 475282"/>
              <a:gd name="connsiteY23" fmla="*/ 169813 h 655695"/>
              <a:gd name="connsiteX24" fmla="*/ 77577 w 475282"/>
              <a:gd name="connsiteY24" fmla="*/ 155090 h 655695"/>
              <a:gd name="connsiteX25" fmla="*/ 79541 w 475282"/>
              <a:gd name="connsiteY25" fmla="*/ 144292 h 655695"/>
              <a:gd name="connsiteX26" fmla="*/ 81505 w 475282"/>
              <a:gd name="connsiteY26" fmla="*/ 144292 h 655695"/>
              <a:gd name="connsiteX27" fmla="*/ 81505 w 475282"/>
              <a:gd name="connsiteY27" fmla="*/ 137421 h 655695"/>
              <a:gd name="connsiteX28" fmla="*/ 72667 w 475282"/>
              <a:gd name="connsiteY28" fmla="*/ 144292 h 655695"/>
              <a:gd name="connsiteX29" fmla="*/ 81505 w 475282"/>
              <a:gd name="connsiteY29" fmla="*/ 120734 h 655695"/>
              <a:gd name="connsiteX30" fmla="*/ 77577 w 475282"/>
              <a:gd name="connsiteY30" fmla="*/ 109937 h 655695"/>
              <a:gd name="connsiteX31" fmla="*/ 73649 w 475282"/>
              <a:gd name="connsiteY31" fmla="*/ 118771 h 655695"/>
              <a:gd name="connsiteX32" fmla="*/ 64811 w 475282"/>
              <a:gd name="connsiteY32" fmla="*/ 133495 h 655695"/>
              <a:gd name="connsiteX33" fmla="*/ 62847 w 475282"/>
              <a:gd name="connsiteY33" fmla="*/ 144292 h 655695"/>
              <a:gd name="connsiteX34" fmla="*/ 54009 w 475282"/>
              <a:gd name="connsiteY34" fmla="*/ 146256 h 655695"/>
              <a:gd name="connsiteX35" fmla="*/ 47136 w 475282"/>
              <a:gd name="connsiteY35" fmla="*/ 144292 h 655695"/>
              <a:gd name="connsiteX36" fmla="*/ 43207 w 475282"/>
              <a:gd name="connsiteY36" fmla="*/ 155090 h 655695"/>
              <a:gd name="connsiteX37" fmla="*/ 36334 w 475282"/>
              <a:gd name="connsiteY37" fmla="*/ 153127 h 655695"/>
              <a:gd name="connsiteX38" fmla="*/ 34370 w 475282"/>
              <a:gd name="connsiteY38" fmla="*/ 157053 h 655695"/>
              <a:gd name="connsiteX39" fmla="*/ 34370 w 475282"/>
              <a:gd name="connsiteY39" fmla="*/ 178648 h 655695"/>
              <a:gd name="connsiteX40" fmla="*/ 16694 w 475282"/>
              <a:gd name="connsiteY40" fmla="*/ 187482 h 655695"/>
              <a:gd name="connsiteX41" fmla="*/ 16694 w 475282"/>
              <a:gd name="connsiteY41" fmla="*/ 191408 h 655695"/>
              <a:gd name="connsiteX42" fmla="*/ 23568 w 475282"/>
              <a:gd name="connsiteY42" fmla="*/ 206132 h 655695"/>
              <a:gd name="connsiteX43" fmla="*/ 21604 w 475282"/>
              <a:gd name="connsiteY43" fmla="*/ 216929 h 655695"/>
              <a:gd name="connsiteX44" fmla="*/ 21604 w 475282"/>
              <a:gd name="connsiteY44" fmla="*/ 234598 h 655695"/>
              <a:gd name="connsiteX45" fmla="*/ 23568 w 475282"/>
              <a:gd name="connsiteY45" fmla="*/ 234598 h 655695"/>
              <a:gd name="connsiteX46" fmla="*/ 32406 w 475282"/>
              <a:gd name="connsiteY46" fmla="*/ 241469 h 655695"/>
              <a:gd name="connsiteX47" fmla="*/ 21604 w 475282"/>
              <a:gd name="connsiteY47" fmla="*/ 245395 h 655695"/>
              <a:gd name="connsiteX48" fmla="*/ 8838 w 475282"/>
              <a:gd name="connsiteY48" fmla="*/ 279750 h 655695"/>
              <a:gd name="connsiteX49" fmla="*/ 0 w 475282"/>
              <a:gd name="connsiteY49" fmla="*/ 290548 h 655695"/>
              <a:gd name="connsiteX50" fmla="*/ 0 w 475282"/>
              <a:gd name="connsiteY50" fmla="*/ 294474 h 655695"/>
              <a:gd name="connsiteX51" fmla="*/ 8838 w 475282"/>
              <a:gd name="connsiteY51" fmla="*/ 307235 h 655695"/>
              <a:gd name="connsiteX52" fmla="*/ 6874 w 475282"/>
              <a:gd name="connsiteY52" fmla="*/ 307235 h 655695"/>
              <a:gd name="connsiteX53" fmla="*/ 13748 w 475282"/>
              <a:gd name="connsiteY53" fmla="*/ 333737 h 655695"/>
              <a:gd name="connsiteX54" fmla="*/ 11784 w 475282"/>
              <a:gd name="connsiteY54" fmla="*/ 335700 h 655695"/>
              <a:gd name="connsiteX55" fmla="*/ 4910 w 475282"/>
              <a:gd name="connsiteY55" fmla="*/ 348461 h 655695"/>
              <a:gd name="connsiteX56" fmla="*/ 2946 w 475282"/>
              <a:gd name="connsiteY56" fmla="*/ 355332 h 655695"/>
              <a:gd name="connsiteX57" fmla="*/ 17676 w 475282"/>
              <a:gd name="connsiteY57" fmla="*/ 392632 h 655695"/>
              <a:gd name="connsiteX58" fmla="*/ 19640 w 475282"/>
              <a:gd name="connsiteY58" fmla="*/ 392632 h 655695"/>
              <a:gd name="connsiteX59" fmla="*/ 28478 w 475282"/>
              <a:gd name="connsiteY59" fmla="*/ 383798 h 655695"/>
              <a:gd name="connsiteX60" fmla="*/ 28478 w 475282"/>
              <a:gd name="connsiteY60" fmla="*/ 396559 h 655695"/>
              <a:gd name="connsiteX61" fmla="*/ 21604 w 475282"/>
              <a:gd name="connsiteY61" fmla="*/ 400485 h 655695"/>
              <a:gd name="connsiteX62" fmla="*/ 28478 w 475282"/>
              <a:gd name="connsiteY62" fmla="*/ 413245 h 655695"/>
              <a:gd name="connsiteX63" fmla="*/ 35352 w 475282"/>
              <a:gd name="connsiteY63" fmla="*/ 413245 h 655695"/>
              <a:gd name="connsiteX64" fmla="*/ 39280 w 475282"/>
              <a:gd name="connsiteY64" fmla="*/ 409319 h 655695"/>
              <a:gd name="connsiteX65" fmla="*/ 43207 w 475282"/>
              <a:gd name="connsiteY65" fmla="*/ 416190 h 655695"/>
              <a:gd name="connsiteX66" fmla="*/ 34370 w 475282"/>
              <a:gd name="connsiteY66" fmla="*/ 425024 h 655695"/>
              <a:gd name="connsiteX67" fmla="*/ 43207 w 475282"/>
              <a:gd name="connsiteY67" fmla="*/ 439748 h 655695"/>
              <a:gd name="connsiteX68" fmla="*/ 52046 w 475282"/>
              <a:gd name="connsiteY68" fmla="*/ 428951 h 655695"/>
              <a:gd name="connsiteX69" fmla="*/ 54009 w 475282"/>
              <a:gd name="connsiteY69" fmla="*/ 441711 h 655695"/>
              <a:gd name="connsiteX70" fmla="*/ 52046 w 475282"/>
              <a:gd name="connsiteY70" fmla="*/ 441711 h 655695"/>
              <a:gd name="connsiteX71" fmla="*/ 58919 w 475282"/>
              <a:gd name="connsiteY71" fmla="*/ 448582 h 655695"/>
              <a:gd name="connsiteX72" fmla="*/ 52046 w 475282"/>
              <a:gd name="connsiteY72" fmla="*/ 452509 h 655695"/>
              <a:gd name="connsiteX73" fmla="*/ 45172 w 475282"/>
              <a:gd name="connsiteY73" fmla="*/ 445637 h 655695"/>
              <a:gd name="connsiteX74" fmla="*/ 49099 w 475282"/>
              <a:gd name="connsiteY74" fmla="*/ 467232 h 655695"/>
              <a:gd name="connsiteX75" fmla="*/ 53027 w 475282"/>
              <a:gd name="connsiteY75" fmla="*/ 499624 h 655695"/>
              <a:gd name="connsiteX76" fmla="*/ 53027 w 475282"/>
              <a:gd name="connsiteY76" fmla="*/ 540851 h 655695"/>
              <a:gd name="connsiteX77" fmla="*/ 49099 w 475282"/>
              <a:gd name="connsiteY77" fmla="*/ 560483 h 655695"/>
              <a:gd name="connsiteX78" fmla="*/ 42226 w 475282"/>
              <a:gd name="connsiteY78" fmla="*/ 580114 h 655695"/>
              <a:gd name="connsiteX79" fmla="*/ 31424 w 475282"/>
              <a:gd name="connsiteY79" fmla="*/ 597782 h 655695"/>
              <a:gd name="connsiteX80" fmla="*/ 20622 w 475282"/>
              <a:gd name="connsiteY80" fmla="*/ 632138 h 655695"/>
              <a:gd name="connsiteX81" fmla="*/ 982 w 475282"/>
              <a:gd name="connsiteY81" fmla="*/ 655696 h 655695"/>
              <a:gd name="connsiteX82" fmla="*/ 223894 w 475282"/>
              <a:gd name="connsiteY82" fmla="*/ 629193 h 655695"/>
              <a:gd name="connsiteX83" fmla="*/ 234695 w 475282"/>
              <a:gd name="connsiteY83" fmla="*/ 625267 h 655695"/>
              <a:gd name="connsiteX84" fmla="*/ 381994 w 475282"/>
              <a:gd name="connsiteY84" fmla="*/ 603672 h 655695"/>
              <a:gd name="connsiteX85" fmla="*/ 383958 w 475282"/>
              <a:gd name="connsiteY85" fmla="*/ 601709 h 655695"/>
              <a:gd name="connsiteX86" fmla="*/ 385922 w 475282"/>
              <a:gd name="connsiteY86" fmla="*/ 603672 h 655695"/>
              <a:gd name="connsiteX87" fmla="*/ 387886 w 475282"/>
              <a:gd name="connsiteY87" fmla="*/ 603672 h 655695"/>
              <a:gd name="connsiteX88" fmla="*/ 394760 w 475282"/>
              <a:gd name="connsiteY88" fmla="*/ 588948 h 655695"/>
              <a:gd name="connsiteX89" fmla="*/ 396724 w 475282"/>
              <a:gd name="connsiteY89" fmla="*/ 588948 h 655695"/>
              <a:gd name="connsiteX90" fmla="*/ 396724 w 475282"/>
              <a:gd name="connsiteY90" fmla="*/ 585022 h 655695"/>
              <a:gd name="connsiteX91" fmla="*/ 400652 w 475282"/>
              <a:gd name="connsiteY91" fmla="*/ 581096 h 655695"/>
              <a:gd name="connsiteX92" fmla="*/ 402616 w 475282"/>
              <a:gd name="connsiteY92" fmla="*/ 581096 h 655695"/>
              <a:gd name="connsiteX93" fmla="*/ 404580 w 475282"/>
              <a:gd name="connsiteY93" fmla="*/ 577169 h 655695"/>
              <a:gd name="connsiteX94" fmla="*/ 402616 w 475282"/>
              <a:gd name="connsiteY94" fmla="*/ 573243 h 655695"/>
              <a:gd name="connsiteX95" fmla="*/ 406544 w 475282"/>
              <a:gd name="connsiteY95" fmla="*/ 573243 h 655695"/>
              <a:gd name="connsiteX96" fmla="*/ 408508 w 475282"/>
              <a:gd name="connsiteY96" fmla="*/ 562446 h 655695"/>
              <a:gd name="connsiteX97" fmla="*/ 406544 w 475282"/>
              <a:gd name="connsiteY97" fmla="*/ 555575 h 655695"/>
              <a:gd name="connsiteX98" fmla="*/ 408508 w 475282"/>
              <a:gd name="connsiteY98" fmla="*/ 555575 h 655695"/>
              <a:gd name="connsiteX99" fmla="*/ 410472 w 475282"/>
              <a:gd name="connsiteY99" fmla="*/ 533980 h 655695"/>
              <a:gd name="connsiteX100" fmla="*/ 414399 w 475282"/>
              <a:gd name="connsiteY100" fmla="*/ 521219 h 655695"/>
              <a:gd name="connsiteX101" fmla="*/ 418328 w 475282"/>
              <a:gd name="connsiteY101" fmla="*/ 517293 h 655695"/>
              <a:gd name="connsiteX102" fmla="*/ 422256 w 475282"/>
              <a:gd name="connsiteY102" fmla="*/ 513367 h 655695"/>
              <a:gd name="connsiteX103" fmla="*/ 426183 w 475282"/>
              <a:gd name="connsiteY103" fmla="*/ 511403 h 655695"/>
              <a:gd name="connsiteX104" fmla="*/ 433057 w 475282"/>
              <a:gd name="connsiteY104" fmla="*/ 509440 h 655695"/>
              <a:gd name="connsiteX105" fmla="*/ 435022 w 475282"/>
              <a:gd name="connsiteY105" fmla="*/ 505514 h 655695"/>
              <a:gd name="connsiteX106" fmla="*/ 436986 w 475282"/>
              <a:gd name="connsiteY106" fmla="*/ 501588 h 655695"/>
              <a:gd name="connsiteX107" fmla="*/ 435022 w 475282"/>
              <a:gd name="connsiteY107" fmla="*/ 492753 h 655695"/>
              <a:gd name="connsiteX108" fmla="*/ 435022 w 475282"/>
              <a:gd name="connsiteY108" fmla="*/ 485882 h 655695"/>
              <a:gd name="connsiteX109" fmla="*/ 438949 w 475282"/>
              <a:gd name="connsiteY109" fmla="*/ 475085 h 655695"/>
              <a:gd name="connsiteX110" fmla="*/ 442877 w 475282"/>
              <a:gd name="connsiteY110" fmla="*/ 475085 h 655695"/>
              <a:gd name="connsiteX111" fmla="*/ 438949 w 475282"/>
              <a:gd name="connsiteY111" fmla="*/ 471159 h 655695"/>
              <a:gd name="connsiteX112" fmla="*/ 438949 w 475282"/>
              <a:gd name="connsiteY112" fmla="*/ 464288 h 655695"/>
              <a:gd name="connsiteX113" fmla="*/ 451715 w 475282"/>
              <a:gd name="connsiteY113" fmla="*/ 455453 h 655695"/>
              <a:gd name="connsiteX114" fmla="*/ 464481 w 475282"/>
              <a:gd name="connsiteY114" fmla="*/ 457417 h 655695"/>
              <a:gd name="connsiteX115" fmla="*/ 462517 w 475282"/>
              <a:gd name="connsiteY115" fmla="*/ 464288 h 655695"/>
              <a:gd name="connsiteX116" fmla="*/ 471355 w 475282"/>
              <a:gd name="connsiteY116" fmla="*/ 464288 h 655695"/>
              <a:gd name="connsiteX117" fmla="*/ 473319 w 475282"/>
              <a:gd name="connsiteY117" fmla="*/ 462324 h 655695"/>
              <a:gd name="connsiteX118" fmla="*/ 473319 w 475282"/>
              <a:gd name="connsiteY118" fmla="*/ 442693 h 655695"/>
              <a:gd name="connsiteX119" fmla="*/ 473319 w 475282"/>
              <a:gd name="connsiteY119" fmla="*/ 435822 h 655695"/>
              <a:gd name="connsiteX120" fmla="*/ 471355 w 475282"/>
              <a:gd name="connsiteY120" fmla="*/ 418153 h 655695"/>
              <a:gd name="connsiteX121" fmla="*/ 475283 w 475282"/>
              <a:gd name="connsiteY121" fmla="*/ 407356 h 655695"/>
              <a:gd name="connsiteX122" fmla="*/ 464481 w 475282"/>
              <a:gd name="connsiteY122" fmla="*/ 387724 h 655695"/>
              <a:gd name="connsiteX123" fmla="*/ 457607 w 475282"/>
              <a:gd name="connsiteY123" fmla="*/ 370056 h 655695"/>
              <a:gd name="connsiteX124" fmla="*/ 450733 w 475282"/>
              <a:gd name="connsiteY124" fmla="*/ 332756 h 655695"/>
              <a:gd name="connsiteX125" fmla="*/ 441896 w 475282"/>
              <a:gd name="connsiteY125" fmla="*/ 318032 h 655695"/>
              <a:gd name="connsiteX126" fmla="*/ 433057 w 475282"/>
              <a:gd name="connsiteY126" fmla="*/ 283677 h 655695"/>
              <a:gd name="connsiteX127" fmla="*/ 422256 w 475282"/>
              <a:gd name="connsiteY127" fmla="*/ 264045 h 655695"/>
              <a:gd name="connsiteX128" fmla="*/ 409489 w 475282"/>
              <a:gd name="connsiteY128" fmla="*/ 249321 h 655695"/>
              <a:gd name="connsiteX129" fmla="*/ 398688 w 475282"/>
              <a:gd name="connsiteY129" fmla="*/ 245395 h 655695"/>
              <a:gd name="connsiteX130" fmla="*/ 391814 w 475282"/>
              <a:gd name="connsiteY130" fmla="*/ 245395 h 655695"/>
              <a:gd name="connsiteX131" fmla="*/ 384940 w 475282"/>
              <a:gd name="connsiteY131" fmla="*/ 252266 h 655695"/>
              <a:gd name="connsiteX132" fmla="*/ 381012 w 475282"/>
              <a:gd name="connsiteY132" fmla="*/ 259137 h 655695"/>
              <a:gd name="connsiteX133" fmla="*/ 361372 w 475282"/>
              <a:gd name="connsiteY133" fmla="*/ 266008 h 655695"/>
              <a:gd name="connsiteX134" fmla="*/ 357444 w 475282"/>
              <a:gd name="connsiteY134" fmla="*/ 274843 h 655695"/>
              <a:gd name="connsiteX135" fmla="*/ 355480 w 475282"/>
              <a:gd name="connsiteY135" fmla="*/ 274843 h 655695"/>
              <a:gd name="connsiteX136" fmla="*/ 355480 w 475282"/>
              <a:gd name="connsiteY136" fmla="*/ 283677 h 655695"/>
              <a:gd name="connsiteX137" fmla="*/ 348607 w 475282"/>
              <a:gd name="connsiteY137" fmla="*/ 287603 h 655695"/>
              <a:gd name="connsiteX138" fmla="*/ 350570 w 475282"/>
              <a:gd name="connsiteY138" fmla="*/ 289566 h 655695"/>
              <a:gd name="connsiteX139" fmla="*/ 339768 w 475282"/>
              <a:gd name="connsiteY139" fmla="*/ 313124 h 655695"/>
              <a:gd name="connsiteX140" fmla="*/ 337804 w 475282"/>
              <a:gd name="connsiteY140" fmla="*/ 313124 h 655695"/>
              <a:gd name="connsiteX141" fmla="*/ 320129 w 475282"/>
              <a:gd name="connsiteY141" fmla="*/ 332756 h 655695"/>
              <a:gd name="connsiteX142" fmla="*/ 302453 w 475282"/>
              <a:gd name="connsiteY142" fmla="*/ 328829 h 655695"/>
              <a:gd name="connsiteX143" fmla="*/ 302453 w 475282"/>
              <a:gd name="connsiteY143" fmla="*/ 335700 h 655695"/>
              <a:gd name="connsiteX144" fmla="*/ 295579 w 475282"/>
              <a:gd name="connsiteY144" fmla="*/ 326866 h 655695"/>
              <a:gd name="connsiteX145" fmla="*/ 288705 w 475282"/>
              <a:gd name="connsiteY145" fmla="*/ 322940 h 655695"/>
              <a:gd name="connsiteX146" fmla="*/ 281831 w 475282"/>
              <a:gd name="connsiteY146" fmla="*/ 310179 h 655695"/>
              <a:gd name="connsiteX147" fmla="*/ 281831 w 475282"/>
              <a:gd name="connsiteY147" fmla="*/ 295456 h 655695"/>
              <a:gd name="connsiteX148" fmla="*/ 281831 w 475282"/>
              <a:gd name="connsiteY148" fmla="*/ 284658 h 655695"/>
              <a:gd name="connsiteX149" fmla="*/ 290669 w 475282"/>
              <a:gd name="connsiteY149" fmla="*/ 266990 h 655695"/>
              <a:gd name="connsiteX150" fmla="*/ 299507 w 475282"/>
              <a:gd name="connsiteY150" fmla="*/ 266990 h 655695"/>
              <a:gd name="connsiteX151" fmla="*/ 301471 w 475282"/>
              <a:gd name="connsiteY151" fmla="*/ 265027 h 655695"/>
              <a:gd name="connsiteX152" fmla="*/ 305399 w 475282"/>
              <a:gd name="connsiteY152" fmla="*/ 266990 h 655695"/>
              <a:gd name="connsiteX153" fmla="*/ 307363 w 475282"/>
              <a:gd name="connsiteY153" fmla="*/ 258156 h 655695"/>
              <a:gd name="connsiteX154" fmla="*/ 316200 w 475282"/>
              <a:gd name="connsiteY154" fmla="*/ 256192 h 655695"/>
              <a:gd name="connsiteX155" fmla="*/ 316200 w 475282"/>
              <a:gd name="connsiteY155" fmla="*/ 225764 h 655695"/>
              <a:gd name="connsiteX156" fmla="*/ 325039 w 475282"/>
              <a:gd name="connsiteY156" fmla="*/ 221837 h 655695"/>
              <a:gd name="connsiteX157" fmla="*/ 328967 w 475282"/>
              <a:gd name="connsiteY157" fmla="*/ 221837 h 655695"/>
              <a:gd name="connsiteX158" fmla="*/ 328967 w 475282"/>
              <a:gd name="connsiteY158" fmla="*/ 223800 h 655695"/>
              <a:gd name="connsiteX159" fmla="*/ 330930 w 475282"/>
              <a:gd name="connsiteY159" fmla="*/ 221837 h 655695"/>
              <a:gd name="connsiteX160" fmla="*/ 330930 w 475282"/>
              <a:gd name="connsiteY160" fmla="*/ 217911 h 655695"/>
              <a:gd name="connsiteX161" fmla="*/ 334859 w 475282"/>
              <a:gd name="connsiteY161" fmla="*/ 213985 h 655695"/>
              <a:gd name="connsiteX162" fmla="*/ 336823 w 475282"/>
              <a:gd name="connsiteY162" fmla="*/ 212021 h 655695"/>
              <a:gd name="connsiteX163" fmla="*/ 334859 w 475282"/>
              <a:gd name="connsiteY163" fmla="*/ 168832 h 655695"/>
              <a:gd name="connsiteX164" fmla="*/ 334859 w 475282"/>
              <a:gd name="connsiteY164" fmla="*/ 151163 h 655695"/>
              <a:gd name="connsiteX165" fmla="*/ 327984 w 475282"/>
              <a:gd name="connsiteY165" fmla="*/ 127605 h 655695"/>
              <a:gd name="connsiteX166" fmla="*/ 315219 w 475282"/>
              <a:gd name="connsiteY166" fmla="*/ 120734 h 655695"/>
              <a:gd name="connsiteX167" fmla="*/ 308345 w 475282"/>
              <a:gd name="connsiteY167" fmla="*/ 107974 h 655695"/>
              <a:gd name="connsiteX168" fmla="*/ 310309 w 475282"/>
              <a:gd name="connsiteY168" fmla="*/ 106011 h 655695"/>
              <a:gd name="connsiteX169" fmla="*/ 308345 w 475282"/>
              <a:gd name="connsiteY169" fmla="*/ 104048 h 655695"/>
              <a:gd name="connsiteX170" fmla="*/ 310309 w 475282"/>
              <a:gd name="connsiteY170" fmla="*/ 100121 h 655695"/>
              <a:gd name="connsiteX171" fmla="*/ 317183 w 475282"/>
              <a:gd name="connsiteY171" fmla="*/ 93250 h 655695"/>
              <a:gd name="connsiteX172" fmla="*/ 324057 w 475282"/>
              <a:gd name="connsiteY172" fmla="*/ 97176 h 655695"/>
              <a:gd name="connsiteX173" fmla="*/ 326020 w 475282"/>
              <a:gd name="connsiteY173" fmla="*/ 97176 h 655695"/>
              <a:gd name="connsiteX174" fmla="*/ 322093 w 475282"/>
              <a:gd name="connsiteY174" fmla="*/ 90305 h 655695"/>
              <a:gd name="connsiteX175" fmla="*/ 324057 w 475282"/>
              <a:gd name="connsiteY175" fmla="*/ 90305 h 655695"/>
              <a:gd name="connsiteX176" fmla="*/ 322093 w 475282"/>
              <a:gd name="connsiteY176" fmla="*/ 88342 h 655695"/>
              <a:gd name="connsiteX177" fmla="*/ 322093 w 475282"/>
              <a:gd name="connsiteY177" fmla="*/ 84416 h 655695"/>
              <a:gd name="connsiteX178" fmla="*/ 318165 w 475282"/>
              <a:gd name="connsiteY178" fmla="*/ 82453 h 655695"/>
              <a:gd name="connsiteX179" fmla="*/ 311291 w 475282"/>
              <a:gd name="connsiteY179" fmla="*/ 71655 h 655695"/>
              <a:gd name="connsiteX180" fmla="*/ 309327 w 475282"/>
              <a:gd name="connsiteY180" fmla="*/ 64784 h 655695"/>
              <a:gd name="connsiteX181" fmla="*/ 311291 w 475282"/>
              <a:gd name="connsiteY181" fmla="*/ 64784 h 655695"/>
              <a:gd name="connsiteX182" fmla="*/ 302453 w 475282"/>
              <a:gd name="connsiteY182" fmla="*/ 57913 h 655695"/>
              <a:gd name="connsiteX183" fmla="*/ 300489 w 475282"/>
              <a:gd name="connsiteY183" fmla="*/ 57913 h 655695"/>
              <a:gd name="connsiteX184" fmla="*/ 289687 w 475282"/>
              <a:gd name="connsiteY184" fmla="*/ 57913 h 655695"/>
              <a:gd name="connsiteX185" fmla="*/ 274957 w 475282"/>
              <a:gd name="connsiteY185" fmla="*/ 49079 h 655695"/>
              <a:gd name="connsiteX186" fmla="*/ 266119 w 475282"/>
              <a:gd name="connsiteY186" fmla="*/ 49079 h 655695"/>
              <a:gd name="connsiteX187" fmla="*/ 251389 w 475282"/>
              <a:gd name="connsiteY187" fmla="*/ 40245 h 655695"/>
              <a:gd name="connsiteX188" fmla="*/ 229785 w 475282"/>
              <a:gd name="connsiteY188" fmla="*/ 40245 h 655695"/>
              <a:gd name="connsiteX189" fmla="*/ 225858 w 475282"/>
              <a:gd name="connsiteY189" fmla="*/ 29447 h 655695"/>
              <a:gd name="connsiteX190" fmla="*/ 217020 w 475282"/>
              <a:gd name="connsiteY190" fmla="*/ 20613 h 655695"/>
              <a:gd name="connsiteX191" fmla="*/ 204254 w 475282"/>
              <a:gd name="connsiteY191" fmla="*/ 18650 h 655695"/>
              <a:gd name="connsiteX192" fmla="*/ 197380 w 475282"/>
              <a:gd name="connsiteY192" fmla="*/ 18650 h 655695"/>
              <a:gd name="connsiteX193" fmla="*/ 197380 w 475282"/>
              <a:gd name="connsiteY193" fmla="*/ 20613 h 655695"/>
              <a:gd name="connsiteX194" fmla="*/ 188542 w 475282"/>
              <a:gd name="connsiteY194" fmla="*/ 22576 h 655695"/>
              <a:gd name="connsiteX195" fmla="*/ 175776 w 475282"/>
              <a:gd name="connsiteY195" fmla="*/ 13742 h 655695"/>
              <a:gd name="connsiteX196" fmla="*/ 167920 w 475282"/>
              <a:gd name="connsiteY196" fmla="*/ 0 h 655695"/>
              <a:gd name="connsiteX197" fmla="*/ 165956 w 475282"/>
              <a:gd name="connsiteY197" fmla="*/ 0 h 655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Lst>
            <a:rect l="l" t="t" r="r" b="b"/>
            <a:pathLst>
              <a:path w="475282" h="655695">
                <a:moveTo>
                  <a:pt x="165956" y="0"/>
                </a:moveTo>
                <a:cubicBezTo>
                  <a:pt x="163992" y="0"/>
                  <a:pt x="163992" y="0"/>
                  <a:pt x="163992" y="0"/>
                </a:cubicBezTo>
                <a:cubicBezTo>
                  <a:pt x="162028" y="6871"/>
                  <a:pt x="162028" y="6871"/>
                  <a:pt x="162028" y="6871"/>
                </a:cubicBezTo>
                <a:cubicBezTo>
                  <a:pt x="144353" y="6871"/>
                  <a:pt x="144353" y="6871"/>
                  <a:pt x="144353" y="6871"/>
                </a:cubicBezTo>
                <a:cubicBezTo>
                  <a:pt x="148280" y="8834"/>
                  <a:pt x="148280" y="8834"/>
                  <a:pt x="148280" y="8834"/>
                </a:cubicBezTo>
                <a:cubicBezTo>
                  <a:pt x="139443" y="21595"/>
                  <a:pt x="139443" y="21595"/>
                  <a:pt x="139443" y="21595"/>
                </a:cubicBezTo>
                <a:cubicBezTo>
                  <a:pt x="132569" y="25521"/>
                  <a:pt x="132569" y="25521"/>
                  <a:pt x="132569" y="25521"/>
                </a:cubicBezTo>
                <a:cubicBezTo>
                  <a:pt x="130605" y="38282"/>
                  <a:pt x="130605" y="38282"/>
                  <a:pt x="130605" y="38282"/>
                </a:cubicBezTo>
                <a:cubicBezTo>
                  <a:pt x="134533" y="47116"/>
                  <a:pt x="134533" y="47116"/>
                  <a:pt x="134533" y="47116"/>
                </a:cubicBezTo>
                <a:cubicBezTo>
                  <a:pt x="138461" y="53987"/>
                  <a:pt x="138461" y="53987"/>
                  <a:pt x="138461" y="53987"/>
                </a:cubicBezTo>
                <a:cubicBezTo>
                  <a:pt x="151226" y="53987"/>
                  <a:pt x="151226" y="53987"/>
                  <a:pt x="151226" y="53987"/>
                </a:cubicBezTo>
                <a:cubicBezTo>
                  <a:pt x="153190" y="60858"/>
                  <a:pt x="153190" y="60858"/>
                  <a:pt x="153190" y="60858"/>
                </a:cubicBezTo>
                <a:cubicBezTo>
                  <a:pt x="144353" y="67729"/>
                  <a:pt x="144353" y="67729"/>
                  <a:pt x="144353" y="67729"/>
                </a:cubicBezTo>
                <a:cubicBezTo>
                  <a:pt x="126677" y="69692"/>
                  <a:pt x="126677" y="69692"/>
                  <a:pt x="126677" y="69692"/>
                </a:cubicBezTo>
                <a:cubicBezTo>
                  <a:pt x="113911" y="80490"/>
                  <a:pt x="113911" y="80490"/>
                  <a:pt x="113911" y="80490"/>
                </a:cubicBezTo>
                <a:cubicBezTo>
                  <a:pt x="111947" y="80490"/>
                  <a:pt x="111947" y="80490"/>
                  <a:pt x="111947" y="80490"/>
                </a:cubicBezTo>
                <a:cubicBezTo>
                  <a:pt x="105073" y="87361"/>
                  <a:pt x="105073" y="87361"/>
                  <a:pt x="105073" y="87361"/>
                </a:cubicBezTo>
                <a:cubicBezTo>
                  <a:pt x="103109" y="91287"/>
                  <a:pt x="103109" y="91287"/>
                  <a:pt x="103109" y="91287"/>
                </a:cubicBezTo>
                <a:cubicBezTo>
                  <a:pt x="109983" y="110919"/>
                  <a:pt x="109983" y="110919"/>
                  <a:pt x="109983" y="110919"/>
                </a:cubicBezTo>
                <a:cubicBezTo>
                  <a:pt x="108019" y="139384"/>
                  <a:pt x="108019" y="139384"/>
                  <a:pt x="108019" y="139384"/>
                </a:cubicBezTo>
                <a:cubicBezTo>
                  <a:pt x="101145" y="160979"/>
                  <a:pt x="101145" y="160979"/>
                  <a:pt x="101145" y="160979"/>
                </a:cubicBezTo>
                <a:cubicBezTo>
                  <a:pt x="94271" y="171777"/>
                  <a:pt x="94271" y="171777"/>
                  <a:pt x="94271" y="171777"/>
                </a:cubicBezTo>
                <a:cubicBezTo>
                  <a:pt x="85433" y="169813"/>
                  <a:pt x="85433" y="169813"/>
                  <a:pt x="85433" y="169813"/>
                </a:cubicBezTo>
                <a:cubicBezTo>
                  <a:pt x="81505" y="169813"/>
                  <a:pt x="81505" y="169813"/>
                  <a:pt x="81505" y="169813"/>
                </a:cubicBezTo>
                <a:cubicBezTo>
                  <a:pt x="77577" y="155090"/>
                  <a:pt x="77577" y="155090"/>
                  <a:pt x="77577" y="155090"/>
                </a:cubicBezTo>
                <a:cubicBezTo>
                  <a:pt x="79541" y="144292"/>
                  <a:pt x="79541" y="144292"/>
                  <a:pt x="79541" y="144292"/>
                </a:cubicBezTo>
                <a:cubicBezTo>
                  <a:pt x="81505" y="144292"/>
                  <a:pt x="81505" y="144292"/>
                  <a:pt x="81505" y="144292"/>
                </a:cubicBezTo>
                <a:cubicBezTo>
                  <a:pt x="81505" y="137421"/>
                  <a:pt x="81505" y="137421"/>
                  <a:pt x="81505" y="137421"/>
                </a:cubicBezTo>
                <a:cubicBezTo>
                  <a:pt x="72667" y="144292"/>
                  <a:pt x="72667" y="144292"/>
                  <a:pt x="72667" y="144292"/>
                </a:cubicBezTo>
                <a:cubicBezTo>
                  <a:pt x="81505" y="120734"/>
                  <a:pt x="81505" y="120734"/>
                  <a:pt x="81505" y="120734"/>
                </a:cubicBezTo>
                <a:cubicBezTo>
                  <a:pt x="77577" y="109937"/>
                  <a:pt x="77577" y="109937"/>
                  <a:pt x="77577" y="109937"/>
                </a:cubicBezTo>
                <a:cubicBezTo>
                  <a:pt x="73649" y="118771"/>
                  <a:pt x="73649" y="118771"/>
                  <a:pt x="73649" y="118771"/>
                </a:cubicBezTo>
                <a:cubicBezTo>
                  <a:pt x="64811" y="133495"/>
                  <a:pt x="64811" y="133495"/>
                  <a:pt x="64811" y="133495"/>
                </a:cubicBezTo>
                <a:cubicBezTo>
                  <a:pt x="62847" y="144292"/>
                  <a:pt x="62847" y="144292"/>
                  <a:pt x="62847" y="144292"/>
                </a:cubicBezTo>
                <a:cubicBezTo>
                  <a:pt x="54009" y="146256"/>
                  <a:pt x="54009" y="146256"/>
                  <a:pt x="54009" y="146256"/>
                </a:cubicBezTo>
                <a:cubicBezTo>
                  <a:pt x="47136" y="144292"/>
                  <a:pt x="47136" y="144292"/>
                  <a:pt x="47136" y="144292"/>
                </a:cubicBezTo>
                <a:cubicBezTo>
                  <a:pt x="43207" y="155090"/>
                  <a:pt x="43207" y="155090"/>
                  <a:pt x="43207" y="155090"/>
                </a:cubicBezTo>
                <a:cubicBezTo>
                  <a:pt x="36334" y="153127"/>
                  <a:pt x="36334" y="153127"/>
                  <a:pt x="36334" y="153127"/>
                </a:cubicBezTo>
                <a:cubicBezTo>
                  <a:pt x="34370" y="157053"/>
                  <a:pt x="34370" y="157053"/>
                  <a:pt x="34370" y="157053"/>
                </a:cubicBezTo>
                <a:cubicBezTo>
                  <a:pt x="34370" y="178648"/>
                  <a:pt x="34370" y="178648"/>
                  <a:pt x="34370" y="178648"/>
                </a:cubicBezTo>
                <a:cubicBezTo>
                  <a:pt x="16694" y="187482"/>
                  <a:pt x="16694" y="187482"/>
                  <a:pt x="16694" y="187482"/>
                </a:cubicBezTo>
                <a:cubicBezTo>
                  <a:pt x="16694" y="191408"/>
                  <a:pt x="16694" y="191408"/>
                  <a:pt x="16694" y="191408"/>
                </a:cubicBezTo>
                <a:cubicBezTo>
                  <a:pt x="23568" y="206132"/>
                  <a:pt x="23568" y="206132"/>
                  <a:pt x="23568" y="206132"/>
                </a:cubicBezTo>
                <a:cubicBezTo>
                  <a:pt x="21604" y="216929"/>
                  <a:pt x="21604" y="216929"/>
                  <a:pt x="21604" y="216929"/>
                </a:cubicBezTo>
                <a:cubicBezTo>
                  <a:pt x="21604" y="234598"/>
                  <a:pt x="21604" y="234598"/>
                  <a:pt x="21604" y="234598"/>
                </a:cubicBezTo>
                <a:cubicBezTo>
                  <a:pt x="23568" y="234598"/>
                  <a:pt x="23568" y="234598"/>
                  <a:pt x="23568" y="234598"/>
                </a:cubicBezTo>
                <a:cubicBezTo>
                  <a:pt x="32406" y="241469"/>
                  <a:pt x="32406" y="241469"/>
                  <a:pt x="32406" y="241469"/>
                </a:cubicBezTo>
                <a:cubicBezTo>
                  <a:pt x="21604" y="245395"/>
                  <a:pt x="21604" y="245395"/>
                  <a:pt x="21604" y="245395"/>
                </a:cubicBezTo>
                <a:cubicBezTo>
                  <a:pt x="8838" y="279750"/>
                  <a:pt x="8838" y="279750"/>
                  <a:pt x="8838" y="279750"/>
                </a:cubicBezTo>
                <a:cubicBezTo>
                  <a:pt x="0" y="290548"/>
                  <a:pt x="0" y="290548"/>
                  <a:pt x="0" y="290548"/>
                </a:cubicBezTo>
                <a:cubicBezTo>
                  <a:pt x="0" y="294474"/>
                  <a:pt x="0" y="294474"/>
                  <a:pt x="0" y="294474"/>
                </a:cubicBezTo>
                <a:cubicBezTo>
                  <a:pt x="8838" y="307235"/>
                  <a:pt x="8838" y="307235"/>
                  <a:pt x="8838" y="307235"/>
                </a:cubicBezTo>
                <a:cubicBezTo>
                  <a:pt x="6874" y="307235"/>
                  <a:pt x="6874" y="307235"/>
                  <a:pt x="6874" y="307235"/>
                </a:cubicBezTo>
                <a:cubicBezTo>
                  <a:pt x="13748" y="333737"/>
                  <a:pt x="13748" y="333737"/>
                  <a:pt x="13748" y="333737"/>
                </a:cubicBezTo>
                <a:cubicBezTo>
                  <a:pt x="11784" y="335700"/>
                  <a:pt x="11784" y="335700"/>
                  <a:pt x="11784" y="335700"/>
                </a:cubicBezTo>
                <a:cubicBezTo>
                  <a:pt x="4910" y="348461"/>
                  <a:pt x="4910" y="348461"/>
                  <a:pt x="4910" y="348461"/>
                </a:cubicBezTo>
                <a:cubicBezTo>
                  <a:pt x="2946" y="355332"/>
                  <a:pt x="2946" y="355332"/>
                  <a:pt x="2946" y="355332"/>
                </a:cubicBezTo>
                <a:cubicBezTo>
                  <a:pt x="17676" y="392632"/>
                  <a:pt x="17676" y="392632"/>
                  <a:pt x="17676" y="392632"/>
                </a:cubicBezTo>
                <a:cubicBezTo>
                  <a:pt x="19640" y="392632"/>
                  <a:pt x="19640" y="392632"/>
                  <a:pt x="19640" y="392632"/>
                </a:cubicBezTo>
                <a:cubicBezTo>
                  <a:pt x="28478" y="383798"/>
                  <a:pt x="28478" y="383798"/>
                  <a:pt x="28478" y="383798"/>
                </a:cubicBezTo>
                <a:cubicBezTo>
                  <a:pt x="28478" y="396559"/>
                  <a:pt x="28478" y="396559"/>
                  <a:pt x="28478" y="396559"/>
                </a:cubicBezTo>
                <a:cubicBezTo>
                  <a:pt x="21604" y="400485"/>
                  <a:pt x="21604" y="400485"/>
                  <a:pt x="21604" y="400485"/>
                </a:cubicBezTo>
                <a:cubicBezTo>
                  <a:pt x="28478" y="413245"/>
                  <a:pt x="28478" y="413245"/>
                  <a:pt x="28478" y="413245"/>
                </a:cubicBezTo>
                <a:cubicBezTo>
                  <a:pt x="35352" y="413245"/>
                  <a:pt x="35352" y="413245"/>
                  <a:pt x="35352" y="413245"/>
                </a:cubicBezTo>
                <a:cubicBezTo>
                  <a:pt x="39280" y="409319"/>
                  <a:pt x="39280" y="409319"/>
                  <a:pt x="39280" y="409319"/>
                </a:cubicBezTo>
                <a:cubicBezTo>
                  <a:pt x="43207" y="416190"/>
                  <a:pt x="43207" y="416190"/>
                  <a:pt x="43207" y="416190"/>
                </a:cubicBezTo>
                <a:cubicBezTo>
                  <a:pt x="34370" y="425024"/>
                  <a:pt x="34370" y="425024"/>
                  <a:pt x="34370" y="425024"/>
                </a:cubicBezTo>
                <a:cubicBezTo>
                  <a:pt x="43207" y="439748"/>
                  <a:pt x="43207" y="439748"/>
                  <a:pt x="43207" y="439748"/>
                </a:cubicBezTo>
                <a:cubicBezTo>
                  <a:pt x="52046" y="428951"/>
                  <a:pt x="52046" y="428951"/>
                  <a:pt x="52046" y="428951"/>
                </a:cubicBezTo>
                <a:cubicBezTo>
                  <a:pt x="54009" y="441711"/>
                  <a:pt x="54009" y="441711"/>
                  <a:pt x="54009" y="441711"/>
                </a:cubicBezTo>
                <a:cubicBezTo>
                  <a:pt x="52046" y="441711"/>
                  <a:pt x="52046" y="441711"/>
                  <a:pt x="52046" y="441711"/>
                </a:cubicBezTo>
                <a:cubicBezTo>
                  <a:pt x="58919" y="448582"/>
                  <a:pt x="58919" y="448582"/>
                  <a:pt x="58919" y="448582"/>
                </a:cubicBezTo>
                <a:cubicBezTo>
                  <a:pt x="52046" y="452509"/>
                  <a:pt x="52046" y="452509"/>
                  <a:pt x="52046" y="452509"/>
                </a:cubicBezTo>
                <a:cubicBezTo>
                  <a:pt x="45172" y="445637"/>
                  <a:pt x="45172" y="445637"/>
                  <a:pt x="45172" y="445637"/>
                </a:cubicBezTo>
                <a:cubicBezTo>
                  <a:pt x="49099" y="467232"/>
                  <a:pt x="49099" y="467232"/>
                  <a:pt x="49099" y="467232"/>
                </a:cubicBezTo>
                <a:cubicBezTo>
                  <a:pt x="53027" y="499624"/>
                  <a:pt x="53027" y="499624"/>
                  <a:pt x="53027" y="499624"/>
                </a:cubicBezTo>
                <a:cubicBezTo>
                  <a:pt x="53027" y="540851"/>
                  <a:pt x="53027" y="540851"/>
                  <a:pt x="53027" y="540851"/>
                </a:cubicBezTo>
                <a:cubicBezTo>
                  <a:pt x="49099" y="560483"/>
                  <a:pt x="49099" y="560483"/>
                  <a:pt x="49099" y="560483"/>
                </a:cubicBezTo>
                <a:cubicBezTo>
                  <a:pt x="42226" y="580114"/>
                  <a:pt x="42226" y="580114"/>
                  <a:pt x="42226" y="580114"/>
                </a:cubicBezTo>
                <a:cubicBezTo>
                  <a:pt x="31424" y="597782"/>
                  <a:pt x="31424" y="597782"/>
                  <a:pt x="31424" y="597782"/>
                </a:cubicBezTo>
                <a:cubicBezTo>
                  <a:pt x="20622" y="632138"/>
                  <a:pt x="20622" y="632138"/>
                  <a:pt x="20622" y="632138"/>
                </a:cubicBezTo>
                <a:cubicBezTo>
                  <a:pt x="982" y="655696"/>
                  <a:pt x="982" y="655696"/>
                  <a:pt x="982" y="655696"/>
                </a:cubicBezTo>
                <a:cubicBezTo>
                  <a:pt x="223894" y="629193"/>
                  <a:pt x="223894" y="629193"/>
                  <a:pt x="223894" y="629193"/>
                </a:cubicBezTo>
                <a:cubicBezTo>
                  <a:pt x="225858" y="627230"/>
                  <a:pt x="230768" y="625267"/>
                  <a:pt x="234695" y="625267"/>
                </a:cubicBezTo>
                <a:cubicBezTo>
                  <a:pt x="381994" y="603672"/>
                  <a:pt x="381994" y="603672"/>
                  <a:pt x="381994" y="603672"/>
                </a:cubicBezTo>
                <a:lnTo>
                  <a:pt x="383958" y="601709"/>
                </a:lnTo>
                <a:cubicBezTo>
                  <a:pt x="383958" y="601709"/>
                  <a:pt x="383958" y="603672"/>
                  <a:pt x="385922" y="603672"/>
                </a:cubicBezTo>
                <a:cubicBezTo>
                  <a:pt x="387886" y="603672"/>
                  <a:pt x="387886" y="603672"/>
                  <a:pt x="387886" y="603672"/>
                </a:cubicBezTo>
                <a:cubicBezTo>
                  <a:pt x="394760" y="588948"/>
                  <a:pt x="394760" y="588948"/>
                  <a:pt x="394760" y="588948"/>
                </a:cubicBezTo>
                <a:cubicBezTo>
                  <a:pt x="396724" y="588948"/>
                  <a:pt x="396724" y="588948"/>
                  <a:pt x="396724" y="588948"/>
                </a:cubicBezTo>
                <a:cubicBezTo>
                  <a:pt x="396724" y="585022"/>
                  <a:pt x="396724" y="585022"/>
                  <a:pt x="396724" y="585022"/>
                </a:cubicBezTo>
                <a:cubicBezTo>
                  <a:pt x="400652" y="581096"/>
                  <a:pt x="400652" y="581096"/>
                  <a:pt x="400652" y="581096"/>
                </a:cubicBezTo>
                <a:cubicBezTo>
                  <a:pt x="402616" y="581096"/>
                  <a:pt x="402616" y="581096"/>
                  <a:pt x="402616" y="581096"/>
                </a:cubicBezTo>
                <a:cubicBezTo>
                  <a:pt x="404580" y="577169"/>
                  <a:pt x="404580" y="577169"/>
                  <a:pt x="404580" y="577169"/>
                </a:cubicBezTo>
                <a:cubicBezTo>
                  <a:pt x="402616" y="573243"/>
                  <a:pt x="402616" y="573243"/>
                  <a:pt x="402616" y="573243"/>
                </a:cubicBezTo>
                <a:cubicBezTo>
                  <a:pt x="406544" y="573243"/>
                  <a:pt x="406544" y="573243"/>
                  <a:pt x="406544" y="573243"/>
                </a:cubicBezTo>
                <a:cubicBezTo>
                  <a:pt x="408508" y="562446"/>
                  <a:pt x="408508" y="562446"/>
                  <a:pt x="408508" y="562446"/>
                </a:cubicBezTo>
                <a:cubicBezTo>
                  <a:pt x="406544" y="555575"/>
                  <a:pt x="406544" y="555575"/>
                  <a:pt x="406544" y="555575"/>
                </a:cubicBezTo>
                <a:cubicBezTo>
                  <a:pt x="408508" y="555575"/>
                  <a:pt x="408508" y="555575"/>
                  <a:pt x="408508" y="555575"/>
                </a:cubicBezTo>
                <a:cubicBezTo>
                  <a:pt x="410472" y="533980"/>
                  <a:pt x="410472" y="533980"/>
                  <a:pt x="410472" y="533980"/>
                </a:cubicBezTo>
                <a:cubicBezTo>
                  <a:pt x="414399" y="521219"/>
                  <a:pt x="414399" y="521219"/>
                  <a:pt x="414399" y="521219"/>
                </a:cubicBezTo>
                <a:cubicBezTo>
                  <a:pt x="418328" y="517293"/>
                  <a:pt x="418328" y="517293"/>
                  <a:pt x="418328" y="517293"/>
                </a:cubicBezTo>
                <a:cubicBezTo>
                  <a:pt x="422256" y="513367"/>
                  <a:pt x="422256" y="513367"/>
                  <a:pt x="422256" y="513367"/>
                </a:cubicBezTo>
                <a:cubicBezTo>
                  <a:pt x="426183" y="511403"/>
                  <a:pt x="426183" y="511403"/>
                  <a:pt x="426183" y="511403"/>
                </a:cubicBezTo>
                <a:cubicBezTo>
                  <a:pt x="433057" y="509440"/>
                  <a:pt x="433057" y="509440"/>
                  <a:pt x="433057" y="509440"/>
                </a:cubicBezTo>
                <a:cubicBezTo>
                  <a:pt x="435022" y="505514"/>
                  <a:pt x="435022" y="505514"/>
                  <a:pt x="435022" y="505514"/>
                </a:cubicBezTo>
                <a:cubicBezTo>
                  <a:pt x="436986" y="501588"/>
                  <a:pt x="436986" y="501588"/>
                  <a:pt x="436986" y="501588"/>
                </a:cubicBezTo>
                <a:cubicBezTo>
                  <a:pt x="435022" y="492753"/>
                  <a:pt x="435022" y="492753"/>
                  <a:pt x="435022" y="492753"/>
                </a:cubicBezTo>
                <a:cubicBezTo>
                  <a:pt x="435022" y="485882"/>
                  <a:pt x="435022" y="485882"/>
                  <a:pt x="435022" y="485882"/>
                </a:cubicBezTo>
                <a:cubicBezTo>
                  <a:pt x="438949" y="475085"/>
                  <a:pt x="438949" y="475085"/>
                  <a:pt x="438949" y="475085"/>
                </a:cubicBezTo>
                <a:cubicBezTo>
                  <a:pt x="442877" y="475085"/>
                  <a:pt x="442877" y="475085"/>
                  <a:pt x="442877" y="475085"/>
                </a:cubicBezTo>
                <a:cubicBezTo>
                  <a:pt x="438949" y="471159"/>
                  <a:pt x="438949" y="471159"/>
                  <a:pt x="438949" y="471159"/>
                </a:cubicBezTo>
                <a:cubicBezTo>
                  <a:pt x="438949" y="464288"/>
                  <a:pt x="438949" y="464288"/>
                  <a:pt x="438949" y="464288"/>
                </a:cubicBezTo>
                <a:cubicBezTo>
                  <a:pt x="451715" y="455453"/>
                  <a:pt x="451715" y="455453"/>
                  <a:pt x="451715" y="455453"/>
                </a:cubicBezTo>
                <a:cubicBezTo>
                  <a:pt x="464481" y="457417"/>
                  <a:pt x="464481" y="457417"/>
                  <a:pt x="464481" y="457417"/>
                </a:cubicBezTo>
                <a:cubicBezTo>
                  <a:pt x="462517" y="464288"/>
                  <a:pt x="462517" y="464288"/>
                  <a:pt x="462517" y="464288"/>
                </a:cubicBezTo>
                <a:cubicBezTo>
                  <a:pt x="471355" y="464288"/>
                  <a:pt x="471355" y="464288"/>
                  <a:pt x="471355" y="464288"/>
                </a:cubicBezTo>
                <a:cubicBezTo>
                  <a:pt x="473319" y="462324"/>
                  <a:pt x="473319" y="462324"/>
                  <a:pt x="473319" y="462324"/>
                </a:cubicBezTo>
                <a:cubicBezTo>
                  <a:pt x="473319" y="442693"/>
                  <a:pt x="473319" y="442693"/>
                  <a:pt x="473319" y="442693"/>
                </a:cubicBezTo>
                <a:cubicBezTo>
                  <a:pt x="473319" y="435822"/>
                  <a:pt x="473319" y="435822"/>
                  <a:pt x="473319" y="435822"/>
                </a:cubicBezTo>
                <a:cubicBezTo>
                  <a:pt x="471355" y="418153"/>
                  <a:pt x="471355" y="418153"/>
                  <a:pt x="471355" y="418153"/>
                </a:cubicBezTo>
                <a:cubicBezTo>
                  <a:pt x="475283" y="407356"/>
                  <a:pt x="475283" y="407356"/>
                  <a:pt x="475283" y="407356"/>
                </a:cubicBezTo>
                <a:cubicBezTo>
                  <a:pt x="464481" y="387724"/>
                  <a:pt x="464481" y="387724"/>
                  <a:pt x="464481" y="387724"/>
                </a:cubicBezTo>
                <a:cubicBezTo>
                  <a:pt x="457607" y="370056"/>
                  <a:pt x="457607" y="370056"/>
                  <a:pt x="457607" y="370056"/>
                </a:cubicBezTo>
                <a:cubicBezTo>
                  <a:pt x="450733" y="332756"/>
                  <a:pt x="450733" y="332756"/>
                  <a:pt x="450733" y="332756"/>
                </a:cubicBezTo>
                <a:cubicBezTo>
                  <a:pt x="441896" y="318032"/>
                  <a:pt x="441896" y="318032"/>
                  <a:pt x="441896" y="318032"/>
                </a:cubicBezTo>
                <a:cubicBezTo>
                  <a:pt x="433057" y="283677"/>
                  <a:pt x="433057" y="283677"/>
                  <a:pt x="433057" y="283677"/>
                </a:cubicBezTo>
                <a:cubicBezTo>
                  <a:pt x="422256" y="264045"/>
                  <a:pt x="422256" y="264045"/>
                  <a:pt x="422256" y="264045"/>
                </a:cubicBezTo>
                <a:cubicBezTo>
                  <a:pt x="409489" y="249321"/>
                  <a:pt x="409489" y="249321"/>
                  <a:pt x="409489" y="249321"/>
                </a:cubicBezTo>
                <a:cubicBezTo>
                  <a:pt x="398688" y="245395"/>
                  <a:pt x="398688" y="245395"/>
                  <a:pt x="398688" y="245395"/>
                </a:cubicBezTo>
                <a:cubicBezTo>
                  <a:pt x="391814" y="245395"/>
                  <a:pt x="391814" y="245395"/>
                  <a:pt x="391814" y="245395"/>
                </a:cubicBezTo>
                <a:cubicBezTo>
                  <a:pt x="384940" y="252266"/>
                  <a:pt x="384940" y="252266"/>
                  <a:pt x="384940" y="252266"/>
                </a:cubicBezTo>
                <a:cubicBezTo>
                  <a:pt x="381012" y="259137"/>
                  <a:pt x="381012" y="259137"/>
                  <a:pt x="381012" y="259137"/>
                </a:cubicBezTo>
                <a:cubicBezTo>
                  <a:pt x="361372" y="266008"/>
                  <a:pt x="361372" y="266008"/>
                  <a:pt x="361372" y="266008"/>
                </a:cubicBezTo>
                <a:cubicBezTo>
                  <a:pt x="357444" y="274843"/>
                  <a:pt x="357444" y="274843"/>
                  <a:pt x="357444" y="274843"/>
                </a:cubicBezTo>
                <a:cubicBezTo>
                  <a:pt x="355480" y="274843"/>
                  <a:pt x="355480" y="274843"/>
                  <a:pt x="355480" y="274843"/>
                </a:cubicBezTo>
                <a:cubicBezTo>
                  <a:pt x="355480" y="283677"/>
                  <a:pt x="355480" y="283677"/>
                  <a:pt x="355480" y="283677"/>
                </a:cubicBezTo>
                <a:cubicBezTo>
                  <a:pt x="348607" y="287603"/>
                  <a:pt x="348607" y="287603"/>
                  <a:pt x="348607" y="287603"/>
                </a:cubicBezTo>
                <a:cubicBezTo>
                  <a:pt x="350570" y="289566"/>
                  <a:pt x="350570" y="289566"/>
                  <a:pt x="350570" y="289566"/>
                </a:cubicBezTo>
                <a:cubicBezTo>
                  <a:pt x="339768" y="313124"/>
                  <a:pt x="339768" y="313124"/>
                  <a:pt x="339768" y="313124"/>
                </a:cubicBezTo>
                <a:cubicBezTo>
                  <a:pt x="337804" y="313124"/>
                  <a:pt x="337804" y="313124"/>
                  <a:pt x="337804" y="313124"/>
                </a:cubicBezTo>
                <a:cubicBezTo>
                  <a:pt x="320129" y="332756"/>
                  <a:pt x="320129" y="332756"/>
                  <a:pt x="320129" y="332756"/>
                </a:cubicBezTo>
                <a:cubicBezTo>
                  <a:pt x="302453" y="328829"/>
                  <a:pt x="302453" y="328829"/>
                  <a:pt x="302453" y="328829"/>
                </a:cubicBezTo>
                <a:cubicBezTo>
                  <a:pt x="302453" y="335700"/>
                  <a:pt x="302453" y="335700"/>
                  <a:pt x="302453" y="335700"/>
                </a:cubicBezTo>
                <a:cubicBezTo>
                  <a:pt x="295579" y="326866"/>
                  <a:pt x="295579" y="326866"/>
                  <a:pt x="295579" y="326866"/>
                </a:cubicBezTo>
                <a:cubicBezTo>
                  <a:pt x="288705" y="322940"/>
                  <a:pt x="288705" y="322940"/>
                  <a:pt x="288705" y="322940"/>
                </a:cubicBezTo>
                <a:cubicBezTo>
                  <a:pt x="281831" y="310179"/>
                  <a:pt x="281831" y="310179"/>
                  <a:pt x="281831" y="310179"/>
                </a:cubicBezTo>
                <a:cubicBezTo>
                  <a:pt x="281831" y="295456"/>
                  <a:pt x="281831" y="295456"/>
                  <a:pt x="281831" y="295456"/>
                </a:cubicBezTo>
                <a:cubicBezTo>
                  <a:pt x="281831" y="284658"/>
                  <a:pt x="281831" y="284658"/>
                  <a:pt x="281831" y="284658"/>
                </a:cubicBezTo>
                <a:cubicBezTo>
                  <a:pt x="290669" y="266990"/>
                  <a:pt x="290669" y="266990"/>
                  <a:pt x="290669" y="266990"/>
                </a:cubicBezTo>
                <a:cubicBezTo>
                  <a:pt x="299507" y="266990"/>
                  <a:pt x="299507" y="266990"/>
                  <a:pt x="299507" y="266990"/>
                </a:cubicBezTo>
                <a:cubicBezTo>
                  <a:pt x="301471" y="265027"/>
                  <a:pt x="301471" y="265027"/>
                  <a:pt x="301471" y="265027"/>
                </a:cubicBezTo>
                <a:cubicBezTo>
                  <a:pt x="305399" y="266990"/>
                  <a:pt x="305399" y="266990"/>
                  <a:pt x="305399" y="266990"/>
                </a:cubicBezTo>
                <a:cubicBezTo>
                  <a:pt x="307363" y="258156"/>
                  <a:pt x="307363" y="258156"/>
                  <a:pt x="307363" y="258156"/>
                </a:cubicBezTo>
                <a:cubicBezTo>
                  <a:pt x="316200" y="256192"/>
                  <a:pt x="316200" y="256192"/>
                  <a:pt x="316200" y="256192"/>
                </a:cubicBezTo>
                <a:cubicBezTo>
                  <a:pt x="316200" y="225764"/>
                  <a:pt x="316200" y="225764"/>
                  <a:pt x="316200" y="225764"/>
                </a:cubicBezTo>
                <a:cubicBezTo>
                  <a:pt x="325039" y="221837"/>
                  <a:pt x="325039" y="221837"/>
                  <a:pt x="325039" y="221837"/>
                </a:cubicBezTo>
                <a:cubicBezTo>
                  <a:pt x="328967" y="221837"/>
                  <a:pt x="328967" y="221837"/>
                  <a:pt x="328967" y="221837"/>
                </a:cubicBezTo>
                <a:cubicBezTo>
                  <a:pt x="328967" y="223800"/>
                  <a:pt x="328967" y="223800"/>
                  <a:pt x="328967" y="223800"/>
                </a:cubicBezTo>
                <a:cubicBezTo>
                  <a:pt x="330930" y="221837"/>
                  <a:pt x="330930" y="221837"/>
                  <a:pt x="330930" y="221837"/>
                </a:cubicBezTo>
                <a:cubicBezTo>
                  <a:pt x="330930" y="217911"/>
                  <a:pt x="330930" y="217911"/>
                  <a:pt x="330930" y="217911"/>
                </a:cubicBezTo>
                <a:cubicBezTo>
                  <a:pt x="334859" y="213985"/>
                  <a:pt x="334859" y="213985"/>
                  <a:pt x="334859" y="213985"/>
                </a:cubicBezTo>
                <a:cubicBezTo>
                  <a:pt x="336823" y="212021"/>
                  <a:pt x="336823" y="212021"/>
                  <a:pt x="336823" y="212021"/>
                </a:cubicBezTo>
                <a:cubicBezTo>
                  <a:pt x="334859" y="168832"/>
                  <a:pt x="334859" y="168832"/>
                  <a:pt x="334859" y="168832"/>
                </a:cubicBezTo>
                <a:cubicBezTo>
                  <a:pt x="334859" y="151163"/>
                  <a:pt x="334859" y="151163"/>
                  <a:pt x="334859" y="151163"/>
                </a:cubicBezTo>
                <a:cubicBezTo>
                  <a:pt x="327984" y="127605"/>
                  <a:pt x="327984" y="127605"/>
                  <a:pt x="327984" y="127605"/>
                </a:cubicBezTo>
                <a:cubicBezTo>
                  <a:pt x="315219" y="120734"/>
                  <a:pt x="315219" y="120734"/>
                  <a:pt x="315219" y="120734"/>
                </a:cubicBezTo>
                <a:cubicBezTo>
                  <a:pt x="308345" y="107974"/>
                  <a:pt x="308345" y="107974"/>
                  <a:pt x="308345" y="107974"/>
                </a:cubicBezTo>
                <a:cubicBezTo>
                  <a:pt x="310309" y="106011"/>
                  <a:pt x="310309" y="106011"/>
                  <a:pt x="310309" y="106011"/>
                </a:cubicBezTo>
                <a:cubicBezTo>
                  <a:pt x="308345" y="104048"/>
                  <a:pt x="308345" y="104048"/>
                  <a:pt x="308345" y="104048"/>
                </a:cubicBezTo>
                <a:cubicBezTo>
                  <a:pt x="310309" y="100121"/>
                  <a:pt x="310309" y="100121"/>
                  <a:pt x="310309" y="100121"/>
                </a:cubicBezTo>
                <a:cubicBezTo>
                  <a:pt x="317183" y="93250"/>
                  <a:pt x="317183" y="93250"/>
                  <a:pt x="317183" y="93250"/>
                </a:cubicBezTo>
                <a:cubicBezTo>
                  <a:pt x="324057" y="97176"/>
                  <a:pt x="324057" y="97176"/>
                  <a:pt x="324057" y="97176"/>
                </a:cubicBezTo>
                <a:cubicBezTo>
                  <a:pt x="326020" y="97176"/>
                  <a:pt x="326020" y="97176"/>
                  <a:pt x="326020" y="97176"/>
                </a:cubicBezTo>
                <a:cubicBezTo>
                  <a:pt x="322093" y="90305"/>
                  <a:pt x="322093" y="90305"/>
                  <a:pt x="322093" y="90305"/>
                </a:cubicBezTo>
                <a:cubicBezTo>
                  <a:pt x="324057" y="90305"/>
                  <a:pt x="324057" y="90305"/>
                  <a:pt x="324057" y="90305"/>
                </a:cubicBezTo>
                <a:cubicBezTo>
                  <a:pt x="322093" y="88342"/>
                  <a:pt x="322093" y="88342"/>
                  <a:pt x="322093" y="88342"/>
                </a:cubicBezTo>
                <a:cubicBezTo>
                  <a:pt x="322093" y="84416"/>
                  <a:pt x="322093" y="84416"/>
                  <a:pt x="322093" y="84416"/>
                </a:cubicBezTo>
                <a:cubicBezTo>
                  <a:pt x="318165" y="82453"/>
                  <a:pt x="318165" y="82453"/>
                  <a:pt x="318165" y="82453"/>
                </a:cubicBezTo>
                <a:cubicBezTo>
                  <a:pt x="311291" y="71655"/>
                  <a:pt x="311291" y="71655"/>
                  <a:pt x="311291" y="71655"/>
                </a:cubicBezTo>
                <a:cubicBezTo>
                  <a:pt x="309327" y="64784"/>
                  <a:pt x="309327" y="64784"/>
                  <a:pt x="309327" y="64784"/>
                </a:cubicBezTo>
                <a:cubicBezTo>
                  <a:pt x="311291" y="64784"/>
                  <a:pt x="311291" y="64784"/>
                  <a:pt x="311291" y="64784"/>
                </a:cubicBezTo>
                <a:cubicBezTo>
                  <a:pt x="302453" y="57913"/>
                  <a:pt x="302453" y="57913"/>
                  <a:pt x="302453" y="57913"/>
                </a:cubicBezTo>
                <a:cubicBezTo>
                  <a:pt x="300489" y="57913"/>
                  <a:pt x="300489" y="57913"/>
                  <a:pt x="300489" y="57913"/>
                </a:cubicBezTo>
                <a:cubicBezTo>
                  <a:pt x="289687" y="57913"/>
                  <a:pt x="289687" y="57913"/>
                  <a:pt x="289687" y="57913"/>
                </a:cubicBezTo>
                <a:cubicBezTo>
                  <a:pt x="274957" y="49079"/>
                  <a:pt x="274957" y="49079"/>
                  <a:pt x="274957" y="49079"/>
                </a:cubicBezTo>
                <a:cubicBezTo>
                  <a:pt x="266119" y="49079"/>
                  <a:pt x="266119" y="49079"/>
                  <a:pt x="266119" y="49079"/>
                </a:cubicBezTo>
                <a:cubicBezTo>
                  <a:pt x="251389" y="40245"/>
                  <a:pt x="251389" y="40245"/>
                  <a:pt x="251389" y="40245"/>
                </a:cubicBezTo>
                <a:cubicBezTo>
                  <a:pt x="229785" y="40245"/>
                  <a:pt x="229785" y="40245"/>
                  <a:pt x="229785" y="40245"/>
                </a:cubicBezTo>
                <a:cubicBezTo>
                  <a:pt x="225858" y="29447"/>
                  <a:pt x="225858" y="29447"/>
                  <a:pt x="225858" y="29447"/>
                </a:cubicBezTo>
                <a:cubicBezTo>
                  <a:pt x="217020" y="20613"/>
                  <a:pt x="217020" y="20613"/>
                  <a:pt x="217020" y="20613"/>
                </a:cubicBezTo>
                <a:cubicBezTo>
                  <a:pt x="204254" y="18650"/>
                  <a:pt x="204254" y="18650"/>
                  <a:pt x="204254" y="18650"/>
                </a:cubicBezTo>
                <a:cubicBezTo>
                  <a:pt x="197380" y="18650"/>
                  <a:pt x="197380" y="18650"/>
                  <a:pt x="197380" y="18650"/>
                </a:cubicBezTo>
                <a:cubicBezTo>
                  <a:pt x="197380" y="20613"/>
                  <a:pt x="197380" y="20613"/>
                  <a:pt x="197380" y="20613"/>
                </a:cubicBezTo>
                <a:cubicBezTo>
                  <a:pt x="188542" y="22576"/>
                  <a:pt x="188542" y="22576"/>
                  <a:pt x="188542" y="22576"/>
                </a:cubicBezTo>
                <a:cubicBezTo>
                  <a:pt x="175776" y="13742"/>
                  <a:pt x="175776" y="13742"/>
                  <a:pt x="175776" y="13742"/>
                </a:cubicBezTo>
                <a:cubicBezTo>
                  <a:pt x="167920" y="0"/>
                  <a:pt x="167920" y="0"/>
                  <a:pt x="167920" y="0"/>
                </a:cubicBezTo>
                <a:lnTo>
                  <a:pt x="165956" y="0"/>
                </a:lnTo>
                <a:close/>
              </a:path>
            </a:pathLst>
          </a:custGeom>
          <a:solidFill>
            <a:srgbClr val="FF7769"/>
          </a:solidFill>
          <a:ln w="9808"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AE355B82-8B9A-0E6D-FFED-069C5A575757}"/>
              </a:ext>
            </a:extLst>
          </p:cNvPr>
          <p:cNvSpPr/>
          <p:nvPr/>
        </p:nvSpPr>
        <p:spPr>
          <a:xfrm>
            <a:off x="5078079" y="2555251"/>
            <a:ext cx="498850" cy="570298"/>
          </a:xfrm>
          <a:custGeom>
            <a:avLst/>
            <a:gdLst>
              <a:gd name="connsiteX0" fmla="*/ 148280 w 498850"/>
              <a:gd name="connsiteY0" fmla="*/ 84416 h 570298"/>
              <a:gd name="connsiteX1" fmla="*/ 146317 w 498850"/>
              <a:gd name="connsiteY1" fmla="*/ 86379 h 570298"/>
              <a:gd name="connsiteX2" fmla="*/ 146317 w 498850"/>
              <a:gd name="connsiteY2" fmla="*/ 84416 h 570298"/>
              <a:gd name="connsiteX3" fmla="*/ 0 w 498850"/>
              <a:gd name="connsiteY3" fmla="*/ 107974 h 570298"/>
              <a:gd name="connsiteX4" fmla="*/ 43208 w 498850"/>
              <a:gd name="connsiteY4" fmla="*/ 493735 h 570298"/>
              <a:gd name="connsiteX5" fmla="*/ 52045 w 498850"/>
              <a:gd name="connsiteY5" fmla="*/ 491772 h 570298"/>
              <a:gd name="connsiteX6" fmla="*/ 64811 w 498850"/>
              <a:gd name="connsiteY6" fmla="*/ 495698 h 570298"/>
              <a:gd name="connsiteX7" fmla="*/ 66775 w 498850"/>
              <a:gd name="connsiteY7" fmla="*/ 499625 h 570298"/>
              <a:gd name="connsiteX8" fmla="*/ 77577 w 498850"/>
              <a:gd name="connsiteY8" fmla="*/ 492753 h 570298"/>
              <a:gd name="connsiteX9" fmla="*/ 86415 w 498850"/>
              <a:gd name="connsiteY9" fmla="*/ 490790 h 570298"/>
              <a:gd name="connsiteX10" fmla="*/ 93289 w 498850"/>
              <a:gd name="connsiteY10" fmla="*/ 492753 h 570298"/>
              <a:gd name="connsiteX11" fmla="*/ 104091 w 498850"/>
              <a:gd name="connsiteY11" fmla="*/ 501588 h 570298"/>
              <a:gd name="connsiteX12" fmla="*/ 112929 w 498850"/>
              <a:gd name="connsiteY12" fmla="*/ 503551 h 570298"/>
              <a:gd name="connsiteX13" fmla="*/ 116857 w 498850"/>
              <a:gd name="connsiteY13" fmla="*/ 507477 h 570298"/>
              <a:gd name="connsiteX14" fmla="*/ 120785 w 498850"/>
              <a:gd name="connsiteY14" fmla="*/ 514348 h 570298"/>
              <a:gd name="connsiteX15" fmla="*/ 124713 w 498850"/>
              <a:gd name="connsiteY15" fmla="*/ 523182 h 570298"/>
              <a:gd name="connsiteX16" fmla="*/ 131587 w 498850"/>
              <a:gd name="connsiteY16" fmla="*/ 530053 h 570298"/>
              <a:gd name="connsiteX17" fmla="*/ 133550 w 498850"/>
              <a:gd name="connsiteY17" fmla="*/ 538888 h 570298"/>
              <a:gd name="connsiteX18" fmla="*/ 137479 w 498850"/>
              <a:gd name="connsiteY18" fmla="*/ 540851 h 570298"/>
              <a:gd name="connsiteX19" fmla="*/ 148280 w 498850"/>
              <a:gd name="connsiteY19" fmla="*/ 538888 h 570298"/>
              <a:gd name="connsiteX20" fmla="*/ 152208 w 498850"/>
              <a:gd name="connsiteY20" fmla="*/ 536924 h 570298"/>
              <a:gd name="connsiteX21" fmla="*/ 156137 w 498850"/>
              <a:gd name="connsiteY21" fmla="*/ 538888 h 570298"/>
              <a:gd name="connsiteX22" fmla="*/ 166938 w 498850"/>
              <a:gd name="connsiteY22" fmla="*/ 540851 h 570298"/>
              <a:gd name="connsiteX23" fmla="*/ 175776 w 498850"/>
              <a:gd name="connsiteY23" fmla="*/ 544777 h 570298"/>
              <a:gd name="connsiteX24" fmla="*/ 177740 w 498850"/>
              <a:gd name="connsiteY24" fmla="*/ 546740 h 570298"/>
              <a:gd name="connsiteX25" fmla="*/ 184614 w 498850"/>
              <a:gd name="connsiteY25" fmla="*/ 550667 h 570298"/>
              <a:gd name="connsiteX26" fmla="*/ 191488 w 498850"/>
              <a:gd name="connsiteY26" fmla="*/ 546740 h 570298"/>
              <a:gd name="connsiteX27" fmla="*/ 200326 w 498850"/>
              <a:gd name="connsiteY27" fmla="*/ 544777 h 570298"/>
              <a:gd name="connsiteX28" fmla="*/ 207200 w 498850"/>
              <a:gd name="connsiteY28" fmla="*/ 542814 h 570298"/>
              <a:gd name="connsiteX29" fmla="*/ 216038 w 498850"/>
              <a:gd name="connsiteY29" fmla="*/ 544777 h 570298"/>
              <a:gd name="connsiteX30" fmla="*/ 219966 w 498850"/>
              <a:gd name="connsiteY30" fmla="*/ 546740 h 570298"/>
              <a:gd name="connsiteX31" fmla="*/ 226839 w 498850"/>
              <a:gd name="connsiteY31" fmla="*/ 546740 h 570298"/>
              <a:gd name="connsiteX32" fmla="*/ 235677 w 498850"/>
              <a:gd name="connsiteY32" fmla="*/ 548704 h 570298"/>
              <a:gd name="connsiteX33" fmla="*/ 237642 w 498850"/>
              <a:gd name="connsiteY33" fmla="*/ 548704 h 570298"/>
              <a:gd name="connsiteX34" fmla="*/ 244516 w 498850"/>
              <a:gd name="connsiteY34" fmla="*/ 548704 h 570298"/>
              <a:gd name="connsiteX35" fmla="*/ 246479 w 498850"/>
              <a:gd name="connsiteY35" fmla="*/ 544777 h 570298"/>
              <a:gd name="connsiteX36" fmla="*/ 255317 w 498850"/>
              <a:gd name="connsiteY36" fmla="*/ 535943 h 570298"/>
              <a:gd name="connsiteX37" fmla="*/ 266119 w 498850"/>
              <a:gd name="connsiteY37" fmla="*/ 529072 h 570298"/>
              <a:gd name="connsiteX38" fmla="*/ 268083 w 498850"/>
              <a:gd name="connsiteY38" fmla="*/ 529072 h 570298"/>
              <a:gd name="connsiteX39" fmla="*/ 280849 w 498850"/>
              <a:gd name="connsiteY39" fmla="*/ 525146 h 570298"/>
              <a:gd name="connsiteX40" fmla="*/ 289687 w 498850"/>
              <a:gd name="connsiteY40" fmla="*/ 527109 h 570298"/>
              <a:gd name="connsiteX41" fmla="*/ 291651 w 498850"/>
              <a:gd name="connsiteY41" fmla="*/ 527109 h 570298"/>
              <a:gd name="connsiteX42" fmla="*/ 302453 w 498850"/>
              <a:gd name="connsiteY42" fmla="*/ 539869 h 570298"/>
              <a:gd name="connsiteX43" fmla="*/ 304417 w 498850"/>
              <a:gd name="connsiteY43" fmla="*/ 550667 h 570298"/>
              <a:gd name="connsiteX44" fmla="*/ 313255 w 498850"/>
              <a:gd name="connsiteY44" fmla="*/ 552630 h 570298"/>
              <a:gd name="connsiteX45" fmla="*/ 326021 w 498850"/>
              <a:gd name="connsiteY45" fmla="*/ 559501 h 570298"/>
              <a:gd name="connsiteX46" fmla="*/ 326021 w 498850"/>
              <a:gd name="connsiteY46" fmla="*/ 561464 h 570298"/>
              <a:gd name="connsiteX47" fmla="*/ 327985 w 498850"/>
              <a:gd name="connsiteY47" fmla="*/ 561464 h 570298"/>
              <a:gd name="connsiteX48" fmla="*/ 336822 w 498850"/>
              <a:gd name="connsiteY48" fmla="*/ 570298 h 570298"/>
              <a:gd name="connsiteX49" fmla="*/ 343696 w 498850"/>
              <a:gd name="connsiteY49" fmla="*/ 568335 h 570298"/>
              <a:gd name="connsiteX50" fmla="*/ 343696 w 498850"/>
              <a:gd name="connsiteY50" fmla="*/ 555575 h 570298"/>
              <a:gd name="connsiteX51" fmla="*/ 347625 w 498850"/>
              <a:gd name="connsiteY51" fmla="*/ 546740 h 570298"/>
              <a:gd name="connsiteX52" fmla="*/ 347625 w 498850"/>
              <a:gd name="connsiteY52" fmla="*/ 544777 h 570298"/>
              <a:gd name="connsiteX53" fmla="*/ 354498 w 498850"/>
              <a:gd name="connsiteY53" fmla="*/ 537906 h 570298"/>
              <a:gd name="connsiteX54" fmla="*/ 350570 w 498850"/>
              <a:gd name="connsiteY54" fmla="*/ 531035 h 570298"/>
              <a:gd name="connsiteX55" fmla="*/ 352534 w 498850"/>
              <a:gd name="connsiteY55" fmla="*/ 511403 h 570298"/>
              <a:gd name="connsiteX56" fmla="*/ 354498 w 498850"/>
              <a:gd name="connsiteY56" fmla="*/ 507477 h 570298"/>
              <a:gd name="connsiteX57" fmla="*/ 354498 w 498850"/>
              <a:gd name="connsiteY57" fmla="*/ 505514 h 570298"/>
              <a:gd name="connsiteX58" fmla="*/ 356462 w 498850"/>
              <a:gd name="connsiteY58" fmla="*/ 496680 h 570298"/>
              <a:gd name="connsiteX59" fmla="*/ 358426 w 498850"/>
              <a:gd name="connsiteY59" fmla="*/ 483919 h 570298"/>
              <a:gd name="connsiteX60" fmla="*/ 362354 w 498850"/>
              <a:gd name="connsiteY60" fmla="*/ 477048 h 570298"/>
              <a:gd name="connsiteX61" fmla="*/ 369228 w 498850"/>
              <a:gd name="connsiteY61" fmla="*/ 473122 h 570298"/>
              <a:gd name="connsiteX62" fmla="*/ 381994 w 498850"/>
              <a:gd name="connsiteY62" fmla="*/ 466251 h 570298"/>
              <a:gd name="connsiteX63" fmla="*/ 385922 w 498850"/>
              <a:gd name="connsiteY63" fmla="*/ 466251 h 570298"/>
              <a:gd name="connsiteX64" fmla="*/ 389850 w 498850"/>
              <a:gd name="connsiteY64" fmla="*/ 466251 h 570298"/>
              <a:gd name="connsiteX65" fmla="*/ 393778 w 498850"/>
              <a:gd name="connsiteY65" fmla="*/ 457417 h 570298"/>
              <a:gd name="connsiteX66" fmla="*/ 393778 w 498850"/>
              <a:gd name="connsiteY66" fmla="*/ 444656 h 570298"/>
              <a:gd name="connsiteX67" fmla="*/ 395742 w 498850"/>
              <a:gd name="connsiteY67" fmla="*/ 440730 h 570298"/>
              <a:gd name="connsiteX68" fmla="*/ 399670 w 498850"/>
              <a:gd name="connsiteY68" fmla="*/ 436803 h 570298"/>
              <a:gd name="connsiteX69" fmla="*/ 406544 w 498850"/>
              <a:gd name="connsiteY69" fmla="*/ 424043 h 570298"/>
              <a:gd name="connsiteX70" fmla="*/ 408507 w 498850"/>
              <a:gd name="connsiteY70" fmla="*/ 424043 h 570298"/>
              <a:gd name="connsiteX71" fmla="*/ 412436 w 498850"/>
              <a:gd name="connsiteY71" fmla="*/ 422080 h 570298"/>
              <a:gd name="connsiteX72" fmla="*/ 416364 w 498850"/>
              <a:gd name="connsiteY72" fmla="*/ 413245 h 570298"/>
              <a:gd name="connsiteX73" fmla="*/ 425201 w 498850"/>
              <a:gd name="connsiteY73" fmla="*/ 402448 h 570298"/>
              <a:gd name="connsiteX74" fmla="*/ 434040 w 498850"/>
              <a:gd name="connsiteY74" fmla="*/ 395577 h 570298"/>
              <a:gd name="connsiteX75" fmla="*/ 436004 w 498850"/>
              <a:gd name="connsiteY75" fmla="*/ 395577 h 570298"/>
              <a:gd name="connsiteX76" fmla="*/ 439931 w 498850"/>
              <a:gd name="connsiteY76" fmla="*/ 393614 h 570298"/>
              <a:gd name="connsiteX77" fmla="*/ 450733 w 498850"/>
              <a:gd name="connsiteY77" fmla="*/ 397540 h 570298"/>
              <a:gd name="connsiteX78" fmla="*/ 454661 w 498850"/>
              <a:gd name="connsiteY78" fmla="*/ 395577 h 570298"/>
              <a:gd name="connsiteX79" fmla="*/ 454661 w 498850"/>
              <a:gd name="connsiteY79" fmla="*/ 393614 h 570298"/>
              <a:gd name="connsiteX80" fmla="*/ 461535 w 498850"/>
              <a:gd name="connsiteY80" fmla="*/ 386743 h 570298"/>
              <a:gd name="connsiteX81" fmla="*/ 465463 w 498850"/>
              <a:gd name="connsiteY81" fmla="*/ 382816 h 570298"/>
              <a:gd name="connsiteX82" fmla="*/ 476265 w 498850"/>
              <a:gd name="connsiteY82" fmla="*/ 365148 h 570298"/>
              <a:gd name="connsiteX83" fmla="*/ 480193 w 498850"/>
              <a:gd name="connsiteY83" fmla="*/ 361222 h 570298"/>
              <a:gd name="connsiteX84" fmla="*/ 484121 w 498850"/>
              <a:gd name="connsiteY84" fmla="*/ 357295 h 570298"/>
              <a:gd name="connsiteX85" fmla="*/ 484121 w 498850"/>
              <a:gd name="connsiteY85" fmla="*/ 355332 h 570298"/>
              <a:gd name="connsiteX86" fmla="*/ 484121 w 498850"/>
              <a:gd name="connsiteY86" fmla="*/ 335700 h 570298"/>
              <a:gd name="connsiteX87" fmla="*/ 486085 w 498850"/>
              <a:gd name="connsiteY87" fmla="*/ 335700 h 570298"/>
              <a:gd name="connsiteX88" fmla="*/ 486085 w 498850"/>
              <a:gd name="connsiteY88" fmla="*/ 324903 h 570298"/>
              <a:gd name="connsiteX89" fmla="*/ 486085 w 498850"/>
              <a:gd name="connsiteY89" fmla="*/ 316069 h 570298"/>
              <a:gd name="connsiteX90" fmla="*/ 490013 w 498850"/>
              <a:gd name="connsiteY90" fmla="*/ 307235 h 570298"/>
              <a:gd name="connsiteX91" fmla="*/ 490013 w 498850"/>
              <a:gd name="connsiteY91" fmla="*/ 276806 h 570298"/>
              <a:gd name="connsiteX92" fmla="*/ 491977 w 498850"/>
              <a:gd name="connsiteY92" fmla="*/ 269935 h 570298"/>
              <a:gd name="connsiteX93" fmla="*/ 498851 w 498850"/>
              <a:gd name="connsiteY93" fmla="*/ 252266 h 570298"/>
              <a:gd name="connsiteX94" fmla="*/ 498851 w 498850"/>
              <a:gd name="connsiteY94" fmla="*/ 250303 h 570298"/>
              <a:gd name="connsiteX95" fmla="*/ 494923 w 498850"/>
              <a:gd name="connsiteY95" fmla="*/ 237542 h 570298"/>
              <a:gd name="connsiteX96" fmla="*/ 494923 w 498850"/>
              <a:gd name="connsiteY96" fmla="*/ 230671 h 570298"/>
              <a:gd name="connsiteX97" fmla="*/ 488049 w 498850"/>
              <a:gd name="connsiteY97" fmla="*/ 221837 h 570298"/>
              <a:gd name="connsiteX98" fmla="*/ 486085 w 498850"/>
              <a:gd name="connsiteY98" fmla="*/ 202206 h 570298"/>
              <a:gd name="connsiteX99" fmla="*/ 488049 w 498850"/>
              <a:gd name="connsiteY99" fmla="*/ 198279 h 570298"/>
              <a:gd name="connsiteX100" fmla="*/ 498851 w 498850"/>
              <a:gd name="connsiteY100" fmla="*/ 189445 h 570298"/>
              <a:gd name="connsiteX101" fmla="*/ 496886 w 498850"/>
              <a:gd name="connsiteY101" fmla="*/ 180611 h 570298"/>
              <a:gd name="connsiteX102" fmla="*/ 496886 w 498850"/>
              <a:gd name="connsiteY102" fmla="*/ 178648 h 570298"/>
              <a:gd name="connsiteX103" fmla="*/ 466445 w 498850"/>
              <a:gd name="connsiteY103" fmla="*/ 0 h 570298"/>
              <a:gd name="connsiteX104" fmla="*/ 455643 w 498850"/>
              <a:gd name="connsiteY104" fmla="*/ 8834 h 570298"/>
              <a:gd name="connsiteX105" fmla="*/ 453679 w 498850"/>
              <a:gd name="connsiteY105" fmla="*/ 6871 h 570298"/>
              <a:gd name="connsiteX106" fmla="*/ 442877 w 498850"/>
              <a:gd name="connsiteY106" fmla="*/ 15705 h 570298"/>
              <a:gd name="connsiteX107" fmla="*/ 423237 w 498850"/>
              <a:gd name="connsiteY107" fmla="*/ 24540 h 570298"/>
              <a:gd name="connsiteX108" fmla="*/ 392796 w 498850"/>
              <a:gd name="connsiteY108" fmla="*/ 46134 h 570298"/>
              <a:gd name="connsiteX109" fmla="*/ 380030 w 498850"/>
              <a:gd name="connsiteY109" fmla="*/ 65766 h 570298"/>
              <a:gd name="connsiteX110" fmla="*/ 376102 w 498850"/>
              <a:gd name="connsiteY110" fmla="*/ 67729 h 570298"/>
              <a:gd name="connsiteX111" fmla="*/ 361372 w 498850"/>
              <a:gd name="connsiteY111" fmla="*/ 85397 h 570298"/>
              <a:gd name="connsiteX112" fmla="*/ 352534 w 498850"/>
              <a:gd name="connsiteY112" fmla="*/ 92269 h 570298"/>
              <a:gd name="connsiteX113" fmla="*/ 345660 w 498850"/>
              <a:gd name="connsiteY113" fmla="*/ 92269 h 570298"/>
              <a:gd name="connsiteX114" fmla="*/ 338786 w 498850"/>
              <a:gd name="connsiteY114" fmla="*/ 94232 h 570298"/>
              <a:gd name="connsiteX115" fmla="*/ 321111 w 498850"/>
              <a:gd name="connsiteY115" fmla="*/ 92269 h 570298"/>
              <a:gd name="connsiteX116" fmla="*/ 301471 w 498850"/>
              <a:gd name="connsiteY116" fmla="*/ 101103 h 570298"/>
              <a:gd name="connsiteX117" fmla="*/ 294597 w 498850"/>
              <a:gd name="connsiteY117" fmla="*/ 109937 h 570298"/>
              <a:gd name="connsiteX118" fmla="*/ 281831 w 498850"/>
              <a:gd name="connsiteY118" fmla="*/ 111900 h 570298"/>
              <a:gd name="connsiteX119" fmla="*/ 267101 w 498850"/>
              <a:gd name="connsiteY119" fmla="*/ 120734 h 570298"/>
              <a:gd name="connsiteX120" fmla="*/ 254336 w 498850"/>
              <a:gd name="connsiteY120" fmla="*/ 116808 h 570298"/>
              <a:gd name="connsiteX121" fmla="*/ 252371 w 498850"/>
              <a:gd name="connsiteY121" fmla="*/ 118771 h 570298"/>
              <a:gd name="connsiteX122" fmla="*/ 245497 w 498850"/>
              <a:gd name="connsiteY122" fmla="*/ 111900 h 570298"/>
              <a:gd name="connsiteX123" fmla="*/ 236659 w 498850"/>
              <a:gd name="connsiteY123" fmla="*/ 113863 h 570298"/>
              <a:gd name="connsiteX124" fmla="*/ 234696 w 498850"/>
              <a:gd name="connsiteY124" fmla="*/ 117790 h 570298"/>
              <a:gd name="connsiteX125" fmla="*/ 227822 w 498850"/>
              <a:gd name="connsiteY125" fmla="*/ 110919 h 570298"/>
              <a:gd name="connsiteX126" fmla="*/ 215056 w 498850"/>
              <a:gd name="connsiteY126" fmla="*/ 121716 h 570298"/>
              <a:gd name="connsiteX127" fmla="*/ 211128 w 498850"/>
              <a:gd name="connsiteY127" fmla="*/ 119753 h 570298"/>
              <a:gd name="connsiteX128" fmla="*/ 204254 w 498850"/>
              <a:gd name="connsiteY128" fmla="*/ 128587 h 570298"/>
              <a:gd name="connsiteX129" fmla="*/ 204254 w 498850"/>
              <a:gd name="connsiteY129" fmla="*/ 119753 h 570298"/>
              <a:gd name="connsiteX130" fmla="*/ 202290 w 498850"/>
              <a:gd name="connsiteY130" fmla="*/ 119753 h 570298"/>
              <a:gd name="connsiteX131" fmla="*/ 198362 w 498850"/>
              <a:gd name="connsiteY131" fmla="*/ 119753 h 570298"/>
              <a:gd name="connsiteX132" fmla="*/ 198362 w 498850"/>
              <a:gd name="connsiteY132" fmla="*/ 115827 h 570298"/>
              <a:gd name="connsiteX133" fmla="*/ 207200 w 498850"/>
              <a:gd name="connsiteY133" fmla="*/ 111900 h 570298"/>
              <a:gd name="connsiteX134" fmla="*/ 209164 w 498850"/>
              <a:gd name="connsiteY134" fmla="*/ 107974 h 570298"/>
              <a:gd name="connsiteX135" fmla="*/ 213092 w 498850"/>
              <a:gd name="connsiteY135" fmla="*/ 107974 h 570298"/>
              <a:gd name="connsiteX136" fmla="*/ 206218 w 498850"/>
              <a:gd name="connsiteY136" fmla="*/ 106011 h 570298"/>
              <a:gd name="connsiteX137" fmla="*/ 195416 w 498850"/>
              <a:gd name="connsiteY137" fmla="*/ 97177 h 570298"/>
              <a:gd name="connsiteX138" fmla="*/ 182650 w 498850"/>
              <a:gd name="connsiteY138" fmla="*/ 95213 h 570298"/>
              <a:gd name="connsiteX139" fmla="*/ 175776 w 498850"/>
              <a:gd name="connsiteY139" fmla="*/ 93250 h 570298"/>
              <a:gd name="connsiteX140" fmla="*/ 166938 w 498850"/>
              <a:gd name="connsiteY140" fmla="*/ 89324 h 570298"/>
              <a:gd name="connsiteX141" fmla="*/ 149263 w 498850"/>
              <a:gd name="connsiteY141" fmla="*/ 89324 h 570298"/>
              <a:gd name="connsiteX142" fmla="*/ 148280 w 498850"/>
              <a:gd name="connsiteY142" fmla="*/ 84416 h 57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498850" h="570298">
                <a:moveTo>
                  <a:pt x="148280" y="84416"/>
                </a:moveTo>
                <a:cubicBezTo>
                  <a:pt x="146317" y="86379"/>
                  <a:pt x="146317" y="86379"/>
                  <a:pt x="146317" y="86379"/>
                </a:cubicBezTo>
                <a:cubicBezTo>
                  <a:pt x="146317" y="84416"/>
                  <a:pt x="146317" y="84416"/>
                  <a:pt x="146317" y="84416"/>
                </a:cubicBezTo>
                <a:cubicBezTo>
                  <a:pt x="0" y="107974"/>
                  <a:pt x="0" y="107974"/>
                  <a:pt x="0" y="107974"/>
                </a:cubicBezTo>
                <a:cubicBezTo>
                  <a:pt x="43208" y="493735"/>
                  <a:pt x="43208" y="493735"/>
                  <a:pt x="43208" y="493735"/>
                </a:cubicBezTo>
                <a:cubicBezTo>
                  <a:pt x="47135" y="493735"/>
                  <a:pt x="50081" y="491772"/>
                  <a:pt x="52045" y="491772"/>
                </a:cubicBezTo>
                <a:cubicBezTo>
                  <a:pt x="55974" y="491772"/>
                  <a:pt x="60883" y="493735"/>
                  <a:pt x="64811" y="495698"/>
                </a:cubicBezTo>
                <a:cubicBezTo>
                  <a:pt x="66775" y="499625"/>
                  <a:pt x="66775" y="499625"/>
                  <a:pt x="66775" y="499625"/>
                </a:cubicBezTo>
                <a:cubicBezTo>
                  <a:pt x="77577" y="492753"/>
                  <a:pt x="77577" y="492753"/>
                  <a:pt x="77577" y="492753"/>
                </a:cubicBezTo>
                <a:cubicBezTo>
                  <a:pt x="79541" y="492753"/>
                  <a:pt x="84451" y="490790"/>
                  <a:pt x="86415" y="490790"/>
                </a:cubicBezTo>
                <a:cubicBezTo>
                  <a:pt x="88379" y="490790"/>
                  <a:pt x="90343" y="490790"/>
                  <a:pt x="93289" y="492753"/>
                </a:cubicBezTo>
                <a:cubicBezTo>
                  <a:pt x="97217" y="494717"/>
                  <a:pt x="102127" y="496680"/>
                  <a:pt x="104091" y="501588"/>
                </a:cubicBezTo>
                <a:cubicBezTo>
                  <a:pt x="106055" y="501588"/>
                  <a:pt x="110965" y="501588"/>
                  <a:pt x="112929" y="503551"/>
                </a:cubicBezTo>
                <a:cubicBezTo>
                  <a:pt x="116857" y="507477"/>
                  <a:pt x="116857" y="507477"/>
                  <a:pt x="116857" y="507477"/>
                </a:cubicBezTo>
                <a:cubicBezTo>
                  <a:pt x="118820" y="509440"/>
                  <a:pt x="120785" y="511403"/>
                  <a:pt x="120785" y="514348"/>
                </a:cubicBezTo>
                <a:cubicBezTo>
                  <a:pt x="124713" y="523182"/>
                  <a:pt x="124713" y="523182"/>
                  <a:pt x="124713" y="523182"/>
                </a:cubicBezTo>
                <a:cubicBezTo>
                  <a:pt x="131587" y="530053"/>
                  <a:pt x="131587" y="530053"/>
                  <a:pt x="131587" y="530053"/>
                </a:cubicBezTo>
                <a:cubicBezTo>
                  <a:pt x="131587" y="532017"/>
                  <a:pt x="133550" y="536924"/>
                  <a:pt x="133550" y="538888"/>
                </a:cubicBezTo>
                <a:cubicBezTo>
                  <a:pt x="137479" y="540851"/>
                  <a:pt x="137479" y="540851"/>
                  <a:pt x="137479" y="540851"/>
                </a:cubicBezTo>
                <a:cubicBezTo>
                  <a:pt x="148280" y="538888"/>
                  <a:pt x="148280" y="538888"/>
                  <a:pt x="148280" y="538888"/>
                </a:cubicBezTo>
                <a:cubicBezTo>
                  <a:pt x="148280" y="536924"/>
                  <a:pt x="150244" y="536924"/>
                  <a:pt x="152208" y="536924"/>
                </a:cubicBezTo>
                <a:cubicBezTo>
                  <a:pt x="152208" y="536924"/>
                  <a:pt x="154172" y="536924"/>
                  <a:pt x="156137" y="538888"/>
                </a:cubicBezTo>
                <a:cubicBezTo>
                  <a:pt x="166938" y="540851"/>
                  <a:pt x="166938" y="540851"/>
                  <a:pt x="166938" y="540851"/>
                </a:cubicBezTo>
                <a:cubicBezTo>
                  <a:pt x="168902" y="540851"/>
                  <a:pt x="173812" y="542814"/>
                  <a:pt x="175776" y="544777"/>
                </a:cubicBezTo>
                <a:cubicBezTo>
                  <a:pt x="177740" y="546740"/>
                  <a:pt x="177740" y="546740"/>
                  <a:pt x="177740" y="546740"/>
                </a:cubicBezTo>
                <a:cubicBezTo>
                  <a:pt x="179704" y="546740"/>
                  <a:pt x="181668" y="548704"/>
                  <a:pt x="184614" y="550667"/>
                </a:cubicBezTo>
                <a:cubicBezTo>
                  <a:pt x="186578" y="548704"/>
                  <a:pt x="188542" y="548704"/>
                  <a:pt x="191488" y="546740"/>
                </a:cubicBezTo>
                <a:cubicBezTo>
                  <a:pt x="200326" y="544777"/>
                  <a:pt x="200326" y="544777"/>
                  <a:pt x="200326" y="544777"/>
                </a:cubicBezTo>
                <a:cubicBezTo>
                  <a:pt x="202290" y="542814"/>
                  <a:pt x="204254" y="542814"/>
                  <a:pt x="207200" y="542814"/>
                </a:cubicBezTo>
                <a:cubicBezTo>
                  <a:pt x="209164" y="542814"/>
                  <a:pt x="214074" y="542814"/>
                  <a:pt x="216038" y="544777"/>
                </a:cubicBezTo>
                <a:cubicBezTo>
                  <a:pt x="219966" y="546740"/>
                  <a:pt x="219966" y="546740"/>
                  <a:pt x="219966" y="546740"/>
                </a:cubicBezTo>
                <a:cubicBezTo>
                  <a:pt x="226839" y="546740"/>
                  <a:pt x="226839" y="546740"/>
                  <a:pt x="226839" y="546740"/>
                </a:cubicBezTo>
                <a:cubicBezTo>
                  <a:pt x="228803" y="546740"/>
                  <a:pt x="233713" y="546740"/>
                  <a:pt x="235677" y="548704"/>
                </a:cubicBezTo>
                <a:cubicBezTo>
                  <a:pt x="237642" y="548704"/>
                  <a:pt x="237642" y="548704"/>
                  <a:pt x="237642" y="548704"/>
                </a:cubicBezTo>
                <a:cubicBezTo>
                  <a:pt x="239606" y="548704"/>
                  <a:pt x="241569" y="548704"/>
                  <a:pt x="244516" y="548704"/>
                </a:cubicBezTo>
                <a:cubicBezTo>
                  <a:pt x="244516" y="546740"/>
                  <a:pt x="246479" y="546740"/>
                  <a:pt x="246479" y="544777"/>
                </a:cubicBezTo>
                <a:cubicBezTo>
                  <a:pt x="255317" y="535943"/>
                  <a:pt x="255317" y="535943"/>
                  <a:pt x="255317" y="535943"/>
                </a:cubicBezTo>
                <a:cubicBezTo>
                  <a:pt x="259245" y="532017"/>
                  <a:pt x="264155" y="532017"/>
                  <a:pt x="266119" y="529072"/>
                </a:cubicBezTo>
                <a:cubicBezTo>
                  <a:pt x="268083" y="529072"/>
                  <a:pt x="268083" y="529072"/>
                  <a:pt x="268083" y="529072"/>
                </a:cubicBezTo>
                <a:cubicBezTo>
                  <a:pt x="272011" y="525146"/>
                  <a:pt x="276921" y="525146"/>
                  <a:pt x="280849" y="525146"/>
                </a:cubicBezTo>
                <a:cubicBezTo>
                  <a:pt x="282813" y="525146"/>
                  <a:pt x="287723" y="525146"/>
                  <a:pt x="289687" y="527109"/>
                </a:cubicBezTo>
                <a:cubicBezTo>
                  <a:pt x="291651" y="527109"/>
                  <a:pt x="291651" y="527109"/>
                  <a:pt x="291651" y="527109"/>
                </a:cubicBezTo>
                <a:cubicBezTo>
                  <a:pt x="298525" y="529072"/>
                  <a:pt x="300489" y="533980"/>
                  <a:pt x="302453" y="539869"/>
                </a:cubicBezTo>
                <a:cubicBezTo>
                  <a:pt x="304417" y="550667"/>
                  <a:pt x="304417" y="550667"/>
                  <a:pt x="304417" y="550667"/>
                </a:cubicBezTo>
                <a:cubicBezTo>
                  <a:pt x="313255" y="552630"/>
                  <a:pt x="313255" y="552630"/>
                  <a:pt x="313255" y="552630"/>
                </a:cubicBezTo>
                <a:cubicBezTo>
                  <a:pt x="317183" y="552630"/>
                  <a:pt x="322092" y="554593"/>
                  <a:pt x="326021" y="559501"/>
                </a:cubicBezTo>
                <a:cubicBezTo>
                  <a:pt x="326021" y="561464"/>
                  <a:pt x="326021" y="561464"/>
                  <a:pt x="326021" y="561464"/>
                </a:cubicBezTo>
                <a:cubicBezTo>
                  <a:pt x="327985" y="561464"/>
                  <a:pt x="327985" y="561464"/>
                  <a:pt x="327985" y="561464"/>
                </a:cubicBezTo>
                <a:cubicBezTo>
                  <a:pt x="331912" y="563427"/>
                  <a:pt x="334858" y="565390"/>
                  <a:pt x="336822" y="570298"/>
                </a:cubicBezTo>
                <a:cubicBezTo>
                  <a:pt x="343696" y="568335"/>
                  <a:pt x="343696" y="568335"/>
                  <a:pt x="343696" y="568335"/>
                </a:cubicBezTo>
                <a:cubicBezTo>
                  <a:pt x="343696" y="555575"/>
                  <a:pt x="343696" y="555575"/>
                  <a:pt x="343696" y="555575"/>
                </a:cubicBezTo>
                <a:cubicBezTo>
                  <a:pt x="343696" y="551648"/>
                  <a:pt x="345660" y="548704"/>
                  <a:pt x="347625" y="546740"/>
                </a:cubicBezTo>
                <a:cubicBezTo>
                  <a:pt x="347625" y="544777"/>
                  <a:pt x="347625" y="544777"/>
                  <a:pt x="347625" y="544777"/>
                </a:cubicBezTo>
                <a:cubicBezTo>
                  <a:pt x="349588" y="542814"/>
                  <a:pt x="351552" y="540851"/>
                  <a:pt x="354498" y="537906"/>
                </a:cubicBezTo>
                <a:cubicBezTo>
                  <a:pt x="350570" y="531035"/>
                  <a:pt x="350570" y="531035"/>
                  <a:pt x="350570" y="531035"/>
                </a:cubicBezTo>
                <a:cubicBezTo>
                  <a:pt x="348606" y="524164"/>
                  <a:pt x="348606" y="518275"/>
                  <a:pt x="352534" y="511403"/>
                </a:cubicBezTo>
                <a:cubicBezTo>
                  <a:pt x="354498" y="507477"/>
                  <a:pt x="354498" y="507477"/>
                  <a:pt x="354498" y="507477"/>
                </a:cubicBezTo>
                <a:cubicBezTo>
                  <a:pt x="354498" y="505514"/>
                  <a:pt x="354498" y="505514"/>
                  <a:pt x="354498" y="505514"/>
                </a:cubicBezTo>
                <a:cubicBezTo>
                  <a:pt x="354498" y="503551"/>
                  <a:pt x="354498" y="498643"/>
                  <a:pt x="356462" y="496680"/>
                </a:cubicBezTo>
                <a:cubicBezTo>
                  <a:pt x="358426" y="483919"/>
                  <a:pt x="358426" y="483919"/>
                  <a:pt x="358426" y="483919"/>
                </a:cubicBezTo>
                <a:cubicBezTo>
                  <a:pt x="360390" y="481956"/>
                  <a:pt x="360390" y="479993"/>
                  <a:pt x="362354" y="477048"/>
                </a:cubicBezTo>
                <a:cubicBezTo>
                  <a:pt x="369228" y="473122"/>
                  <a:pt x="369228" y="473122"/>
                  <a:pt x="369228" y="473122"/>
                </a:cubicBezTo>
                <a:cubicBezTo>
                  <a:pt x="371192" y="469195"/>
                  <a:pt x="378066" y="466251"/>
                  <a:pt x="381994" y="466251"/>
                </a:cubicBezTo>
                <a:cubicBezTo>
                  <a:pt x="383958" y="466251"/>
                  <a:pt x="385922" y="466251"/>
                  <a:pt x="385922" y="466251"/>
                </a:cubicBezTo>
                <a:cubicBezTo>
                  <a:pt x="389850" y="466251"/>
                  <a:pt x="389850" y="466251"/>
                  <a:pt x="389850" y="466251"/>
                </a:cubicBezTo>
                <a:cubicBezTo>
                  <a:pt x="389850" y="464288"/>
                  <a:pt x="391814" y="459380"/>
                  <a:pt x="393778" y="457417"/>
                </a:cubicBezTo>
                <a:cubicBezTo>
                  <a:pt x="391814" y="453490"/>
                  <a:pt x="391814" y="448582"/>
                  <a:pt x="393778" y="444656"/>
                </a:cubicBezTo>
                <a:cubicBezTo>
                  <a:pt x="395742" y="440730"/>
                  <a:pt x="395742" y="440730"/>
                  <a:pt x="395742" y="440730"/>
                </a:cubicBezTo>
                <a:cubicBezTo>
                  <a:pt x="397706" y="438766"/>
                  <a:pt x="397706" y="436803"/>
                  <a:pt x="399670" y="436803"/>
                </a:cubicBezTo>
                <a:cubicBezTo>
                  <a:pt x="399670" y="432877"/>
                  <a:pt x="401634" y="427969"/>
                  <a:pt x="406544" y="424043"/>
                </a:cubicBezTo>
                <a:cubicBezTo>
                  <a:pt x="408507" y="424043"/>
                  <a:pt x="408507" y="424043"/>
                  <a:pt x="408507" y="424043"/>
                </a:cubicBezTo>
                <a:cubicBezTo>
                  <a:pt x="410472" y="422080"/>
                  <a:pt x="410472" y="422080"/>
                  <a:pt x="412436" y="422080"/>
                </a:cubicBezTo>
                <a:cubicBezTo>
                  <a:pt x="412436" y="418153"/>
                  <a:pt x="414400" y="415209"/>
                  <a:pt x="416364" y="413245"/>
                </a:cubicBezTo>
                <a:cubicBezTo>
                  <a:pt x="425201" y="402448"/>
                  <a:pt x="425201" y="402448"/>
                  <a:pt x="425201" y="402448"/>
                </a:cubicBezTo>
                <a:cubicBezTo>
                  <a:pt x="427165" y="398522"/>
                  <a:pt x="432075" y="395577"/>
                  <a:pt x="434040" y="395577"/>
                </a:cubicBezTo>
                <a:cubicBezTo>
                  <a:pt x="436004" y="395577"/>
                  <a:pt x="436004" y="395577"/>
                  <a:pt x="436004" y="395577"/>
                </a:cubicBezTo>
                <a:cubicBezTo>
                  <a:pt x="437967" y="393614"/>
                  <a:pt x="439931" y="393614"/>
                  <a:pt x="439931" y="393614"/>
                </a:cubicBezTo>
                <a:cubicBezTo>
                  <a:pt x="443859" y="393614"/>
                  <a:pt x="446805" y="395577"/>
                  <a:pt x="450733" y="397540"/>
                </a:cubicBezTo>
                <a:cubicBezTo>
                  <a:pt x="450733" y="395577"/>
                  <a:pt x="452697" y="395577"/>
                  <a:pt x="454661" y="395577"/>
                </a:cubicBezTo>
                <a:cubicBezTo>
                  <a:pt x="454661" y="393614"/>
                  <a:pt x="454661" y="393614"/>
                  <a:pt x="454661" y="393614"/>
                </a:cubicBezTo>
                <a:cubicBezTo>
                  <a:pt x="456625" y="391651"/>
                  <a:pt x="458589" y="389687"/>
                  <a:pt x="461535" y="386743"/>
                </a:cubicBezTo>
                <a:cubicBezTo>
                  <a:pt x="465463" y="382816"/>
                  <a:pt x="465463" y="382816"/>
                  <a:pt x="465463" y="382816"/>
                </a:cubicBezTo>
                <a:cubicBezTo>
                  <a:pt x="476265" y="365148"/>
                  <a:pt x="476265" y="365148"/>
                  <a:pt x="476265" y="365148"/>
                </a:cubicBezTo>
                <a:cubicBezTo>
                  <a:pt x="478229" y="363185"/>
                  <a:pt x="478229" y="363185"/>
                  <a:pt x="480193" y="361222"/>
                </a:cubicBezTo>
                <a:cubicBezTo>
                  <a:pt x="484121" y="357295"/>
                  <a:pt x="484121" y="357295"/>
                  <a:pt x="484121" y="357295"/>
                </a:cubicBezTo>
                <a:cubicBezTo>
                  <a:pt x="484121" y="355332"/>
                  <a:pt x="484121" y="355332"/>
                  <a:pt x="484121" y="355332"/>
                </a:cubicBezTo>
                <a:cubicBezTo>
                  <a:pt x="482157" y="348461"/>
                  <a:pt x="482157" y="342572"/>
                  <a:pt x="484121" y="335700"/>
                </a:cubicBezTo>
                <a:cubicBezTo>
                  <a:pt x="486085" y="335700"/>
                  <a:pt x="486085" y="335700"/>
                  <a:pt x="486085" y="335700"/>
                </a:cubicBezTo>
                <a:cubicBezTo>
                  <a:pt x="484121" y="331774"/>
                  <a:pt x="484121" y="326866"/>
                  <a:pt x="486085" y="324903"/>
                </a:cubicBezTo>
                <a:cubicBezTo>
                  <a:pt x="486085" y="322940"/>
                  <a:pt x="486085" y="318032"/>
                  <a:pt x="486085" y="316069"/>
                </a:cubicBezTo>
                <a:cubicBezTo>
                  <a:pt x="488049" y="312143"/>
                  <a:pt x="488049" y="309198"/>
                  <a:pt x="490013" y="307235"/>
                </a:cubicBezTo>
                <a:cubicBezTo>
                  <a:pt x="490013" y="276806"/>
                  <a:pt x="490013" y="276806"/>
                  <a:pt x="490013" y="276806"/>
                </a:cubicBezTo>
                <a:cubicBezTo>
                  <a:pt x="490013" y="274843"/>
                  <a:pt x="490013" y="272879"/>
                  <a:pt x="491977" y="269935"/>
                </a:cubicBezTo>
                <a:cubicBezTo>
                  <a:pt x="498851" y="252266"/>
                  <a:pt x="498851" y="252266"/>
                  <a:pt x="498851" y="252266"/>
                </a:cubicBezTo>
                <a:cubicBezTo>
                  <a:pt x="498851" y="250303"/>
                  <a:pt x="498851" y="250303"/>
                  <a:pt x="498851" y="250303"/>
                </a:cubicBezTo>
                <a:cubicBezTo>
                  <a:pt x="494923" y="246377"/>
                  <a:pt x="494923" y="241469"/>
                  <a:pt x="494923" y="237542"/>
                </a:cubicBezTo>
                <a:cubicBezTo>
                  <a:pt x="494923" y="230671"/>
                  <a:pt x="494923" y="230671"/>
                  <a:pt x="494923" y="230671"/>
                </a:cubicBezTo>
                <a:cubicBezTo>
                  <a:pt x="488049" y="221837"/>
                  <a:pt x="488049" y="221837"/>
                  <a:pt x="488049" y="221837"/>
                </a:cubicBezTo>
                <a:cubicBezTo>
                  <a:pt x="484121" y="214966"/>
                  <a:pt x="484121" y="207114"/>
                  <a:pt x="486085" y="202206"/>
                </a:cubicBezTo>
                <a:cubicBezTo>
                  <a:pt x="488049" y="198279"/>
                  <a:pt x="488049" y="198279"/>
                  <a:pt x="488049" y="198279"/>
                </a:cubicBezTo>
                <a:cubicBezTo>
                  <a:pt x="490013" y="194353"/>
                  <a:pt x="494923" y="191408"/>
                  <a:pt x="498851" y="189445"/>
                </a:cubicBezTo>
                <a:cubicBezTo>
                  <a:pt x="496886" y="180611"/>
                  <a:pt x="496886" y="180611"/>
                  <a:pt x="496886" y="180611"/>
                </a:cubicBezTo>
                <a:lnTo>
                  <a:pt x="496886" y="178648"/>
                </a:lnTo>
                <a:cubicBezTo>
                  <a:pt x="466445" y="0"/>
                  <a:pt x="466445" y="0"/>
                  <a:pt x="466445" y="0"/>
                </a:cubicBezTo>
                <a:cubicBezTo>
                  <a:pt x="455643" y="8834"/>
                  <a:pt x="455643" y="8834"/>
                  <a:pt x="455643" y="8834"/>
                </a:cubicBezTo>
                <a:cubicBezTo>
                  <a:pt x="453679" y="6871"/>
                  <a:pt x="453679" y="6871"/>
                  <a:pt x="453679" y="6871"/>
                </a:cubicBezTo>
                <a:cubicBezTo>
                  <a:pt x="442877" y="15705"/>
                  <a:pt x="442877" y="15705"/>
                  <a:pt x="442877" y="15705"/>
                </a:cubicBezTo>
                <a:cubicBezTo>
                  <a:pt x="423237" y="24540"/>
                  <a:pt x="423237" y="24540"/>
                  <a:pt x="423237" y="24540"/>
                </a:cubicBezTo>
                <a:cubicBezTo>
                  <a:pt x="392796" y="46134"/>
                  <a:pt x="392796" y="46134"/>
                  <a:pt x="392796" y="46134"/>
                </a:cubicBezTo>
                <a:cubicBezTo>
                  <a:pt x="380030" y="65766"/>
                  <a:pt x="380030" y="65766"/>
                  <a:pt x="380030" y="65766"/>
                </a:cubicBezTo>
                <a:cubicBezTo>
                  <a:pt x="376102" y="67729"/>
                  <a:pt x="376102" y="67729"/>
                  <a:pt x="376102" y="67729"/>
                </a:cubicBezTo>
                <a:cubicBezTo>
                  <a:pt x="361372" y="85397"/>
                  <a:pt x="361372" y="85397"/>
                  <a:pt x="361372" y="85397"/>
                </a:cubicBezTo>
                <a:cubicBezTo>
                  <a:pt x="352534" y="92269"/>
                  <a:pt x="352534" y="92269"/>
                  <a:pt x="352534" y="92269"/>
                </a:cubicBezTo>
                <a:cubicBezTo>
                  <a:pt x="345660" y="92269"/>
                  <a:pt x="345660" y="92269"/>
                  <a:pt x="345660" y="92269"/>
                </a:cubicBezTo>
                <a:cubicBezTo>
                  <a:pt x="338786" y="94232"/>
                  <a:pt x="338786" y="94232"/>
                  <a:pt x="338786" y="94232"/>
                </a:cubicBezTo>
                <a:cubicBezTo>
                  <a:pt x="321111" y="92269"/>
                  <a:pt x="321111" y="92269"/>
                  <a:pt x="321111" y="92269"/>
                </a:cubicBezTo>
                <a:cubicBezTo>
                  <a:pt x="301471" y="101103"/>
                  <a:pt x="301471" y="101103"/>
                  <a:pt x="301471" y="101103"/>
                </a:cubicBezTo>
                <a:cubicBezTo>
                  <a:pt x="294597" y="109937"/>
                  <a:pt x="294597" y="109937"/>
                  <a:pt x="294597" y="109937"/>
                </a:cubicBezTo>
                <a:cubicBezTo>
                  <a:pt x="281831" y="111900"/>
                  <a:pt x="281831" y="111900"/>
                  <a:pt x="281831" y="111900"/>
                </a:cubicBezTo>
                <a:cubicBezTo>
                  <a:pt x="267101" y="120734"/>
                  <a:pt x="267101" y="120734"/>
                  <a:pt x="267101" y="120734"/>
                </a:cubicBezTo>
                <a:cubicBezTo>
                  <a:pt x="254336" y="116808"/>
                  <a:pt x="254336" y="116808"/>
                  <a:pt x="254336" y="116808"/>
                </a:cubicBezTo>
                <a:cubicBezTo>
                  <a:pt x="252371" y="118771"/>
                  <a:pt x="252371" y="118771"/>
                  <a:pt x="252371" y="118771"/>
                </a:cubicBezTo>
                <a:cubicBezTo>
                  <a:pt x="245497" y="111900"/>
                  <a:pt x="245497" y="111900"/>
                  <a:pt x="245497" y="111900"/>
                </a:cubicBezTo>
                <a:cubicBezTo>
                  <a:pt x="236659" y="113863"/>
                  <a:pt x="236659" y="113863"/>
                  <a:pt x="236659" y="113863"/>
                </a:cubicBezTo>
                <a:cubicBezTo>
                  <a:pt x="234696" y="117790"/>
                  <a:pt x="234696" y="117790"/>
                  <a:pt x="234696" y="117790"/>
                </a:cubicBezTo>
                <a:cubicBezTo>
                  <a:pt x="227822" y="110919"/>
                  <a:pt x="227822" y="110919"/>
                  <a:pt x="227822" y="110919"/>
                </a:cubicBezTo>
                <a:cubicBezTo>
                  <a:pt x="215056" y="121716"/>
                  <a:pt x="215056" y="121716"/>
                  <a:pt x="215056" y="121716"/>
                </a:cubicBezTo>
                <a:cubicBezTo>
                  <a:pt x="211128" y="119753"/>
                  <a:pt x="211128" y="119753"/>
                  <a:pt x="211128" y="119753"/>
                </a:cubicBezTo>
                <a:cubicBezTo>
                  <a:pt x="204254" y="128587"/>
                  <a:pt x="204254" y="128587"/>
                  <a:pt x="204254" y="128587"/>
                </a:cubicBezTo>
                <a:cubicBezTo>
                  <a:pt x="204254" y="119753"/>
                  <a:pt x="204254" y="119753"/>
                  <a:pt x="204254" y="119753"/>
                </a:cubicBezTo>
                <a:cubicBezTo>
                  <a:pt x="202290" y="119753"/>
                  <a:pt x="202290" y="119753"/>
                  <a:pt x="202290" y="119753"/>
                </a:cubicBezTo>
                <a:cubicBezTo>
                  <a:pt x="198362" y="119753"/>
                  <a:pt x="198362" y="119753"/>
                  <a:pt x="198362" y="119753"/>
                </a:cubicBezTo>
                <a:cubicBezTo>
                  <a:pt x="198362" y="115827"/>
                  <a:pt x="198362" y="115827"/>
                  <a:pt x="198362" y="115827"/>
                </a:cubicBezTo>
                <a:cubicBezTo>
                  <a:pt x="207200" y="111900"/>
                  <a:pt x="207200" y="111900"/>
                  <a:pt x="207200" y="111900"/>
                </a:cubicBezTo>
                <a:cubicBezTo>
                  <a:pt x="209164" y="107974"/>
                  <a:pt x="209164" y="107974"/>
                  <a:pt x="209164" y="107974"/>
                </a:cubicBezTo>
                <a:cubicBezTo>
                  <a:pt x="213092" y="107974"/>
                  <a:pt x="213092" y="107974"/>
                  <a:pt x="213092" y="107974"/>
                </a:cubicBezTo>
                <a:cubicBezTo>
                  <a:pt x="206218" y="106011"/>
                  <a:pt x="206218" y="106011"/>
                  <a:pt x="206218" y="106011"/>
                </a:cubicBezTo>
                <a:cubicBezTo>
                  <a:pt x="195416" y="97177"/>
                  <a:pt x="195416" y="97177"/>
                  <a:pt x="195416" y="97177"/>
                </a:cubicBezTo>
                <a:cubicBezTo>
                  <a:pt x="182650" y="95213"/>
                  <a:pt x="182650" y="95213"/>
                  <a:pt x="182650" y="95213"/>
                </a:cubicBezTo>
                <a:cubicBezTo>
                  <a:pt x="175776" y="93250"/>
                  <a:pt x="175776" y="93250"/>
                  <a:pt x="175776" y="93250"/>
                </a:cubicBezTo>
                <a:cubicBezTo>
                  <a:pt x="166938" y="89324"/>
                  <a:pt x="166938" y="89324"/>
                  <a:pt x="166938" y="89324"/>
                </a:cubicBezTo>
                <a:cubicBezTo>
                  <a:pt x="149263" y="89324"/>
                  <a:pt x="149263" y="89324"/>
                  <a:pt x="149263" y="89324"/>
                </a:cubicBezTo>
                <a:lnTo>
                  <a:pt x="148280" y="84416"/>
                </a:lnTo>
                <a:close/>
              </a:path>
            </a:pathLst>
          </a:custGeom>
          <a:solidFill>
            <a:schemeClr val="accent2"/>
          </a:solidFill>
          <a:ln w="9808"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604031B-69F3-F888-F089-41835197A891}"/>
              </a:ext>
            </a:extLst>
          </p:cNvPr>
          <p:cNvSpPr/>
          <p:nvPr/>
        </p:nvSpPr>
        <p:spPr>
          <a:xfrm>
            <a:off x="5569074" y="2451204"/>
            <a:ext cx="698194" cy="432876"/>
          </a:xfrm>
          <a:custGeom>
            <a:avLst/>
            <a:gdLst>
              <a:gd name="connsiteX0" fmla="*/ 658915 w 698194"/>
              <a:gd name="connsiteY0" fmla="*/ 295456 h 432876"/>
              <a:gd name="connsiteX1" fmla="*/ 665789 w 698194"/>
              <a:gd name="connsiteY1" fmla="*/ 295456 h 432876"/>
              <a:gd name="connsiteX2" fmla="*/ 667753 w 698194"/>
              <a:gd name="connsiteY2" fmla="*/ 284658 h 432876"/>
              <a:gd name="connsiteX3" fmla="*/ 669717 w 698194"/>
              <a:gd name="connsiteY3" fmla="*/ 280732 h 432876"/>
              <a:gd name="connsiteX4" fmla="*/ 678555 w 698194"/>
              <a:gd name="connsiteY4" fmla="*/ 271898 h 432876"/>
              <a:gd name="connsiteX5" fmla="*/ 687393 w 698194"/>
              <a:gd name="connsiteY5" fmla="*/ 261100 h 432876"/>
              <a:gd name="connsiteX6" fmla="*/ 694267 w 698194"/>
              <a:gd name="connsiteY6" fmla="*/ 254229 h 432876"/>
              <a:gd name="connsiteX7" fmla="*/ 698194 w 698194"/>
              <a:gd name="connsiteY7" fmla="*/ 254229 h 432876"/>
              <a:gd name="connsiteX8" fmla="*/ 698194 w 698194"/>
              <a:gd name="connsiteY8" fmla="*/ 252266 h 432876"/>
              <a:gd name="connsiteX9" fmla="*/ 694267 w 698194"/>
              <a:gd name="connsiteY9" fmla="*/ 248340 h 432876"/>
              <a:gd name="connsiteX10" fmla="*/ 692303 w 698194"/>
              <a:gd name="connsiteY10" fmla="*/ 246377 h 432876"/>
              <a:gd name="connsiteX11" fmla="*/ 681501 w 698194"/>
              <a:gd name="connsiteY11" fmla="*/ 237542 h 432876"/>
              <a:gd name="connsiteX12" fmla="*/ 679537 w 698194"/>
              <a:gd name="connsiteY12" fmla="*/ 235579 h 432876"/>
              <a:gd name="connsiteX13" fmla="*/ 672663 w 698194"/>
              <a:gd name="connsiteY13" fmla="*/ 233616 h 432876"/>
              <a:gd name="connsiteX14" fmla="*/ 670699 w 698194"/>
              <a:gd name="connsiteY14" fmla="*/ 231653 h 432876"/>
              <a:gd name="connsiteX15" fmla="*/ 659897 w 698194"/>
              <a:gd name="connsiteY15" fmla="*/ 220856 h 432876"/>
              <a:gd name="connsiteX16" fmla="*/ 659897 w 698194"/>
              <a:gd name="connsiteY16" fmla="*/ 216929 h 432876"/>
              <a:gd name="connsiteX17" fmla="*/ 657933 w 698194"/>
              <a:gd name="connsiteY17" fmla="*/ 216929 h 432876"/>
              <a:gd name="connsiteX18" fmla="*/ 641239 w 698194"/>
              <a:gd name="connsiteY18" fmla="*/ 204169 h 432876"/>
              <a:gd name="connsiteX19" fmla="*/ 637311 w 698194"/>
              <a:gd name="connsiteY19" fmla="*/ 193371 h 432876"/>
              <a:gd name="connsiteX20" fmla="*/ 635347 w 698194"/>
              <a:gd name="connsiteY20" fmla="*/ 186500 h 432876"/>
              <a:gd name="connsiteX21" fmla="*/ 635347 w 698194"/>
              <a:gd name="connsiteY21" fmla="*/ 179629 h 432876"/>
              <a:gd name="connsiteX22" fmla="*/ 635347 w 698194"/>
              <a:gd name="connsiteY22" fmla="*/ 172758 h 432876"/>
              <a:gd name="connsiteX23" fmla="*/ 635347 w 698194"/>
              <a:gd name="connsiteY23" fmla="*/ 163924 h 432876"/>
              <a:gd name="connsiteX24" fmla="*/ 637311 w 698194"/>
              <a:gd name="connsiteY24" fmla="*/ 159997 h 432876"/>
              <a:gd name="connsiteX25" fmla="*/ 641239 w 698194"/>
              <a:gd name="connsiteY25" fmla="*/ 153126 h 432876"/>
              <a:gd name="connsiteX26" fmla="*/ 641239 w 698194"/>
              <a:gd name="connsiteY26" fmla="*/ 151163 h 432876"/>
              <a:gd name="connsiteX27" fmla="*/ 637311 w 698194"/>
              <a:gd name="connsiteY27" fmla="*/ 144292 h 432876"/>
              <a:gd name="connsiteX28" fmla="*/ 637311 w 698194"/>
              <a:gd name="connsiteY28" fmla="*/ 120734 h 432876"/>
              <a:gd name="connsiteX29" fmla="*/ 646149 w 698194"/>
              <a:gd name="connsiteY29" fmla="*/ 109937 h 432876"/>
              <a:gd name="connsiteX30" fmla="*/ 650077 w 698194"/>
              <a:gd name="connsiteY30" fmla="*/ 97176 h 432876"/>
              <a:gd name="connsiteX31" fmla="*/ 654005 w 698194"/>
              <a:gd name="connsiteY31" fmla="*/ 93250 h 432876"/>
              <a:gd name="connsiteX32" fmla="*/ 657933 w 698194"/>
              <a:gd name="connsiteY32" fmla="*/ 73619 h 432876"/>
              <a:gd name="connsiteX33" fmla="*/ 659897 w 698194"/>
              <a:gd name="connsiteY33" fmla="*/ 69692 h 432876"/>
              <a:gd name="connsiteX34" fmla="*/ 649095 w 698194"/>
              <a:gd name="connsiteY34" fmla="*/ 67729 h 432876"/>
              <a:gd name="connsiteX35" fmla="*/ 649095 w 698194"/>
              <a:gd name="connsiteY35" fmla="*/ 65766 h 432876"/>
              <a:gd name="connsiteX36" fmla="*/ 636329 w 698194"/>
              <a:gd name="connsiteY36" fmla="*/ 61839 h 432876"/>
              <a:gd name="connsiteX37" fmla="*/ 623563 w 698194"/>
              <a:gd name="connsiteY37" fmla="*/ 47116 h 432876"/>
              <a:gd name="connsiteX38" fmla="*/ 619635 w 698194"/>
              <a:gd name="connsiteY38" fmla="*/ 32392 h 432876"/>
              <a:gd name="connsiteX39" fmla="*/ 619635 w 698194"/>
              <a:gd name="connsiteY39" fmla="*/ 30429 h 432876"/>
              <a:gd name="connsiteX40" fmla="*/ 615708 w 698194"/>
              <a:gd name="connsiteY40" fmla="*/ 21595 h 432876"/>
              <a:gd name="connsiteX41" fmla="*/ 611779 w 698194"/>
              <a:gd name="connsiteY41" fmla="*/ 14724 h 432876"/>
              <a:gd name="connsiteX42" fmla="*/ 609815 w 698194"/>
              <a:gd name="connsiteY42" fmla="*/ 14724 h 432876"/>
              <a:gd name="connsiteX43" fmla="*/ 607852 w 698194"/>
              <a:gd name="connsiteY43" fmla="*/ 14724 h 432876"/>
              <a:gd name="connsiteX44" fmla="*/ 591158 w 698194"/>
              <a:gd name="connsiteY44" fmla="*/ 5889 h 432876"/>
              <a:gd name="connsiteX45" fmla="*/ 589194 w 698194"/>
              <a:gd name="connsiteY45" fmla="*/ 1963 h 432876"/>
              <a:gd name="connsiteX46" fmla="*/ 587230 w 698194"/>
              <a:gd name="connsiteY46" fmla="*/ 0 h 432876"/>
              <a:gd name="connsiteX47" fmla="*/ 323075 w 698194"/>
              <a:gd name="connsiteY47" fmla="*/ 53987 h 432876"/>
              <a:gd name="connsiteX48" fmla="*/ 93289 w 698194"/>
              <a:gd name="connsiteY48" fmla="*/ 97176 h 432876"/>
              <a:gd name="connsiteX49" fmla="*/ 88379 w 698194"/>
              <a:gd name="connsiteY49" fmla="*/ 97176 h 432876"/>
              <a:gd name="connsiteX50" fmla="*/ 68739 w 698194"/>
              <a:gd name="connsiteY50" fmla="*/ 82453 h 432876"/>
              <a:gd name="connsiteX51" fmla="*/ 61865 w 698194"/>
              <a:gd name="connsiteY51" fmla="*/ 54968 h 432876"/>
              <a:gd name="connsiteX52" fmla="*/ 38298 w 698194"/>
              <a:gd name="connsiteY52" fmla="*/ 74600 h 432876"/>
              <a:gd name="connsiteX53" fmla="*/ 36334 w 698194"/>
              <a:gd name="connsiteY53" fmla="*/ 74600 h 432876"/>
              <a:gd name="connsiteX54" fmla="*/ 34370 w 698194"/>
              <a:gd name="connsiteY54" fmla="*/ 78526 h 432876"/>
              <a:gd name="connsiteX55" fmla="*/ 0 w 698194"/>
              <a:gd name="connsiteY55" fmla="*/ 100121 h 432876"/>
              <a:gd name="connsiteX56" fmla="*/ 32406 w 698194"/>
              <a:gd name="connsiteY56" fmla="*/ 286621 h 432876"/>
              <a:gd name="connsiteX57" fmla="*/ 32406 w 698194"/>
              <a:gd name="connsiteY57" fmla="*/ 293492 h 432876"/>
              <a:gd name="connsiteX58" fmla="*/ 39280 w 698194"/>
              <a:gd name="connsiteY58" fmla="*/ 295456 h 432876"/>
              <a:gd name="connsiteX59" fmla="*/ 50081 w 698194"/>
              <a:gd name="connsiteY59" fmla="*/ 310179 h 432876"/>
              <a:gd name="connsiteX60" fmla="*/ 69721 w 698194"/>
              <a:gd name="connsiteY60" fmla="*/ 432877 h 432876"/>
              <a:gd name="connsiteX61" fmla="*/ 174794 w 698194"/>
              <a:gd name="connsiteY61" fmla="*/ 415208 h 432876"/>
              <a:gd name="connsiteX62" fmla="*/ 176758 w 698194"/>
              <a:gd name="connsiteY62" fmla="*/ 415208 h 432876"/>
              <a:gd name="connsiteX63" fmla="*/ 178722 w 698194"/>
              <a:gd name="connsiteY63" fmla="*/ 415208 h 432876"/>
              <a:gd name="connsiteX64" fmla="*/ 328967 w 698194"/>
              <a:gd name="connsiteY64" fmla="*/ 387724 h 432876"/>
              <a:gd name="connsiteX65" fmla="*/ 330931 w 698194"/>
              <a:gd name="connsiteY65" fmla="*/ 387724 h 432876"/>
              <a:gd name="connsiteX66" fmla="*/ 332895 w 698194"/>
              <a:gd name="connsiteY66" fmla="*/ 385761 h 432876"/>
              <a:gd name="connsiteX67" fmla="*/ 412436 w 698194"/>
              <a:gd name="connsiteY67" fmla="*/ 371037 h 432876"/>
              <a:gd name="connsiteX68" fmla="*/ 607852 w 698194"/>
              <a:gd name="connsiteY68" fmla="*/ 329811 h 432876"/>
              <a:gd name="connsiteX69" fmla="*/ 611779 w 698194"/>
              <a:gd name="connsiteY69" fmla="*/ 329811 h 432876"/>
              <a:gd name="connsiteX70" fmla="*/ 618653 w 698194"/>
              <a:gd name="connsiteY70" fmla="*/ 329811 h 432876"/>
              <a:gd name="connsiteX71" fmla="*/ 620618 w 698194"/>
              <a:gd name="connsiteY71" fmla="*/ 327848 h 432876"/>
              <a:gd name="connsiteX72" fmla="*/ 624545 w 698194"/>
              <a:gd name="connsiteY72" fmla="*/ 320977 h 432876"/>
              <a:gd name="connsiteX73" fmla="*/ 626509 w 698194"/>
              <a:gd name="connsiteY73" fmla="*/ 320977 h 432876"/>
              <a:gd name="connsiteX74" fmla="*/ 639275 w 698194"/>
              <a:gd name="connsiteY74" fmla="*/ 319014 h 432876"/>
              <a:gd name="connsiteX75" fmla="*/ 641239 w 698194"/>
              <a:gd name="connsiteY75" fmla="*/ 312142 h 432876"/>
              <a:gd name="connsiteX76" fmla="*/ 648113 w 698194"/>
              <a:gd name="connsiteY76" fmla="*/ 305271 h 432876"/>
              <a:gd name="connsiteX77" fmla="*/ 658915 w 698194"/>
              <a:gd name="connsiteY77" fmla="*/ 295456 h 43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98194" h="432876">
                <a:moveTo>
                  <a:pt x="658915" y="295456"/>
                </a:moveTo>
                <a:cubicBezTo>
                  <a:pt x="665789" y="295456"/>
                  <a:pt x="665789" y="295456"/>
                  <a:pt x="665789" y="295456"/>
                </a:cubicBezTo>
                <a:cubicBezTo>
                  <a:pt x="665789" y="291529"/>
                  <a:pt x="665789" y="288585"/>
                  <a:pt x="667753" y="284658"/>
                </a:cubicBezTo>
                <a:cubicBezTo>
                  <a:pt x="669717" y="280732"/>
                  <a:pt x="669717" y="280732"/>
                  <a:pt x="669717" y="280732"/>
                </a:cubicBezTo>
                <a:cubicBezTo>
                  <a:pt x="671681" y="276806"/>
                  <a:pt x="673645" y="273861"/>
                  <a:pt x="678555" y="271898"/>
                </a:cubicBezTo>
                <a:cubicBezTo>
                  <a:pt x="687393" y="261100"/>
                  <a:pt x="687393" y="261100"/>
                  <a:pt x="687393" y="261100"/>
                </a:cubicBezTo>
                <a:cubicBezTo>
                  <a:pt x="687393" y="259137"/>
                  <a:pt x="691321" y="257174"/>
                  <a:pt x="694267" y="254229"/>
                </a:cubicBezTo>
                <a:cubicBezTo>
                  <a:pt x="698194" y="254229"/>
                  <a:pt x="698194" y="254229"/>
                  <a:pt x="698194" y="254229"/>
                </a:cubicBezTo>
                <a:cubicBezTo>
                  <a:pt x="698194" y="252266"/>
                  <a:pt x="698194" y="252266"/>
                  <a:pt x="698194" y="252266"/>
                </a:cubicBezTo>
                <a:cubicBezTo>
                  <a:pt x="696231" y="250303"/>
                  <a:pt x="696231" y="250303"/>
                  <a:pt x="694267" y="248340"/>
                </a:cubicBezTo>
                <a:cubicBezTo>
                  <a:pt x="692303" y="246377"/>
                  <a:pt x="692303" y="246377"/>
                  <a:pt x="692303" y="246377"/>
                </a:cubicBezTo>
                <a:cubicBezTo>
                  <a:pt x="688374" y="244413"/>
                  <a:pt x="683464" y="242450"/>
                  <a:pt x="681501" y="237542"/>
                </a:cubicBezTo>
                <a:cubicBezTo>
                  <a:pt x="679537" y="235579"/>
                  <a:pt x="679537" y="235579"/>
                  <a:pt x="679537" y="235579"/>
                </a:cubicBezTo>
                <a:cubicBezTo>
                  <a:pt x="677573" y="235579"/>
                  <a:pt x="675609" y="235579"/>
                  <a:pt x="672663" y="233616"/>
                </a:cubicBezTo>
                <a:cubicBezTo>
                  <a:pt x="670699" y="231653"/>
                  <a:pt x="670699" y="231653"/>
                  <a:pt x="670699" y="231653"/>
                </a:cubicBezTo>
                <a:cubicBezTo>
                  <a:pt x="666771" y="229690"/>
                  <a:pt x="661861" y="224782"/>
                  <a:pt x="659897" y="220856"/>
                </a:cubicBezTo>
                <a:cubicBezTo>
                  <a:pt x="659897" y="216929"/>
                  <a:pt x="659897" y="216929"/>
                  <a:pt x="659897" y="216929"/>
                </a:cubicBezTo>
                <a:cubicBezTo>
                  <a:pt x="657933" y="216929"/>
                  <a:pt x="657933" y="216929"/>
                  <a:pt x="657933" y="216929"/>
                </a:cubicBezTo>
                <a:cubicBezTo>
                  <a:pt x="649095" y="216929"/>
                  <a:pt x="643203" y="210058"/>
                  <a:pt x="641239" y="204169"/>
                </a:cubicBezTo>
                <a:cubicBezTo>
                  <a:pt x="637311" y="193371"/>
                  <a:pt x="637311" y="193371"/>
                  <a:pt x="637311" y="193371"/>
                </a:cubicBezTo>
                <a:cubicBezTo>
                  <a:pt x="637311" y="191408"/>
                  <a:pt x="635347" y="189445"/>
                  <a:pt x="635347" y="186500"/>
                </a:cubicBezTo>
                <a:cubicBezTo>
                  <a:pt x="635347" y="183556"/>
                  <a:pt x="635347" y="182574"/>
                  <a:pt x="635347" y="179629"/>
                </a:cubicBezTo>
                <a:cubicBezTo>
                  <a:pt x="635347" y="172758"/>
                  <a:pt x="635347" y="172758"/>
                  <a:pt x="635347" y="172758"/>
                </a:cubicBezTo>
                <a:cubicBezTo>
                  <a:pt x="633383" y="168832"/>
                  <a:pt x="635347" y="165887"/>
                  <a:pt x="635347" y="163924"/>
                </a:cubicBezTo>
                <a:cubicBezTo>
                  <a:pt x="637311" y="159997"/>
                  <a:pt x="637311" y="159997"/>
                  <a:pt x="637311" y="159997"/>
                </a:cubicBezTo>
                <a:cubicBezTo>
                  <a:pt x="637311" y="158034"/>
                  <a:pt x="639275" y="156071"/>
                  <a:pt x="641239" y="153126"/>
                </a:cubicBezTo>
                <a:cubicBezTo>
                  <a:pt x="641239" y="151163"/>
                  <a:pt x="641239" y="151163"/>
                  <a:pt x="641239" y="151163"/>
                </a:cubicBezTo>
                <a:cubicBezTo>
                  <a:pt x="637311" y="144292"/>
                  <a:pt x="637311" y="144292"/>
                  <a:pt x="637311" y="144292"/>
                </a:cubicBezTo>
                <a:cubicBezTo>
                  <a:pt x="630437" y="137421"/>
                  <a:pt x="630437" y="126624"/>
                  <a:pt x="637311" y="120734"/>
                </a:cubicBezTo>
                <a:cubicBezTo>
                  <a:pt x="646149" y="109937"/>
                  <a:pt x="646149" y="109937"/>
                  <a:pt x="646149" y="109937"/>
                </a:cubicBezTo>
                <a:cubicBezTo>
                  <a:pt x="646149" y="106011"/>
                  <a:pt x="648113" y="101103"/>
                  <a:pt x="650077" y="97176"/>
                </a:cubicBezTo>
                <a:cubicBezTo>
                  <a:pt x="654005" y="93250"/>
                  <a:pt x="654005" y="93250"/>
                  <a:pt x="654005" y="93250"/>
                </a:cubicBezTo>
                <a:cubicBezTo>
                  <a:pt x="657933" y="73619"/>
                  <a:pt x="657933" y="73619"/>
                  <a:pt x="657933" y="73619"/>
                </a:cubicBezTo>
                <a:cubicBezTo>
                  <a:pt x="657933" y="73619"/>
                  <a:pt x="657933" y="71655"/>
                  <a:pt x="659897" y="69692"/>
                </a:cubicBezTo>
                <a:cubicBezTo>
                  <a:pt x="655969" y="69692"/>
                  <a:pt x="653023" y="69692"/>
                  <a:pt x="649095" y="67729"/>
                </a:cubicBezTo>
                <a:cubicBezTo>
                  <a:pt x="649095" y="65766"/>
                  <a:pt x="649095" y="65766"/>
                  <a:pt x="649095" y="65766"/>
                </a:cubicBezTo>
                <a:cubicBezTo>
                  <a:pt x="645167" y="65766"/>
                  <a:pt x="638293" y="63803"/>
                  <a:pt x="636329" y="61839"/>
                </a:cubicBezTo>
                <a:cubicBezTo>
                  <a:pt x="623563" y="47116"/>
                  <a:pt x="623563" y="47116"/>
                  <a:pt x="623563" y="47116"/>
                </a:cubicBezTo>
                <a:cubicBezTo>
                  <a:pt x="619635" y="43189"/>
                  <a:pt x="616689" y="36318"/>
                  <a:pt x="619635" y="32392"/>
                </a:cubicBezTo>
                <a:cubicBezTo>
                  <a:pt x="619635" y="30429"/>
                  <a:pt x="619635" y="30429"/>
                  <a:pt x="619635" y="30429"/>
                </a:cubicBezTo>
                <a:cubicBezTo>
                  <a:pt x="615708" y="21595"/>
                  <a:pt x="615708" y="21595"/>
                  <a:pt x="615708" y="21595"/>
                </a:cubicBezTo>
                <a:cubicBezTo>
                  <a:pt x="613743" y="19632"/>
                  <a:pt x="613743" y="17668"/>
                  <a:pt x="611779" y="14724"/>
                </a:cubicBezTo>
                <a:cubicBezTo>
                  <a:pt x="609815" y="14724"/>
                  <a:pt x="609815" y="14724"/>
                  <a:pt x="609815" y="14724"/>
                </a:cubicBezTo>
                <a:lnTo>
                  <a:pt x="607852" y="14724"/>
                </a:lnTo>
                <a:cubicBezTo>
                  <a:pt x="600978" y="14724"/>
                  <a:pt x="595085" y="12760"/>
                  <a:pt x="591158" y="5889"/>
                </a:cubicBezTo>
                <a:cubicBezTo>
                  <a:pt x="589194" y="1963"/>
                  <a:pt x="589194" y="1963"/>
                  <a:pt x="589194" y="1963"/>
                </a:cubicBezTo>
                <a:cubicBezTo>
                  <a:pt x="587230" y="1963"/>
                  <a:pt x="587230" y="0"/>
                  <a:pt x="587230" y="0"/>
                </a:cubicBezTo>
                <a:cubicBezTo>
                  <a:pt x="323075" y="53987"/>
                  <a:pt x="323075" y="53987"/>
                  <a:pt x="323075" y="53987"/>
                </a:cubicBezTo>
                <a:cubicBezTo>
                  <a:pt x="93289" y="97176"/>
                  <a:pt x="93289" y="97176"/>
                  <a:pt x="93289" y="97176"/>
                </a:cubicBezTo>
                <a:lnTo>
                  <a:pt x="88379" y="97176"/>
                </a:lnTo>
                <a:cubicBezTo>
                  <a:pt x="79541" y="97176"/>
                  <a:pt x="71685" y="90305"/>
                  <a:pt x="68739" y="82453"/>
                </a:cubicBezTo>
                <a:cubicBezTo>
                  <a:pt x="61865" y="54968"/>
                  <a:pt x="61865" y="54968"/>
                  <a:pt x="61865" y="54968"/>
                </a:cubicBezTo>
                <a:cubicBezTo>
                  <a:pt x="38298" y="74600"/>
                  <a:pt x="38298" y="74600"/>
                  <a:pt x="38298" y="74600"/>
                </a:cubicBezTo>
                <a:cubicBezTo>
                  <a:pt x="36334" y="74600"/>
                  <a:pt x="36334" y="74600"/>
                  <a:pt x="36334" y="74600"/>
                </a:cubicBezTo>
                <a:cubicBezTo>
                  <a:pt x="34370" y="78526"/>
                  <a:pt x="34370" y="78526"/>
                  <a:pt x="34370" y="78526"/>
                </a:cubicBezTo>
                <a:cubicBezTo>
                  <a:pt x="0" y="100121"/>
                  <a:pt x="0" y="100121"/>
                  <a:pt x="0" y="100121"/>
                </a:cubicBezTo>
                <a:cubicBezTo>
                  <a:pt x="32406" y="286621"/>
                  <a:pt x="32406" y="286621"/>
                  <a:pt x="32406" y="286621"/>
                </a:cubicBezTo>
                <a:cubicBezTo>
                  <a:pt x="32406" y="293492"/>
                  <a:pt x="32406" y="293492"/>
                  <a:pt x="32406" y="293492"/>
                </a:cubicBezTo>
                <a:cubicBezTo>
                  <a:pt x="34370" y="293492"/>
                  <a:pt x="36334" y="295456"/>
                  <a:pt x="39280" y="295456"/>
                </a:cubicBezTo>
                <a:cubicBezTo>
                  <a:pt x="46154" y="297419"/>
                  <a:pt x="50081" y="304290"/>
                  <a:pt x="50081" y="310179"/>
                </a:cubicBezTo>
                <a:cubicBezTo>
                  <a:pt x="69721" y="432877"/>
                  <a:pt x="69721" y="432877"/>
                  <a:pt x="69721" y="432877"/>
                </a:cubicBezTo>
                <a:cubicBezTo>
                  <a:pt x="174794" y="415208"/>
                  <a:pt x="174794" y="415208"/>
                  <a:pt x="174794" y="415208"/>
                </a:cubicBezTo>
                <a:cubicBezTo>
                  <a:pt x="176758" y="415208"/>
                  <a:pt x="176758" y="415208"/>
                  <a:pt x="176758" y="415208"/>
                </a:cubicBezTo>
                <a:cubicBezTo>
                  <a:pt x="178722" y="415208"/>
                  <a:pt x="178722" y="415208"/>
                  <a:pt x="178722" y="415208"/>
                </a:cubicBezTo>
                <a:cubicBezTo>
                  <a:pt x="328967" y="387724"/>
                  <a:pt x="328967" y="387724"/>
                  <a:pt x="328967" y="387724"/>
                </a:cubicBezTo>
                <a:cubicBezTo>
                  <a:pt x="328967" y="387724"/>
                  <a:pt x="328967" y="387724"/>
                  <a:pt x="330931" y="387724"/>
                </a:cubicBezTo>
                <a:cubicBezTo>
                  <a:pt x="330931" y="387724"/>
                  <a:pt x="330931" y="385761"/>
                  <a:pt x="332895" y="385761"/>
                </a:cubicBezTo>
                <a:cubicBezTo>
                  <a:pt x="412436" y="371037"/>
                  <a:pt x="412436" y="371037"/>
                  <a:pt x="412436" y="371037"/>
                </a:cubicBezTo>
                <a:cubicBezTo>
                  <a:pt x="607852" y="329811"/>
                  <a:pt x="607852" y="329811"/>
                  <a:pt x="607852" y="329811"/>
                </a:cubicBezTo>
                <a:cubicBezTo>
                  <a:pt x="609815" y="329811"/>
                  <a:pt x="611779" y="329811"/>
                  <a:pt x="611779" y="329811"/>
                </a:cubicBezTo>
                <a:cubicBezTo>
                  <a:pt x="613743" y="329811"/>
                  <a:pt x="615708" y="329811"/>
                  <a:pt x="618653" y="329811"/>
                </a:cubicBezTo>
                <a:cubicBezTo>
                  <a:pt x="618653" y="329811"/>
                  <a:pt x="618653" y="329811"/>
                  <a:pt x="620618" y="327848"/>
                </a:cubicBezTo>
                <a:cubicBezTo>
                  <a:pt x="624545" y="320977"/>
                  <a:pt x="624545" y="320977"/>
                  <a:pt x="624545" y="320977"/>
                </a:cubicBezTo>
                <a:cubicBezTo>
                  <a:pt x="626509" y="320977"/>
                  <a:pt x="626509" y="320977"/>
                  <a:pt x="626509" y="320977"/>
                </a:cubicBezTo>
                <a:cubicBezTo>
                  <a:pt x="639275" y="319014"/>
                  <a:pt x="639275" y="319014"/>
                  <a:pt x="639275" y="319014"/>
                </a:cubicBezTo>
                <a:cubicBezTo>
                  <a:pt x="639275" y="317050"/>
                  <a:pt x="641239" y="315087"/>
                  <a:pt x="641239" y="312142"/>
                </a:cubicBezTo>
                <a:cubicBezTo>
                  <a:pt x="648113" y="305271"/>
                  <a:pt x="648113" y="305271"/>
                  <a:pt x="648113" y="305271"/>
                </a:cubicBezTo>
                <a:cubicBezTo>
                  <a:pt x="650077" y="299382"/>
                  <a:pt x="654005" y="297419"/>
                  <a:pt x="658915" y="295456"/>
                </a:cubicBezTo>
                <a:close/>
              </a:path>
            </a:pathLst>
          </a:custGeom>
          <a:solidFill>
            <a:srgbClr val="0000C1"/>
          </a:solidFill>
          <a:ln w="9808"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F2D67D98-E1F3-72BE-DF7B-6D08455C76BD}"/>
              </a:ext>
            </a:extLst>
          </p:cNvPr>
          <p:cNvSpPr/>
          <p:nvPr/>
        </p:nvSpPr>
        <p:spPr>
          <a:xfrm>
            <a:off x="5902950" y="2872302"/>
            <a:ext cx="49099" cy="39263"/>
          </a:xfrm>
          <a:custGeom>
            <a:avLst/>
            <a:gdLst>
              <a:gd name="connsiteX0" fmla="*/ 49099 w 49099"/>
              <a:gd name="connsiteY0" fmla="*/ 37300 h 39263"/>
              <a:gd name="connsiteX1" fmla="*/ 49099 w 49099"/>
              <a:gd name="connsiteY1" fmla="*/ 37300 h 39263"/>
              <a:gd name="connsiteX2" fmla="*/ 47135 w 49099"/>
              <a:gd name="connsiteY2" fmla="*/ 29447 h 39263"/>
              <a:gd name="connsiteX3" fmla="*/ 40261 w 49099"/>
              <a:gd name="connsiteY3" fmla="*/ 19632 h 39263"/>
              <a:gd name="connsiteX4" fmla="*/ 38298 w 49099"/>
              <a:gd name="connsiteY4" fmla="*/ 17668 h 39263"/>
              <a:gd name="connsiteX5" fmla="*/ 36334 w 49099"/>
              <a:gd name="connsiteY5" fmla="*/ 15705 h 39263"/>
              <a:gd name="connsiteX6" fmla="*/ 31424 w 49099"/>
              <a:gd name="connsiteY6" fmla="*/ 7853 h 39263"/>
              <a:gd name="connsiteX7" fmla="*/ 26514 w 49099"/>
              <a:gd name="connsiteY7" fmla="*/ 9816 h 39263"/>
              <a:gd name="connsiteX8" fmla="*/ 15712 w 49099"/>
              <a:gd name="connsiteY8" fmla="*/ 4908 h 39263"/>
              <a:gd name="connsiteX9" fmla="*/ 8838 w 49099"/>
              <a:gd name="connsiteY9" fmla="*/ 0 h 39263"/>
              <a:gd name="connsiteX10" fmla="*/ 0 w 49099"/>
              <a:gd name="connsiteY10" fmla="*/ 9816 h 39263"/>
              <a:gd name="connsiteX11" fmla="*/ 49099 w 49099"/>
              <a:gd name="connsiteY11" fmla="*/ 39263 h 39263"/>
              <a:gd name="connsiteX12" fmla="*/ 49099 w 49099"/>
              <a:gd name="connsiteY12" fmla="*/ 37300 h 3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99" h="39263">
                <a:moveTo>
                  <a:pt x="49099" y="37300"/>
                </a:moveTo>
                <a:lnTo>
                  <a:pt x="49099" y="37300"/>
                </a:lnTo>
                <a:cubicBezTo>
                  <a:pt x="49099" y="35337"/>
                  <a:pt x="47135" y="32392"/>
                  <a:pt x="47135" y="29447"/>
                </a:cubicBezTo>
                <a:cubicBezTo>
                  <a:pt x="45171" y="27484"/>
                  <a:pt x="42225" y="21595"/>
                  <a:pt x="40261" y="19632"/>
                </a:cubicBezTo>
                <a:cubicBezTo>
                  <a:pt x="40261" y="17668"/>
                  <a:pt x="38298" y="17668"/>
                  <a:pt x="38298" y="17668"/>
                </a:cubicBezTo>
                <a:cubicBezTo>
                  <a:pt x="38298" y="17668"/>
                  <a:pt x="38298" y="15705"/>
                  <a:pt x="36334" y="15705"/>
                </a:cubicBezTo>
                <a:cubicBezTo>
                  <a:pt x="34370" y="13742"/>
                  <a:pt x="31424" y="10797"/>
                  <a:pt x="31424" y="7853"/>
                </a:cubicBezTo>
                <a:cubicBezTo>
                  <a:pt x="29460" y="9816"/>
                  <a:pt x="26514" y="9816"/>
                  <a:pt x="26514" y="9816"/>
                </a:cubicBezTo>
                <a:cubicBezTo>
                  <a:pt x="21604" y="9816"/>
                  <a:pt x="17676" y="7853"/>
                  <a:pt x="15712" y="4908"/>
                </a:cubicBezTo>
                <a:cubicBezTo>
                  <a:pt x="8838" y="0"/>
                  <a:pt x="8838" y="0"/>
                  <a:pt x="8838" y="0"/>
                </a:cubicBezTo>
                <a:cubicBezTo>
                  <a:pt x="6874" y="4908"/>
                  <a:pt x="1964" y="7853"/>
                  <a:pt x="0" y="9816"/>
                </a:cubicBezTo>
                <a:cubicBezTo>
                  <a:pt x="49099" y="39263"/>
                  <a:pt x="49099" y="39263"/>
                  <a:pt x="49099" y="39263"/>
                </a:cubicBezTo>
                <a:lnTo>
                  <a:pt x="49099" y="37300"/>
                </a:lnTo>
                <a:close/>
              </a:path>
            </a:pathLst>
          </a:custGeom>
          <a:solidFill>
            <a:srgbClr val="FF7769"/>
          </a:solidFill>
          <a:ln w="9808"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508D6D4-7798-AA8B-861B-7D91537C8B88}"/>
              </a:ext>
            </a:extLst>
          </p:cNvPr>
          <p:cNvSpPr/>
          <p:nvPr/>
        </p:nvSpPr>
        <p:spPr>
          <a:xfrm>
            <a:off x="5421775" y="2764328"/>
            <a:ext cx="446805" cy="536924"/>
          </a:xfrm>
          <a:custGeom>
            <a:avLst/>
            <a:gdLst>
              <a:gd name="connsiteX0" fmla="*/ 163010 w 446805"/>
              <a:gd name="connsiteY0" fmla="*/ 153127 h 536924"/>
              <a:gd name="connsiteX1" fmla="*/ 163010 w 446805"/>
              <a:gd name="connsiteY1" fmla="*/ 163924 h 536924"/>
              <a:gd name="connsiteX2" fmla="*/ 161047 w 446805"/>
              <a:gd name="connsiteY2" fmla="*/ 163924 h 536924"/>
              <a:gd name="connsiteX3" fmla="*/ 150244 w 446805"/>
              <a:gd name="connsiteY3" fmla="*/ 172758 h 536924"/>
              <a:gd name="connsiteX4" fmla="*/ 137479 w 446805"/>
              <a:gd name="connsiteY4" fmla="*/ 192390 h 536924"/>
              <a:gd name="connsiteX5" fmla="*/ 137479 w 446805"/>
              <a:gd name="connsiteY5" fmla="*/ 194353 h 536924"/>
              <a:gd name="connsiteX6" fmla="*/ 130604 w 446805"/>
              <a:gd name="connsiteY6" fmla="*/ 198279 h 536924"/>
              <a:gd name="connsiteX7" fmla="*/ 123730 w 446805"/>
              <a:gd name="connsiteY7" fmla="*/ 207114 h 536924"/>
              <a:gd name="connsiteX8" fmla="*/ 123730 w 446805"/>
              <a:gd name="connsiteY8" fmla="*/ 209077 h 536924"/>
              <a:gd name="connsiteX9" fmla="*/ 116857 w 446805"/>
              <a:gd name="connsiteY9" fmla="*/ 209077 h 536924"/>
              <a:gd name="connsiteX10" fmla="*/ 108019 w 446805"/>
              <a:gd name="connsiteY10" fmla="*/ 217911 h 536924"/>
              <a:gd name="connsiteX11" fmla="*/ 106055 w 446805"/>
              <a:gd name="connsiteY11" fmla="*/ 217911 h 536924"/>
              <a:gd name="connsiteX12" fmla="*/ 106055 w 446805"/>
              <a:gd name="connsiteY12" fmla="*/ 215948 h 536924"/>
              <a:gd name="connsiteX13" fmla="*/ 97217 w 446805"/>
              <a:gd name="connsiteY13" fmla="*/ 209077 h 536924"/>
              <a:gd name="connsiteX14" fmla="*/ 86415 w 446805"/>
              <a:gd name="connsiteY14" fmla="*/ 221837 h 536924"/>
              <a:gd name="connsiteX15" fmla="*/ 86415 w 446805"/>
              <a:gd name="connsiteY15" fmla="*/ 230671 h 536924"/>
              <a:gd name="connsiteX16" fmla="*/ 84451 w 446805"/>
              <a:gd name="connsiteY16" fmla="*/ 232635 h 536924"/>
              <a:gd name="connsiteX17" fmla="*/ 75613 w 446805"/>
              <a:gd name="connsiteY17" fmla="*/ 234598 h 536924"/>
              <a:gd name="connsiteX18" fmla="*/ 73649 w 446805"/>
              <a:gd name="connsiteY18" fmla="*/ 234598 h 536924"/>
              <a:gd name="connsiteX19" fmla="*/ 73649 w 446805"/>
              <a:gd name="connsiteY19" fmla="*/ 241469 h 536924"/>
              <a:gd name="connsiteX20" fmla="*/ 73649 w 446805"/>
              <a:gd name="connsiteY20" fmla="*/ 243432 h 536924"/>
              <a:gd name="connsiteX21" fmla="*/ 69721 w 446805"/>
              <a:gd name="connsiteY21" fmla="*/ 243432 h 536924"/>
              <a:gd name="connsiteX22" fmla="*/ 67758 w 446805"/>
              <a:gd name="connsiteY22" fmla="*/ 250303 h 536924"/>
              <a:gd name="connsiteX23" fmla="*/ 69721 w 446805"/>
              <a:gd name="connsiteY23" fmla="*/ 257174 h 536924"/>
              <a:gd name="connsiteX24" fmla="*/ 69721 w 446805"/>
              <a:gd name="connsiteY24" fmla="*/ 259137 h 536924"/>
              <a:gd name="connsiteX25" fmla="*/ 69721 w 446805"/>
              <a:gd name="connsiteY25" fmla="*/ 263064 h 536924"/>
              <a:gd name="connsiteX26" fmla="*/ 62848 w 446805"/>
              <a:gd name="connsiteY26" fmla="*/ 266990 h 536924"/>
              <a:gd name="connsiteX27" fmla="*/ 69721 w 446805"/>
              <a:gd name="connsiteY27" fmla="*/ 270916 h 536924"/>
              <a:gd name="connsiteX28" fmla="*/ 69721 w 446805"/>
              <a:gd name="connsiteY28" fmla="*/ 272879 h 536924"/>
              <a:gd name="connsiteX29" fmla="*/ 69721 w 446805"/>
              <a:gd name="connsiteY29" fmla="*/ 281714 h 536924"/>
              <a:gd name="connsiteX30" fmla="*/ 73649 w 446805"/>
              <a:gd name="connsiteY30" fmla="*/ 285640 h 536924"/>
              <a:gd name="connsiteX31" fmla="*/ 73649 w 446805"/>
              <a:gd name="connsiteY31" fmla="*/ 287603 h 536924"/>
              <a:gd name="connsiteX32" fmla="*/ 71685 w 446805"/>
              <a:gd name="connsiteY32" fmla="*/ 289566 h 536924"/>
              <a:gd name="connsiteX33" fmla="*/ 69721 w 446805"/>
              <a:gd name="connsiteY33" fmla="*/ 289566 h 536924"/>
              <a:gd name="connsiteX34" fmla="*/ 67758 w 446805"/>
              <a:gd name="connsiteY34" fmla="*/ 289566 h 536924"/>
              <a:gd name="connsiteX35" fmla="*/ 63829 w 446805"/>
              <a:gd name="connsiteY35" fmla="*/ 287603 h 536924"/>
              <a:gd name="connsiteX36" fmla="*/ 59901 w 446805"/>
              <a:gd name="connsiteY36" fmla="*/ 298400 h 536924"/>
              <a:gd name="connsiteX37" fmla="*/ 57938 w 446805"/>
              <a:gd name="connsiteY37" fmla="*/ 300364 h 536924"/>
              <a:gd name="connsiteX38" fmla="*/ 51064 w 446805"/>
              <a:gd name="connsiteY38" fmla="*/ 298400 h 536924"/>
              <a:gd name="connsiteX39" fmla="*/ 49099 w 446805"/>
              <a:gd name="connsiteY39" fmla="*/ 296437 h 536924"/>
              <a:gd name="connsiteX40" fmla="*/ 49099 w 446805"/>
              <a:gd name="connsiteY40" fmla="*/ 294474 h 536924"/>
              <a:gd name="connsiteX41" fmla="*/ 51064 w 446805"/>
              <a:gd name="connsiteY41" fmla="*/ 290548 h 536924"/>
              <a:gd name="connsiteX42" fmla="*/ 49099 w 446805"/>
              <a:gd name="connsiteY42" fmla="*/ 284658 h 536924"/>
              <a:gd name="connsiteX43" fmla="*/ 38298 w 446805"/>
              <a:gd name="connsiteY43" fmla="*/ 282695 h 536924"/>
              <a:gd name="connsiteX44" fmla="*/ 34370 w 446805"/>
              <a:gd name="connsiteY44" fmla="*/ 286621 h 536924"/>
              <a:gd name="connsiteX45" fmla="*/ 30441 w 446805"/>
              <a:gd name="connsiteY45" fmla="*/ 299382 h 536924"/>
              <a:gd name="connsiteX46" fmla="*/ 30441 w 446805"/>
              <a:gd name="connsiteY46" fmla="*/ 308216 h 536924"/>
              <a:gd name="connsiteX47" fmla="*/ 30441 w 446805"/>
              <a:gd name="connsiteY47" fmla="*/ 310179 h 536924"/>
              <a:gd name="connsiteX48" fmla="*/ 23568 w 446805"/>
              <a:gd name="connsiteY48" fmla="*/ 319014 h 536924"/>
              <a:gd name="connsiteX49" fmla="*/ 27496 w 446805"/>
              <a:gd name="connsiteY49" fmla="*/ 329811 h 536924"/>
              <a:gd name="connsiteX50" fmla="*/ 31424 w 446805"/>
              <a:gd name="connsiteY50" fmla="*/ 344535 h 536924"/>
              <a:gd name="connsiteX51" fmla="*/ 31424 w 446805"/>
              <a:gd name="connsiteY51" fmla="*/ 346498 h 536924"/>
              <a:gd name="connsiteX52" fmla="*/ 27496 w 446805"/>
              <a:gd name="connsiteY52" fmla="*/ 350424 h 536924"/>
              <a:gd name="connsiteX53" fmla="*/ 25531 w 446805"/>
              <a:gd name="connsiteY53" fmla="*/ 350424 h 536924"/>
              <a:gd name="connsiteX54" fmla="*/ 18658 w 446805"/>
              <a:gd name="connsiteY54" fmla="*/ 350424 h 536924"/>
              <a:gd name="connsiteX55" fmla="*/ 18658 w 446805"/>
              <a:gd name="connsiteY55" fmla="*/ 352387 h 536924"/>
              <a:gd name="connsiteX56" fmla="*/ 16694 w 446805"/>
              <a:gd name="connsiteY56" fmla="*/ 373982 h 536924"/>
              <a:gd name="connsiteX57" fmla="*/ 14730 w 446805"/>
              <a:gd name="connsiteY57" fmla="*/ 375945 h 536924"/>
              <a:gd name="connsiteX58" fmla="*/ 0 w 446805"/>
              <a:gd name="connsiteY58" fmla="*/ 382816 h 536924"/>
              <a:gd name="connsiteX59" fmla="*/ 0 w 446805"/>
              <a:gd name="connsiteY59" fmla="*/ 384780 h 536924"/>
              <a:gd name="connsiteX60" fmla="*/ 3928 w 446805"/>
              <a:gd name="connsiteY60" fmla="*/ 391651 h 536924"/>
              <a:gd name="connsiteX61" fmla="*/ 3928 w 446805"/>
              <a:gd name="connsiteY61" fmla="*/ 398522 h 536924"/>
              <a:gd name="connsiteX62" fmla="*/ 5892 w 446805"/>
              <a:gd name="connsiteY62" fmla="*/ 405393 h 536924"/>
              <a:gd name="connsiteX63" fmla="*/ 3928 w 446805"/>
              <a:gd name="connsiteY63" fmla="*/ 416190 h 536924"/>
              <a:gd name="connsiteX64" fmla="*/ 3928 w 446805"/>
              <a:gd name="connsiteY64" fmla="*/ 420116 h 536924"/>
              <a:gd name="connsiteX65" fmla="*/ 3928 w 446805"/>
              <a:gd name="connsiteY65" fmla="*/ 422080 h 536924"/>
              <a:gd name="connsiteX66" fmla="*/ 12766 w 446805"/>
              <a:gd name="connsiteY66" fmla="*/ 432877 h 536924"/>
              <a:gd name="connsiteX67" fmla="*/ 16694 w 446805"/>
              <a:gd name="connsiteY67" fmla="*/ 436803 h 536924"/>
              <a:gd name="connsiteX68" fmla="*/ 23568 w 446805"/>
              <a:gd name="connsiteY68" fmla="*/ 449564 h 536924"/>
              <a:gd name="connsiteX69" fmla="*/ 30441 w 446805"/>
              <a:gd name="connsiteY69" fmla="*/ 456435 h 536924"/>
              <a:gd name="connsiteX70" fmla="*/ 32406 w 446805"/>
              <a:gd name="connsiteY70" fmla="*/ 463306 h 536924"/>
              <a:gd name="connsiteX71" fmla="*/ 36334 w 446805"/>
              <a:gd name="connsiteY71" fmla="*/ 465269 h 536924"/>
              <a:gd name="connsiteX72" fmla="*/ 47135 w 446805"/>
              <a:gd name="connsiteY72" fmla="*/ 479993 h 536924"/>
              <a:gd name="connsiteX73" fmla="*/ 54009 w 446805"/>
              <a:gd name="connsiteY73" fmla="*/ 481956 h 536924"/>
              <a:gd name="connsiteX74" fmla="*/ 66775 w 446805"/>
              <a:gd name="connsiteY74" fmla="*/ 490790 h 536924"/>
              <a:gd name="connsiteX75" fmla="*/ 70703 w 446805"/>
              <a:gd name="connsiteY75" fmla="*/ 494716 h 536924"/>
              <a:gd name="connsiteX76" fmla="*/ 77577 w 446805"/>
              <a:gd name="connsiteY76" fmla="*/ 492753 h 536924"/>
              <a:gd name="connsiteX77" fmla="*/ 86415 w 446805"/>
              <a:gd name="connsiteY77" fmla="*/ 494716 h 536924"/>
              <a:gd name="connsiteX78" fmla="*/ 95253 w 446805"/>
              <a:gd name="connsiteY78" fmla="*/ 501588 h 536924"/>
              <a:gd name="connsiteX79" fmla="*/ 102127 w 446805"/>
              <a:gd name="connsiteY79" fmla="*/ 516311 h 536924"/>
              <a:gd name="connsiteX80" fmla="*/ 106055 w 446805"/>
              <a:gd name="connsiteY80" fmla="*/ 525146 h 536924"/>
              <a:gd name="connsiteX81" fmla="*/ 108019 w 446805"/>
              <a:gd name="connsiteY81" fmla="*/ 527109 h 536924"/>
              <a:gd name="connsiteX82" fmla="*/ 109983 w 446805"/>
              <a:gd name="connsiteY82" fmla="*/ 529072 h 536924"/>
              <a:gd name="connsiteX83" fmla="*/ 113911 w 446805"/>
              <a:gd name="connsiteY83" fmla="*/ 531035 h 536924"/>
              <a:gd name="connsiteX84" fmla="*/ 122749 w 446805"/>
              <a:gd name="connsiteY84" fmla="*/ 532998 h 536924"/>
              <a:gd name="connsiteX85" fmla="*/ 129623 w 446805"/>
              <a:gd name="connsiteY85" fmla="*/ 536924 h 536924"/>
              <a:gd name="connsiteX86" fmla="*/ 131587 w 446805"/>
              <a:gd name="connsiteY86" fmla="*/ 534961 h 536924"/>
              <a:gd name="connsiteX87" fmla="*/ 135514 w 446805"/>
              <a:gd name="connsiteY87" fmla="*/ 531035 h 536924"/>
              <a:gd name="connsiteX88" fmla="*/ 142388 w 446805"/>
              <a:gd name="connsiteY88" fmla="*/ 527109 h 536924"/>
              <a:gd name="connsiteX89" fmla="*/ 144353 w 446805"/>
              <a:gd name="connsiteY89" fmla="*/ 525146 h 536924"/>
              <a:gd name="connsiteX90" fmla="*/ 155154 w 446805"/>
              <a:gd name="connsiteY90" fmla="*/ 514348 h 536924"/>
              <a:gd name="connsiteX91" fmla="*/ 162028 w 446805"/>
              <a:gd name="connsiteY91" fmla="*/ 514348 h 536924"/>
              <a:gd name="connsiteX92" fmla="*/ 172830 w 446805"/>
              <a:gd name="connsiteY92" fmla="*/ 516311 h 536924"/>
              <a:gd name="connsiteX93" fmla="*/ 179704 w 446805"/>
              <a:gd name="connsiteY93" fmla="*/ 520238 h 536924"/>
              <a:gd name="connsiteX94" fmla="*/ 183632 w 446805"/>
              <a:gd name="connsiteY94" fmla="*/ 518275 h 536924"/>
              <a:gd name="connsiteX95" fmla="*/ 194434 w 446805"/>
              <a:gd name="connsiteY95" fmla="*/ 516311 h 536924"/>
              <a:gd name="connsiteX96" fmla="*/ 201308 w 446805"/>
              <a:gd name="connsiteY96" fmla="*/ 512385 h 536924"/>
              <a:gd name="connsiteX97" fmla="*/ 203272 w 446805"/>
              <a:gd name="connsiteY97" fmla="*/ 505514 h 536924"/>
              <a:gd name="connsiteX98" fmla="*/ 203272 w 446805"/>
              <a:gd name="connsiteY98" fmla="*/ 503551 h 536924"/>
              <a:gd name="connsiteX99" fmla="*/ 222912 w 446805"/>
              <a:gd name="connsiteY99" fmla="*/ 488827 h 536924"/>
              <a:gd name="connsiteX100" fmla="*/ 224876 w 446805"/>
              <a:gd name="connsiteY100" fmla="*/ 490790 h 536924"/>
              <a:gd name="connsiteX101" fmla="*/ 226839 w 446805"/>
              <a:gd name="connsiteY101" fmla="*/ 490790 h 536924"/>
              <a:gd name="connsiteX102" fmla="*/ 233713 w 446805"/>
              <a:gd name="connsiteY102" fmla="*/ 490790 h 536924"/>
              <a:gd name="connsiteX103" fmla="*/ 248443 w 446805"/>
              <a:gd name="connsiteY103" fmla="*/ 479993 h 536924"/>
              <a:gd name="connsiteX104" fmla="*/ 259245 w 446805"/>
              <a:gd name="connsiteY104" fmla="*/ 476067 h 536924"/>
              <a:gd name="connsiteX105" fmla="*/ 261209 w 446805"/>
              <a:gd name="connsiteY105" fmla="*/ 476067 h 536924"/>
              <a:gd name="connsiteX106" fmla="*/ 265137 w 446805"/>
              <a:gd name="connsiteY106" fmla="*/ 476067 h 536924"/>
              <a:gd name="connsiteX107" fmla="*/ 267101 w 446805"/>
              <a:gd name="connsiteY107" fmla="*/ 467232 h 536924"/>
              <a:gd name="connsiteX108" fmla="*/ 265137 w 446805"/>
              <a:gd name="connsiteY108" fmla="*/ 460361 h 536924"/>
              <a:gd name="connsiteX109" fmla="*/ 265137 w 446805"/>
              <a:gd name="connsiteY109" fmla="*/ 458398 h 536924"/>
              <a:gd name="connsiteX110" fmla="*/ 267101 w 446805"/>
              <a:gd name="connsiteY110" fmla="*/ 445637 h 536924"/>
              <a:gd name="connsiteX111" fmla="*/ 267101 w 446805"/>
              <a:gd name="connsiteY111" fmla="*/ 443674 h 536924"/>
              <a:gd name="connsiteX112" fmla="*/ 271029 w 446805"/>
              <a:gd name="connsiteY112" fmla="*/ 432877 h 536924"/>
              <a:gd name="connsiteX113" fmla="*/ 272993 w 446805"/>
              <a:gd name="connsiteY113" fmla="*/ 424043 h 536924"/>
              <a:gd name="connsiteX114" fmla="*/ 274957 w 446805"/>
              <a:gd name="connsiteY114" fmla="*/ 422080 h 536924"/>
              <a:gd name="connsiteX115" fmla="*/ 283795 w 446805"/>
              <a:gd name="connsiteY115" fmla="*/ 407356 h 536924"/>
              <a:gd name="connsiteX116" fmla="*/ 285759 w 446805"/>
              <a:gd name="connsiteY116" fmla="*/ 403430 h 536924"/>
              <a:gd name="connsiteX117" fmla="*/ 289687 w 446805"/>
              <a:gd name="connsiteY117" fmla="*/ 399503 h 536924"/>
              <a:gd name="connsiteX118" fmla="*/ 293615 w 446805"/>
              <a:gd name="connsiteY118" fmla="*/ 392632 h 536924"/>
              <a:gd name="connsiteX119" fmla="*/ 295579 w 446805"/>
              <a:gd name="connsiteY119" fmla="*/ 379872 h 536924"/>
              <a:gd name="connsiteX120" fmla="*/ 295579 w 446805"/>
              <a:gd name="connsiteY120" fmla="*/ 373001 h 536924"/>
              <a:gd name="connsiteX121" fmla="*/ 299507 w 446805"/>
              <a:gd name="connsiteY121" fmla="*/ 358277 h 536924"/>
              <a:gd name="connsiteX122" fmla="*/ 306381 w 446805"/>
              <a:gd name="connsiteY122" fmla="*/ 349443 h 536924"/>
              <a:gd name="connsiteX123" fmla="*/ 308345 w 446805"/>
              <a:gd name="connsiteY123" fmla="*/ 340608 h 536924"/>
              <a:gd name="connsiteX124" fmla="*/ 310308 w 446805"/>
              <a:gd name="connsiteY124" fmla="*/ 333737 h 536924"/>
              <a:gd name="connsiteX125" fmla="*/ 312273 w 446805"/>
              <a:gd name="connsiteY125" fmla="*/ 329811 h 536924"/>
              <a:gd name="connsiteX126" fmla="*/ 314237 w 446805"/>
              <a:gd name="connsiteY126" fmla="*/ 322940 h 536924"/>
              <a:gd name="connsiteX127" fmla="*/ 314237 w 446805"/>
              <a:gd name="connsiteY127" fmla="*/ 319014 h 536924"/>
              <a:gd name="connsiteX128" fmla="*/ 316201 w 446805"/>
              <a:gd name="connsiteY128" fmla="*/ 308216 h 536924"/>
              <a:gd name="connsiteX129" fmla="*/ 316201 w 446805"/>
              <a:gd name="connsiteY129" fmla="*/ 301345 h 536924"/>
              <a:gd name="connsiteX130" fmla="*/ 316201 w 446805"/>
              <a:gd name="connsiteY130" fmla="*/ 297419 h 536924"/>
              <a:gd name="connsiteX131" fmla="*/ 325038 w 446805"/>
              <a:gd name="connsiteY131" fmla="*/ 286621 h 536924"/>
              <a:gd name="connsiteX132" fmla="*/ 335841 w 446805"/>
              <a:gd name="connsiteY132" fmla="*/ 284658 h 536924"/>
              <a:gd name="connsiteX133" fmla="*/ 339768 w 446805"/>
              <a:gd name="connsiteY133" fmla="*/ 284658 h 536924"/>
              <a:gd name="connsiteX134" fmla="*/ 350570 w 446805"/>
              <a:gd name="connsiteY134" fmla="*/ 286621 h 536924"/>
              <a:gd name="connsiteX135" fmla="*/ 361372 w 446805"/>
              <a:gd name="connsiteY135" fmla="*/ 295456 h 536924"/>
              <a:gd name="connsiteX136" fmla="*/ 365300 w 446805"/>
              <a:gd name="connsiteY136" fmla="*/ 302327 h 536924"/>
              <a:gd name="connsiteX137" fmla="*/ 369228 w 446805"/>
              <a:gd name="connsiteY137" fmla="*/ 302327 h 536924"/>
              <a:gd name="connsiteX138" fmla="*/ 371192 w 446805"/>
              <a:gd name="connsiteY138" fmla="*/ 300364 h 536924"/>
              <a:gd name="connsiteX139" fmla="*/ 375120 w 446805"/>
              <a:gd name="connsiteY139" fmla="*/ 276806 h 536924"/>
              <a:gd name="connsiteX140" fmla="*/ 379048 w 446805"/>
              <a:gd name="connsiteY140" fmla="*/ 267971 h 536924"/>
              <a:gd name="connsiteX141" fmla="*/ 379048 w 446805"/>
              <a:gd name="connsiteY141" fmla="*/ 257174 h 536924"/>
              <a:gd name="connsiteX142" fmla="*/ 382976 w 446805"/>
              <a:gd name="connsiteY142" fmla="*/ 246377 h 536924"/>
              <a:gd name="connsiteX143" fmla="*/ 386904 w 446805"/>
              <a:gd name="connsiteY143" fmla="*/ 239506 h 536924"/>
              <a:gd name="connsiteX144" fmla="*/ 401634 w 446805"/>
              <a:gd name="connsiteY144" fmla="*/ 230671 h 536924"/>
              <a:gd name="connsiteX145" fmla="*/ 408507 w 446805"/>
              <a:gd name="connsiteY145" fmla="*/ 230671 h 536924"/>
              <a:gd name="connsiteX146" fmla="*/ 410472 w 446805"/>
              <a:gd name="connsiteY146" fmla="*/ 226745 h 536924"/>
              <a:gd name="connsiteX147" fmla="*/ 414400 w 446805"/>
              <a:gd name="connsiteY147" fmla="*/ 219874 h 536924"/>
              <a:gd name="connsiteX148" fmla="*/ 425201 w 446805"/>
              <a:gd name="connsiteY148" fmla="*/ 211040 h 536924"/>
              <a:gd name="connsiteX149" fmla="*/ 432075 w 446805"/>
              <a:gd name="connsiteY149" fmla="*/ 204169 h 536924"/>
              <a:gd name="connsiteX150" fmla="*/ 434040 w 446805"/>
              <a:gd name="connsiteY150" fmla="*/ 197298 h 536924"/>
              <a:gd name="connsiteX151" fmla="*/ 440914 w 446805"/>
              <a:gd name="connsiteY151" fmla="*/ 184537 h 536924"/>
              <a:gd name="connsiteX152" fmla="*/ 442877 w 446805"/>
              <a:gd name="connsiteY152" fmla="*/ 180611 h 536924"/>
              <a:gd name="connsiteX153" fmla="*/ 442877 w 446805"/>
              <a:gd name="connsiteY153" fmla="*/ 171777 h 536924"/>
              <a:gd name="connsiteX154" fmla="*/ 444841 w 446805"/>
              <a:gd name="connsiteY154" fmla="*/ 171777 h 536924"/>
              <a:gd name="connsiteX155" fmla="*/ 444841 w 446805"/>
              <a:gd name="connsiteY155" fmla="*/ 160979 h 536924"/>
              <a:gd name="connsiteX156" fmla="*/ 446805 w 446805"/>
              <a:gd name="connsiteY156" fmla="*/ 154108 h 536924"/>
              <a:gd name="connsiteX157" fmla="*/ 444841 w 446805"/>
              <a:gd name="connsiteY157" fmla="*/ 150182 h 536924"/>
              <a:gd name="connsiteX158" fmla="*/ 444841 w 446805"/>
              <a:gd name="connsiteY158" fmla="*/ 146255 h 536924"/>
              <a:gd name="connsiteX159" fmla="*/ 442877 w 446805"/>
              <a:gd name="connsiteY159" fmla="*/ 146255 h 536924"/>
              <a:gd name="connsiteX160" fmla="*/ 421274 w 446805"/>
              <a:gd name="connsiteY160" fmla="*/ 146255 h 536924"/>
              <a:gd name="connsiteX161" fmla="*/ 414400 w 446805"/>
              <a:gd name="connsiteY161" fmla="*/ 146255 h 536924"/>
              <a:gd name="connsiteX162" fmla="*/ 410472 w 446805"/>
              <a:gd name="connsiteY162" fmla="*/ 144292 h 536924"/>
              <a:gd name="connsiteX163" fmla="*/ 403597 w 446805"/>
              <a:gd name="connsiteY163" fmla="*/ 157053 h 536924"/>
              <a:gd name="connsiteX164" fmla="*/ 385922 w 446805"/>
              <a:gd name="connsiteY164" fmla="*/ 167850 h 536924"/>
              <a:gd name="connsiteX165" fmla="*/ 381994 w 446805"/>
              <a:gd name="connsiteY165" fmla="*/ 167850 h 536924"/>
              <a:gd name="connsiteX166" fmla="*/ 380030 w 446805"/>
              <a:gd name="connsiteY166" fmla="*/ 169813 h 536924"/>
              <a:gd name="connsiteX167" fmla="*/ 376102 w 446805"/>
              <a:gd name="connsiteY167" fmla="*/ 176684 h 536924"/>
              <a:gd name="connsiteX168" fmla="*/ 369228 w 446805"/>
              <a:gd name="connsiteY168" fmla="*/ 183556 h 536924"/>
              <a:gd name="connsiteX169" fmla="*/ 369228 w 446805"/>
              <a:gd name="connsiteY169" fmla="*/ 185519 h 536924"/>
              <a:gd name="connsiteX170" fmla="*/ 358426 w 446805"/>
              <a:gd name="connsiteY170" fmla="*/ 196316 h 536924"/>
              <a:gd name="connsiteX171" fmla="*/ 349588 w 446805"/>
              <a:gd name="connsiteY171" fmla="*/ 207114 h 536924"/>
              <a:gd name="connsiteX172" fmla="*/ 347625 w 446805"/>
              <a:gd name="connsiteY172" fmla="*/ 211040 h 536924"/>
              <a:gd name="connsiteX173" fmla="*/ 345660 w 446805"/>
              <a:gd name="connsiteY173" fmla="*/ 211040 h 536924"/>
              <a:gd name="connsiteX174" fmla="*/ 334858 w 446805"/>
              <a:gd name="connsiteY174" fmla="*/ 214966 h 536924"/>
              <a:gd name="connsiteX175" fmla="*/ 327985 w 446805"/>
              <a:gd name="connsiteY175" fmla="*/ 214966 h 536924"/>
              <a:gd name="connsiteX176" fmla="*/ 315218 w 446805"/>
              <a:gd name="connsiteY176" fmla="*/ 200242 h 536924"/>
              <a:gd name="connsiteX177" fmla="*/ 302453 w 446805"/>
              <a:gd name="connsiteY177" fmla="*/ 124661 h 536924"/>
              <a:gd name="connsiteX178" fmla="*/ 194434 w 446805"/>
              <a:gd name="connsiteY178" fmla="*/ 142329 h 536924"/>
              <a:gd name="connsiteX179" fmla="*/ 192470 w 446805"/>
              <a:gd name="connsiteY179" fmla="*/ 142329 h 536924"/>
              <a:gd name="connsiteX180" fmla="*/ 192470 w 446805"/>
              <a:gd name="connsiteY180" fmla="*/ 140366 h 536924"/>
              <a:gd name="connsiteX181" fmla="*/ 176758 w 446805"/>
              <a:gd name="connsiteY181" fmla="*/ 0 h 536924"/>
              <a:gd name="connsiteX182" fmla="*/ 172830 w 446805"/>
              <a:gd name="connsiteY182" fmla="*/ 1963 h 536924"/>
              <a:gd name="connsiteX183" fmla="*/ 165956 w 446805"/>
              <a:gd name="connsiteY183" fmla="*/ 3926 h 536924"/>
              <a:gd name="connsiteX184" fmla="*/ 163992 w 446805"/>
              <a:gd name="connsiteY184" fmla="*/ 5890 h 536924"/>
              <a:gd name="connsiteX185" fmla="*/ 174794 w 446805"/>
              <a:gd name="connsiteY185" fmla="*/ 20613 h 536924"/>
              <a:gd name="connsiteX186" fmla="*/ 174794 w 446805"/>
              <a:gd name="connsiteY186" fmla="*/ 35337 h 536924"/>
              <a:gd name="connsiteX187" fmla="*/ 176758 w 446805"/>
              <a:gd name="connsiteY187" fmla="*/ 37300 h 536924"/>
              <a:gd name="connsiteX188" fmla="*/ 178722 w 446805"/>
              <a:gd name="connsiteY188" fmla="*/ 48097 h 536924"/>
              <a:gd name="connsiteX189" fmla="*/ 178722 w 446805"/>
              <a:gd name="connsiteY189" fmla="*/ 50061 h 536924"/>
              <a:gd name="connsiteX190" fmla="*/ 169884 w 446805"/>
              <a:gd name="connsiteY190" fmla="*/ 71655 h 536924"/>
              <a:gd name="connsiteX191" fmla="*/ 169884 w 446805"/>
              <a:gd name="connsiteY191" fmla="*/ 110919 h 536924"/>
              <a:gd name="connsiteX192" fmla="*/ 167920 w 446805"/>
              <a:gd name="connsiteY192" fmla="*/ 112882 h 536924"/>
              <a:gd name="connsiteX193" fmla="*/ 165956 w 446805"/>
              <a:gd name="connsiteY193" fmla="*/ 114845 h 536924"/>
              <a:gd name="connsiteX194" fmla="*/ 167920 w 446805"/>
              <a:gd name="connsiteY194" fmla="*/ 118771 h 536924"/>
              <a:gd name="connsiteX195" fmla="*/ 167920 w 446805"/>
              <a:gd name="connsiteY195" fmla="*/ 120734 h 536924"/>
              <a:gd name="connsiteX196" fmla="*/ 163992 w 446805"/>
              <a:gd name="connsiteY196" fmla="*/ 124661 h 536924"/>
              <a:gd name="connsiteX197" fmla="*/ 165956 w 446805"/>
              <a:gd name="connsiteY197" fmla="*/ 128587 h 536924"/>
              <a:gd name="connsiteX198" fmla="*/ 165956 w 446805"/>
              <a:gd name="connsiteY198" fmla="*/ 130550 h 536924"/>
              <a:gd name="connsiteX199" fmla="*/ 162028 w 446805"/>
              <a:gd name="connsiteY199" fmla="*/ 137421 h 536924"/>
              <a:gd name="connsiteX200" fmla="*/ 165956 w 446805"/>
              <a:gd name="connsiteY200" fmla="*/ 144292 h 536924"/>
              <a:gd name="connsiteX201" fmla="*/ 165956 w 446805"/>
              <a:gd name="connsiteY201" fmla="*/ 146255 h 536924"/>
              <a:gd name="connsiteX202" fmla="*/ 163010 w 446805"/>
              <a:gd name="connsiteY202" fmla="*/ 153127 h 53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446805" h="536924">
                <a:moveTo>
                  <a:pt x="163010" y="153127"/>
                </a:moveTo>
                <a:cubicBezTo>
                  <a:pt x="163010" y="163924"/>
                  <a:pt x="163010" y="163924"/>
                  <a:pt x="163010" y="163924"/>
                </a:cubicBezTo>
                <a:cubicBezTo>
                  <a:pt x="163010" y="163924"/>
                  <a:pt x="163010" y="163924"/>
                  <a:pt x="161047" y="163924"/>
                </a:cubicBezTo>
                <a:cubicBezTo>
                  <a:pt x="150244" y="172758"/>
                  <a:pt x="150244" y="172758"/>
                  <a:pt x="150244" y="172758"/>
                </a:cubicBezTo>
                <a:cubicBezTo>
                  <a:pt x="137479" y="192390"/>
                  <a:pt x="137479" y="192390"/>
                  <a:pt x="137479" y="192390"/>
                </a:cubicBezTo>
                <a:cubicBezTo>
                  <a:pt x="137479" y="194353"/>
                  <a:pt x="137479" y="194353"/>
                  <a:pt x="137479" y="194353"/>
                </a:cubicBezTo>
                <a:cubicBezTo>
                  <a:pt x="130604" y="198279"/>
                  <a:pt x="130604" y="198279"/>
                  <a:pt x="130604" y="198279"/>
                </a:cubicBezTo>
                <a:cubicBezTo>
                  <a:pt x="123730" y="207114"/>
                  <a:pt x="123730" y="207114"/>
                  <a:pt x="123730" y="207114"/>
                </a:cubicBezTo>
                <a:lnTo>
                  <a:pt x="123730" y="209077"/>
                </a:lnTo>
                <a:cubicBezTo>
                  <a:pt x="116857" y="209077"/>
                  <a:pt x="116857" y="209077"/>
                  <a:pt x="116857" y="209077"/>
                </a:cubicBezTo>
                <a:cubicBezTo>
                  <a:pt x="108019" y="217911"/>
                  <a:pt x="108019" y="217911"/>
                  <a:pt x="108019" y="217911"/>
                </a:cubicBezTo>
                <a:cubicBezTo>
                  <a:pt x="108019" y="217911"/>
                  <a:pt x="108019" y="217911"/>
                  <a:pt x="106055" y="217911"/>
                </a:cubicBezTo>
                <a:cubicBezTo>
                  <a:pt x="106055" y="217911"/>
                  <a:pt x="106055" y="217911"/>
                  <a:pt x="106055" y="215948"/>
                </a:cubicBezTo>
                <a:cubicBezTo>
                  <a:pt x="97217" y="209077"/>
                  <a:pt x="97217" y="209077"/>
                  <a:pt x="97217" y="209077"/>
                </a:cubicBezTo>
                <a:cubicBezTo>
                  <a:pt x="86415" y="221837"/>
                  <a:pt x="86415" y="221837"/>
                  <a:pt x="86415" y="221837"/>
                </a:cubicBezTo>
                <a:cubicBezTo>
                  <a:pt x="86415" y="230671"/>
                  <a:pt x="86415" y="230671"/>
                  <a:pt x="86415" y="230671"/>
                </a:cubicBezTo>
                <a:cubicBezTo>
                  <a:pt x="86415" y="232635"/>
                  <a:pt x="86415" y="232635"/>
                  <a:pt x="84451" y="232635"/>
                </a:cubicBezTo>
                <a:cubicBezTo>
                  <a:pt x="75613" y="234598"/>
                  <a:pt x="75613" y="234598"/>
                  <a:pt x="75613" y="234598"/>
                </a:cubicBezTo>
                <a:cubicBezTo>
                  <a:pt x="73649" y="234598"/>
                  <a:pt x="73649" y="234598"/>
                  <a:pt x="73649" y="234598"/>
                </a:cubicBezTo>
                <a:cubicBezTo>
                  <a:pt x="73649" y="241469"/>
                  <a:pt x="73649" y="241469"/>
                  <a:pt x="73649" y="241469"/>
                </a:cubicBezTo>
                <a:lnTo>
                  <a:pt x="73649" y="243432"/>
                </a:lnTo>
                <a:cubicBezTo>
                  <a:pt x="69721" y="243432"/>
                  <a:pt x="69721" y="243432"/>
                  <a:pt x="69721" y="243432"/>
                </a:cubicBezTo>
                <a:cubicBezTo>
                  <a:pt x="67758" y="250303"/>
                  <a:pt x="67758" y="250303"/>
                  <a:pt x="67758" y="250303"/>
                </a:cubicBezTo>
                <a:cubicBezTo>
                  <a:pt x="69721" y="257174"/>
                  <a:pt x="69721" y="257174"/>
                  <a:pt x="69721" y="257174"/>
                </a:cubicBezTo>
                <a:cubicBezTo>
                  <a:pt x="71685" y="259137"/>
                  <a:pt x="71685" y="259137"/>
                  <a:pt x="69721" y="259137"/>
                </a:cubicBezTo>
                <a:cubicBezTo>
                  <a:pt x="69721" y="263064"/>
                  <a:pt x="69721" y="263064"/>
                  <a:pt x="69721" y="263064"/>
                </a:cubicBezTo>
                <a:cubicBezTo>
                  <a:pt x="62848" y="266990"/>
                  <a:pt x="62848" y="266990"/>
                  <a:pt x="62848" y="266990"/>
                </a:cubicBezTo>
                <a:cubicBezTo>
                  <a:pt x="69721" y="270916"/>
                  <a:pt x="69721" y="270916"/>
                  <a:pt x="69721" y="270916"/>
                </a:cubicBezTo>
                <a:cubicBezTo>
                  <a:pt x="69721" y="272879"/>
                  <a:pt x="69721" y="272879"/>
                  <a:pt x="69721" y="272879"/>
                </a:cubicBezTo>
                <a:cubicBezTo>
                  <a:pt x="69721" y="281714"/>
                  <a:pt x="69721" y="281714"/>
                  <a:pt x="69721" y="281714"/>
                </a:cubicBezTo>
                <a:cubicBezTo>
                  <a:pt x="73649" y="285640"/>
                  <a:pt x="73649" y="285640"/>
                  <a:pt x="73649" y="285640"/>
                </a:cubicBezTo>
                <a:lnTo>
                  <a:pt x="73649" y="287603"/>
                </a:lnTo>
                <a:cubicBezTo>
                  <a:pt x="73649" y="287603"/>
                  <a:pt x="71685" y="287603"/>
                  <a:pt x="71685" y="289566"/>
                </a:cubicBezTo>
                <a:cubicBezTo>
                  <a:pt x="69721" y="289566"/>
                  <a:pt x="69721" y="289566"/>
                  <a:pt x="69721" y="289566"/>
                </a:cubicBezTo>
                <a:cubicBezTo>
                  <a:pt x="69721" y="289566"/>
                  <a:pt x="69721" y="289566"/>
                  <a:pt x="67758" y="289566"/>
                </a:cubicBezTo>
                <a:cubicBezTo>
                  <a:pt x="63829" y="287603"/>
                  <a:pt x="63829" y="287603"/>
                  <a:pt x="63829" y="287603"/>
                </a:cubicBezTo>
                <a:cubicBezTo>
                  <a:pt x="59901" y="298400"/>
                  <a:pt x="59901" y="298400"/>
                  <a:pt x="59901" y="298400"/>
                </a:cubicBezTo>
                <a:lnTo>
                  <a:pt x="57938" y="300364"/>
                </a:lnTo>
                <a:cubicBezTo>
                  <a:pt x="51064" y="298400"/>
                  <a:pt x="51064" y="298400"/>
                  <a:pt x="51064" y="298400"/>
                </a:cubicBezTo>
                <a:cubicBezTo>
                  <a:pt x="51064" y="298400"/>
                  <a:pt x="51064" y="296437"/>
                  <a:pt x="49099" y="296437"/>
                </a:cubicBezTo>
                <a:cubicBezTo>
                  <a:pt x="49099" y="296437"/>
                  <a:pt x="49099" y="296437"/>
                  <a:pt x="49099" y="294474"/>
                </a:cubicBezTo>
                <a:cubicBezTo>
                  <a:pt x="51064" y="290548"/>
                  <a:pt x="51064" y="290548"/>
                  <a:pt x="51064" y="290548"/>
                </a:cubicBezTo>
                <a:cubicBezTo>
                  <a:pt x="49099" y="284658"/>
                  <a:pt x="49099" y="284658"/>
                  <a:pt x="49099" y="284658"/>
                </a:cubicBezTo>
                <a:cubicBezTo>
                  <a:pt x="38298" y="282695"/>
                  <a:pt x="38298" y="282695"/>
                  <a:pt x="38298" y="282695"/>
                </a:cubicBezTo>
                <a:cubicBezTo>
                  <a:pt x="34370" y="286621"/>
                  <a:pt x="34370" y="286621"/>
                  <a:pt x="34370" y="286621"/>
                </a:cubicBezTo>
                <a:cubicBezTo>
                  <a:pt x="30441" y="299382"/>
                  <a:pt x="30441" y="299382"/>
                  <a:pt x="30441" y="299382"/>
                </a:cubicBezTo>
                <a:cubicBezTo>
                  <a:pt x="30441" y="308216"/>
                  <a:pt x="30441" y="308216"/>
                  <a:pt x="30441" y="308216"/>
                </a:cubicBezTo>
                <a:lnTo>
                  <a:pt x="30441" y="310179"/>
                </a:lnTo>
                <a:cubicBezTo>
                  <a:pt x="23568" y="319014"/>
                  <a:pt x="23568" y="319014"/>
                  <a:pt x="23568" y="319014"/>
                </a:cubicBezTo>
                <a:cubicBezTo>
                  <a:pt x="27496" y="329811"/>
                  <a:pt x="27496" y="329811"/>
                  <a:pt x="27496" y="329811"/>
                </a:cubicBezTo>
                <a:cubicBezTo>
                  <a:pt x="31424" y="344535"/>
                  <a:pt x="31424" y="344535"/>
                  <a:pt x="31424" y="344535"/>
                </a:cubicBezTo>
                <a:lnTo>
                  <a:pt x="31424" y="346498"/>
                </a:lnTo>
                <a:cubicBezTo>
                  <a:pt x="27496" y="350424"/>
                  <a:pt x="27496" y="350424"/>
                  <a:pt x="27496" y="350424"/>
                </a:cubicBezTo>
                <a:cubicBezTo>
                  <a:pt x="27496" y="350424"/>
                  <a:pt x="27496" y="350424"/>
                  <a:pt x="25531" y="350424"/>
                </a:cubicBezTo>
                <a:cubicBezTo>
                  <a:pt x="18658" y="350424"/>
                  <a:pt x="18658" y="350424"/>
                  <a:pt x="18658" y="350424"/>
                </a:cubicBezTo>
                <a:cubicBezTo>
                  <a:pt x="18658" y="352387"/>
                  <a:pt x="18658" y="352387"/>
                  <a:pt x="18658" y="352387"/>
                </a:cubicBezTo>
                <a:cubicBezTo>
                  <a:pt x="16694" y="373982"/>
                  <a:pt x="16694" y="373982"/>
                  <a:pt x="16694" y="373982"/>
                </a:cubicBezTo>
                <a:cubicBezTo>
                  <a:pt x="16694" y="373982"/>
                  <a:pt x="16694" y="373982"/>
                  <a:pt x="14730" y="375945"/>
                </a:cubicBezTo>
                <a:cubicBezTo>
                  <a:pt x="0" y="382816"/>
                  <a:pt x="0" y="382816"/>
                  <a:pt x="0" y="382816"/>
                </a:cubicBezTo>
                <a:cubicBezTo>
                  <a:pt x="0" y="384780"/>
                  <a:pt x="0" y="384780"/>
                  <a:pt x="0" y="384780"/>
                </a:cubicBezTo>
                <a:cubicBezTo>
                  <a:pt x="3928" y="391651"/>
                  <a:pt x="3928" y="391651"/>
                  <a:pt x="3928" y="391651"/>
                </a:cubicBezTo>
                <a:cubicBezTo>
                  <a:pt x="3928" y="393614"/>
                  <a:pt x="3928" y="395577"/>
                  <a:pt x="3928" y="398522"/>
                </a:cubicBezTo>
                <a:cubicBezTo>
                  <a:pt x="5892" y="405393"/>
                  <a:pt x="5892" y="405393"/>
                  <a:pt x="5892" y="405393"/>
                </a:cubicBezTo>
                <a:cubicBezTo>
                  <a:pt x="5892" y="409319"/>
                  <a:pt x="5892" y="414227"/>
                  <a:pt x="3928" y="416190"/>
                </a:cubicBezTo>
                <a:cubicBezTo>
                  <a:pt x="3928" y="418153"/>
                  <a:pt x="3928" y="420116"/>
                  <a:pt x="3928" y="420116"/>
                </a:cubicBezTo>
                <a:lnTo>
                  <a:pt x="3928" y="422080"/>
                </a:lnTo>
                <a:cubicBezTo>
                  <a:pt x="12766" y="432877"/>
                  <a:pt x="12766" y="432877"/>
                  <a:pt x="12766" y="432877"/>
                </a:cubicBezTo>
                <a:cubicBezTo>
                  <a:pt x="16694" y="436803"/>
                  <a:pt x="16694" y="436803"/>
                  <a:pt x="16694" y="436803"/>
                </a:cubicBezTo>
                <a:cubicBezTo>
                  <a:pt x="20622" y="438766"/>
                  <a:pt x="23568" y="443674"/>
                  <a:pt x="23568" y="449564"/>
                </a:cubicBezTo>
                <a:cubicBezTo>
                  <a:pt x="25531" y="449564"/>
                  <a:pt x="27496" y="453490"/>
                  <a:pt x="30441" y="456435"/>
                </a:cubicBezTo>
                <a:cubicBezTo>
                  <a:pt x="32406" y="463306"/>
                  <a:pt x="32406" y="463306"/>
                  <a:pt x="32406" y="463306"/>
                </a:cubicBezTo>
                <a:cubicBezTo>
                  <a:pt x="36334" y="465269"/>
                  <a:pt x="36334" y="465269"/>
                  <a:pt x="36334" y="465269"/>
                </a:cubicBezTo>
                <a:cubicBezTo>
                  <a:pt x="43208" y="467232"/>
                  <a:pt x="47135" y="474103"/>
                  <a:pt x="47135" y="479993"/>
                </a:cubicBezTo>
                <a:cubicBezTo>
                  <a:pt x="49099" y="479993"/>
                  <a:pt x="51064" y="481956"/>
                  <a:pt x="54009" y="481956"/>
                </a:cubicBezTo>
                <a:cubicBezTo>
                  <a:pt x="60883" y="483919"/>
                  <a:pt x="64811" y="485882"/>
                  <a:pt x="66775" y="490790"/>
                </a:cubicBezTo>
                <a:cubicBezTo>
                  <a:pt x="68739" y="492753"/>
                  <a:pt x="68739" y="492753"/>
                  <a:pt x="70703" y="494716"/>
                </a:cubicBezTo>
                <a:cubicBezTo>
                  <a:pt x="72667" y="492753"/>
                  <a:pt x="74631" y="492753"/>
                  <a:pt x="77577" y="492753"/>
                </a:cubicBezTo>
                <a:cubicBezTo>
                  <a:pt x="79541" y="492753"/>
                  <a:pt x="84451" y="494716"/>
                  <a:pt x="86415" y="494716"/>
                </a:cubicBezTo>
                <a:cubicBezTo>
                  <a:pt x="88379" y="496680"/>
                  <a:pt x="93289" y="496680"/>
                  <a:pt x="95253" y="501588"/>
                </a:cubicBezTo>
                <a:cubicBezTo>
                  <a:pt x="99181" y="505514"/>
                  <a:pt x="102127" y="510422"/>
                  <a:pt x="102127" y="516311"/>
                </a:cubicBezTo>
                <a:cubicBezTo>
                  <a:pt x="104091" y="518275"/>
                  <a:pt x="106055" y="523182"/>
                  <a:pt x="106055" y="525146"/>
                </a:cubicBezTo>
                <a:cubicBezTo>
                  <a:pt x="108019" y="527109"/>
                  <a:pt x="108019" y="527109"/>
                  <a:pt x="108019" y="527109"/>
                </a:cubicBezTo>
                <a:lnTo>
                  <a:pt x="109983" y="529072"/>
                </a:lnTo>
                <a:cubicBezTo>
                  <a:pt x="113911" y="531035"/>
                  <a:pt x="113911" y="531035"/>
                  <a:pt x="113911" y="531035"/>
                </a:cubicBezTo>
                <a:cubicBezTo>
                  <a:pt x="115875" y="531035"/>
                  <a:pt x="120785" y="531035"/>
                  <a:pt x="122749" y="532998"/>
                </a:cubicBezTo>
                <a:cubicBezTo>
                  <a:pt x="129623" y="536924"/>
                  <a:pt x="129623" y="536924"/>
                  <a:pt x="129623" y="536924"/>
                </a:cubicBezTo>
                <a:cubicBezTo>
                  <a:pt x="131587" y="534961"/>
                  <a:pt x="131587" y="534961"/>
                  <a:pt x="131587" y="534961"/>
                </a:cubicBezTo>
                <a:cubicBezTo>
                  <a:pt x="131587" y="532998"/>
                  <a:pt x="133550" y="531035"/>
                  <a:pt x="135514" y="531035"/>
                </a:cubicBezTo>
                <a:cubicBezTo>
                  <a:pt x="142388" y="527109"/>
                  <a:pt x="142388" y="527109"/>
                  <a:pt x="142388" y="527109"/>
                </a:cubicBezTo>
                <a:cubicBezTo>
                  <a:pt x="144353" y="525146"/>
                  <a:pt x="144353" y="525146"/>
                  <a:pt x="144353" y="525146"/>
                </a:cubicBezTo>
                <a:cubicBezTo>
                  <a:pt x="146317" y="521219"/>
                  <a:pt x="151227" y="516311"/>
                  <a:pt x="155154" y="514348"/>
                </a:cubicBezTo>
                <a:cubicBezTo>
                  <a:pt x="157118" y="514348"/>
                  <a:pt x="159082" y="514348"/>
                  <a:pt x="162028" y="514348"/>
                </a:cubicBezTo>
                <a:cubicBezTo>
                  <a:pt x="163992" y="514348"/>
                  <a:pt x="168902" y="514348"/>
                  <a:pt x="172830" y="516311"/>
                </a:cubicBezTo>
                <a:cubicBezTo>
                  <a:pt x="179704" y="520238"/>
                  <a:pt x="179704" y="520238"/>
                  <a:pt x="179704" y="520238"/>
                </a:cubicBezTo>
                <a:cubicBezTo>
                  <a:pt x="181668" y="520238"/>
                  <a:pt x="181668" y="520238"/>
                  <a:pt x="183632" y="518275"/>
                </a:cubicBezTo>
                <a:cubicBezTo>
                  <a:pt x="194434" y="516311"/>
                  <a:pt x="194434" y="516311"/>
                  <a:pt x="194434" y="516311"/>
                </a:cubicBezTo>
                <a:cubicBezTo>
                  <a:pt x="196398" y="514348"/>
                  <a:pt x="198362" y="512385"/>
                  <a:pt x="201308" y="512385"/>
                </a:cubicBezTo>
                <a:cubicBezTo>
                  <a:pt x="201308" y="510422"/>
                  <a:pt x="201308" y="508459"/>
                  <a:pt x="203272" y="505514"/>
                </a:cubicBezTo>
                <a:cubicBezTo>
                  <a:pt x="203272" y="503551"/>
                  <a:pt x="203272" y="503551"/>
                  <a:pt x="203272" y="503551"/>
                </a:cubicBezTo>
                <a:cubicBezTo>
                  <a:pt x="205236" y="494716"/>
                  <a:pt x="214074" y="488827"/>
                  <a:pt x="222912" y="488827"/>
                </a:cubicBezTo>
                <a:cubicBezTo>
                  <a:pt x="222912" y="488827"/>
                  <a:pt x="222912" y="490790"/>
                  <a:pt x="224876" y="490790"/>
                </a:cubicBezTo>
                <a:cubicBezTo>
                  <a:pt x="226839" y="490790"/>
                  <a:pt x="226839" y="490790"/>
                  <a:pt x="226839" y="490790"/>
                </a:cubicBezTo>
                <a:cubicBezTo>
                  <a:pt x="228803" y="490790"/>
                  <a:pt x="230768" y="490790"/>
                  <a:pt x="233713" y="490790"/>
                </a:cubicBezTo>
                <a:cubicBezTo>
                  <a:pt x="248443" y="479993"/>
                  <a:pt x="248443" y="479993"/>
                  <a:pt x="248443" y="479993"/>
                </a:cubicBezTo>
                <a:cubicBezTo>
                  <a:pt x="250407" y="478030"/>
                  <a:pt x="255317" y="476067"/>
                  <a:pt x="259245" y="476067"/>
                </a:cubicBezTo>
                <a:cubicBezTo>
                  <a:pt x="261209" y="476067"/>
                  <a:pt x="261209" y="476067"/>
                  <a:pt x="261209" y="476067"/>
                </a:cubicBezTo>
                <a:cubicBezTo>
                  <a:pt x="263173" y="476067"/>
                  <a:pt x="263173" y="476067"/>
                  <a:pt x="265137" y="476067"/>
                </a:cubicBezTo>
                <a:cubicBezTo>
                  <a:pt x="265137" y="472140"/>
                  <a:pt x="265137" y="469195"/>
                  <a:pt x="267101" y="467232"/>
                </a:cubicBezTo>
                <a:cubicBezTo>
                  <a:pt x="265137" y="465269"/>
                  <a:pt x="265137" y="463306"/>
                  <a:pt x="265137" y="460361"/>
                </a:cubicBezTo>
                <a:cubicBezTo>
                  <a:pt x="265137" y="457417"/>
                  <a:pt x="265137" y="458398"/>
                  <a:pt x="265137" y="458398"/>
                </a:cubicBezTo>
                <a:cubicBezTo>
                  <a:pt x="263173" y="454472"/>
                  <a:pt x="265137" y="447601"/>
                  <a:pt x="267101" y="445637"/>
                </a:cubicBezTo>
                <a:cubicBezTo>
                  <a:pt x="267101" y="443674"/>
                  <a:pt x="267101" y="443674"/>
                  <a:pt x="267101" y="443674"/>
                </a:cubicBezTo>
                <a:cubicBezTo>
                  <a:pt x="267101" y="439748"/>
                  <a:pt x="269065" y="436803"/>
                  <a:pt x="271029" y="432877"/>
                </a:cubicBezTo>
                <a:cubicBezTo>
                  <a:pt x="271029" y="430914"/>
                  <a:pt x="271029" y="426006"/>
                  <a:pt x="272993" y="424043"/>
                </a:cubicBezTo>
                <a:cubicBezTo>
                  <a:pt x="274957" y="422080"/>
                  <a:pt x="274957" y="422080"/>
                  <a:pt x="274957" y="422080"/>
                </a:cubicBezTo>
                <a:cubicBezTo>
                  <a:pt x="274957" y="415209"/>
                  <a:pt x="278885" y="409319"/>
                  <a:pt x="283795" y="407356"/>
                </a:cubicBezTo>
                <a:cubicBezTo>
                  <a:pt x="285759" y="403430"/>
                  <a:pt x="285759" y="403430"/>
                  <a:pt x="285759" y="403430"/>
                </a:cubicBezTo>
                <a:cubicBezTo>
                  <a:pt x="287723" y="401466"/>
                  <a:pt x="287723" y="399503"/>
                  <a:pt x="289687" y="399503"/>
                </a:cubicBezTo>
                <a:cubicBezTo>
                  <a:pt x="293615" y="392632"/>
                  <a:pt x="293615" y="392632"/>
                  <a:pt x="293615" y="392632"/>
                </a:cubicBezTo>
                <a:cubicBezTo>
                  <a:pt x="295579" y="379872"/>
                  <a:pt x="295579" y="379872"/>
                  <a:pt x="295579" y="379872"/>
                </a:cubicBezTo>
                <a:cubicBezTo>
                  <a:pt x="295579" y="373001"/>
                  <a:pt x="295579" y="373001"/>
                  <a:pt x="295579" y="373001"/>
                </a:cubicBezTo>
                <a:cubicBezTo>
                  <a:pt x="295579" y="366130"/>
                  <a:pt x="297543" y="362203"/>
                  <a:pt x="299507" y="358277"/>
                </a:cubicBezTo>
                <a:cubicBezTo>
                  <a:pt x="306381" y="349443"/>
                  <a:pt x="306381" y="349443"/>
                  <a:pt x="306381" y="349443"/>
                </a:cubicBezTo>
                <a:cubicBezTo>
                  <a:pt x="306381" y="347479"/>
                  <a:pt x="306381" y="342572"/>
                  <a:pt x="308345" y="340608"/>
                </a:cubicBezTo>
                <a:cubicBezTo>
                  <a:pt x="310308" y="333737"/>
                  <a:pt x="310308" y="333737"/>
                  <a:pt x="310308" y="333737"/>
                </a:cubicBezTo>
                <a:cubicBezTo>
                  <a:pt x="310308" y="331774"/>
                  <a:pt x="312273" y="329811"/>
                  <a:pt x="312273" y="329811"/>
                </a:cubicBezTo>
                <a:cubicBezTo>
                  <a:pt x="314237" y="327848"/>
                  <a:pt x="314237" y="325885"/>
                  <a:pt x="314237" y="322940"/>
                </a:cubicBezTo>
                <a:cubicBezTo>
                  <a:pt x="314237" y="319014"/>
                  <a:pt x="314237" y="319014"/>
                  <a:pt x="314237" y="319014"/>
                </a:cubicBezTo>
                <a:cubicBezTo>
                  <a:pt x="314237" y="317051"/>
                  <a:pt x="314237" y="310179"/>
                  <a:pt x="316201" y="308216"/>
                </a:cubicBezTo>
                <a:cubicBezTo>
                  <a:pt x="316201" y="306253"/>
                  <a:pt x="316201" y="304290"/>
                  <a:pt x="316201" y="301345"/>
                </a:cubicBezTo>
                <a:cubicBezTo>
                  <a:pt x="316201" y="297419"/>
                  <a:pt x="316201" y="297419"/>
                  <a:pt x="316201" y="297419"/>
                </a:cubicBezTo>
                <a:cubicBezTo>
                  <a:pt x="318165" y="293492"/>
                  <a:pt x="320128" y="288585"/>
                  <a:pt x="325038" y="286621"/>
                </a:cubicBezTo>
                <a:cubicBezTo>
                  <a:pt x="328967" y="284658"/>
                  <a:pt x="331912" y="284658"/>
                  <a:pt x="335841" y="284658"/>
                </a:cubicBezTo>
                <a:cubicBezTo>
                  <a:pt x="337805" y="284658"/>
                  <a:pt x="337805" y="284658"/>
                  <a:pt x="339768" y="284658"/>
                </a:cubicBezTo>
                <a:cubicBezTo>
                  <a:pt x="350570" y="286621"/>
                  <a:pt x="350570" y="286621"/>
                  <a:pt x="350570" y="286621"/>
                </a:cubicBezTo>
                <a:cubicBezTo>
                  <a:pt x="354498" y="288585"/>
                  <a:pt x="359408" y="290548"/>
                  <a:pt x="361372" y="295456"/>
                </a:cubicBezTo>
                <a:cubicBezTo>
                  <a:pt x="365300" y="302327"/>
                  <a:pt x="365300" y="302327"/>
                  <a:pt x="365300" y="302327"/>
                </a:cubicBezTo>
                <a:cubicBezTo>
                  <a:pt x="369228" y="302327"/>
                  <a:pt x="369228" y="302327"/>
                  <a:pt x="369228" y="302327"/>
                </a:cubicBezTo>
                <a:cubicBezTo>
                  <a:pt x="371192" y="300364"/>
                  <a:pt x="371192" y="300364"/>
                  <a:pt x="371192" y="300364"/>
                </a:cubicBezTo>
                <a:cubicBezTo>
                  <a:pt x="375120" y="276806"/>
                  <a:pt x="375120" y="276806"/>
                  <a:pt x="375120" y="276806"/>
                </a:cubicBezTo>
                <a:cubicBezTo>
                  <a:pt x="377084" y="272879"/>
                  <a:pt x="377084" y="269935"/>
                  <a:pt x="379048" y="267971"/>
                </a:cubicBezTo>
                <a:cubicBezTo>
                  <a:pt x="379048" y="257174"/>
                  <a:pt x="379048" y="257174"/>
                  <a:pt x="379048" y="257174"/>
                </a:cubicBezTo>
                <a:cubicBezTo>
                  <a:pt x="379048" y="253248"/>
                  <a:pt x="381012" y="248340"/>
                  <a:pt x="382976" y="246377"/>
                </a:cubicBezTo>
                <a:cubicBezTo>
                  <a:pt x="386904" y="239506"/>
                  <a:pt x="386904" y="239506"/>
                  <a:pt x="386904" y="239506"/>
                </a:cubicBezTo>
                <a:cubicBezTo>
                  <a:pt x="390832" y="232635"/>
                  <a:pt x="397706" y="230671"/>
                  <a:pt x="401634" y="230671"/>
                </a:cubicBezTo>
                <a:cubicBezTo>
                  <a:pt x="403597" y="230671"/>
                  <a:pt x="405562" y="230671"/>
                  <a:pt x="408507" y="230671"/>
                </a:cubicBezTo>
                <a:cubicBezTo>
                  <a:pt x="408507" y="228708"/>
                  <a:pt x="410472" y="228708"/>
                  <a:pt x="410472" y="226745"/>
                </a:cubicBezTo>
                <a:cubicBezTo>
                  <a:pt x="414400" y="219874"/>
                  <a:pt x="414400" y="219874"/>
                  <a:pt x="414400" y="219874"/>
                </a:cubicBezTo>
                <a:cubicBezTo>
                  <a:pt x="416364" y="215948"/>
                  <a:pt x="421274" y="213003"/>
                  <a:pt x="425201" y="211040"/>
                </a:cubicBezTo>
                <a:cubicBezTo>
                  <a:pt x="427165" y="209077"/>
                  <a:pt x="429130" y="207114"/>
                  <a:pt x="432075" y="204169"/>
                </a:cubicBezTo>
                <a:cubicBezTo>
                  <a:pt x="432075" y="202206"/>
                  <a:pt x="432075" y="200242"/>
                  <a:pt x="434040" y="197298"/>
                </a:cubicBezTo>
                <a:cubicBezTo>
                  <a:pt x="440914" y="184537"/>
                  <a:pt x="440914" y="184537"/>
                  <a:pt x="440914" y="184537"/>
                </a:cubicBezTo>
                <a:cubicBezTo>
                  <a:pt x="440914" y="182574"/>
                  <a:pt x="442877" y="182574"/>
                  <a:pt x="442877" y="180611"/>
                </a:cubicBezTo>
                <a:cubicBezTo>
                  <a:pt x="442877" y="178648"/>
                  <a:pt x="442877" y="176684"/>
                  <a:pt x="442877" y="171777"/>
                </a:cubicBezTo>
                <a:cubicBezTo>
                  <a:pt x="444841" y="171777"/>
                  <a:pt x="444841" y="171777"/>
                  <a:pt x="444841" y="171777"/>
                </a:cubicBezTo>
                <a:cubicBezTo>
                  <a:pt x="442877" y="167850"/>
                  <a:pt x="442877" y="162942"/>
                  <a:pt x="444841" y="160979"/>
                </a:cubicBezTo>
                <a:cubicBezTo>
                  <a:pt x="446805" y="154108"/>
                  <a:pt x="446805" y="154108"/>
                  <a:pt x="446805" y="154108"/>
                </a:cubicBezTo>
                <a:cubicBezTo>
                  <a:pt x="446805" y="154108"/>
                  <a:pt x="444841" y="152145"/>
                  <a:pt x="444841" y="150182"/>
                </a:cubicBezTo>
                <a:cubicBezTo>
                  <a:pt x="444841" y="146255"/>
                  <a:pt x="444841" y="146255"/>
                  <a:pt x="444841" y="146255"/>
                </a:cubicBezTo>
                <a:lnTo>
                  <a:pt x="442877" y="146255"/>
                </a:lnTo>
                <a:cubicBezTo>
                  <a:pt x="421274" y="146255"/>
                  <a:pt x="421274" y="146255"/>
                  <a:pt x="421274" y="146255"/>
                </a:cubicBezTo>
                <a:cubicBezTo>
                  <a:pt x="419310" y="146255"/>
                  <a:pt x="417346" y="146255"/>
                  <a:pt x="414400" y="146255"/>
                </a:cubicBezTo>
                <a:cubicBezTo>
                  <a:pt x="410472" y="144292"/>
                  <a:pt x="410472" y="144292"/>
                  <a:pt x="410472" y="144292"/>
                </a:cubicBezTo>
                <a:cubicBezTo>
                  <a:pt x="403597" y="157053"/>
                  <a:pt x="403597" y="157053"/>
                  <a:pt x="403597" y="157053"/>
                </a:cubicBezTo>
                <a:cubicBezTo>
                  <a:pt x="401634" y="163924"/>
                  <a:pt x="392796" y="167850"/>
                  <a:pt x="385922" y="167850"/>
                </a:cubicBezTo>
                <a:cubicBezTo>
                  <a:pt x="385922" y="167850"/>
                  <a:pt x="383958" y="167850"/>
                  <a:pt x="381994" y="167850"/>
                </a:cubicBezTo>
                <a:cubicBezTo>
                  <a:pt x="381994" y="167850"/>
                  <a:pt x="381994" y="169813"/>
                  <a:pt x="380030" y="169813"/>
                </a:cubicBezTo>
                <a:cubicBezTo>
                  <a:pt x="380030" y="171777"/>
                  <a:pt x="378066" y="173740"/>
                  <a:pt x="376102" y="176684"/>
                </a:cubicBezTo>
                <a:cubicBezTo>
                  <a:pt x="369228" y="183556"/>
                  <a:pt x="369228" y="183556"/>
                  <a:pt x="369228" y="183556"/>
                </a:cubicBezTo>
                <a:cubicBezTo>
                  <a:pt x="369228" y="185519"/>
                  <a:pt x="369228" y="185519"/>
                  <a:pt x="369228" y="185519"/>
                </a:cubicBezTo>
                <a:cubicBezTo>
                  <a:pt x="367264" y="189445"/>
                  <a:pt x="362354" y="194353"/>
                  <a:pt x="358426" y="196316"/>
                </a:cubicBezTo>
                <a:cubicBezTo>
                  <a:pt x="349588" y="207114"/>
                  <a:pt x="349588" y="207114"/>
                  <a:pt x="349588" y="207114"/>
                </a:cubicBezTo>
                <a:cubicBezTo>
                  <a:pt x="349588" y="209077"/>
                  <a:pt x="347625" y="209077"/>
                  <a:pt x="347625" y="211040"/>
                </a:cubicBezTo>
                <a:cubicBezTo>
                  <a:pt x="345660" y="211040"/>
                  <a:pt x="345660" y="211040"/>
                  <a:pt x="345660" y="211040"/>
                </a:cubicBezTo>
                <a:cubicBezTo>
                  <a:pt x="343696" y="214966"/>
                  <a:pt x="338786" y="214966"/>
                  <a:pt x="334858" y="214966"/>
                </a:cubicBezTo>
                <a:cubicBezTo>
                  <a:pt x="332895" y="214966"/>
                  <a:pt x="330931" y="214966"/>
                  <a:pt x="327985" y="214966"/>
                </a:cubicBezTo>
                <a:cubicBezTo>
                  <a:pt x="321111" y="211040"/>
                  <a:pt x="317183" y="206132"/>
                  <a:pt x="315218" y="200242"/>
                </a:cubicBezTo>
                <a:cubicBezTo>
                  <a:pt x="302453" y="124661"/>
                  <a:pt x="302453" y="124661"/>
                  <a:pt x="302453" y="124661"/>
                </a:cubicBezTo>
                <a:cubicBezTo>
                  <a:pt x="194434" y="142329"/>
                  <a:pt x="194434" y="142329"/>
                  <a:pt x="194434" y="142329"/>
                </a:cubicBezTo>
                <a:cubicBezTo>
                  <a:pt x="194434" y="142329"/>
                  <a:pt x="194434" y="142329"/>
                  <a:pt x="192470" y="142329"/>
                </a:cubicBezTo>
                <a:lnTo>
                  <a:pt x="192470" y="140366"/>
                </a:lnTo>
                <a:cubicBezTo>
                  <a:pt x="176758" y="0"/>
                  <a:pt x="176758" y="0"/>
                  <a:pt x="176758" y="0"/>
                </a:cubicBezTo>
                <a:cubicBezTo>
                  <a:pt x="172830" y="1963"/>
                  <a:pt x="172830" y="1963"/>
                  <a:pt x="172830" y="1963"/>
                </a:cubicBezTo>
                <a:cubicBezTo>
                  <a:pt x="165956" y="3926"/>
                  <a:pt x="165956" y="3926"/>
                  <a:pt x="165956" y="3926"/>
                </a:cubicBezTo>
                <a:cubicBezTo>
                  <a:pt x="163992" y="5890"/>
                  <a:pt x="163992" y="5890"/>
                  <a:pt x="163992" y="5890"/>
                </a:cubicBezTo>
                <a:cubicBezTo>
                  <a:pt x="174794" y="20613"/>
                  <a:pt x="174794" y="20613"/>
                  <a:pt x="174794" y="20613"/>
                </a:cubicBezTo>
                <a:cubicBezTo>
                  <a:pt x="174794" y="35337"/>
                  <a:pt x="174794" y="35337"/>
                  <a:pt x="174794" y="35337"/>
                </a:cubicBezTo>
                <a:cubicBezTo>
                  <a:pt x="176758" y="35337"/>
                  <a:pt x="176758" y="37300"/>
                  <a:pt x="176758" y="37300"/>
                </a:cubicBezTo>
                <a:cubicBezTo>
                  <a:pt x="178722" y="48097"/>
                  <a:pt x="178722" y="48097"/>
                  <a:pt x="178722" y="48097"/>
                </a:cubicBezTo>
                <a:cubicBezTo>
                  <a:pt x="178722" y="48097"/>
                  <a:pt x="178722" y="48097"/>
                  <a:pt x="178722" y="50061"/>
                </a:cubicBezTo>
                <a:cubicBezTo>
                  <a:pt x="169884" y="71655"/>
                  <a:pt x="169884" y="71655"/>
                  <a:pt x="169884" y="71655"/>
                </a:cubicBezTo>
                <a:cubicBezTo>
                  <a:pt x="169884" y="110919"/>
                  <a:pt x="169884" y="110919"/>
                  <a:pt x="169884" y="110919"/>
                </a:cubicBezTo>
                <a:cubicBezTo>
                  <a:pt x="169884" y="112882"/>
                  <a:pt x="169884" y="112882"/>
                  <a:pt x="167920" y="112882"/>
                </a:cubicBezTo>
                <a:cubicBezTo>
                  <a:pt x="165956" y="114845"/>
                  <a:pt x="165956" y="114845"/>
                  <a:pt x="165956" y="114845"/>
                </a:cubicBezTo>
                <a:cubicBezTo>
                  <a:pt x="167920" y="118771"/>
                  <a:pt x="167920" y="118771"/>
                  <a:pt x="167920" y="118771"/>
                </a:cubicBezTo>
                <a:cubicBezTo>
                  <a:pt x="167920" y="118771"/>
                  <a:pt x="167920" y="118771"/>
                  <a:pt x="167920" y="120734"/>
                </a:cubicBezTo>
                <a:cubicBezTo>
                  <a:pt x="163992" y="124661"/>
                  <a:pt x="163992" y="124661"/>
                  <a:pt x="163992" y="124661"/>
                </a:cubicBezTo>
                <a:cubicBezTo>
                  <a:pt x="165956" y="128587"/>
                  <a:pt x="165956" y="128587"/>
                  <a:pt x="165956" y="128587"/>
                </a:cubicBezTo>
                <a:cubicBezTo>
                  <a:pt x="165956" y="128587"/>
                  <a:pt x="165956" y="128587"/>
                  <a:pt x="165956" y="130550"/>
                </a:cubicBezTo>
                <a:cubicBezTo>
                  <a:pt x="162028" y="137421"/>
                  <a:pt x="162028" y="137421"/>
                  <a:pt x="162028" y="137421"/>
                </a:cubicBezTo>
                <a:cubicBezTo>
                  <a:pt x="165956" y="144292"/>
                  <a:pt x="165956" y="144292"/>
                  <a:pt x="165956" y="144292"/>
                </a:cubicBezTo>
                <a:cubicBezTo>
                  <a:pt x="165956" y="144292"/>
                  <a:pt x="165956" y="144292"/>
                  <a:pt x="165956" y="146255"/>
                </a:cubicBezTo>
                <a:lnTo>
                  <a:pt x="163010" y="153127"/>
                </a:lnTo>
                <a:close/>
              </a:path>
            </a:pathLst>
          </a:custGeom>
          <a:solidFill>
            <a:srgbClr val="FF7769"/>
          </a:solidFill>
          <a:ln w="9808"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C03D1CC-5416-85AA-3071-E1F8B16FB032}"/>
              </a:ext>
            </a:extLst>
          </p:cNvPr>
          <p:cNvSpPr/>
          <p:nvPr/>
        </p:nvSpPr>
        <p:spPr>
          <a:xfrm>
            <a:off x="3714096" y="2450222"/>
            <a:ext cx="732564" cy="466250"/>
          </a:xfrm>
          <a:custGeom>
            <a:avLst/>
            <a:gdLst>
              <a:gd name="connsiteX0" fmla="*/ 18658 w 732564"/>
              <a:gd name="connsiteY0" fmla="*/ 67729 h 466250"/>
              <a:gd name="connsiteX1" fmla="*/ 14730 w 732564"/>
              <a:gd name="connsiteY1" fmla="*/ 76563 h 466250"/>
              <a:gd name="connsiteX2" fmla="*/ 12766 w 732564"/>
              <a:gd name="connsiteY2" fmla="*/ 80490 h 466250"/>
              <a:gd name="connsiteX3" fmla="*/ 8838 w 732564"/>
              <a:gd name="connsiteY3" fmla="*/ 96195 h 466250"/>
              <a:gd name="connsiteX4" fmla="*/ 8838 w 732564"/>
              <a:gd name="connsiteY4" fmla="*/ 105029 h 466250"/>
              <a:gd name="connsiteX5" fmla="*/ 1964 w 732564"/>
              <a:gd name="connsiteY5" fmla="*/ 115827 h 466250"/>
              <a:gd name="connsiteX6" fmla="*/ 0 w 732564"/>
              <a:gd name="connsiteY6" fmla="*/ 117790 h 466250"/>
              <a:gd name="connsiteX7" fmla="*/ 3928 w 732564"/>
              <a:gd name="connsiteY7" fmla="*/ 119753 h 466250"/>
              <a:gd name="connsiteX8" fmla="*/ 7856 w 732564"/>
              <a:gd name="connsiteY8" fmla="*/ 123679 h 466250"/>
              <a:gd name="connsiteX9" fmla="*/ 9820 w 732564"/>
              <a:gd name="connsiteY9" fmla="*/ 127605 h 466250"/>
              <a:gd name="connsiteX10" fmla="*/ 11784 w 732564"/>
              <a:gd name="connsiteY10" fmla="*/ 134476 h 466250"/>
              <a:gd name="connsiteX11" fmla="*/ 13748 w 732564"/>
              <a:gd name="connsiteY11" fmla="*/ 145274 h 466250"/>
              <a:gd name="connsiteX12" fmla="*/ 17676 w 732564"/>
              <a:gd name="connsiteY12" fmla="*/ 149200 h 466250"/>
              <a:gd name="connsiteX13" fmla="*/ 24550 w 732564"/>
              <a:gd name="connsiteY13" fmla="*/ 166869 h 466250"/>
              <a:gd name="connsiteX14" fmla="*/ 22586 w 732564"/>
              <a:gd name="connsiteY14" fmla="*/ 177666 h 466250"/>
              <a:gd name="connsiteX15" fmla="*/ 29460 w 732564"/>
              <a:gd name="connsiteY15" fmla="*/ 184537 h 466250"/>
              <a:gd name="connsiteX16" fmla="*/ 31423 w 732564"/>
              <a:gd name="connsiteY16" fmla="*/ 195334 h 466250"/>
              <a:gd name="connsiteX17" fmla="*/ 31423 w 732564"/>
              <a:gd name="connsiteY17" fmla="*/ 199261 h 466250"/>
              <a:gd name="connsiteX18" fmla="*/ 31423 w 732564"/>
              <a:gd name="connsiteY18" fmla="*/ 203187 h 466250"/>
              <a:gd name="connsiteX19" fmla="*/ 33388 w 732564"/>
              <a:gd name="connsiteY19" fmla="*/ 205150 h 466250"/>
              <a:gd name="connsiteX20" fmla="*/ 37315 w 732564"/>
              <a:gd name="connsiteY20" fmla="*/ 213985 h 466250"/>
              <a:gd name="connsiteX21" fmla="*/ 39280 w 732564"/>
              <a:gd name="connsiteY21" fmla="*/ 220856 h 466250"/>
              <a:gd name="connsiteX22" fmla="*/ 41243 w 732564"/>
              <a:gd name="connsiteY22" fmla="*/ 224782 h 466250"/>
              <a:gd name="connsiteX23" fmla="*/ 43207 w 732564"/>
              <a:gd name="connsiteY23" fmla="*/ 226745 h 466250"/>
              <a:gd name="connsiteX24" fmla="*/ 52045 w 732564"/>
              <a:gd name="connsiteY24" fmla="*/ 244413 h 466250"/>
              <a:gd name="connsiteX25" fmla="*/ 52045 w 732564"/>
              <a:gd name="connsiteY25" fmla="*/ 248340 h 466250"/>
              <a:gd name="connsiteX26" fmla="*/ 58919 w 732564"/>
              <a:gd name="connsiteY26" fmla="*/ 259137 h 466250"/>
              <a:gd name="connsiteX27" fmla="*/ 60883 w 732564"/>
              <a:gd name="connsiteY27" fmla="*/ 274843 h 466250"/>
              <a:gd name="connsiteX28" fmla="*/ 58919 w 732564"/>
              <a:gd name="connsiteY28" fmla="*/ 276806 h 466250"/>
              <a:gd name="connsiteX29" fmla="*/ 58919 w 732564"/>
              <a:gd name="connsiteY29" fmla="*/ 289566 h 466250"/>
              <a:gd name="connsiteX30" fmla="*/ 58919 w 732564"/>
              <a:gd name="connsiteY30" fmla="*/ 293492 h 466250"/>
              <a:gd name="connsiteX31" fmla="*/ 58919 w 732564"/>
              <a:gd name="connsiteY31" fmla="*/ 295456 h 466250"/>
              <a:gd name="connsiteX32" fmla="*/ 65793 w 732564"/>
              <a:gd name="connsiteY32" fmla="*/ 299382 h 466250"/>
              <a:gd name="connsiteX33" fmla="*/ 69721 w 732564"/>
              <a:gd name="connsiteY33" fmla="*/ 308216 h 466250"/>
              <a:gd name="connsiteX34" fmla="*/ 78559 w 732564"/>
              <a:gd name="connsiteY34" fmla="*/ 325885 h 466250"/>
              <a:gd name="connsiteX35" fmla="*/ 78559 w 732564"/>
              <a:gd name="connsiteY35" fmla="*/ 332756 h 466250"/>
              <a:gd name="connsiteX36" fmla="*/ 80523 w 732564"/>
              <a:gd name="connsiteY36" fmla="*/ 350424 h 466250"/>
              <a:gd name="connsiteX37" fmla="*/ 80523 w 732564"/>
              <a:gd name="connsiteY37" fmla="*/ 352387 h 466250"/>
              <a:gd name="connsiteX38" fmla="*/ 87397 w 732564"/>
              <a:gd name="connsiteY38" fmla="*/ 365148 h 466250"/>
              <a:gd name="connsiteX39" fmla="*/ 87397 w 732564"/>
              <a:gd name="connsiteY39" fmla="*/ 369074 h 466250"/>
              <a:gd name="connsiteX40" fmla="*/ 87397 w 732564"/>
              <a:gd name="connsiteY40" fmla="*/ 371037 h 466250"/>
              <a:gd name="connsiteX41" fmla="*/ 87397 w 732564"/>
              <a:gd name="connsiteY41" fmla="*/ 383798 h 466250"/>
              <a:gd name="connsiteX42" fmla="*/ 89361 w 732564"/>
              <a:gd name="connsiteY42" fmla="*/ 392632 h 466250"/>
              <a:gd name="connsiteX43" fmla="*/ 91325 w 732564"/>
              <a:gd name="connsiteY43" fmla="*/ 399503 h 466250"/>
              <a:gd name="connsiteX44" fmla="*/ 91325 w 732564"/>
              <a:gd name="connsiteY44" fmla="*/ 410301 h 466250"/>
              <a:gd name="connsiteX45" fmla="*/ 89361 w 732564"/>
              <a:gd name="connsiteY45" fmla="*/ 414227 h 466250"/>
              <a:gd name="connsiteX46" fmla="*/ 87397 w 732564"/>
              <a:gd name="connsiteY46" fmla="*/ 431895 h 466250"/>
              <a:gd name="connsiteX47" fmla="*/ 94271 w 732564"/>
              <a:gd name="connsiteY47" fmla="*/ 438766 h 466250"/>
              <a:gd name="connsiteX48" fmla="*/ 96235 w 732564"/>
              <a:gd name="connsiteY48" fmla="*/ 445637 h 466250"/>
              <a:gd name="connsiteX49" fmla="*/ 264155 w 732564"/>
              <a:gd name="connsiteY49" fmla="*/ 445637 h 466250"/>
              <a:gd name="connsiteX50" fmla="*/ 444841 w 732564"/>
              <a:gd name="connsiteY50" fmla="*/ 436803 h 466250"/>
              <a:gd name="connsiteX51" fmla="*/ 558752 w 732564"/>
              <a:gd name="connsiteY51" fmla="*/ 429932 h 466250"/>
              <a:gd name="connsiteX52" fmla="*/ 560716 w 732564"/>
              <a:gd name="connsiteY52" fmla="*/ 429932 h 466250"/>
              <a:gd name="connsiteX53" fmla="*/ 573482 w 732564"/>
              <a:gd name="connsiteY53" fmla="*/ 433859 h 466250"/>
              <a:gd name="connsiteX54" fmla="*/ 573482 w 732564"/>
              <a:gd name="connsiteY54" fmla="*/ 435822 h 466250"/>
              <a:gd name="connsiteX55" fmla="*/ 580356 w 732564"/>
              <a:gd name="connsiteY55" fmla="*/ 442693 h 466250"/>
              <a:gd name="connsiteX56" fmla="*/ 591158 w 732564"/>
              <a:gd name="connsiteY56" fmla="*/ 451527 h 466250"/>
              <a:gd name="connsiteX57" fmla="*/ 593122 w 732564"/>
              <a:gd name="connsiteY57" fmla="*/ 453490 h 466250"/>
              <a:gd name="connsiteX58" fmla="*/ 601959 w 732564"/>
              <a:gd name="connsiteY58" fmla="*/ 466251 h 466250"/>
              <a:gd name="connsiteX59" fmla="*/ 603924 w 732564"/>
              <a:gd name="connsiteY59" fmla="*/ 466251 h 466250"/>
              <a:gd name="connsiteX60" fmla="*/ 601959 w 732564"/>
              <a:gd name="connsiteY60" fmla="*/ 462324 h 466250"/>
              <a:gd name="connsiteX61" fmla="*/ 598032 w 732564"/>
              <a:gd name="connsiteY61" fmla="*/ 451527 h 466250"/>
              <a:gd name="connsiteX62" fmla="*/ 598032 w 732564"/>
              <a:gd name="connsiteY62" fmla="*/ 449564 h 466250"/>
              <a:gd name="connsiteX63" fmla="*/ 601959 w 732564"/>
              <a:gd name="connsiteY63" fmla="*/ 442693 h 466250"/>
              <a:gd name="connsiteX64" fmla="*/ 603924 w 732564"/>
              <a:gd name="connsiteY64" fmla="*/ 442693 h 466250"/>
              <a:gd name="connsiteX65" fmla="*/ 629455 w 732564"/>
              <a:gd name="connsiteY65" fmla="*/ 431895 h 466250"/>
              <a:gd name="connsiteX66" fmla="*/ 633383 w 732564"/>
              <a:gd name="connsiteY66" fmla="*/ 419135 h 466250"/>
              <a:gd name="connsiteX67" fmla="*/ 633383 w 732564"/>
              <a:gd name="connsiteY67" fmla="*/ 408338 h 466250"/>
              <a:gd name="connsiteX68" fmla="*/ 633383 w 732564"/>
              <a:gd name="connsiteY68" fmla="*/ 406374 h 466250"/>
              <a:gd name="connsiteX69" fmla="*/ 648113 w 732564"/>
              <a:gd name="connsiteY69" fmla="*/ 386743 h 466250"/>
              <a:gd name="connsiteX70" fmla="*/ 646149 w 732564"/>
              <a:gd name="connsiteY70" fmla="*/ 363185 h 466250"/>
              <a:gd name="connsiteX71" fmla="*/ 642221 w 732564"/>
              <a:gd name="connsiteY71" fmla="*/ 356314 h 466250"/>
              <a:gd name="connsiteX72" fmla="*/ 635347 w 732564"/>
              <a:gd name="connsiteY72" fmla="*/ 354351 h 466250"/>
              <a:gd name="connsiteX73" fmla="*/ 628473 w 732564"/>
              <a:gd name="connsiteY73" fmla="*/ 343553 h 466250"/>
              <a:gd name="connsiteX74" fmla="*/ 628473 w 732564"/>
              <a:gd name="connsiteY74" fmla="*/ 341590 h 466250"/>
              <a:gd name="connsiteX75" fmla="*/ 632401 w 732564"/>
              <a:gd name="connsiteY75" fmla="*/ 315087 h 466250"/>
              <a:gd name="connsiteX76" fmla="*/ 639275 w 732564"/>
              <a:gd name="connsiteY76" fmla="*/ 308216 h 466250"/>
              <a:gd name="connsiteX77" fmla="*/ 641239 w 732564"/>
              <a:gd name="connsiteY77" fmla="*/ 308216 h 466250"/>
              <a:gd name="connsiteX78" fmla="*/ 648113 w 732564"/>
              <a:gd name="connsiteY78" fmla="*/ 310179 h 466250"/>
              <a:gd name="connsiteX79" fmla="*/ 658915 w 732564"/>
              <a:gd name="connsiteY79" fmla="*/ 306253 h 466250"/>
              <a:gd name="connsiteX80" fmla="*/ 673645 w 732564"/>
              <a:gd name="connsiteY80" fmla="*/ 304290 h 466250"/>
              <a:gd name="connsiteX81" fmla="*/ 686411 w 732564"/>
              <a:gd name="connsiteY81" fmla="*/ 293492 h 466250"/>
              <a:gd name="connsiteX82" fmla="*/ 688375 w 732564"/>
              <a:gd name="connsiteY82" fmla="*/ 291529 h 466250"/>
              <a:gd name="connsiteX83" fmla="*/ 701140 w 732564"/>
              <a:gd name="connsiteY83" fmla="*/ 289566 h 466250"/>
              <a:gd name="connsiteX84" fmla="*/ 705068 w 732564"/>
              <a:gd name="connsiteY84" fmla="*/ 285640 h 466250"/>
              <a:gd name="connsiteX85" fmla="*/ 705068 w 732564"/>
              <a:gd name="connsiteY85" fmla="*/ 283677 h 466250"/>
              <a:gd name="connsiteX86" fmla="*/ 713906 w 732564"/>
              <a:gd name="connsiteY86" fmla="*/ 281714 h 466250"/>
              <a:gd name="connsiteX87" fmla="*/ 715870 w 732564"/>
              <a:gd name="connsiteY87" fmla="*/ 255211 h 466250"/>
              <a:gd name="connsiteX88" fmla="*/ 728636 w 732564"/>
              <a:gd name="connsiteY88" fmla="*/ 244413 h 466250"/>
              <a:gd name="connsiteX89" fmla="*/ 732564 w 732564"/>
              <a:gd name="connsiteY89" fmla="*/ 220856 h 466250"/>
              <a:gd name="connsiteX90" fmla="*/ 728636 w 732564"/>
              <a:gd name="connsiteY90" fmla="*/ 199261 h 466250"/>
              <a:gd name="connsiteX91" fmla="*/ 719798 w 732564"/>
              <a:gd name="connsiteY91" fmla="*/ 192390 h 466250"/>
              <a:gd name="connsiteX92" fmla="*/ 705068 w 732564"/>
              <a:gd name="connsiteY92" fmla="*/ 185519 h 466250"/>
              <a:gd name="connsiteX93" fmla="*/ 701140 w 732564"/>
              <a:gd name="connsiteY93" fmla="*/ 178648 h 466250"/>
              <a:gd name="connsiteX94" fmla="*/ 699176 w 732564"/>
              <a:gd name="connsiteY94" fmla="*/ 178648 h 466250"/>
              <a:gd name="connsiteX95" fmla="*/ 695248 w 732564"/>
              <a:gd name="connsiteY95" fmla="*/ 160979 h 466250"/>
              <a:gd name="connsiteX96" fmla="*/ 671681 w 732564"/>
              <a:gd name="connsiteY96" fmla="*/ 143311 h 466250"/>
              <a:gd name="connsiteX97" fmla="*/ 669717 w 732564"/>
              <a:gd name="connsiteY97" fmla="*/ 141348 h 466250"/>
              <a:gd name="connsiteX98" fmla="*/ 671681 w 732564"/>
              <a:gd name="connsiteY98" fmla="*/ 137421 h 466250"/>
              <a:gd name="connsiteX99" fmla="*/ 671681 w 732564"/>
              <a:gd name="connsiteY99" fmla="*/ 133495 h 466250"/>
              <a:gd name="connsiteX100" fmla="*/ 660879 w 732564"/>
              <a:gd name="connsiteY100" fmla="*/ 117790 h 466250"/>
              <a:gd name="connsiteX101" fmla="*/ 635347 w 732564"/>
              <a:gd name="connsiteY101" fmla="*/ 113863 h 466250"/>
              <a:gd name="connsiteX102" fmla="*/ 635347 w 732564"/>
              <a:gd name="connsiteY102" fmla="*/ 111900 h 466250"/>
              <a:gd name="connsiteX103" fmla="*/ 624545 w 732564"/>
              <a:gd name="connsiteY103" fmla="*/ 107974 h 466250"/>
              <a:gd name="connsiteX104" fmla="*/ 622581 w 732564"/>
              <a:gd name="connsiteY104" fmla="*/ 106011 h 466250"/>
              <a:gd name="connsiteX105" fmla="*/ 620617 w 732564"/>
              <a:gd name="connsiteY105" fmla="*/ 102084 h 466250"/>
              <a:gd name="connsiteX106" fmla="*/ 618653 w 732564"/>
              <a:gd name="connsiteY106" fmla="*/ 102084 h 466250"/>
              <a:gd name="connsiteX107" fmla="*/ 616689 w 732564"/>
              <a:gd name="connsiteY107" fmla="*/ 84416 h 466250"/>
              <a:gd name="connsiteX108" fmla="*/ 607851 w 732564"/>
              <a:gd name="connsiteY108" fmla="*/ 71655 h 466250"/>
              <a:gd name="connsiteX109" fmla="*/ 605887 w 732564"/>
              <a:gd name="connsiteY109" fmla="*/ 39263 h 466250"/>
              <a:gd name="connsiteX110" fmla="*/ 607851 w 732564"/>
              <a:gd name="connsiteY110" fmla="*/ 30429 h 466250"/>
              <a:gd name="connsiteX111" fmla="*/ 609816 w 732564"/>
              <a:gd name="connsiteY111" fmla="*/ 30429 h 466250"/>
              <a:gd name="connsiteX112" fmla="*/ 613743 w 732564"/>
              <a:gd name="connsiteY112" fmla="*/ 23558 h 466250"/>
              <a:gd name="connsiteX113" fmla="*/ 615707 w 732564"/>
              <a:gd name="connsiteY113" fmla="*/ 19632 h 466250"/>
              <a:gd name="connsiteX114" fmla="*/ 611779 w 732564"/>
              <a:gd name="connsiteY114" fmla="*/ 12761 h 466250"/>
              <a:gd name="connsiteX115" fmla="*/ 600977 w 732564"/>
              <a:gd name="connsiteY115" fmla="*/ 5890 h 466250"/>
              <a:gd name="connsiteX116" fmla="*/ 599014 w 732564"/>
              <a:gd name="connsiteY116" fmla="*/ 3926 h 466250"/>
              <a:gd name="connsiteX117" fmla="*/ 599014 w 732564"/>
              <a:gd name="connsiteY117" fmla="*/ 0 h 466250"/>
              <a:gd name="connsiteX118" fmla="*/ 598032 w 732564"/>
              <a:gd name="connsiteY118" fmla="*/ 0 h 466250"/>
              <a:gd name="connsiteX119" fmla="*/ 285759 w 732564"/>
              <a:gd name="connsiteY119" fmla="*/ 12761 h 466250"/>
              <a:gd name="connsiteX120" fmla="*/ 11784 w 732564"/>
              <a:gd name="connsiteY120" fmla="*/ 14724 h 466250"/>
              <a:gd name="connsiteX121" fmla="*/ 11784 w 732564"/>
              <a:gd name="connsiteY121" fmla="*/ 21595 h 466250"/>
              <a:gd name="connsiteX122" fmla="*/ 9820 w 732564"/>
              <a:gd name="connsiteY122" fmla="*/ 30429 h 466250"/>
              <a:gd name="connsiteX123" fmla="*/ 16694 w 732564"/>
              <a:gd name="connsiteY123" fmla="*/ 41226 h 466250"/>
              <a:gd name="connsiteX124" fmla="*/ 18658 w 732564"/>
              <a:gd name="connsiteY124" fmla="*/ 53987 h 466250"/>
              <a:gd name="connsiteX125" fmla="*/ 18658 w 732564"/>
              <a:gd name="connsiteY125" fmla="*/ 60858 h 466250"/>
              <a:gd name="connsiteX126" fmla="*/ 18658 w 732564"/>
              <a:gd name="connsiteY126" fmla="*/ 67729 h 46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732564" h="466250">
                <a:moveTo>
                  <a:pt x="18658" y="67729"/>
                </a:moveTo>
                <a:cubicBezTo>
                  <a:pt x="16694" y="71655"/>
                  <a:pt x="16694" y="74600"/>
                  <a:pt x="14730" y="76563"/>
                </a:cubicBezTo>
                <a:cubicBezTo>
                  <a:pt x="14730" y="78526"/>
                  <a:pt x="12766" y="80490"/>
                  <a:pt x="12766" y="80490"/>
                </a:cubicBezTo>
                <a:cubicBezTo>
                  <a:pt x="8838" y="96195"/>
                  <a:pt x="8838" y="96195"/>
                  <a:pt x="8838" y="96195"/>
                </a:cubicBezTo>
                <a:cubicBezTo>
                  <a:pt x="8838" y="105029"/>
                  <a:pt x="8838" y="105029"/>
                  <a:pt x="8838" y="105029"/>
                </a:cubicBezTo>
                <a:cubicBezTo>
                  <a:pt x="6874" y="108955"/>
                  <a:pt x="4910" y="113863"/>
                  <a:pt x="1964" y="115827"/>
                </a:cubicBezTo>
                <a:cubicBezTo>
                  <a:pt x="1964" y="115827"/>
                  <a:pt x="1964" y="115827"/>
                  <a:pt x="0" y="117790"/>
                </a:cubicBezTo>
                <a:cubicBezTo>
                  <a:pt x="3928" y="119753"/>
                  <a:pt x="3928" y="119753"/>
                  <a:pt x="3928" y="119753"/>
                </a:cubicBezTo>
                <a:cubicBezTo>
                  <a:pt x="3928" y="119753"/>
                  <a:pt x="5892" y="121716"/>
                  <a:pt x="7856" y="123679"/>
                </a:cubicBezTo>
                <a:cubicBezTo>
                  <a:pt x="9820" y="127605"/>
                  <a:pt x="9820" y="127605"/>
                  <a:pt x="9820" y="127605"/>
                </a:cubicBezTo>
                <a:cubicBezTo>
                  <a:pt x="9820" y="129569"/>
                  <a:pt x="11784" y="131532"/>
                  <a:pt x="11784" y="134476"/>
                </a:cubicBezTo>
                <a:cubicBezTo>
                  <a:pt x="13748" y="145274"/>
                  <a:pt x="13748" y="145274"/>
                  <a:pt x="13748" y="145274"/>
                </a:cubicBezTo>
                <a:cubicBezTo>
                  <a:pt x="17676" y="149200"/>
                  <a:pt x="17676" y="149200"/>
                  <a:pt x="17676" y="149200"/>
                </a:cubicBezTo>
                <a:cubicBezTo>
                  <a:pt x="21604" y="151163"/>
                  <a:pt x="24550" y="159998"/>
                  <a:pt x="24550" y="166869"/>
                </a:cubicBezTo>
                <a:cubicBezTo>
                  <a:pt x="22586" y="177666"/>
                  <a:pt x="22586" y="177666"/>
                  <a:pt x="22586" y="177666"/>
                </a:cubicBezTo>
                <a:cubicBezTo>
                  <a:pt x="29460" y="184537"/>
                  <a:pt x="29460" y="184537"/>
                  <a:pt x="29460" y="184537"/>
                </a:cubicBezTo>
                <a:cubicBezTo>
                  <a:pt x="31423" y="186500"/>
                  <a:pt x="31423" y="191408"/>
                  <a:pt x="31423" y="195334"/>
                </a:cubicBezTo>
                <a:cubicBezTo>
                  <a:pt x="31423" y="199261"/>
                  <a:pt x="31423" y="199261"/>
                  <a:pt x="31423" y="199261"/>
                </a:cubicBezTo>
                <a:cubicBezTo>
                  <a:pt x="31423" y="201224"/>
                  <a:pt x="31423" y="203187"/>
                  <a:pt x="31423" y="203187"/>
                </a:cubicBezTo>
                <a:cubicBezTo>
                  <a:pt x="33388" y="205150"/>
                  <a:pt x="33388" y="205150"/>
                  <a:pt x="33388" y="205150"/>
                </a:cubicBezTo>
                <a:cubicBezTo>
                  <a:pt x="35352" y="207114"/>
                  <a:pt x="35352" y="209077"/>
                  <a:pt x="37315" y="213985"/>
                </a:cubicBezTo>
                <a:cubicBezTo>
                  <a:pt x="39280" y="220856"/>
                  <a:pt x="39280" y="220856"/>
                  <a:pt x="39280" y="220856"/>
                </a:cubicBezTo>
                <a:cubicBezTo>
                  <a:pt x="39280" y="222819"/>
                  <a:pt x="39280" y="222819"/>
                  <a:pt x="41243" y="224782"/>
                </a:cubicBezTo>
                <a:cubicBezTo>
                  <a:pt x="43207" y="226745"/>
                  <a:pt x="43207" y="226745"/>
                  <a:pt x="43207" y="226745"/>
                </a:cubicBezTo>
                <a:cubicBezTo>
                  <a:pt x="50082" y="228708"/>
                  <a:pt x="54009" y="237542"/>
                  <a:pt x="52045" y="244413"/>
                </a:cubicBezTo>
                <a:cubicBezTo>
                  <a:pt x="52045" y="248340"/>
                  <a:pt x="52045" y="248340"/>
                  <a:pt x="52045" y="248340"/>
                </a:cubicBezTo>
                <a:cubicBezTo>
                  <a:pt x="58919" y="259137"/>
                  <a:pt x="58919" y="259137"/>
                  <a:pt x="58919" y="259137"/>
                </a:cubicBezTo>
                <a:cubicBezTo>
                  <a:pt x="60883" y="263064"/>
                  <a:pt x="62847" y="269935"/>
                  <a:pt x="60883" y="274843"/>
                </a:cubicBezTo>
                <a:cubicBezTo>
                  <a:pt x="58919" y="276806"/>
                  <a:pt x="58919" y="276806"/>
                  <a:pt x="58919" y="276806"/>
                </a:cubicBezTo>
                <a:cubicBezTo>
                  <a:pt x="60883" y="280732"/>
                  <a:pt x="60883" y="285640"/>
                  <a:pt x="58919" y="289566"/>
                </a:cubicBezTo>
                <a:cubicBezTo>
                  <a:pt x="58919" y="291529"/>
                  <a:pt x="58919" y="291529"/>
                  <a:pt x="58919" y="293492"/>
                </a:cubicBezTo>
                <a:cubicBezTo>
                  <a:pt x="58919" y="295456"/>
                  <a:pt x="58919" y="295456"/>
                  <a:pt x="58919" y="295456"/>
                </a:cubicBezTo>
                <a:cubicBezTo>
                  <a:pt x="60883" y="297419"/>
                  <a:pt x="62847" y="297419"/>
                  <a:pt x="65793" y="299382"/>
                </a:cubicBezTo>
                <a:cubicBezTo>
                  <a:pt x="67757" y="301345"/>
                  <a:pt x="69721" y="303308"/>
                  <a:pt x="69721" y="308216"/>
                </a:cubicBezTo>
                <a:cubicBezTo>
                  <a:pt x="76595" y="310179"/>
                  <a:pt x="78559" y="319014"/>
                  <a:pt x="78559" y="325885"/>
                </a:cubicBezTo>
                <a:cubicBezTo>
                  <a:pt x="78559" y="332756"/>
                  <a:pt x="78559" y="332756"/>
                  <a:pt x="78559" y="332756"/>
                </a:cubicBezTo>
                <a:cubicBezTo>
                  <a:pt x="80523" y="336682"/>
                  <a:pt x="82487" y="343553"/>
                  <a:pt x="80523" y="350424"/>
                </a:cubicBezTo>
                <a:lnTo>
                  <a:pt x="80523" y="352387"/>
                </a:lnTo>
                <a:cubicBezTo>
                  <a:pt x="82487" y="356314"/>
                  <a:pt x="84451" y="361222"/>
                  <a:pt x="87397" y="365148"/>
                </a:cubicBezTo>
                <a:cubicBezTo>
                  <a:pt x="87397" y="367111"/>
                  <a:pt x="87397" y="367111"/>
                  <a:pt x="87397" y="369074"/>
                </a:cubicBezTo>
                <a:cubicBezTo>
                  <a:pt x="87397" y="371037"/>
                  <a:pt x="87397" y="371037"/>
                  <a:pt x="87397" y="371037"/>
                </a:cubicBezTo>
                <a:cubicBezTo>
                  <a:pt x="89361" y="374964"/>
                  <a:pt x="87397" y="379872"/>
                  <a:pt x="87397" y="383798"/>
                </a:cubicBezTo>
                <a:cubicBezTo>
                  <a:pt x="89361" y="392632"/>
                  <a:pt x="89361" y="392632"/>
                  <a:pt x="89361" y="392632"/>
                </a:cubicBezTo>
                <a:cubicBezTo>
                  <a:pt x="89361" y="394595"/>
                  <a:pt x="91325" y="396558"/>
                  <a:pt x="91325" y="399503"/>
                </a:cubicBezTo>
                <a:cubicBezTo>
                  <a:pt x="91325" y="410301"/>
                  <a:pt x="91325" y="410301"/>
                  <a:pt x="91325" y="410301"/>
                </a:cubicBezTo>
                <a:cubicBezTo>
                  <a:pt x="91325" y="412264"/>
                  <a:pt x="91325" y="412264"/>
                  <a:pt x="89361" y="414227"/>
                </a:cubicBezTo>
                <a:cubicBezTo>
                  <a:pt x="87397" y="431895"/>
                  <a:pt x="87397" y="431895"/>
                  <a:pt x="87397" y="431895"/>
                </a:cubicBezTo>
                <a:cubicBezTo>
                  <a:pt x="94271" y="438766"/>
                  <a:pt x="94271" y="438766"/>
                  <a:pt x="94271" y="438766"/>
                </a:cubicBezTo>
                <a:cubicBezTo>
                  <a:pt x="94271" y="440730"/>
                  <a:pt x="96235" y="442693"/>
                  <a:pt x="96235" y="445637"/>
                </a:cubicBezTo>
                <a:cubicBezTo>
                  <a:pt x="264155" y="445637"/>
                  <a:pt x="264155" y="445637"/>
                  <a:pt x="264155" y="445637"/>
                </a:cubicBezTo>
                <a:cubicBezTo>
                  <a:pt x="444841" y="436803"/>
                  <a:pt x="444841" y="436803"/>
                  <a:pt x="444841" y="436803"/>
                </a:cubicBezTo>
                <a:cubicBezTo>
                  <a:pt x="558752" y="429932"/>
                  <a:pt x="558752" y="429932"/>
                  <a:pt x="558752" y="429932"/>
                </a:cubicBezTo>
                <a:cubicBezTo>
                  <a:pt x="558752" y="429932"/>
                  <a:pt x="558752" y="429932"/>
                  <a:pt x="560716" y="429932"/>
                </a:cubicBezTo>
                <a:cubicBezTo>
                  <a:pt x="564644" y="429932"/>
                  <a:pt x="569554" y="431895"/>
                  <a:pt x="573482" y="433859"/>
                </a:cubicBezTo>
                <a:cubicBezTo>
                  <a:pt x="573482" y="435822"/>
                  <a:pt x="573482" y="435822"/>
                  <a:pt x="573482" y="435822"/>
                </a:cubicBezTo>
                <a:cubicBezTo>
                  <a:pt x="575446" y="435822"/>
                  <a:pt x="580356" y="437785"/>
                  <a:pt x="580356" y="442693"/>
                </a:cubicBezTo>
                <a:cubicBezTo>
                  <a:pt x="584284" y="444656"/>
                  <a:pt x="589194" y="446619"/>
                  <a:pt x="591158" y="451527"/>
                </a:cubicBezTo>
                <a:cubicBezTo>
                  <a:pt x="593122" y="453490"/>
                  <a:pt x="593122" y="453490"/>
                  <a:pt x="593122" y="453490"/>
                </a:cubicBezTo>
                <a:cubicBezTo>
                  <a:pt x="597050" y="455453"/>
                  <a:pt x="601959" y="460361"/>
                  <a:pt x="601959" y="466251"/>
                </a:cubicBezTo>
                <a:cubicBezTo>
                  <a:pt x="603924" y="466251"/>
                  <a:pt x="603924" y="466251"/>
                  <a:pt x="603924" y="466251"/>
                </a:cubicBezTo>
                <a:cubicBezTo>
                  <a:pt x="601959" y="462324"/>
                  <a:pt x="601959" y="462324"/>
                  <a:pt x="601959" y="462324"/>
                </a:cubicBezTo>
                <a:cubicBezTo>
                  <a:pt x="598032" y="451527"/>
                  <a:pt x="598032" y="451527"/>
                  <a:pt x="598032" y="451527"/>
                </a:cubicBezTo>
                <a:lnTo>
                  <a:pt x="598032" y="449564"/>
                </a:lnTo>
                <a:cubicBezTo>
                  <a:pt x="601959" y="442693"/>
                  <a:pt x="601959" y="442693"/>
                  <a:pt x="601959" y="442693"/>
                </a:cubicBezTo>
                <a:cubicBezTo>
                  <a:pt x="601959" y="442693"/>
                  <a:pt x="601959" y="442693"/>
                  <a:pt x="603924" y="442693"/>
                </a:cubicBezTo>
                <a:cubicBezTo>
                  <a:pt x="629455" y="431895"/>
                  <a:pt x="629455" y="431895"/>
                  <a:pt x="629455" y="431895"/>
                </a:cubicBezTo>
                <a:cubicBezTo>
                  <a:pt x="633383" y="419135"/>
                  <a:pt x="633383" y="419135"/>
                  <a:pt x="633383" y="419135"/>
                </a:cubicBezTo>
                <a:cubicBezTo>
                  <a:pt x="633383" y="408338"/>
                  <a:pt x="633383" y="408338"/>
                  <a:pt x="633383" y="408338"/>
                </a:cubicBezTo>
                <a:cubicBezTo>
                  <a:pt x="633383" y="406374"/>
                  <a:pt x="633383" y="406374"/>
                  <a:pt x="633383" y="406374"/>
                </a:cubicBezTo>
                <a:cubicBezTo>
                  <a:pt x="648113" y="386743"/>
                  <a:pt x="648113" y="386743"/>
                  <a:pt x="648113" y="386743"/>
                </a:cubicBezTo>
                <a:cubicBezTo>
                  <a:pt x="646149" y="363185"/>
                  <a:pt x="646149" y="363185"/>
                  <a:pt x="646149" y="363185"/>
                </a:cubicBezTo>
                <a:cubicBezTo>
                  <a:pt x="642221" y="356314"/>
                  <a:pt x="642221" y="356314"/>
                  <a:pt x="642221" y="356314"/>
                </a:cubicBezTo>
                <a:cubicBezTo>
                  <a:pt x="635347" y="354351"/>
                  <a:pt x="635347" y="354351"/>
                  <a:pt x="635347" y="354351"/>
                </a:cubicBezTo>
                <a:cubicBezTo>
                  <a:pt x="628473" y="343553"/>
                  <a:pt x="628473" y="343553"/>
                  <a:pt x="628473" y="343553"/>
                </a:cubicBezTo>
                <a:cubicBezTo>
                  <a:pt x="628473" y="341590"/>
                  <a:pt x="626509" y="341590"/>
                  <a:pt x="628473" y="341590"/>
                </a:cubicBezTo>
                <a:cubicBezTo>
                  <a:pt x="632401" y="315087"/>
                  <a:pt x="632401" y="315087"/>
                  <a:pt x="632401" y="315087"/>
                </a:cubicBezTo>
                <a:cubicBezTo>
                  <a:pt x="639275" y="308216"/>
                  <a:pt x="639275" y="308216"/>
                  <a:pt x="639275" y="308216"/>
                </a:cubicBezTo>
                <a:cubicBezTo>
                  <a:pt x="639275" y="308216"/>
                  <a:pt x="639275" y="308216"/>
                  <a:pt x="641239" y="308216"/>
                </a:cubicBezTo>
                <a:cubicBezTo>
                  <a:pt x="648113" y="310179"/>
                  <a:pt x="648113" y="310179"/>
                  <a:pt x="648113" y="310179"/>
                </a:cubicBezTo>
                <a:cubicBezTo>
                  <a:pt x="658915" y="306253"/>
                  <a:pt x="658915" y="306253"/>
                  <a:pt x="658915" y="306253"/>
                </a:cubicBezTo>
                <a:cubicBezTo>
                  <a:pt x="673645" y="304290"/>
                  <a:pt x="673645" y="304290"/>
                  <a:pt x="673645" y="304290"/>
                </a:cubicBezTo>
                <a:cubicBezTo>
                  <a:pt x="686411" y="293492"/>
                  <a:pt x="686411" y="293492"/>
                  <a:pt x="686411" y="293492"/>
                </a:cubicBezTo>
                <a:cubicBezTo>
                  <a:pt x="688375" y="291529"/>
                  <a:pt x="688375" y="291529"/>
                  <a:pt x="688375" y="291529"/>
                </a:cubicBezTo>
                <a:cubicBezTo>
                  <a:pt x="701140" y="289566"/>
                  <a:pt x="701140" y="289566"/>
                  <a:pt x="701140" y="289566"/>
                </a:cubicBezTo>
                <a:cubicBezTo>
                  <a:pt x="705068" y="285640"/>
                  <a:pt x="705068" y="285640"/>
                  <a:pt x="705068" y="285640"/>
                </a:cubicBezTo>
                <a:cubicBezTo>
                  <a:pt x="705068" y="283677"/>
                  <a:pt x="705068" y="283677"/>
                  <a:pt x="705068" y="283677"/>
                </a:cubicBezTo>
                <a:cubicBezTo>
                  <a:pt x="713906" y="281714"/>
                  <a:pt x="713906" y="281714"/>
                  <a:pt x="713906" y="281714"/>
                </a:cubicBezTo>
                <a:cubicBezTo>
                  <a:pt x="715870" y="255211"/>
                  <a:pt x="715870" y="255211"/>
                  <a:pt x="715870" y="255211"/>
                </a:cubicBezTo>
                <a:cubicBezTo>
                  <a:pt x="728636" y="244413"/>
                  <a:pt x="728636" y="244413"/>
                  <a:pt x="728636" y="244413"/>
                </a:cubicBezTo>
                <a:cubicBezTo>
                  <a:pt x="732564" y="220856"/>
                  <a:pt x="732564" y="220856"/>
                  <a:pt x="732564" y="220856"/>
                </a:cubicBezTo>
                <a:cubicBezTo>
                  <a:pt x="728636" y="199261"/>
                  <a:pt x="728636" y="199261"/>
                  <a:pt x="728636" y="199261"/>
                </a:cubicBezTo>
                <a:cubicBezTo>
                  <a:pt x="719798" y="192390"/>
                  <a:pt x="719798" y="192390"/>
                  <a:pt x="719798" y="192390"/>
                </a:cubicBezTo>
                <a:cubicBezTo>
                  <a:pt x="705068" y="185519"/>
                  <a:pt x="705068" y="185519"/>
                  <a:pt x="705068" y="185519"/>
                </a:cubicBezTo>
                <a:cubicBezTo>
                  <a:pt x="701140" y="178648"/>
                  <a:pt x="701140" y="178648"/>
                  <a:pt x="701140" y="178648"/>
                </a:cubicBezTo>
                <a:lnTo>
                  <a:pt x="699176" y="178648"/>
                </a:lnTo>
                <a:cubicBezTo>
                  <a:pt x="695248" y="160979"/>
                  <a:pt x="695248" y="160979"/>
                  <a:pt x="695248" y="160979"/>
                </a:cubicBezTo>
                <a:cubicBezTo>
                  <a:pt x="671681" y="143311"/>
                  <a:pt x="671681" y="143311"/>
                  <a:pt x="671681" y="143311"/>
                </a:cubicBezTo>
                <a:cubicBezTo>
                  <a:pt x="669717" y="143311"/>
                  <a:pt x="669717" y="141348"/>
                  <a:pt x="669717" y="141348"/>
                </a:cubicBezTo>
                <a:cubicBezTo>
                  <a:pt x="671681" y="137421"/>
                  <a:pt x="671681" y="137421"/>
                  <a:pt x="671681" y="137421"/>
                </a:cubicBezTo>
                <a:cubicBezTo>
                  <a:pt x="671681" y="133495"/>
                  <a:pt x="671681" y="133495"/>
                  <a:pt x="671681" y="133495"/>
                </a:cubicBezTo>
                <a:cubicBezTo>
                  <a:pt x="660879" y="117790"/>
                  <a:pt x="660879" y="117790"/>
                  <a:pt x="660879" y="117790"/>
                </a:cubicBezTo>
                <a:cubicBezTo>
                  <a:pt x="635347" y="113863"/>
                  <a:pt x="635347" y="113863"/>
                  <a:pt x="635347" y="113863"/>
                </a:cubicBezTo>
                <a:cubicBezTo>
                  <a:pt x="635347" y="113863"/>
                  <a:pt x="635347" y="113863"/>
                  <a:pt x="635347" y="111900"/>
                </a:cubicBezTo>
                <a:cubicBezTo>
                  <a:pt x="624545" y="107974"/>
                  <a:pt x="624545" y="107974"/>
                  <a:pt x="624545" y="107974"/>
                </a:cubicBezTo>
                <a:cubicBezTo>
                  <a:pt x="622581" y="107974"/>
                  <a:pt x="622581" y="106011"/>
                  <a:pt x="622581" y="106011"/>
                </a:cubicBezTo>
                <a:cubicBezTo>
                  <a:pt x="620617" y="102084"/>
                  <a:pt x="620617" y="102084"/>
                  <a:pt x="620617" y="102084"/>
                </a:cubicBezTo>
                <a:cubicBezTo>
                  <a:pt x="618653" y="102084"/>
                  <a:pt x="618653" y="102084"/>
                  <a:pt x="618653" y="102084"/>
                </a:cubicBezTo>
                <a:cubicBezTo>
                  <a:pt x="616689" y="84416"/>
                  <a:pt x="616689" y="84416"/>
                  <a:pt x="616689" y="84416"/>
                </a:cubicBezTo>
                <a:cubicBezTo>
                  <a:pt x="607851" y="71655"/>
                  <a:pt x="607851" y="71655"/>
                  <a:pt x="607851" y="71655"/>
                </a:cubicBezTo>
                <a:cubicBezTo>
                  <a:pt x="605887" y="39263"/>
                  <a:pt x="605887" y="39263"/>
                  <a:pt x="605887" y="39263"/>
                </a:cubicBezTo>
                <a:cubicBezTo>
                  <a:pt x="607851" y="30429"/>
                  <a:pt x="607851" y="30429"/>
                  <a:pt x="607851" y="30429"/>
                </a:cubicBezTo>
                <a:lnTo>
                  <a:pt x="609816" y="30429"/>
                </a:lnTo>
                <a:cubicBezTo>
                  <a:pt x="613743" y="23558"/>
                  <a:pt x="613743" y="23558"/>
                  <a:pt x="613743" y="23558"/>
                </a:cubicBezTo>
                <a:cubicBezTo>
                  <a:pt x="615707" y="19632"/>
                  <a:pt x="615707" y="19632"/>
                  <a:pt x="615707" y="19632"/>
                </a:cubicBezTo>
                <a:cubicBezTo>
                  <a:pt x="611779" y="12761"/>
                  <a:pt x="611779" y="12761"/>
                  <a:pt x="611779" y="12761"/>
                </a:cubicBezTo>
                <a:cubicBezTo>
                  <a:pt x="600977" y="5890"/>
                  <a:pt x="600977" y="5890"/>
                  <a:pt x="600977" y="5890"/>
                </a:cubicBezTo>
                <a:cubicBezTo>
                  <a:pt x="599014" y="5890"/>
                  <a:pt x="599014" y="5890"/>
                  <a:pt x="599014" y="3926"/>
                </a:cubicBezTo>
                <a:cubicBezTo>
                  <a:pt x="599014" y="0"/>
                  <a:pt x="599014" y="0"/>
                  <a:pt x="599014" y="0"/>
                </a:cubicBezTo>
                <a:lnTo>
                  <a:pt x="598032" y="0"/>
                </a:lnTo>
                <a:cubicBezTo>
                  <a:pt x="285759" y="12761"/>
                  <a:pt x="285759" y="12761"/>
                  <a:pt x="285759" y="12761"/>
                </a:cubicBezTo>
                <a:cubicBezTo>
                  <a:pt x="11784" y="14724"/>
                  <a:pt x="11784" y="14724"/>
                  <a:pt x="11784" y="14724"/>
                </a:cubicBezTo>
                <a:cubicBezTo>
                  <a:pt x="11784" y="16687"/>
                  <a:pt x="11784" y="18650"/>
                  <a:pt x="11784" y="21595"/>
                </a:cubicBezTo>
                <a:cubicBezTo>
                  <a:pt x="9820" y="30429"/>
                  <a:pt x="9820" y="30429"/>
                  <a:pt x="9820" y="30429"/>
                </a:cubicBezTo>
                <a:cubicBezTo>
                  <a:pt x="13748" y="32392"/>
                  <a:pt x="16694" y="37300"/>
                  <a:pt x="16694" y="41226"/>
                </a:cubicBezTo>
                <a:cubicBezTo>
                  <a:pt x="18658" y="53987"/>
                  <a:pt x="18658" y="53987"/>
                  <a:pt x="18658" y="53987"/>
                </a:cubicBezTo>
                <a:cubicBezTo>
                  <a:pt x="20622" y="55950"/>
                  <a:pt x="20622" y="57913"/>
                  <a:pt x="18658" y="60858"/>
                </a:cubicBezTo>
                <a:lnTo>
                  <a:pt x="18658" y="67729"/>
                </a:lnTo>
                <a:close/>
              </a:path>
            </a:pathLst>
          </a:custGeom>
          <a:solidFill>
            <a:srgbClr val="FF7769"/>
          </a:solidFill>
          <a:ln w="980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66FF2CE-A398-B709-AB2B-5B5CBE0D2275}"/>
              </a:ext>
            </a:extLst>
          </p:cNvPr>
          <p:cNvSpPr/>
          <p:nvPr/>
        </p:nvSpPr>
        <p:spPr>
          <a:xfrm>
            <a:off x="4537985" y="3431803"/>
            <a:ext cx="1001629" cy="331774"/>
          </a:xfrm>
          <a:custGeom>
            <a:avLst/>
            <a:gdLst>
              <a:gd name="connsiteX0" fmla="*/ 864151 w 1001629"/>
              <a:gd name="connsiteY0" fmla="*/ 106992 h 331774"/>
              <a:gd name="connsiteX1" fmla="*/ 878881 w 1001629"/>
              <a:gd name="connsiteY1" fmla="*/ 91287 h 331774"/>
              <a:gd name="connsiteX2" fmla="*/ 880845 w 1001629"/>
              <a:gd name="connsiteY2" fmla="*/ 91287 h 331774"/>
              <a:gd name="connsiteX3" fmla="*/ 887719 w 1001629"/>
              <a:gd name="connsiteY3" fmla="*/ 82453 h 331774"/>
              <a:gd name="connsiteX4" fmla="*/ 898520 w 1001629"/>
              <a:gd name="connsiteY4" fmla="*/ 73619 h 331774"/>
              <a:gd name="connsiteX5" fmla="*/ 905394 w 1001629"/>
              <a:gd name="connsiteY5" fmla="*/ 71655 h 331774"/>
              <a:gd name="connsiteX6" fmla="*/ 912269 w 1001629"/>
              <a:gd name="connsiteY6" fmla="*/ 71655 h 331774"/>
              <a:gd name="connsiteX7" fmla="*/ 916196 w 1001629"/>
              <a:gd name="connsiteY7" fmla="*/ 69692 h 331774"/>
              <a:gd name="connsiteX8" fmla="*/ 925034 w 1001629"/>
              <a:gd name="connsiteY8" fmla="*/ 73619 h 331774"/>
              <a:gd name="connsiteX9" fmla="*/ 926998 w 1001629"/>
              <a:gd name="connsiteY9" fmla="*/ 69692 h 331774"/>
              <a:gd name="connsiteX10" fmla="*/ 933872 w 1001629"/>
              <a:gd name="connsiteY10" fmla="*/ 62821 h 331774"/>
              <a:gd name="connsiteX11" fmla="*/ 940746 w 1001629"/>
              <a:gd name="connsiteY11" fmla="*/ 55950 h 331774"/>
              <a:gd name="connsiteX12" fmla="*/ 951548 w 1001629"/>
              <a:gd name="connsiteY12" fmla="*/ 52024 h 331774"/>
              <a:gd name="connsiteX13" fmla="*/ 953512 w 1001629"/>
              <a:gd name="connsiteY13" fmla="*/ 52024 h 331774"/>
              <a:gd name="connsiteX14" fmla="*/ 955476 w 1001629"/>
              <a:gd name="connsiteY14" fmla="*/ 50061 h 331774"/>
              <a:gd name="connsiteX15" fmla="*/ 966278 w 1001629"/>
              <a:gd name="connsiteY15" fmla="*/ 46134 h 331774"/>
              <a:gd name="connsiteX16" fmla="*/ 970206 w 1001629"/>
              <a:gd name="connsiteY16" fmla="*/ 46134 h 331774"/>
              <a:gd name="connsiteX17" fmla="*/ 974134 w 1001629"/>
              <a:gd name="connsiteY17" fmla="*/ 48097 h 331774"/>
              <a:gd name="connsiteX18" fmla="*/ 982971 w 1001629"/>
              <a:gd name="connsiteY18" fmla="*/ 28466 h 331774"/>
              <a:gd name="connsiteX19" fmla="*/ 986899 w 1001629"/>
              <a:gd name="connsiteY19" fmla="*/ 21595 h 331774"/>
              <a:gd name="connsiteX20" fmla="*/ 995738 w 1001629"/>
              <a:gd name="connsiteY20" fmla="*/ 14724 h 331774"/>
              <a:gd name="connsiteX21" fmla="*/ 999665 w 1001629"/>
              <a:gd name="connsiteY21" fmla="*/ 10797 h 331774"/>
              <a:gd name="connsiteX22" fmla="*/ 1001629 w 1001629"/>
              <a:gd name="connsiteY22" fmla="*/ 0 h 331774"/>
              <a:gd name="connsiteX23" fmla="*/ 999665 w 1001629"/>
              <a:gd name="connsiteY23" fmla="*/ 0 h 331774"/>
              <a:gd name="connsiteX24" fmla="*/ 988864 w 1001629"/>
              <a:gd name="connsiteY24" fmla="*/ 3926 h 331774"/>
              <a:gd name="connsiteX25" fmla="*/ 943692 w 1001629"/>
              <a:gd name="connsiteY25" fmla="*/ 10797 h 331774"/>
              <a:gd name="connsiteX26" fmla="*/ 831745 w 1001629"/>
              <a:gd name="connsiteY26" fmla="*/ 28466 h 331774"/>
              <a:gd name="connsiteX27" fmla="*/ 829781 w 1001629"/>
              <a:gd name="connsiteY27" fmla="*/ 28466 h 331774"/>
              <a:gd name="connsiteX28" fmla="*/ 827817 w 1001629"/>
              <a:gd name="connsiteY28" fmla="*/ 28466 h 331774"/>
              <a:gd name="connsiteX29" fmla="*/ 820943 w 1001629"/>
              <a:gd name="connsiteY29" fmla="*/ 26503 h 331774"/>
              <a:gd name="connsiteX30" fmla="*/ 782646 w 1001629"/>
              <a:gd name="connsiteY30" fmla="*/ 33374 h 331774"/>
              <a:gd name="connsiteX31" fmla="*/ 780682 w 1001629"/>
              <a:gd name="connsiteY31" fmla="*/ 33374 h 331774"/>
              <a:gd name="connsiteX32" fmla="*/ 778718 w 1001629"/>
              <a:gd name="connsiteY32" fmla="*/ 33374 h 331774"/>
              <a:gd name="connsiteX33" fmla="*/ 769880 w 1001629"/>
              <a:gd name="connsiteY33" fmla="*/ 37300 h 331774"/>
              <a:gd name="connsiteX34" fmla="*/ 648113 w 1001629"/>
              <a:gd name="connsiteY34" fmla="*/ 48097 h 331774"/>
              <a:gd name="connsiteX35" fmla="*/ 570536 w 1001629"/>
              <a:gd name="connsiteY35" fmla="*/ 54969 h 331774"/>
              <a:gd name="connsiteX36" fmla="*/ 548932 w 1001629"/>
              <a:gd name="connsiteY36" fmla="*/ 58895 h 331774"/>
              <a:gd name="connsiteX37" fmla="*/ 546968 w 1001629"/>
              <a:gd name="connsiteY37" fmla="*/ 58895 h 331774"/>
              <a:gd name="connsiteX38" fmla="*/ 425201 w 1001629"/>
              <a:gd name="connsiteY38" fmla="*/ 65766 h 331774"/>
              <a:gd name="connsiteX39" fmla="*/ 418328 w 1001629"/>
              <a:gd name="connsiteY39" fmla="*/ 67729 h 331774"/>
              <a:gd name="connsiteX40" fmla="*/ 411454 w 1001629"/>
              <a:gd name="connsiteY40" fmla="*/ 69692 h 331774"/>
              <a:gd name="connsiteX41" fmla="*/ 404580 w 1001629"/>
              <a:gd name="connsiteY41" fmla="*/ 67729 h 331774"/>
              <a:gd name="connsiteX42" fmla="*/ 254335 w 1001629"/>
              <a:gd name="connsiteY42" fmla="*/ 85397 h 331774"/>
              <a:gd name="connsiteX43" fmla="*/ 252371 w 1001629"/>
              <a:gd name="connsiteY43" fmla="*/ 85397 h 331774"/>
              <a:gd name="connsiteX44" fmla="*/ 243533 w 1001629"/>
              <a:gd name="connsiteY44" fmla="*/ 83434 h 331774"/>
              <a:gd name="connsiteX45" fmla="*/ 243533 w 1001629"/>
              <a:gd name="connsiteY45" fmla="*/ 87361 h 331774"/>
              <a:gd name="connsiteX46" fmla="*/ 241569 w 1001629"/>
              <a:gd name="connsiteY46" fmla="*/ 103066 h 331774"/>
              <a:gd name="connsiteX47" fmla="*/ 226840 w 1001629"/>
              <a:gd name="connsiteY47" fmla="*/ 109937 h 331774"/>
              <a:gd name="connsiteX48" fmla="*/ 65793 w 1001629"/>
              <a:gd name="connsiteY48" fmla="*/ 120734 h 331774"/>
              <a:gd name="connsiteX49" fmla="*/ 61865 w 1001629"/>
              <a:gd name="connsiteY49" fmla="*/ 127605 h 331774"/>
              <a:gd name="connsiteX50" fmla="*/ 61865 w 1001629"/>
              <a:gd name="connsiteY50" fmla="*/ 129569 h 331774"/>
              <a:gd name="connsiteX51" fmla="*/ 57937 w 1001629"/>
              <a:gd name="connsiteY51" fmla="*/ 138403 h 331774"/>
              <a:gd name="connsiteX52" fmla="*/ 57937 w 1001629"/>
              <a:gd name="connsiteY52" fmla="*/ 149200 h 331774"/>
              <a:gd name="connsiteX53" fmla="*/ 54009 w 1001629"/>
              <a:gd name="connsiteY53" fmla="*/ 158035 h 331774"/>
              <a:gd name="connsiteX54" fmla="*/ 47135 w 1001629"/>
              <a:gd name="connsiteY54" fmla="*/ 181592 h 331774"/>
              <a:gd name="connsiteX55" fmla="*/ 45172 w 1001629"/>
              <a:gd name="connsiteY55" fmla="*/ 181592 h 331774"/>
              <a:gd name="connsiteX56" fmla="*/ 45172 w 1001629"/>
              <a:gd name="connsiteY56" fmla="*/ 185519 h 331774"/>
              <a:gd name="connsiteX57" fmla="*/ 45172 w 1001629"/>
              <a:gd name="connsiteY57" fmla="*/ 187482 h 331774"/>
              <a:gd name="connsiteX58" fmla="*/ 47135 w 1001629"/>
              <a:gd name="connsiteY58" fmla="*/ 215948 h 331774"/>
              <a:gd name="connsiteX59" fmla="*/ 45172 w 1001629"/>
              <a:gd name="connsiteY59" fmla="*/ 217911 h 331774"/>
              <a:gd name="connsiteX60" fmla="*/ 38298 w 1001629"/>
              <a:gd name="connsiteY60" fmla="*/ 230671 h 331774"/>
              <a:gd name="connsiteX61" fmla="*/ 36334 w 1001629"/>
              <a:gd name="connsiteY61" fmla="*/ 230671 h 331774"/>
              <a:gd name="connsiteX62" fmla="*/ 29460 w 1001629"/>
              <a:gd name="connsiteY62" fmla="*/ 234598 h 331774"/>
              <a:gd name="connsiteX63" fmla="*/ 27496 w 1001629"/>
              <a:gd name="connsiteY63" fmla="*/ 236561 h 331774"/>
              <a:gd name="connsiteX64" fmla="*/ 25532 w 1001629"/>
              <a:gd name="connsiteY64" fmla="*/ 238524 h 331774"/>
              <a:gd name="connsiteX65" fmla="*/ 23568 w 1001629"/>
              <a:gd name="connsiteY65" fmla="*/ 240487 h 331774"/>
              <a:gd name="connsiteX66" fmla="*/ 25532 w 1001629"/>
              <a:gd name="connsiteY66" fmla="*/ 244413 h 331774"/>
              <a:gd name="connsiteX67" fmla="*/ 14730 w 1001629"/>
              <a:gd name="connsiteY67" fmla="*/ 262082 h 331774"/>
              <a:gd name="connsiteX68" fmla="*/ 10802 w 1001629"/>
              <a:gd name="connsiteY68" fmla="*/ 270916 h 331774"/>
              <a:gd name="connsiteX69" fmla="*/ 3928 w 1001629"/>
              <a:gd name="connsiteY69" fmla="*/ 292511 h 331774"/>
              <a:gd name="connsiteX70" fmla="*/ 0 w 1001629"/>
              <a:gd name="connsiteY70" fmla="*/ 294474 h 331774"/>
              <a:gd name="connsiteX71" fmla="*/ 0 w 1001629"/>
              <a:gd name="connsiteY71" fmla="*/ 296437 h 331774"/>
              <a:gd name="connsiteX72" fmla="*/ 0 w 1001629"/>
              <a:gd name="connsiteY72" fmla="*/ 298400 h 331774"/>
              <a:gd name="connsiteX73" fmla="*/ 1964 w 1001629"/>
              <a:gd name="connsiteY73" fmla="*/ 307235 h 331774"/>
              <a:gd name="connsiteX74" fmla="*/ 5892 w 1001629"/>
              <a:gd name="connsiteY74" fmla="*/ 322940 h 331774"/>
              <a:gd name="connsiteX75" fmla="*/ 5892 w 1001629"/>
              <a:gd name="connsiteY75" fmla="*/ 331774 h 331774"/>
              <a:gd name="connsiteX76" fmla="*/ 224876 w 1001629"/>
              <a:gd name="connsiteY76" fmla="*/ 316069 h 331774"/>
              <a:gd name="connsiteX77" fmla="*/ 231750 w 1001629"/>
              <a:gd name="connsiteY77" fmla="*/ 312142 h 331774"/>
              <a:gd name="connsiteX78" fmla="*/ 255317 w 1001629"/>
              <a:gd name="connsiteY78" fmla="*/ 310179 h 331774"/>
              <a:gd name="connsiteX79" fmla="*/ 407526 w 1001629"/>
              <a:gd name="connsiteY79" fmla="*/ 299382 h 331774"/>
              <a:gd name="connsiteX80" fmla="*/ 555806 w 1001629"/>
              <a:gd name="connsiteY80" fmla="*/ 286622 h 331774"/>
              <a:gd name="connsiteX81" fmla="*/ 557770 w 1001629"/>
              <a:gd name="connsiteY81" fmla="*/ 286622 h 331774"/>
              <a:gd name="connsiteX82" fmla="*/ 559734 w 1001629"/>
              <a:gd name="connsiteY82" fmla="*/ 284658 h 331774"/>
              <a:gd name="connsiteX83" fmla="*/ 706051 w 1001629"/>
              <a:gd name="connsiteY83" fmla="*/ 268953 h 331774"/>
              <a:gd name="connsiteX84" fmla="*/ 706051 w 1001629"/>
              <a:gd name="connsiteY84" fmla="*/ 249321 h 331774"/>
              <a:gd name="connsiteX85" fmla="*/ 706051 w 1001629"/>
              <a:gd name="connsiteY85" fmla="*/ 242450 h 331774"/>
              <a:gd name="connsiteX86" fmla="*/ 708014 w 1001629"/>
              <a:gd name="connsiteY86" fmla="*/ 238524 h 331774"/>
              <a:gd name="connsiteX87" fmla="*/ 711942 w 1001629"/>
              <a:gd name="connsiteY87" fmla="*/ 231653 h 331774"/>
              <a:gd name="connsiteX88" fmla="*/ 715871 w 1001629"/>
              <a:gd name="connsiteY88" fmla="*/ 227727 h 331774"/>
              <a:gd name="connsiteX89" fmla="*/ 728636 w 1001629"/>
              <a:gd name="connsiteY89" fmla="*/ 220856 h 331774"/>
              <a:gd name="connsiteX90" fmla="*/ 737474 w 1001629"/>
              <a:gd name="connsiteY90" fmla="*/ 222819 h 331774"/>
              <a:gd name="connsiteX91" fmla="*/ 737474 w 1001629"/>
              <a:gd name="connsiteY91" fmla="*/ 218892 h 331774"/>
              <a:gd name="connsiteX92" fmla="*/ 741402 w 1001629"/>
              <a:gd name="connsiteY92" fmla="*/ 199261 h 331774"/>
              <a:gd name="connsiteX93" fmla="*/ 756132 w 1001629"/>
              <a:gd name="connsiteY93" fmla="*/ 181592 h 331774"/>
              <a:gd name="connsiteX94" fmla="*/ 763006 w 1001629"/>
              <a:gd name="connsiteY94" fmla="*/ 174721 h 331774"/>
              <a:gd name="connsiteX95" fmla="*/ 766934 w 1001629"/>
              <a:gd name="connsiteY95" fmla="*/ 174721 h 331774"/>
              <a:gd name="connsiteX96" fmla="*/ 773808 w 1001629"/>
              <a:gd name="connsiteY96" fmla="*/ 167850 h 331774"/>
              <a:gd name="connsiteX97" fmla="*/ 780682 w 1001629"/>
              <a:gd name="connsiteY97" fmla="*/ 165887 h 331774"/>
              <a:gd name="connsiteX98" fmla="*/ 795412 w 1001629"/>
              <a:gd name="connsiteY98" fmla="*/ 161961 h 331774"/>
              <a:gd name="connsiteX99" fmla="*/ 799340 w 1001629"/>
              <a:gd name="connsiteY99" fmla="*/ 161961 h 331774"/>
              <a:gd name="connsiteX100" fmla="*/ 803267 w 1001629"/>
              <a:gd name="connsiteY100" fmla="*/ 161961 h 331774"/>
              <a:gd name="connsiteX101" fmla="*/ 805231 w 1001629"/>
              <a:gd name="connsiteY101" fmla="*/ 161961 h 331774"/>
              <a:gd name="connsiteX102" fmla="*/ 819961 w 1001629"/>
              <a:gd name="connsiteY102" fmla="*/ 149200 h 331774"/>
              <a:gd name="connsiteX103" fmla="*/ 826835 w 1001629"/>
              <a:gd name="connsiteY103" fmla="*/ 145274 h 331774"/>
              <a:gd name="connsiteX104" fmla="*/ 826835 w 1001629"/>
              <a:gd name="connsiteY104" fmla="*/ 143311 h 331774"/>
              <a:gd name="connsiteX105" fmla="*/ 837637 w 1001629"/>
              <a:gd name="connsiteY105" fmla="*/ 134476 h 331774"/>
              <a:gd name="connsiteX106" fmla="*/ 839601 w 1001629"/>
              <a:gd name="connsiteY106" fmla="*/ 132513 h 331774"/>
              <a:gd name="connsiteX107" fmla="*/ 846475 w 1001629"/>
              <a:gd name="connsiteY107" fmla="*/ 125642 h 331774"/>
              <a:gd name="connsiteX108" fmla="*/ 855313 w 1001629"/>
              <a:gd name="connsiteY108" fmla="*/ 121716 h 331774"/>
              <a:gd name="connsiteX109" fmla="*/ 864151 w 1001629"/>
              <a:gd name="connsiteY109" fmla="*/ 119753 h 331774"/>
              <a:gd name="connsiteX110" fmla="*/ 864151 w 1001629"/>
              <a:gd name="connsiteY110" fmla="*/ 108955 h 331774"/>
              <a:gd name="connsiteX111" fmla="*/ 864151 w 1001629"/>
              <a:gd name="connsiteY111" fmla="*/ 106992 h 331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001629" h="331774">
                <a:moveTo>
                  <a:pt x="864151" y="106992"/>
                </a:moveTo>
                <a:cubicBezTo>
                  <a:pt x="866115" y="98158"/>
                  <a:pt x="872989" y="91287"/>
                  <a:pt x="878881" y="91287"/>
                </a:cubicBezTo>
                <a:cubicBezTo>
                  <a:pt x="880845" y="91287"/>
                  <a:pt x="880845" y="91287"/>
                  <a:pt x="880845" y="91287"/>
                </a:cubicBezTo>
                <a:cubicBezTo>
                  <a:pt x="882809" y="87361"/>
                  <a:pt x="884772" y="84416"/>
                  <a:pt x="887719" y="82453"/>
                </a:cubicBezTo>
                <a:cubicBezTo>
                  <a:pt x="898520" y="73619"/>
                  <a:pt x="898520" y="73619"/>
                  <a:pt x="898520" y="73619"/>
                </a:cubicBezTo>
                <a:cubicBezTo>
                  <a:pt x="900485" y="73619"/>
                  <a:pt x="902449" y="71655"/>
                  <a:pt x="905394" y="71655"/>
                </a:cubicBezTo>
                <a:cubicBezTo>
                  <a:pt x="912269" y="71655"/>
                  <a:pt x="912269" y="71655"/>
                  <a:pt x="912269" y="71655"/>
                </a:cubicBezTo>
                <a:cubicBezTo>
                  <a:pt x="912269" y="69692"/>
                  <a:pt x="914232" y="69692"/>
                  <a:pt x="916196" y="69692"/>
                </a:cubicBezTo>
                <a:cubicBezTo>
                  <a:pt x="918160" y="69692"/>
                  <a:pt x="923070" y="71655"/>
                  <a:pt x="925034" y="73619"/>
                </a:cubicBezTo>
                <a:cubicBezTo>
                  <a:pt x="926998" y="69692"/>
                  <a:pt x="926998" y="69692"/>
                  <a:pt x="926998" y="69692"/>
                </a:cubicBezTo>
                <a:cubicBezTo>
                  <a:pt x="928962" y="67729"/>
                  <a:pt x="930926" y="65766"/>
                  <a:pt x="933872" y="62821"/>
                </a:cubicBezTo>
                <a:cubicBezTo>
                  <a:pt x="940746" y="55950"/>
                  <a:pt x="940746" y="55950"/>
                  <a:pt x="940746" y="55950"/>
                </a:cubicBezTo>
                <a:cubicBezTo>
                  <a:pt x="944674" y="53987"/>
                  <a:pt x="947620" y="52024"/>
                  <a:pt x="951548" y="52024"/>
                </a:cubicBezTo>
                <a:cubicBezTo>
                  <a:pt x="953512" y="52024"/>
                  <a:pt x="953512" y="52024"/>
                  <a:pt x="953512" y="52024"/>
                </a:cubicBezTo>
                <a:cubicBezTo>
                  <a:pt x="955476" y="50061"/>
                  <a:pt x="955476" y="50061"/>
                  <a:pt x="955476" y="50061"/>
                </a:cubicBezTo>
                <a:cubicBezTo>
                  <a:pt x="959404" y="48097"/>
                  <a:pt x="964314" y="46134"/>
                  <a:pt x="966278" y="46134"/>
                </a:cubicBezTo>
                <a:cubicBezTo>
                  <a:pt x="968241" y="46134"/>
                  <a:pt x="968241" y="46134"/>
                  <a:pt x="970206" y="46134"/>
                </a:cubicBezTo>
                <a:cubicBezTo>
                  <a:pt x="974134" y="48097"/>
                  <a:pt x="974134" y="48097"/>
                  <a:pt x="974134" y="48097"/>
                </a:cubicBezTo>
                <a:cubicBezTo>
                  <a:pt x="982971" y="28466"/>
                  <a:pt x="982971" y="28466"/>
                  <a:pt x="982971" y="28466"/>
                </a:cubicBezTo>
                <a:cubicBezTo>
                  <a:pt x="982971" y="26503"/>
                  <a:pt x="984935" y="24540"/>
                  <a:pt x="986899" y="21595"/>
                </a:cubicBezTo>
                <a:cubicBezTo>
                  <a:pt x="995738" y="14724"/>
                  <a:pt x="995738" y="14724"/>
                  <a:pt x="995738" y="14724"/>
                </a:cubicBezTo>
                <a:cubicBezTo>
                  <a:pt x="997701" y="12761"/>
                  <a:pt x="997701" y="12761"/>
                  <a:pt x="999665" y="10797"/>
                </a:cubicBezTo>
                <a:cubicBezTo>
                  <a:pt x="1001629" y="0"/>
                  <a:pt x="1001629" y="0"/>
                  <a:pt x="1001629" y="0"/>
                </a:cubicBezTo>
                <a:cubicBezTo>
                  <a:pt x="999665" y="0"/>
                  <a:pt x="999665" y="0"/>
                  <a:pt x="999665" y="0"/>
                </a:cubicBezTo>
                <a:cubicBezTo>
                  <a:pt x="995738" y="1963"/>
                  <a:pt x="992791" y="3926"/>
                  <a:pt x="988864" y="3926"/>
                </a:cubicBezTo>
                <a:cubicBezTo>
                  <a:pt x="943692" y="10797"/>
                  <a:pt x="943692" y="10797"/>
                  <a:pt x="943692" y="10797"/>
                </a:cubicBezTo>
                <a:cubicBezTo>
                  <a:pt x="831745" y="28466"/>
                  <a:pt x="831745" y="28466"/>
                  <a:pt x="831745" y="28466"/>
                </a:cubicBezTo>
                <a:cubicBezTo>
                  <a:pt x="829781" y="28466"/>
                  <a:pt x="829781" y="28466"/>
                  <a:pt x="829781" y="28466"/>
                </a:cubicBezTo>
                <a:cubicBezTo>
                  <a:pt x="827817" y="28466"/>
                  <a:pt x="827817" y="28466"/>
                  <a:pt x="827817" y="28466"/>
                </a:cubicBezTo>
                <a:cubicBezTo>
                  <a:pt x="820943" y="26503"/>
                  <a:pt x="820943" y="26503"/>
                  <a:pt x="820943" y="26503"/>
                </a:cubicBezTo>
                <a:cubicBezTo>
                  <a:pt x="782646" y="33374"/>
                  <a:pt x="782646" y="33374"/>
                  <a:pt x="782646" y="33374"/>
                </a:cubicBezTo>
                <a:lnTo>
                  <a:pt x="780682" y="33374"/>
                </a:lnTo>
                <a:lnTo>
                  <a:pt x="778718" y="33374"/>
                </a:lnTo>
                <a:cubicBezTo>
                  <a:pt x="776754" y="35337"/>
                  <a:pt x="771844" y="37300"/>
                  <a:pt x="769880" y="37300"/>
                </a:cubicBezTo>
                <a:cubicBezTo>
                  <a:pt x="648113" y="48097"/>
                  <a:pt x="648113" y="48097"/>
                  <a:pt x="648113" y="48097"/>
                </a:cubicBezTo>
                <a:cubicBezTo>
                  <a:pt x="570536" y="54969"/>
                  <a:pt x="570536" y="54969"/>
                  <a:pt x="570536" y="54969"/>
                </a:cubicBezTo>
                <a:cubicBezTo>
                  <a:pt x="548932" y="58895"/>
                  <a:pt x="548932" y="58895"/>
                  <a:pt x="548932" y="58895"/>
                </a:cubicBezTo>
                <a:cubicBezTo>
                  <a:pt x="548932" y="58895"/>
                  <a:pt x="548932" y="58895"/>
                  <a:pt x="546968" y="58895"/>
                </a:cubicBezTo>
                <a:cubicBezTo>
                  <a:pt x="425201" y="65766"/>
                  <a:pt x="425201" y="65766"/>
                  <a:pt x="425201" y="65766"/>
                </a:cubicBezTo>
                <a:cubicBezTo>
                  <a:pt x="418328" y="67729"/>
                  <a:pt x="418328" y="67729"/>
                  <a:pt x="418328" y="67729"/>
                </a:cubicBezTo>
                <a:cubicBezTo>
                  <a:pt x="416364" y="67729"/>
                  <a:pt x="414400" y="69692"/>
                  <a:pt x="411454" y="69692"/>
                </a:cubicBezTo>
                <a:cubicBezTo>
                  <a:pt x="409490" y="69692"/>
                  <a:pt x="407526" y="67729"/>
                  <a:pt x="404580" y="67729"/>
                </a:cubicBezTo>
                <a:cubicBezTo>
                  <a:pt x="254335" y="85397"/>
                  <a:pt x="254335" y="85397"/>
                  <a:pt x="254335" y="85397"/>
                </a:cubicBezTo>
                <a:lnTo>
                  <a:pt x="252371" y="85397"/>
                </a:lnTo>
                <a:cubicBezTo>
                  <a:pt x="250407" y="85397"/>
                  <a:pt x="245497" y="83434"/>
                  <a:pt x="243533" y="83434"/>
                </a:cubicBezTo>
                <a:cubicBezTo>
                  <a:pt x="243533" y="87361"/>
                  <a:pt x="243533" y="87361"/>
                  <a:pt x="243533" y="87361"/>
                </a:cubicBezTo>
                <a:cubicBezTo>
                  <a:pt x="245497" y="94232"/>
                  <a:pt x="243533" y="98158"/>
                  <a:pt x="241569" y="103066"/>
                </a:cubicBezTo>
                <a:cubicBezTo>
                  <a:pt x="237642" y="106992"/>
                  <a:pt x="232732" y="109937"/>
                  <a:pt x="226840" y="109937"/>
                </a:cubicBezTo>
                <a:cubicBezTo>
                  <a:pt x="65793" y="120734"/>
                  <a:pt x="65793" y="120734"/>
                  <a:pt x="65793" y="120734"/>
                </a:cubicBezTo>
                <a:cubicBezTo>
                  <a:pt x="65793" y="122698"/>
                  <a:pt x="63829" y="124661"/>
                  <a:pt x="61865" y="127605"/>
                </a:cubicBezTo>
                <a:cubicBezTo>
                  <a:pt x="61865" y="129569"/>
                  <a:pt x="61865" y="129569"/>
                  <a:pt x="61865" y="129569"/>
                </a:cubicBezTo>
                <a:cubicBezTo>
                  <a:pt x="61865" y="131532"/>
                  <a:pt x="59901" y="136440"/>
                  <a:pt x="57937" y="138403"/>
                </a:cubicBezTo>
                <a:cubicBezTo>
                  <a:pt x="59901" y="142329"/>
                  <a:pt x="59901" y="145274"/>
                  <a:pt x="57937" y="149200"/>
                </a:cubicBezTo>
                <a:cubicBezTo>
                  <a:pt x="57937" y="151163"/>
                  <a:pt x="55974" y="156071"/>
                  <a:pt x="54009" y="158035"/>
                </a:cubicBezTo>
                <a:cubicBezTo>
                  <a:pt x="57937" y="166869"/>
                  <a:pt x="54009" y="175703"/>
                  <a:pt x="47135" y="181592"/>
                </a:cubicBezTo>
                <a:cubicBezTo>
                  <a:pt x="45172" y="181592"/>
                  <a:pt x="45172" y="181592"/>
                  <a:pt x="45172" y="181592"/>
                </a:cubicBezTo>
                <a:cubicBezTo>
                  <a:pt x="45172" y="185519"/>
                  <a:pt x="45172" y="185519"/>
                  <a:pt x="45172" y="185519"/>
                </a:cubicBezTo>
                <a:lnTo>
                  <a:pt x="45172" y="187482"/>
                </a:lnTo>
                <a:cubicBezTo>
                  <a:pt x="52045" y="194353"/>
                  <a:pt x="54009" y="207114"/>
                  <a:pt x="47135" y="215948"/>
                </a:cubicBezTo>
                <a:cubicBezTo>
                  <a:pt x="47135" y="215948"/>
                  <a:pt x="45172" y="215948"/>
                  <a:pt x="45172" y="217911"/>
                </a:cubicBezTo>
                <a:cubicBezTo>
                  <a:pt x="45172" y="221837"/>
                  <a:pt x="43207" y="226745"/>
                  <a:pt x="38298" y="230671"/>
                </a:cubicBezTo>
                <a:cubicBezTo>
                  <a:pt x="36334" y="230671"/>
                  <a:pt x="36334" y="230671"/>
                  <a:pt x="36334" y="230671"/>
                </a:cubicBezTo>
                <a:cubicBezTo>
                  <a:pt x="34370" y="232635"/>
                  <a:pt x="32406" y="234598"/>
                  <a:pt x="29460" y="234598"/>
                </a:cubicBezTo>
                <a:cubicBezTo>
                  <a:pt x="29460" y="234598"/>
                  <a:pt x="29460" y="236561"/>
                  <a:pt x="27496" y="236561"/>
                </a:cubicBezTo>
                <a:cubicBezTo>
                  <a:pt x="25532" y="238524"/>
                  <a:pt x="25532" y="238524"/>
                  <a:pt x="25532" y="238524"/>
                </a:cubicBezTo>
                <a:cubicBezTo>
                  <a:pt x="25532" y="238524"/>
                  <a:pt x="25532" y="240487"/>
                  <a:pt x="23568" y="240487"/>
                </a:cubicBezTo>
                <a:cubicBezTo>
                  <a:pt x="23568" y="242450"/>
                  <a:pt x="25532" y="242450"/>
                  <a:pt x="25532" y="244413"/>
                </a:cubicBezTo>
                <a:cubicBezTo>
                  <a:pt x="25532" y="251285"/>
                  <a:pt x="21604" y="257174"/>
                  <a:pt x="14730" y="262082"/>
                </a:cubicBezTo>
                <a:cubicBezTo>
                  <a:pt x="14730" y="266008"/>
                  <a:pt x="12766" y="268953"/>
                  <a:pt x="10802" y="270916"/>
                </a:cubicBezTo>
                <a:cubicBezTo>
                  <a:pt x="12766" y="279750"/>
                  <a:pt x="10802" y="288585"/>
                  <a:pt x="3928" y="292511"/>
                </a:cubicBezTo>
                <a:cubicBezTo>
                  <a:pt x="0" y="294474"/>
                  <a:pt x="0" y="294474"/>
                  <a:pt x="0" y="294474"/>
                </a:cubicBezTo>
                <a:lnTo>
                  <a:pt x="0" y="296437"/>
                </a:lnTo>
                <a:cubicBezTo>
                  <a:pt x="0" y="298400"/>
                  <a:pt x="0" y="298400"/>
                  <a:pt x="0" y="298400"/>
                </a:cubicBezTo>
                <a:cubicBezTo>
                  <a:pt x="1964" y="300364"/>
                  <a:pt x="1964" y="305272"/>
                  <a:pt x="1964" y="307235"/>
                </a:cubicBezTo>
                <a:cubicBezTo>
                  <a:pt x="5892" y="322940"/>
                  <a:pt x="5892" y="322940"/>
                  <a:pt x="5892" y="322940"/>
                </a:cubicBezTo>
                <a:cubicBezTo>
                  <a:pt x="5892" y="324903"/>
                  <a:pt x="5892" y="329811"/>
                  <a:pt x="5892" y="331774"/>
                </a:cubicBezTo>
                <a:cubicBezTo>
                  <a:pt x="224876" y="316069"/>
                  <a:pt x="224876" y="316069"/>
                  <a:pt x="224876" y="316069"/>
                </a:cubicBezTo>
                <a:cubicBezTo>
                  <a:pt x="226840" y="314106"/>
                  <a:pt x="228803" y="314106"/>
                  <a:pt x="231750" y="312142"/>
                </a:cubicBezTo>
                <a:cubicBezTo>
                  <a:pt x="255317" y="310179"/>
                  <a:pt x="255317" y="310179"/>
                  <a:pt x="255317" y="310179"/>
                </a:cubicBezTo>
                <a:cubicBezTo>
                  <a:pt x="407526" y="299382"/>
                  <a:pt x="407526" y="299382"/>
                  <a:pt x="407526" y="299382"/>
                </a:cubicBezTo>
                <a:cubicBezTo>
                  <a:pt x="555806" y="286622"/>
                  <a:pt x="555806" y="286622"/>
                  <a:pt x="555806" y="286622"/>
                </a:cubicBezTo>
                <a:cubicBezTo>
                  <a:pt x="555806" y="286622"/>
                  <a:pt x="555806" y="286622"/>
                  <a:pt x="557770" y="286622"/>
                </a:cubicBezTo>
                <a:cubicBezTo>
                  <a:pt x="557770" y="286622"/>
                  <a:pt x="557770" y="286622"/>
                  <a:pt x="559734" y="284658"/>
                </a:cubicBezTo>
                <a:cubicBezTo>
                  <a:pt x="706051" y="268953"/>
                  <a:pt x="706051" y="268953"/>
                  <a:pt x="706051" y="268953"/>
                </a:cubicBezTo>
                <a:cubicBezTo>
                  <a:pt x="706051" y="249321"/>
                  <a:pt x="706051" y="249321"/>
                  <a:pt x="706051" y="249321"/>
                </a:cubicBezTo>
                <a:cubicBezTo>
                  <a:pt x="706051" y="247358"/>
                  <a:pt x="706051" y="245395"/>
                  <a:pt x="706051" y="242450"/>
                </a:cubicBezTo>
                <a:cubicBezTo>
                  <a:pt x="708014" y="238524"/>
                  <a:pt x="708014" y="238524"/>
                  <a:pt x="708014" y="238524"/>
                </a:cubicBezTo>
                <a:cubicBezTo>
                  <a:pt x="708014" y="236561"/>
                  <a:pt x="709978" y="234598"/>
                  <a:pt x="711942" y="231653"/>
                </a:cubicBezTo>
                <a:cubicBezTo>
                  <a:pt x="715871" y="227727"/>
                  <a:pt x="715871" y="227727"/>
                  <a:pt x="715871" y="227727"/>
                </a:cubicBezTo>
                <a:cubicBezTo>
                  <a:pt x="719798" y="223800"/>
                  <a:pt x="724708" y="220856"/>
                  <a:pt x="728636" y="220856"/>
                </a:cubicBezTo>
                <a:cubicBezTo>
                  <a:pt x="730600" y="220856"/>
                  <a:pt x="735510" y="220856"/>
                  <a:pt x="737474" y="222819"/>
                </a:cubicBezTo>
                <a:cubicBezTo>
                  <a:pt x="737474" y="218892"/>
                  <a:pt x="737474" y="218892"/>
                  <a:pt x="737474" y="218892"/>
                </a:cubicBezTo>
                <a:cubicBezTo>
                  <a:pt x="735510" y="212021"/>
                  <a:pt x="737474" y="203187"/>
                  <a:pt x="741402" y="199261"/>
                </a:cubicBezTo>
                <a:cubicBezTo>
                  <a:pt x="756132" y="181592"/>
                  <a:pt x="756132" y="181592"/>
                  <a:pt x="756132" y="181592"/>
                </a:cubicBezTo>
                <a:cubicBezTo>
                  <a:pt x="758096" y="179629"/>
                  <a:pt x="760060" y="177666"/>
                  <a:pt x="763006" y="174721"/>
                </a:cubicBezTo>
                <a:cubicBezTo>
                  <a:pt x="766934" y="174721"/>
                  <a:pt x="766934" y="174721"/>
                  <a:pt x="766934" y="174721"/>
                </a:cubicBezTo>
                <a:cubicBezTo>
                  <a:pt x="773808" y="167850"/>
                  <a:pt x="773808" y="167850"/>
                  <a:pt x="773808" y="167850"/>
                </a:cubicBezTo>
                <a:cubicBezTo>
                  <a:pt x="775772" y="167850"/>
                  <a:pt x="777736" y="165887"/>
                  <a:pt x="780682" y="165887"/>
                </a:cubicBezTo>
                <a:cubicBezTo>
                  <a:pt x="795412" y="161961"/>
                  <a:pt x="795412" y="161961"/>
                  <a:pt x="795412" y="161961"/>
                </a:cubicBezTo>
                <a:cubicBezTo>
                  <a:pt x="797376" y="161961"/>
                  <a:pt x="797376" y="161961"/>
                  <a:pt x="799340" y="161961"/>
                </a:cubicBezTo>
                <a:cubicBezTo>
                  <a:pt x="801303" y="161961"/>
                  <a:pt x="803267" y="161961"/>
                  <a:pt x="803267" y="161961"/>
                </a:cubicBezTo>
                <a:cubicBezTo>
                  <a:pt x="805231" y="161961"/>
                  <a:pt x="805231" y="161961"/>
                  <a:pt x="805231" y="161961"/>
                </a:cubicBezTo>
                <a:cubicBezTo>
                  <a:pt x="819961" y="149200"/>
                  <a:pt x="819961" y="149200"/>
                  <a:pt x="819961" y="149200"/>
                </a:cubicBezTo>
                <a:cubicBezTo>
                  <a:pt x="821925" y="147237"/>
                  <a:pt x="823889" y="147237"/>
                  <a:pt x="826835" y="145274"/>
                </a:cubicBezTo>
                <a:cubicBezTo>
                  <a:pt x="826835" y="143311"/>
                  <a:pt x="826835" y="143311"/>
                  <a:pt x="826835" y="143311"/>
                </a:cubicBezTo>
                <a:cubicBezTo>
                  <a:pt x="828799" y="139384"/>
                  <a:pt x="833709" y="134476"/>
                  <a:pt x="837637" y="134476"/>
                </a:cubicBezTo>
                <a:cubicBezTo>
                  <a:pt x="839601" y="132513"/>
                  <a:pt x="839601" y="132513"/>
                  <a:pt x="839601" y="132513"/>
                </a:cubicBezTo>
                <a:cubicBezTo>
                  <a:pt x="841565" y="128587"/>
                  <a:pt x="843529" y="128587"/>
                  <a:pt x="846475" y="125642"/>
                </a:cubicBezTo>
                <a:cubicBezTo>
                  <a:pt x="855313" y="121716"/>
                  <a:pt x="855313" y="121716"/>
                  <a:pt x="855313" y="121716"/>
                </a:cubicBezTo>
                <a:cubicBezTo>
                  <a:pt x="857277" y="121716"/>
                  <a:pt x="859241" y="119753"/>
                  <a:pt x="864151" y="119753"/>
                </a:cubicBezTo>
                <a:cubicBezTo>
                  <a:pt x="864151" y="115827"/>
                  <a:pt x="864151" y="110919"/>
                  <a:pt x="864151" y="108955"/>
                </a:cubicBezTo>
                <a:lnTo>
                  <a:pt x="864151" y="106992"/>
                </a:lnTo>
                <a:close/>
              </a:path>
            </a:pathLst>
          </a:custGeom>
          <a:solidFill>
            <a:srgbClr val="00A758"/>
          </a:solidFill>
          <a:ln w="9808"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0BB7079-7FD9-9E0F-5740-623F745D9B0F}"/>
              </a:ext>
            </a:extLst>
          </p:cNvPr>
          <p:cNvSpPr/>
          <p:nvPr/>
        </p:nvSpPr>
        <p:spPr>
          <a:xfrm>
            <a:off x="6387071" y="2186177"/>
            <a:ext cx="381994" cy="194352"/>
          </a:xfrm>
          <a:custGeom>
            <a:avLst/>
            <a:gdLst>
              <a:gd name="connsiteX0" fmla="*/ 258263 w 381994"/>
              <a:gd name="connsiteY0" fmla="*/ 15705 h 194352"/>
              <a:gd name="connsiteX1" fmla="*/ 258263 w 381994"/>
              <a:gd name="connsiteY1" fmla="*/ 11779 h 194352"/>
              <a:gd name="connsiteX2" fmla="*/ 256300 w 381994"/>
              <a:gd name="connsiteY2" fmla="*/ 11779 h 194352"/>
              <a:gd name="connsiteX3" fmla="*/ 250407 w 381994"/>
              <a:gd name="connsiteY3" fmla="*/ 9816 h 194352"/>
              <a:gd name="connsiteX4" fmla="*/ 250407 w 381994"/>
              <a:gd name="connsiteY4" fmla="*/ 7853 h 194352"/>
              <a:gd name="connsiteX5" fmla="*/ 250407 w 381994"/>
              <a:gd name="connsiteY5" fmla="*/ 5889 h 194352"/>
              <a:gd name="connsiteX6" fmla="*/ 250407 w 381994"/>
              <a:gd name="connsiteY6" fmla="*/ 1963 h 194352"/>
              <a:gd name="connsiteX7" fmla="*/ 250407 w 381994"/>
              <a:gd name="connsiteY7" fmla="*/ 0 h 194352"/>
              <a:gd name="connsiteX8" fmla="*/ 244516 w 381994"/>
              <a:gd name="connsiteY8" fmla="*/ 1963 h 194352"/>
              <a:gd name="connsiteX9" fmla="*/ 240587 w 381994"/>
              <a:gd name="connsiteY9" fmla="*/ 0 h 194352"/>
              <a:gd name="connsiteX10" fmla="*/ 240587 w 381994"/>
              <a:gd name="connsiteY10" fmla="*/ 1963 h 194352"/>
              <a:gd name="connsiteX11" fmla="*/ 240587 w 381994"/>
              <a:gd name="connsiteY11" fmla="*/ 3926 h 194352"/>
              <a:gd name="connsiteX12" fmla="*/ 227822 w 381994"/>
              <a:gd name="connsiteY12" fmla="*/ 14724 h 194352"/>
              <a:gd name="connsiteX13" fmla="*/ 225858 w 381994"/>
              <a:gd name="connsiteY13" fmla="*/ 21595 h 194352"/>
              <a:gd name="connsiteX14" fmla="*/ 219966 w 381994"/>
              <a:gd name="connsiteY14" fmla="*/ 28466 h 194352"/>
              <a:gd name="connsiteX15" fmla="*/ 207200 w 381994"/>
              <a:gd name="connsiteY15" fmla="*/ 41226 h 194352"/>
              <a:gd name="connsiteX16" fmla="*/ 79542 w 381994"/>
              <a:gd name="connsiteY16" fmla="*/ 68711 h 194352"/>
              <a:gd name="connsiteX17" fmla="*/ 75613 w 381994"/>
              <a:gd name="connsiteY17" fmla="*/ 68711 h 194352"/>
              <a:gd name="connsiteX18" fmla="*/ 62848 w 381994"/>
              <a:gd name="connsiteY18" fmla="*/ 64784 h 194352"/>
              <a:gd name="connsiteX19" fmla="*/ 56955 w 381994"/>
              <a:gd name="connsiteY19" fmla="*/ 60858 h 194352"/>
              <a:gd name="connsiteX20" fmla="*/ 1964 w 381994"/>
              <a:gd name="connsiteY20" fmla="*/ 71655 h 194352"/>
              <a:gd name="connsiteX21" fmla="*/ 1964 w 381994"/>
              <a:gd name="connsiteY21" fmla="*/ 73619 h 194352"/>
              <a:gd name="connsiteX22" fmla="*/ 0 w 381994"/>
              <a:gd name="connsiteY22" fmla="*/ 164906 h 194352"/>
              <a:gd name="connsiteX23" fmla="*/ 54992 w 381994"/>
              <a:gd name="connsiteY23" fmla="*/ 152145 h 194352"/>
              <a:gd name="connsiteX24" fmla="*/ 58919 w 381994"/>
              <a:gd name="connsiteY24" fmla="*/ 152145 h 194352"/>
              <a:gd name="connsiteX25" fmla="*/ 60883 w 381994"/>
              <a:gd name="connsiteY25" fmla="*/ 152145 h 194352"/>
              <a:gd name="connsiteX26" fmla="*/ 66775 w 381994"/>
              <a:gd name="connsiteY26" fmla="*/ 150182 h 194352"/>
              <a:gd name="connsiteX27" fmla="*/ 81505 w 381994"/>
              <a:gd name="connsiteY27" fmla="*/ 148219 h 194352"/>
              <a:gd name="connsiteX28" fmla="*/ 85433 w 381994"/>
              <a:gd name="connsiteY28" fmla="*/ 146256 h 194352"/>
              <a:gd name="connsiteX29" fmla="*/ 89361 w 381994"/>
              <a:gd name="connsiteY29" fmla="*/ 144292 h 194352"/>
              <a:gd name="connsiteX30" fmla="*/ 167921 w 381994"/>
              <a:gd name="connsiteY30" fmla="*/ 127605 h 194352"/>
              <a:gd name="connsiteX31" fmla="*/ 171848 w 381994"/>
              <a:gd name="connsiteY31" fmla="*/ 127605 h 194352"/>
              <a:gd name="connsiteX32" fmla="*/ 175776 w 381994"/>
              <a:gd name="connsiteY32" fmla="*/ 127605 h 194352"/>
              <a:gd name="connsiteX33" fmla="*/ 212110 w 381994"/>
              <a:gd name="connsiteY33" fmla="*/ 116808 h 194352"/>
              <a:gd name="connsiteX34" fmla="*/ 218002 w 381994"/>
              <a:gd name="connsiteY34" fmla="*/ 114845 h 194352"/>
              <a:gd name="connsiteX35" fmla="*/ 226840 w 381994"/>
              <a:gd name="connsiteY35" fmla="*/ 116808 h 194352"/>
              <a:gd name="connsiteX36" fmla="*/ 237642 w 381994"/>
              <a:gd name="connsiteY36" fmla="*/ 129569 h 194352"/>
              <a:gd name="connsiteX37" fmla="*/ 237642 w 381994"/>
              <a:gd name="connsiteY37" fmla="*/ 136440 h 194352"/>
              <a:gd name="connsiteX38" fmla="*/ 246480 w 381994"/>
              <a:gd name="connsiteY38" fmla="*/ 147237 h 194352"/>
              <a:gd name="connsiteX39" fmla="*/ 248443 w 381994"/>
              <a:gd name="connsiteY39" fmla="*/ 151163 h 194352"/>
              <a:gd name="connsiteX40" fmla="*/ 246480 w 381994"/>
              <a:gd name="connsiteY40" fmla="*/ 163924 h 194352"/>
              <a:gd name="connsiteX41" fmla="*/ 248443 w 381994"/>
              <a:gd name="connsiteY41" fmla="*/ 167850 h 194352"/>
              <a:gd name="connsiteX42" fmla="*/ 250407 w 381994"/>
              <a:gd name="connsiteY42" fmla="*/ 167850 h 194352"/>
              <a:gd name="connsiteX43" fmla="*/ 252371 w 381994"/>
              <a:gd name="connsiteY43" fmla="*/ 165887 h 194352"/>
              <a:gd name="connsiteX44" fmla="*/ 252371 w 381994"/>
              <a:gd name="connsiteY44" fmla="*/ 163924 h 194352"/>
              <a:gd name="connsiteX45" fmla="*/ 252371 w 381994"/>
              <a:gd name="connsiteY45" fmla="*/ 157053 h 194352"/>
              <a:gd name="connsiteX46" fmla="*/ 254336 w 381994"/>
              <a:gd name="connsiteY46" fmla="*/ 150182 h 194352"/>
              <a:gd name="connsiteX47" fmla="*/ 258263 w 381994"/>
              <a:gd name="connsiteY47" fmla="*/ 150182 h 194352"/>
              <a:gd name="connsiteX48" fmla="*/ 260227 w 381994"/>
              <a:gd name="connsiteY48" fmla="*/ 152145 h 194352"/>
              <a:gd name="connsiteX49" fmla="*/ 262191 w 381994"/>
              <a:gd name="connsiteY49" fmla="*/ 159016 h 194352"/>
              <a:gd name="connsiteX50" fmla="*/ 262191 w 381994"/>
              <a:gd name="connsiteY50" fmla="*/ 162942 h 194352"/>
              <a:gd name="connsiteX51" fmla="*/ 260227 w 381994"/>
              <a:gd name="connsiteY51" fmla="*/ 166869 h 194352"/>
              <a:gd name="connsiteX52" fmla="*/ 258263 w 381994"/>
              <a:gd name="connsiteY52" fmla="*/ 170795 h 194352"/>
              <a:gd name="connsiteX53" fmla="*/ 256300 w 381994"/>
              <a:gd name="connsiteY53" fmla="*/ 172758 h 194352"/>
              <a:gd name="connsiteX54" fmla="*/ 260227 w 381994"/>
              <a:gd name="connsiteY54" fmla="*/ 174721 h 194352"/>
              <a:gd name="connsiteX55" fmla="*/ 262191 w 381994"/>
              <a:gd name="connsiteY55" fmla="*/ 174721 h 194352"/>
              <a:gd name="connsiteX56" fmla="*/ 268083 w 381994"/>
              <a:gd name="connsiteY56" fmla="*/ 191408 h 194352"/>
              <a:gd name="connsiteX57" fmla="*/ 268083 w 381994"/>
              <a:gd name="connsiteY57" fmla="*/ 184537 h 194352"/>
              <a:gd name="connsiteX58" fmla="*/ 266120 w 381994"/>
              <a:gd name="connsiteY58" fmla="*/ 177666 h 194352"/>
              <a:gd name="connsiteX59" fmla="*/ 272011 w 381994"/>
              <a:gd name="connsiteY59" fmla="*/ 179629 h 194352"/>
              <a:gd name="connsiteX60" fmla="*/ 273975 w 381994"/>
              <a:gd name="connsiteY60" fmla="*/ 183556 h 194352"/>
              <a:gd name="connsiteX61" fmla="*/ 277903 w 381994"/>
              <a:gd name="connsiteY61" fmla="*/ 192390 h 194352"/>
              <a:gd name="connsiteX62" fmla="*/ 277903 w 381994"/>
              <a:gd name="connsiteY62" fmla="*/ 194353 h 194352"/>
              <a:gd name="connsiteX63" fmla="*/ 279867 w 381994"/>
              <a:gd name="connsiteY63" fmla="*/ 192390 h 194352"/>
              <a:gd name="connsiteX64" fmla="*/ 277903 w 381994"/>
              <a:gd name="connsiteY64" fmla="*/ 190427 h 194352"/>
              <a:gd name="connsiteX65" fmla="*/ 277903 w 381994"/>
              <a:gd name="connsiteY65" fmla="*/ 188463 h 194352"/>
              <a:gd name="connsiteX66" fmla="*/ 279867 w 381994"/>
              <a:gd name="connsiteY66" fmla="*/ 186500 h 194352"/>
              <a:gd name="connsiteX67" fmla="*/ 281831 w 381994"/>
              <a:gd name="connsiteY67" fmla="*/ 186500 h 194352"/>
              <a:gd name="connsiteX68" fmla="*/ 277903 w 381994"/>
              <a:gd name="connsiteY68" fmla="*/ 182574 h 194352"/>
              <a:gd name="connsiteX69" fmla="*/ 277903 w 381994"/>
              <a:gd name="connsiteY69" fmla="*/ 178648 h 194352"/>
              <a:gd name="connsiteX70" fmla="*/ 281831 w 381994"/>
              <a:gd name="connsiteY70" fmla="*/ 176684 h 194352"/>
              <a:gd name="connsiteX71" fmla="*/ 281831 w 381994"/>
              <a:gd name="connsiteY71" fmla="*/ 172758 h 194352"/>
              <a:gd name="connsiteX72" fmla="*/ 279867 w 381994"/>
              <a:gd name="connsiteY72" fmla="*/ 170795 h 194352"/>
              <a:gd name="connsiteX73" fmla="*/ 279867 w 381994"/>
              <a:gd name="connsiteY73" fmla="*/ 168832 h 194352"/>
              <a:gd name="connsiteX74" fmla="*/ 283795 w 381994"/>
              <a:gd name="connsiteY74" fmla="*/ 164906 h 194352"/>
              <a:gd name="connsiteX75" fmla="*/ 285759 w 381994"/>
              <a:gd name="connsiteY75" fmla="*/ 166869 h 194352"/>
              <a:gd name="connsiteX76" fmla="*/ 285759 w 381994"/>
              <a:gd name="connsiteY76" fmla="*/ 170795 h 194352"/>
              <a:gd name="connsiteX77" fmla="*/ 287723 w 381994"/>
              <a:gd name="connsiteY77" fmla="*/ 170795 h 194352"/>
              <a:gd name="connsiteX78" fmla="*/ 293615 w 381994"/>
              <a:gd name="connsiteY78" fmla="*/ 170795 h 194352"/>
              <a:gd name="connsiteX79" fmla="*/ 291651 w 381994"/>
              <a:gd name="connsiteY79" fmla="*/ 168832 h 194352"/>
              <a:gd name="connsiteX80" fmla="*/ 291651 w 381994"/>
              <a:gd name="connsiteY80" fmla="*/ 166869 h 194352"/>
              <a:gd name="connsiteX81" fmla="*/ 293615 w 381994"/>
              <a:gd name="connsiteY81" fmla="*/ 164906 h 194352"/>
              <a:gd name="connsiteX82" fmla="*/ 297543 w 381994"/>
              <a:gd name="connsiteY82" fmla="*/ 164906 h 194352"/>
              <a:gd name="connsiteX83" fmla="*/ 297543 w 381994"/>
              <a:gd name="connsiteY83" fmla="*/ 162942 h 194352"/>
              <a:gd name="connsiteX84" fmla="*/ 297543 w 381994"/>
              <a:gd name="connsiteY84" fmla="*/ 159016 h 194352"/>
              <a:gd name="connsiteX85" fmla="*/ 297543 w 381994"/>
              <a:gd name="connsiteY85" fmla="*/ 155090 h 194352"/>
              <a:gd name="connsiteX86" fmla="*/ 299507 w 381994"/>
              <a:gd name="connsiteY86" fmla="*/ 151163 h 194352"/>
              <a:gd name="connsiteX87" fmla="*/ 303435 w 381994"/>
              <a:gd name="connsiteY87" fmla="*/ 149200 h 194352"/>
              <a:gd name="connsiteX88" fmla="*/ 305399 w 381994"/>
              <a:gd name="connsiteY88" fmla="*/ 151163 h 194352"/>
              <a:gd name="connsiteX89" fmla="*/ 305399 w 381994"/>
              <a:gd name="connsiteY89" fmla="*/ 149200 h 194352"/>
              <a:gd name="connsiteX90" fmla="*/ 309327 w 381994"/>
              <a:gd name="connsiteY90" fmla="*/ 147237 h 194352"/>
              <a:gd name="connsiteX91" fmla="*/ 313255 w 381994"/>
              <a:gd name="connsiteY91" fmla="*/ 147237 h 194352"/>
              <a:gd name="connsiteX92" fmla="*/ 313255 w 381994"/>
              <a:gd name="connsiteY92" fmla="*/ 154108 h 194352"/>
              <a:gd name="connsiteX93" fmla="*/ 315219 w 381994"/>
              <a:gd name="connsiteY93" fmla="*/ 156071 h 194352"/>
              <a:gd name="connsiteX94" fmla="*/ 315219 w 381994"/>
              <a:gd name="connsiteY94" fmla="*/ 159998 h 194352"/>
              <a:gd name="connsiteX95" fmla="*/ 315219 w 381994"/>
              <a:gd name="connsiteY95" fmla="*/ 163924 h 194352"/>
              <a:gd name="connsiteX96" fmla="*/ 313255 w 381994"/>
              <a:gd name="connsiteY96" fmla="*/ 165887 h 194352"/>
              <a:gd name="connsiteX97" fmla="*/ 313255 w 381994"/>
              <a:gd name="connsiteY97" fmla="*/ 167850 h 194352"/>
              <a:gd name="connsiteX98" fmla="*/ 317183 w 381994"/>
              <a:gd name="connsiteY98" fmla="*/ 176684 h 194352"/>
              <a:gd name="connsiteX99" fmla="*/ 319147 w 381994"/>
              <a:gd name="connsiteY99" fmla="*/ 176684 h 194352"/>
              <a:gd name="connsiteX100" fmla="*/ 321111 w 381994"/>
              <a:gd name="connsiteY100" fmla="*/ 176684 h 194352"/>
              <a:gd name="connsiteX101" fmla="*/ 331912 w 381994"/>
              <a:gd name="connsiteY101" fmla="*/ 172758 h 194352"/>
              <a:gd name="connsiteX102" fmla="*/ 331912 w 381994"/>
              <a:gd name="connsiteY102" fmla="*/ 170795 h 194352"/>
              <a:gd name="connsiteX103" fmla="*/ 333876 w 381994"/>
              <a:gd name="connsiteY103" fmla="*/ 166869 h 194352"/>
              <a:gd name="connsiteX104" fmla="*/ 335841 w 381994"/>
              <a:gd name="connsiteY104" fmla="*/ 162942 h 194352"/>
              <a:gd name="connsiteX105" fmla="*/ 337805 w 381994"/>
              <a:gd name="connsiteY105" fmla="*/ 160979 h 194352"/>
              <a:gd name="connsiteX106" fmla="*/ 339769 w 381994"/>
              <a:gd name="connsiteY106" fmla="*/ 160979 h 194352"/>
              <a:gd name="connsiteX107" fmla="*/ 341732 w 381994"/>
              <a:gd name="connsiteY107" fmla="*/ 159016 h 194352"/>
              <a:gd name="connsiteX108" fmla="*/ 345660 w 381994"/>
              <a:gd name="connsiteY108" fmla="*/ 155090 h 194352"/>
              <a:gd name="connsiteX109" fmla="*/ 351552 w 381994"/>
              <a:gd name="connsiteY109" fmla="*/ 153127 h 194352"/>
              <a:gd name="connsiteX110" fmla="*/ 357444 w 381994"/>
              <a:gd name="connsiteY110" fmla="*/ 153127 h 194352"/>
              <a:gd name="connsiteX111" fmla="*/ 357444 w 381994"/>
              <a:gd name="connsiteY111" fmla="*/ 151163 h 194352"/>
              <a:gd name="connsiteX112" fmla="*/ 363336 w 381994"/>
              <a:gd name="connsiteY112" fmla="*/ 149200 h 194352"/>
              <a:gd name="connsiteX113" fmla="*/ 372174 w 381994"/>
              <a:gd name="connsiteY113" fmla="*/ 149200 h 194352"/>
              <a:gd name="connsiteX114" fmla="*/ 378066 w 381994"/>
              <a:gd name="connsiteY114" fmla="*/ 145274 h 194352"/>
              <a:gd name="connsiteX115" fmla="*/ 381994 w 381994"/>
              <a:gd name="connsiteY115" fmla="*/ 143311 h 194352"/>
              <a:gd name="connsiteX116" fmla="*/ 380030 w 381994"/>
              <a:gd name="connsiteY116" fmla="*/ 139384 h 194352"/>
              <a:gd name="connsiteX117" fmla="*/ 371192 w 381994"/>
              <a:gd name="connsiteY117" fmla="*/ 139384 h 194352"/>
              <a:gd name="connsiteX118" fmla="*/ 377084 w 381994"/>
              <a:gd name="connsiteY118" fmla="*/ 132513 h 194352"/>
              <a:gd name="connsiteX119" fmla="*/ 375120 w 381994"/>
              <a:gd name="connsiteY119" fmla="*/ 130550 h 194352"/>
              <a:gd name="connsiteX120" fmla="*/ 371192 w 381994"/>
              <a:gd name="connsiteY120" fmla="*/ 132513 h 194352"/>
              <a:gd name="connsiteX121" fmla="*/ 373156 w 381994"/>
              <a:gd name="connsiteY121" fmla="*/ 125642 h 194352"/>
              <a:gd name="connsiteX122" fmla="*/ 371192 w 381994"/>
              <a:gd name="connsiteY122" fmla="*/ 129569 h 194352"/>
              <a:gd name="connsiteX123" fmla="*/ 365300 w 381994"/>
              <a:gd name="connsiteY123" fmla="*/ 136440 h 194352"/>
              <a:gd name="connsiteX124" fmla="*/ 354499 w 381994"/>
              <a:gd name="connsiteY124" fmla="*/ 140366 h 194352"/>
              <a:gd name="connsiteX125" fmla="*/ 352534 w 381994"/>
              <a:gd name="connsiteY125" fmla="*/ 142329 h 194352"/>
              <a:gd name="connsiteX126" fmla="*/ 350570 w 381994"/>
              <a:gd name="connsiteY126" fmla="*/ 149200 h 194352"/>
              <a:gd name="connsiteX127" fmla="*/ 346642 w 381994"/>
              <a:gd name="connsiteY127" fmla="*/ 151163 h 194352"/>
              <a:gd name="connsiteX128" fmla="*/ 340750 w 381994"/>
              <a:gd name="connsiteY128" fmla="*/ 151163 h 194352"/>
              <a:gd name="connsiteX129" fmla="*/ 338786 w 381994"/>
              <a:gd name="connsiteY129" fmla="*/ 151163 h 194352"/>
              <a:gd name="connsiteX130" fmla="*/ 336822 w 381994"/>
              <a:gd name="connsiteY130" fmla="*/ 149200 h 194352"/>
              <a:gd name="connsiteX131" fmla="*/ 330931 w 381994"/>
              <a:gd name="connsiteY131" fmla="*/ 149200 h 194352"/>
              <a:gd name="connsiteX132" fmla="*/ 322092 w 381994"/>
              <a:gd name="connsiteY132" fmla="*/ 147237 h 194352"/>
              <a:gd name="connsiteX133" fmla="*/ 313255 w 381994"/>
              <a:gd name="connsiteY133" fmla="*/ 140366 h 194352"/>
              <a:gd name="connsiteX134" fmla="*/ 309327 w 381994"/>
              <a:gd name="connsiteY134" fmla="*/ 136440 h 194352"/>
              <a:gd name="connsiteX135" fmla="*/ 307363 w 381994"/>
              <a:gd name="connsiteY135" fmla="*/ 132513 h 194352"/>
              <a:gd name="connsiteX136" fmla="*/ 307363 w 381994"/>
              <a:gd name="connsiteY136" fmla="*/ 121716 h 194352"/>
              <a:gd name="connsiteX137" fmla="*/ 305399 w 381994"/>
              <a:gd name="connsiteY137" fmla="*/ 121716 h 194352"/>
              <a:gd name="connsiteX138" fmla="*/ 301471 w 381994"/>
              <a:gd name="connsiteY138" fmla="*/ 123679 h 194352"/>
              <a:gd name="connsiteX139" fmla="*/ 297543 w 381994"/>
              <a:gd name="connsiteY139" fmla="*/ 123679 h 194352"/>
              <a:gd name="connsiteX140" fmla="*/ 291651 w 381994"/>
              <a:gd name="connsiteY140" fmla="*/ 121716 h 194352"/>
              <a:gd name="connsiteX141" fmla="*/ 287723 w 381994"/>
              <a:gd name="connsiteY141" fmla="*/ 119753 h 194352"/>
              <a:gd name="connsiteX142" fmla="*/ 287723 w 381994"/>
              <a:gd name="connsiteY142" fmla="*/ 117790 h 194352"/>
              <a:gd name="connsiteX143" fmla="*/ 287723 w 381994"/>
              <a:gd name="connsiteY143" fmla="*/ 113863 h 194352"/>
              <a:gd name="connsiteX144" fmla="*/ 289687 w 381994"/>
              <a:gd name="connsiteY144" fmla="*/ 111900 h 194352"/>
              <a:gd name="connsiteX145" fmla="*/ 289687 w 381994"/>
              <a:gd name="connsiteY145" fmla="*/ 101103 h 194352"/>
              <a:gd name="connsiteX146" fmla="*/ 291651 w 381994"/>
              <a:gd name="connsiteY146" fmla="*/ 103066 h 194352"/>
              <a:gd name="connsiteX147" fmla="*/ 285759 w 381994"/>
              <a:gd name="connsiteY147" fmla="*/ 96195 h 194352"/>
              <a:gd name="connsiteX148" fmla="*/ 283795 w 381994"/>
              <a:gd name="connsiteY148" fmla="*/ 94232 h 194352"/>
              <a:gd name="connsiteX149" fmla="*/ 281831 w 381994"/>
              <a:gd name="connsiteY149" fmla="*/ 96195 h 194352"/>
              <a:gd name="connsiteX150" fmla="*/ 277903 w 381994"/>
              <a:gd name="connsiteY150" fmla="*/ 92269 h 194352"/>
              <a:gd name="connsiteX151" fmla="*/ 279867 w 381994"/>
              <a:gd name="connsiteY151" fmla="*/ 92269 h 194352"/>
              <a:gd name="connsiteX152" fmla="*/ 277903 w 381994"/>
              <a:gd name="connsiteY152" fmla="*/ 85398 h 194352"/>
              <a:gd name="connsiteX153" fmla="*/ 275939 w 381994"/>
              <a:gd name="connsiteY153" fmla="*/ 83434 h 194352"/>
              <a:gd name="connsiteX154" fmla="*/ 273975 w 381994"/>
              <a:gd name="connsiteY154" fmla="*/ 83434 h 194352"/>
              <a:gd name="connsiteX155" fmla="*/ 270047 w 381994"/>
              <a:gd name="connsiteY155" fmla="*/ 83434 h 194352"/>
              <a:gd name="connsiteX156" fmla="*/ 268083 w 381994"/>
              <a:gd name="connsiteY156" fmla="*/ 83434 h 194352"/>
              <a:gd name="connsiteX157" fmla="*/ 266120 w 381994"/>
              <a:gd name="connsiteY157" fmla="*/ 81471 h 194352"/>
              <a:gd name="connsiteX158" fmla="*/ 264155 w 381994"/>
              <a:gd name="connsiteY158" fmla="*/ 79508 h 194352"/>
              <a:gd name="connsiteX159" fmla="*/ 264155 w 381994"/>
              <a:gd name="connsiteY159" fmla="*/ 81471 h 194352"/>
              <a:gd name="connsiteX160" fmla="*/ 264155 w 381994"/>
              <a:gd name="connsiteY160" fmla="*/ 83434 h 194352"/>
              <a:gd name="connsiteX161" fmla="*/ 262191 w 381994"/>
              <a:gd name="connsiteY161" fmla="*/ 85398 h 194352"/>
              <a:gd name="connsiteX162" fmla="*/ 262191 w 381994"/>
              <a:gd name="connsiteY162" fmla="*/ 87361 h 194352"/>
              <a:gd name="connsiteX163" fmla="*/ 260227 w 381994"/>
              <a:gd name="connsiteY163" fmla="*/ 89324 h 194352"/>
              <a:gd name="connsiteX164" fmla="*/ 258263 w 381994"/>
              <a:gd name="connsiteY164" fmla="*/ 89324 h 194352"/>
              <a:gd name="connsiteX165" fmla="*/ 256300 w 381994"/>
              <a:gd name="connsiteY165" fmla="*/ 89324 h 194352"/>
              <a:gd name="connsiteX166" fmla="*/ 256300 w 381994"/>
              <a:gd name="connsiteY166" fmla="*/ 91287 h 194352"/>
              <a:gd name="connsiteX167" fmla="*/ 252371 w 381994"/>
              <a:gd name="connsiteY167" fmla="*/ 91287 h 194352"/>
              <a:gd name="connsiteX168" fmla="*/ 250407 w 381994"/>
              <a:gd name="connsiteY168" fmla="*/ 89324 h 194352"/>
              <a:gd name="connsiteX169" fmla="*/ 250407 w 381994"/>
              <a:gd name="connsiteY169" fmla="*/ 87361 h 194352"/>
              <a:gd name="connsiteX170" fmla="*/ 248443 w 381994"/>
              <a:gd name="connsiteY170" fmla="*/ 87361 h 194352"/>
              <a:gd name="connsiteX171" fmla="*/ 244516 w 381994"/>
              <a:gd name="connsiteY171" fmla="*/ 83434 h 194352"/>
              <a:gd name="connsiteX172" fmla="*/ 242552 w 381994"/>
              <a:gd name="connsiteY172" fmla="*/ 83434 h 194352"/>
              <a:gd name="connsiteX173" fmla="*/ 240587 w 381994"/>
              <a:gd name="connsiteY173" fmla="*/ 81471 h 194352"/>
              <a:gd name="connsiteX174" fmla="*/ 240587 w 381994"/>
              <a:gd name="connsiteY174" fmla="*/ 79508 h 194352"/>
              <a:gd name="connsiteX175" fmla="*/ 240587 w 381994"/>
              <a:gd name="connsiteY175" fmla="*/ 77545 h 194352"/>
              <a:gd name="connsiteX176" fmla="*/ 238623 w 381994"/>
              <a:gd name="connsiteY176" fmla="*/ 73619 h 194352"/>
              <a:gd name="connsiteX177" fmla="*/ 240587 w 381994"/>
              <a:gd name="connsiteY177" fmla="*/ 71655 h 194352"/>
              <a:gd name="connsiteX178" fmla="*/ 240587 w 381994"/>
              <a:gd name="connsiteY178" fmla="*/ 67729 h 194352"/>
              <a:gd name="connsiteX179" fmla="*/ 244516 w 381994"/>
              <a:gd name="connsiteY179" fmla="*/ 67729 h 194352"/>
              <a:gd name="connsiteX180" fmla="*/ 244516 w 381994"/>
              <a:gd name="connsiteY180" fmla="*/ 63803 h 194352"/>
              <a:gd name="connsiteX181" fmla="*/ 244516 w 381994"/>
              <a:gd name="connsiteY181" fmla="*/ 59876 h 194352"/>
              <a:gd name="connsiteX182" fmla="*/ 244516 w 381994"/>
              <a:gd name="connsiteY182" fmla="*/ 55950 h 194352"/>
              <a:gd name="connsiteX183" fmla="*/ 248443 w 381994"/>
              <a:gd name="connsiteY183" fmla="*/ 53987 h 194352"/>
              <a:gd name="connsiteX184" fmla="*/ 250407 w 381994"/>
              <a:gd name="connsiteY184" fmla="*/ 53987 h 194352"/>
              <a:gd name="connsiteX185" fmla="*/ 252371 w 381994"/>
              <a:gd name="connsiteY185" fmla="*/ 53987 h 194352"/>
              <a:gd name="connsiteX186" fmla="*/ 254336 w 381994"/>
              <a:gd name="connsiteY186" fmla="*/ 52024 h 194352"/>
              <a:gd name="connsiteX187" fmla="*/ 248443 w 381994"/>
              <a:gd name="connsiteY187" fmla="*/ 48097 h 194352"/>
              <a:gd name="connsiteX188" fmla="*/ 250407 w 381994"/>
              <a:gd name="connsiteY188" fmla="*/ 44171 h 194352"/>
              <a:gd name="connsiteX189" fmla="*/ 252371 w 381994"/>
              <a:gd name="connsiteY189" fmla="*/ 42208 h 194352"/>
              <a:gd name="connsiteX190" fmla="*/ 256300 w 381994"/>
              <a:gd name="connsiteY190" fmla="*/ 38282 h 194352"/>
              <a:gd name="connsiteX191" fmla="*/ 260227 w 381994"/>
              <a:gd name="connsiteY191" fmla="*/ 38282 h 194352"/>
              <a:gd name="connsiteX192" fmla="*/ 266120 w 381994"/>
              <a:gd name="connsiteY192" fmla="*/ 34355 h 194352"/>
              <a:gd name="connsiteX193" fmla="*/ 266120 w 381994"/>
              <a:gd name="connsiteY193" fmla="*/ 32392 h 194352"/>
              <a:gd name="connsiteX194" fmla="*/ 268083 w 381994"/>
              <a:gd name="connsiteY194" fmla="*/ 28466 h 194352"/>
              <a:gd name="connsiteX195" fmla="*/ 272011 w 381994"/>
              <a:gd name="connsiteY195" fmla="*/ 28466 h 194352"/>
              <a:gd name="connsiteX196" fmla="*/ 273975 w 381994"/>
              <a:gd name="connsiteY196" fmla="*/ 24540 h 194352"/>
              <a:gd name="connsiteX197" fmla="*/ 273975 w 381994"/>
              <a:gd name="connsiteY197" fmla="*/ 22576 h 194352"/>
              <a:gd name="connsiteX198" fmla="*/ 272011 w 381994"/>
              <a:gd name="connsiteY198" fmla="*/ 20613 h 194352"/>
              <a:gd name="connsiteX199" fmla="*/ 268083 w 381994"/>
              <a:gd name="connsiteY199" fmla="*/ 24540 h 194352"/>
              <a:gd name="connsiteX200" fmla="*/ 266120 w 381994"/>
              <a:gd name="connsiteY200" fmla="*/ 22576 h 194352"/>
              <a:gd name="connsiteX201" fmla="*/ 266120 w 381994"/>
              <a:gd name="connsiteY201" fmla="*/ 24540 h 194352"/>
              <a:gd name="connsiteX202" fmla="*/ 262191 w 381994"/>
              <a:gd name="connsiteY202" fmla="*/ 28466 h 194352"/>
              <a:gd name="connsiteX203" fmla="*/ 258263 w 381994"/>
              <a:gd name="connsiteY203" fmla="*/ 26503 h 194352"/>
              <a:gd name="connsiteX204" fmla="*/ 258263 w 381994"/>
              <a:gd name="connsiteY204" fmla="*/ 26503 h 194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Lst>
            <a:rect l="l" t="t" r="r" b="b"/>
            <a:pathLst>
              <a:path w="381994" h="194352">
                <a:moveTo>
                  <a:pt x="258263" y="15705"/>
                </a:moveTo>
                <a:cubicBezTo>
                  <a:pt x="258263" y="11779"/>
                  <a:pt x="258263" y="11779"/>
                  <a:pt x="258263" y="11779"/>
                </a:cubicBezTo>
                <a:cubicBezTo>
                  <a:pt x="256300" y="11779"/>
                  <a:pt x="256300" y="11779"/>
                  <a:pt x="256300" y="11779"/>
                </a:cubicBezTo>
                <a:cubicBezTo>
                  <a:pt x="250407" y="9816"/>
                  <a:pt x="250407" y="9816"/>
                  <a:pt x="250407" y="9816"/>
                </a:cubicBezTo>
                <a:cubicBezTo>
                  <a:pt x="250407" y="7853"/>
                  <a:pt x="250407" y="7853"/>
                  <a:pt x="250407" y="7853"/>
                </a:cubicBezTo>
                <a:cubicBezTo>
                  <a:pt x="250407" y="5889"/>
                  <a:pt x="250407" y="5889"/>
                  <a:pt x="250407" y="5889"/>
                </a:cubicBezTo>
                <a:cubicBezTo>
                  <a:pt x="250407" y="1963"/>
                  <a:pt x="250407" y="1963"/>
                  <a:pt x="250407" y="1963"/>
                </a:cubicBezTo>
                <a:cubicBezTo>
                  <a:pt x="250407" y="0"/>
                  <a:pt x="250407" y="0"/>
                  <a:pt x="250407" y="0"/>
                </a:cubicBezTo>
                <a:cubicBezTo>
                  <a:pt x="248443" y="0"/>
                  <a:pt x="246480" y="1963"/>
                  <a:pt x="244516" y="1963"/>
                </a:cubicBezTo>
                <a:cubicBezTo>
                  <a:pt x="242552" y="1963"/>
                  <a:pt x="242552" y="1963"/>
                  <a:pt x="240587" y="0"/>
                </a:cubicBezTo>
                <a:cubicBezTo>
                  <a:pt x="240587" y="1963"/>
                  <a:pt x="240587" y="1963"/>
                  <a:pt x="240587" y="1963"/>
                </a:cubicBezTo>
                <a:cubicBezTo>
                  <a:pt x="240587" y="3926"/>
                  <a:pt x="240587" y="3926"/>
                  <a:pt x="240587" y="3926"/>
                </a:cubicBezTo>
                <a:cubicBezTo>
                  <a:pt x="238623" y="7853"/>
                  <a:pt x="234696" y="12761"/>
                  <a:pt x="227822" y="14724"/>
                </a:cubicBezTo>
                <a:cubicBezTo>
                  <a:pt x="227822" y="16687"/>
                  <a:pt x="227822" y="18650"/>
                  <a:pt x="225858" y="21595"/>
                </a:cubicBezTo>
                <a:cubicBezTo>
                  <a:pt x="223893" y="23558"/>
                  <a:pt x="221930" y="25521"/>
                  <a:pt x="219966" y="28466"/>
                </a:cubicBezTo>
                <a:cubicBezTo>
                  <a:pt x="218002" y="35337"/>
                  <a:pt x="211128" y="39263"/>
                  <a:pt x="207200" y="41226"/>
                </a:cubicBezTo>
                <a:cubicBezTo>
                  <a:pt x="79542" y="68711"/>
                  <a:pt x="79542" y="68711"/>
                  <a:pt x="79542" y="68711"/>
                </a:cubicBezTo>
                <a:cubicBezTo>
                  <a:pt x="77577" y="68711"/>
                  <a:pt x="75613" y="68711"/>
                  <a:pt x="75613" y="68711"/>
                </a:cubicBezTo>
                <a:cubicBezTo>
                  <a:pt x="71685" y="68711"/>
                  <a:pt x="66775" y="68711"/>
                  <a:pt x="62848" y="64784"/>
                </a:cubicBezTo>
                <a:cubicBezTo>
                  <a:pt x="56955" y="60858"/>
                  <a:pt x="56955" y="60858"/>
                  <a:pt x="56955" y="60858"/>
                </a:cubicBezTo>
                <a:cubicBezTo>
                  <a:pt x="1964" y="71655"/>
                  <a:pt x="1964" y="71655"/>
                  <a:pt x="1964" y="71655"/>
                </a:cubicBezTo>
                <a:lnTo>
                  <a:pt x="1964" y="73619"/>
                </a:lnTo>
                <a:cubicBezTo>
                  <a:pt x="0" y="164906"/>
                  <a:pt x="0" y="164906"/>
                  <a:pt x="0" y="164906"/>
                </a:cubicBezTo>
                <a:cubicBezTo>
                  <a:pt x="54992" y="152145"/>
                  <a:pt x="54992" y="152145"/>
                  <a:pt x="54992" y="152145"/>
                </a:cubicBezTo>
                <a:cubicBezTo>
                  <a:pt x="56955" y="152145"/>
                  <a:pt x="58919" y="152145"/>
                  <a:pt x="58919" y="152145"/>
                </a:cubicBezTo>
                <a:lnTo>
                  <a:pt x="60883" y="152145"/>
                </a:lnTo>
                <a:cubicBezTo>
                  <a:pt x="62848" y="152145"/>
                  <a:pt x="64812" y="150182"/>
                  <a:pt x="66775" y="150182"/>
                </a:cubicBezTo>
                <a:cubicBezTo>
                  <a:pt x="81505" y="148219"/>
                  <a:pt x="81505" y="148219"/>
                  <a:pt x="81505" y="148219"/>
                </a:cubicBezTo>
                <a:cubicBezTo>
                  <a:pt x="85433" y="146256"/>
                  <a:pt x="85433" y="146256"/>
                  <a:pt x="85433" y="146256"/>
                </a:cubicBezTo>
                <a:cubicBezTo>
                  <a:pt x="87397" y="146256"/>
                  <a:pt x="89361" y="144292"/>
                  <a:pt x="89361" y="144292"/>
                </a:cubicBezTo>
                <a:cubicBezTo>
                  <a:pt x="167921" y="127605"/>
                  <a:pt x="167921" y="127605"/>
                  <a:pt x="167921" y="127605"/>
                </a:cubicBezTo>
                <a:cubicBezTo>
                  <a:pt x="169884" y="127605"/>
                  <a:pt x="169884" y="127605"/>
                  <a:pt x="171848" y="127605"/>
                </a:cubicBezTo>
                <a:cubicBezTo>
                  <a:pt x="173812" y="127605"/>
                  <a:pt x="173812" y="127605"/>
                  <a:pt x="175776" y="127605"/>
                </a:cubicBezTo>
                <a:cubicBezTo>
                  <a:pt x="212110" y="116808"/>
                  <a:pt x="212110" y="116808"/>
                  <a:pt x="212110" y="116808"/>
                </a:cubicBezTo>
                <a:cubicBezTo>
                  <a:pt x="214074" y="114845"/>
                  <a:pt x="216038" y="114845"/>
                  <a:pt x="218002" y="114845"/>
                </a:cubicBezTo>
                <a:cubicBezTo>
                  <a:pt x="219966" y="114845"/>
                  <a:pt x="223893" y="116808"/>
                  <a:pt x="226840" y="116808"/>
                </a:cubicBezTo>
                <a:cubicBezTo>
                  <a:pt x="230768" y="120734"/>
                  <a:pt x="235677" y="125642"/>
                  <a:pt x="237642" y="129569"/>
                </a:cubicBezTo>
                <a:cubicBezTo>
                  <a:pt x="237642" y="136440"/>
                  <a:pt x="237642" y="136440"/>
                  <a:pt x="237642" y="136440"/>
                </a:cubicBezTo>
                <a:cubicBezTo>
                  <a:pt x="241570" y="138403"/>
                  <a:pt x="246480" y="143311"/>
                  <a:pt x="246480" y="147237"/>
                </a:cubicBezTo>
                <a:cubicBezTo>
                  <a:pt x="248443" y="151163"/>
                  <a:pt x="248443" y="151163"/>
                  <a:pt x="248443" y="151163"/>
                </a:cubicBezTo>
                <a:cubicBezTo>
                  <a:pt x="248443" y="155090"/>
                  <a:pt x="248443" y="161961"/>
                  <a:pt x="246480" y="163924"/>
                </a:cubicBezTo>
                <a:cubicBezTo>
                  <a:pt x="246480" y="165887"/>
                  <a:pt x="248443" y="167850"/>
                  <a:pt x="248443" y="167850"/>
                </a:cubicBezTo>
                <a:cubicBezTo>
                  <a:pt x="250407" y="167850"/>
                  <a:pt x="250407" y="167850"/>
                  <a:pt x="250407" y="167850"/>
                </a:cubicBezTo>
                <a:cubicBezTo>
                  <a:pt x="252371" y="165887"/>
                  <a:pt x="252371" y="165887"/>
                  <a:pt x="252371" y="165887"/>
                </a:cubicBezTo>
                <a:cubicBezTo>
                  <a:pt x="252371" y="163924"/>
                  <a:pt x="252371" y="163924"/>
                  <a:pt x="252371" y="163924"/>
                </a:cubicBezTo>
                <a:cubicBezTo>
                  <a:pt x="252371" y="157053"/>
                  <a:pt x="252371" y="157053"/>
                  <a:pt x="252371" y="157053"/>
                </a:cubicBezTo>
                <a:cubicBezTo>
                  <a:pt x="254336" y="150182"/>
                  <a:pt x="254336" y="150182"/>
                  <a:pt x="254336" y="150182"/>
                </a:cubicBezTo>
                <a:cubicBezTo>
                  <a:pt x="258263" y="150182"/>
                  <a:pt x="258263" y="150182"/>
                  <a:pt x="258263" y="150182"/>
                </a:cubicBezTo>
                <a:cubicBezTo>
                  <a:pt x="260227" y="152145"/>
                  <a:pt x="260227" y="152145"/>
                  <a:pt x="260227" y="152145"/>
                </a:cubicBezTo>
                <a:cubicBezTo>
                  <a:pt x="262191" y="159016"/>
                  <a:pt x="262191" y="159016"/>
                  <a:pt x="262191" y="159016"/>
                </a:cubicBezTo>
                <a:cubicBezTo>
                  <a:pt x="262191" y="162942"/>
                  <a:pt x="262191" y="162942"/>
                  <a:pt x="262191" y="162942"/>
                </a:cubicBezTo>
                <a:cubicBezTo>
                  <a:pt x="260227" y="166869"/>
                  <a:pt x="260227" y="166869"/>
                  <a:pt x="260227" y="166869"/>
                </a:cubicBezTo>
                <a:cubicBezTo>
                  <a:pt x="258263" y="170795"/>
                  <a:pt x="258263" y="170795"/>
                  <a:pt x="258263" y="170795"/>
                </a:cubicBezTo>
                <a:cubicBezTo>
                  <a:pt x="256300" y="172758"/>
                  <a:pt x="256300" y="172758"/>
                  <a:pt x="256300" y="172758"/>
                </a:cubicBezTo>
                <a:cubicBezTo>
                  <a:pt x="260227" y="174721"/>
                  <a:pt x="260227" y="174721"/>
                  <a:pt x="260227" y="174721"/>
                </a:cubicBezTo>
                <a:cubicBezTo>
                  <a:pt x="262191" y="174721"/>
                  <a:pt x="262191" y="174721"/>
                  <a:pt x="262191" y="174721"/>
                </a:cubicBezTo>
                <a:cubicBezTo>
                  <a:pt x="268083" y="191408"/>
                  <a:pt x="268083" y="191408"/>
                  <a:pt x="268083" y="191408"/>
                </a:cubicBezTo>
                <a:cubicBezTo>
                  <a:pt x="268083" y="184537"/>
                  <a:pt x="268083" y="184537"/>
                  <a:pt x="268083" y="184537"/>
                </a:cubicBezTo>
                <a:cubicBezTo>
                  <a:pt x="266120" y="177666"/>
                  <a:pt x="266120" y="177666"/>
                  <a:pt x="266120" y="177666"/>
                </a:cubicBezTo>
                <a:cubicBezTo>
                  <a:pt x="272011" y="179629"/>
                  <a:pt x="272011" y="179629"/>
                  <a:pt x="272011" y="179629"/>
                </a:cubicBezTo>
                <a:cubicBezTo>
                  <a:pt x="273975" y="183556"/>
                  <a:pt x="273975" y="183556"/>
                  <a:pt x="273975" y="183556"/>
                </a:cubicBezTo>
                <a:cubicBezTo>
                  <a:pt x="277903" y="192390"/>
                  <a:pt x="277903" y="192390"/>
                  <a:pt x="277903" y="192390"/>
                </a:cubicBezTo>
                <a:cubicBezTo>
                  <a:pt x="277903" y="194353"/>
                  <a:pt x="277903" y="194353"/>
                  <a:pt x="277903" y="194353"/>
                </a:cubicBezTo>
                <a:cubicBezTo>
                  <a:pt x="279867" y="192390"/>
                  <a:pt x="279867" y="192390"/>
                  <a:pt x="279867" y="192390"/>
                </a:cubicBezTo>
                <a:cubicBezTo>
                  <a:pt x="277903" y="190427"/>
                  <a:pt x="277903" y="190427"/>
                  <a:pt x="277903" y="190427"/>
                </a:cubicBezTo>
                <a:cubicBezTo>
                  <a:pt x="277903" y="188463"/>
                  <a:pt x="277903" y="188463"/>
                  <a:pt x="277903" y="188463"/>
                </a:cubicBezTo>
                <a:cubicBezTo>
                  <a:pt x="279867" y="186500"/>
                  <a:pt x="279867" y="186500"/>
                  <a:pt x="279867" y="186500"/>
                </a:cubicBezTo>
                <a:cubicBezTo>
                  <a:pt x="281831" y="186500"/>
                  <a:pt x="281831" y="186500"/>
                  <a:pt x="281831" y="186500"/>
                </a:cubicBezTo>
                <a:cubicBezTo>
                  <a:pt x="277903" y="182574"/>
                  <a:pt x="277903" y="182574"/>
                  <a:pt x="277903" y="182574"/>
                </a:cubicBezTo>
                <a:cubicBezTo>
                  <a:pt x="277903" y="178648"/>
                  <a:pt x="277903" y="178648"/>
                  <a:pt x="277903" y="178648"/>
                </a:cubicBezTo>
                <a:cubicBezTo>
                  <a:pt x="281831" y="176684"/>
                  <a:pt x="281831" y="176684"/>
                  <a:pt x="281831" y="176684"/>
                </a:cubicBezTo>
                <a:cubicBezTo>
                  <a:pt x="281831" y="172758"/>
                  <a:pt x="281831" y="172758"/>
                  <a:pt x="281831" y="172758"/>
                </a:cubicBezTo>
                <a:cubicBezTo>
                  <a:pt x="279867" y="170795"/>
                  <a:pt x="279867" y="170795"/>
                  <a:pt x="279867" y="170795"/>
                </a:cubicBezTo>
                <a:cubicBezTo>
                  <a:pt x="279867" y="168832"/>
                  <a:pt x="279867" y="168832"/>
                  <a:pt x="279867" y="168832"/>
                </a:cubicBezTo>
                <a:cubicBezTo>
                  <a:pt x="283795" y="164906"/>
                  <a:pt x="283795" y="164906"/>
                  <a:pt x="283795" y="164906"/>
                </a:cubicBezTo>
                <a:cubicBezTo>
                  <a:pt x="285759" y="166869"/>
                  <a:pt x="285759" y="166869"/>
                  <a:pt x="285759" y="166869"/>
                </a:cubicBezTo>
                <a:cubicBezTo>
                  <a:pt x="285759" y="170795"/>
                  <a:pt x="285759" y="170795"/>
                  <a:pt x="285759" y="170795"/>
                </a:cubicBezTo>
                <a:cubicBezTo>
                  <a:pt x="287723" y="170795"/>
                  <a:pt x="287723" y="170795"/>
                  <a:pt x="287723" y="170795"/>
                </a:cubicBezTo>
                <a:cubicBezTo>
                  <a:pt x="293615" y="170795"/>
                  <a:pt x="293615" y="170795"/>
                  <a:pt x="293615" y="170795"/>
                </a:cubicBezTo>
                <a:cubicBezTo>
                  <a:pt x="291651" y="168832"/>
                  <a:pt x="291651" y="168832"/>
                  <a:pt x="291651" y="168832"/>
                </a:cubicBezTo>
                <a:cubicBezTo>
                  <a:pt x="291651" y="166869"/>
                  <a:pt x="291651" y="166869"/>
                  <a:pt x="291651" y="166869"/>
                </a:cubicBezTo>
                <a:cubicBezTo>
                  <a:pt x="293615" y="164906"/>
                  <a:pt x="293615" y="164906"/>
                  <a:pt x="293615" y="164906"/>
                </a:cubicBezTo>
                <a:cubicBezTo>
                  <a:pt x="297543" y="164906"/>
                  <a:pt x="297543" y="164906"/>
                  <a:pt x="297543" y="164906"/>
                </a:cubicBezTo>
                <a:cubicBezTo>
                  <a:pt x="297543" y="162942"/>
                  <a:pt x="297543" y="162942"/>
                  <a:pt x="297543" y="162942"/>
                </a:cubicBezTo>
                <a:cubicBezTo>
                  <a:pt x="297543" y="159016"/>
                  <a:pt x="297543" y="159016"/>
                  <a:pt x="297543" y="159016"/>
                </a:cubicBezTo>
                <a:cubicBezTo>
                  <a:pt x="297543" y="155090"/>
                  <a:pt x="297543" y="155090"/>
                  <a:pt x="297543" y="155090"/>
                </a:cubicBezTo>
                <a:cubicBezTo>
                  <a:pt x="299507" y="151163"/>
                  <a:pt x="299507" y="151163"/>
                  <a:pt x="299507" y="151163"/>
                </a:cubicBezTo>
                <a:cubicBezTo>
                  <a:pt x="303435" y="149200"/>
                  <a:pt x="303435" y="149200"/>
                  <a:pt x="303435" y="149200"/>
                </a:cubicBezTo>
                <a:cubicBezTo>
                  <a:pt x="305399" y="151163"/>
                  <a:pt x="305399" y="151163"/>
                  <a:pt x="305399" y="151163"/>
                </a:cubicBezTo>
                <a:cubicBezTo>
                  <a:pt x="305399" y="149200"/>
                  <a:pt x="305399" y="149200"/>
                  <a:pt x="305399" y="149200"/>
                </a:cubicBezTo>
                <a:cubicBezTo>
                  <a:pt x="309327" y="147237"/>
                  <a:pt x="309327" y="147237"/>
                  <a:pt x="309327" y="147237"/>
                </a:cubicBezTo>
                <a:cubicBezTo>
                  <a:pt x="313255" y="147237"/>
                  <a:pt x="313255" y="147237"/>
                  <a:pt x="313255" y="147237"/>
                </a:cubicBezTo>
                <a:cubicBezTo>
                  <a:pt x="313255" y="154108"/>
                  <a:pt x="313255" y="154108"/>
                  <a:pt x="313255" y="154108"/>
                </a:cubicBezTo>
                <a:cubicBezTo>
                  <a:pt x="315219" y="156071"/>
                  <a:pt x="315219" y="156071"/>
                  <a:pt x="315219" y="156071"/>
                </a:cubicBezTo>
                <a:cubicBezTo>
                  <a:pt x="315219" y="159998"/>
                  <a:pt x="315219" y="159998"/>
                  <a:pt x="315219" y="159998"/>
                </a:cubicBezTo>
                <a:cubicBezTo>
                  <a:pt x="315219" y="163924"/>
                  <a:pt x="315219" y="163924"/>
                  <a:pt x="315219" y="163924"/>
                </a:cubicBezTo>
                <a:cubicBezTo>
                  <a:pt x="313255" y="165887"/>
                  <a:pt x="313255" y="165887"/>
                  <a:pt x="313255" y="165887"/>
                </a:cubicBezTo>
                <a:cubicBezTo>
                  <a:pt x="313255" y="167850"/>
                  <a:pt x="313255" y="167850"/>
                  <a:pt x="313255" y="167850"/>
                </a:cubicBezTo>
                <a:cubicBezTo>
                  <a:pt x="317183" y="176684"/>
                  <a:pt x="317183" y="176684"/>
                  <a:pt x="317183" y="176684"/>
                </a:cubicBezTo>
                <a:lnTo>
                  <a:pt x="319147" y="176684"/>
                </a:lnTo>
                <a:cubicBezTo>
                  <a:pt x="321111" y="176684"/>
                  <a:pt x="321111" y="176684"/>
                  <a:pt x="321111" y="176684"/>
                </a:cubicBezTo>
                <a:cubicBezTo>
                  <a:pt x="331912" y="172758"/>
                  <a:pt x="331912" y="172758"/>
                  <a:pt x="331912" y="172758"/>
                </a:cubicBezTo>
                <a:cubicBezTo>
                  <a:pt x="331912" y="170795"/>
                  <a:pt x="331912" y="170795"/>
                  <a:pt x="331912" y="170795"/>
                </a:cubicBezTo>
                <a:cubicBezTo>
                  <a:pt x="333876" y="166869"/>
                  <a:pt x="333876" y="166869"/>
                  <a:pt x="333876" y="166869"/>
                </a:cubicBezTo>
                <a:cubicBezTo>
                  <a:pt x="335841" y="162942"/>
                  <a:pt x="335841" y="162942"/>
                  <a:pt x="335841" y="162942"/>
                </a:cubicBezTo>
                <a:cubicBezTo>
                  <a:pt x="337805" y="160979"/>
                  <a:pt x="337805" y="160979"/>
                  <a:pt x="337805" y="160979"/>
                </a:cubicBezTo>
                <a:cubicBezTo>
                  <a:pt x="339769" y="160979"/>
                  <a:pt x="339769" y="160979"/>
                  <a:pt x="339769" y="160979"/>
                </a:cubicBezTo>
                <a:cubicBezTo>
                  <a:pt x="341732" y="159016"/>
                  <a:pt x="341732" y="159016"/>
                  <a:pt x="341732" y="159016"/>
                </a:cubicBezTo>
                <a:cubicBezTo>
                  <a:pt x="345660" y="155090"/>
                  <a:pt x="345660" y="155090"/>
                  <a:pt x="345660" y="155090"/>
                </a:cubicBezTo>
                <a:cubicBezTo>
                  <a:pt x="351552" y="153127"/>
                  <a:pt x="351552" y="153127"/>
                  <a:pt x="351552" y="153127"/>
                </a:cubicBezTo>
                <a:cubicBezTo>
                  <a:pt x="357444" y="153127"/>
                  <a:pt x="357444" y="153127"/>
                  <a:pt x="357444" y="153127"/>
                </a:cubicBezTo>
                <a:cubicBezTo>
                  <a:pt x="357444" y="151163"/>
                  <a:pt x="357444" y="151163"/>
                  <a:pt x="357444" y="151163"/>
                </a:cubicBezTo>
                <a:cubicBezTo>
                  <a:pt x="363336" y="149200"/>
                  <a:pt x="363336" y="149200"/>
                  <a:pt x="363336" y="149200"/>
                </a:cubicBezTo>
                <a:cubicBezTo>
                  <a:pt x="372174" y="149200"/>
                  <a:pt x="372174" y="149200"/>
                  <a:pt x="372174" y="149200"/>
                </a:cubicBezTo>
                <a:cubicBezTo>
                  <a:pt x="378066" y="145274"/>
                  <a:pt x="378066" y="145274"/>
                  <a:pt x="378066" y="145274"/>
                </a:cubicBezTo>
                <a:cubicBezTo>
                  <a:pt x="381994" y="143311"/>
                  <a:pt x="381994" y="143311"/>
                  <a:pt x="381994" y="143311"/>
                </a:cubicBezTo>
                <a:cubicBezTo>
                  <a:pt x="380030" y="139384"/>
                  <a:pt x="380030" y="139384"/>
                  <a:pt x="380030" y="139384"/>
                </a:cubicBezTo>
                <a:cubicBezTo>
                  <a:pt x="371192" y="139384"/>
                  <a:pt x="371192" y="139384"/>
                  <a:pt x="371192" y="139384"/>
                </a:cubicBezTo>
                <a:cubicBezTo>
                  <a:pt x="377084" y="132513"/>
                  <a:pt x="377084" y="132513"/>
                  <a:pt x="377084" y="132513"/>
                </a:cubicBezTo>
                <a:cubicBezTo>
                  <a:pt x="375120" y="130550"/>
                  <a:pt x="375120" y="130550"/>
                  <a:pt x="375120" y="130550"/>
                </a:cubicBezTo>
                <a:cubicBezTo>
                  <a:pt x="371192" y="132513"/>
                  <a:pt x="371192" y="132513"/>
                  <a:pt x="371192" y="132513"/>
                </a:cubicBezTo>
                <a:cubicBezTo>
                  <a:pt x="373156" y="125642"/>
                  <a:pt x="373156" y="125642"/>
                  <a:pt x="373156" y="125642"/>
                </a:cubicBezTo>
                <a:cubicBezTo>
                  <a:pt x="371192" y="129569"/>
                  <a:pt x="371192" y="129569"/>
                  <a:pt x="371192" y="129569"/>
                </a:cubicBezTo>
                <a:cubicBezTo>
                  <a:pt x="365300" y="136440"/>
                  <a:pt x="365300" y="136440"/>
                  <a:pt x="365300" y="136440"/>
                </a:cubicBezTo>
                <a:cubicBezTo>
                  <a:pt x="354499" y="140366"/>
                  <a:pt x="354499" y="140366"/>
                  <a:pt x="354499" y="140366"/>
                </a:cubicBezTo>
                <a:cubicBezTo>
                  <a:pt x="352534" y="142329"/>
                  <a:pt x="352534" y="142329"/>
                  <a:pt x="352534" y="142329"/>
                </a:cubicBezTo>
                <a:cubicBezTo>
                  <a:pt x="350570" y="149200"/>
                  <a:pt x="350570" y="149200"/>
                  <a:pt x="350570" y="149200"/>
                </a:cubicBezTo>
                <a:cubicBezTo>
                  <a:pt x="346642" y="151163"/>
                  <a:pt x="346642" y="151163"/>
                  <a:pt x="346642" y="151163"/>
                </a:cubicBezTo>
                <a:cubicBezTo>
                  <a:pt x="340750" y="151163"/>
                  <a:pt x="340750" y="151163"/>
                  <a:pt x="340750" y="151163"/>
                </a:cubicBezTo>
                <a:cubicBezTo>
                  <a:pt x="338786" y="151163"/>
                  <a:pt x="338786" y="151163"/>
                  <a:pt x="338786" y="151163"/>
                </a:cubicBezTo>
                <a:cubicBezTo>
                  <a:pt x="336822" y="149200"/>
                  <a:pt x="336822" y="149200"/>
                  <a:pt x="336822" y="149200"/>
                </a:cubicBezTo>
                <a:cubicBezTo>
                  <a:pt x="330931" y="149200"/>
                  <a:pt x="330931" y="149200"/>
                  <a:pt x="330931" y="149200"/>
                </a:cubicBezTo>
                <a:cubicBezTo>
                  <a:pt x="322092" y="147237"/>
                  <a:pt x="322092" y="147237"/>
                  <a:pt x="322092" y="147237"/>
                </a:cubicBezTo>
                <a:cubicBezTo>
                  <a:pt x="313255" y="140366"/>
                  <a:pt x="313255" y="140366"/>
                  <a:pt x="313255" y="140366"/>
                </a:cubicBezTo>
                <a:cubicBezTo>
                  <a:pt x="309327" y="136440"/>
                  <a:pt x="309327" y="136440"/>
                  <a:pt x="309327" y="136440"/>
                </a:cubicBezTo>
                <a:cubicBezTo>
                  <a:pt x="307363" y="132513"/>
                  <a:pt x="307363" y="132513"/>
                  <a:pt x="307363" y="132513"/>
                </a:cubicBezTo>
                <a:cubicBezTo>
                  <a:pt x="307363" y="121716"/>
                  <a:pt x="307363" y="121716"/>
                  <a:pt x="307363" y="121716"/>
                </a:cubicBezTo>
                <a:cubicBezTo>
                  <a:pt x="305399" y="121716"/>
                  <a:pt x="305399" y="121716"/>
                  <a:pt x="305399" y="121716"/>
                </a:cubicBezTo>
                <a:cubicBezTo>
                  <a:pt x="301471" y="123679"/>
                  <a:pt x="301471" y="123679"/>
                  <a:pt x="301471" y="123679"/>
                </a:cubicBezTo>
                <a:cubicBezTo>
                  <a:pt x="297543" y="123679"/>
                  <a:pt x="297543" y="123679"/>
                  <a:pt x="297543" y="123679"/>
                </a:cubicBezTo>
                <a:cubicBezTo>
                  <a:pt x="291651" y="121716"/>
                  <a:pt x="291651" y="121716"/>
                  <a:pt x="291651" y="121716"/>
                </a:cubicBezTo>
                <a:cubicBezTo>
                  <a:pt x="287723" y="119753"/>
                  <a:pt x="287723" y="119753"/>
                  <a:pt x="287723" y="119753"/>
                </a:cubicBezTo>
                <a:cubicBezTo>
                  <a:pt x="287723" y="117790"/>
                  <a:pt x="287723" y="117790"/>
                  <a:pt x="287723" y="117790"/>
                </a:cubicBezTo>
                <a:cubicBezTo>
                  <a:pt x="287723" y="113863"/>
                  <a:pt x="287723" y="113863"/>
                  <a:pt x="287723" y="113863"/>
                </a:cubicBezTo>
                <a:cubicBezTo>
                  <a:pt x="289687" y="111900"/>
                  <a:pt x="289687" y="111900"/>
                  <a:pt x="289687" y="111900"/>
                </a:cubicBezTo>
                <a:cubicBezTo>
                  <a:pt x="289687" y="101103"/>
                  <a:pt x="289687" y="101103"/>
                  <a:pt x="289687" y="101103"/>
                </a:cubicBezTo>
                <a:cubicBezTo>
                  <a:pt x="291651" y="103066"/>
                  <a:pt x="291651" y="103066"/>
                  <a:pt x="291651" y="103066"/>
                </a:cubicBezTo>
                <a:cubicBezTo>
                  <a:pt x="285759" y="96195"/>
                  <a:pt x="285759" y="96195"/>
                  <a:pt x="285759" y="96195"/>
                </a:cubicBezTo>
                <a:cubicBezTo>
                  <a:pt x="283795" y="94232"/>
                  <a:pt x="283795" y="94232"/>
                  <a:pt x="283795" y="94232"/>
                </a:cubicBezTo>
                <a:cubicBezTo>
                  <a:pt x="281831" y="96195"/>
                  <a:pt x="281831" y="96195"/>
                  <a:pt x="281831" y="96195"/>
                </a:cubicBezTo>
                <a:cubicBezTo>
                  <a:pt x="277903" y="92269"/>
                  <a:pt x="277903" y="92269"/>
                  <a:pt x="277903" y="92269"/>
                </a:cubicBezTo>
                <a:cubicBezTo>
                  <a:pt x="279867" y="92269"/>
                  <a:pt x="279867" y="92269"/>
                  <a:pt x="279867" y="92269"/>
                </a:cubicBezTo>
                <a:cubicBezTo>
                  <a:pt x="277903" y="85398"/>
                  <a:pt x="277903" y="85398"/>
                  <a:pt x="277903" y="85398"/>
                </a:cubicBezTo>
                <a:cubicBezTo>
                  <a:pt x="275939" y="83434"/>
                  <a:pt x="275939" y="83434"/>
                  <a:pt x="275939" y="83434"/>
                </a:cubicBezTo>
                <a:cubicBezTo>
                  <a:pt x="273975" y="83434"/>
                  <a:pt x="273975" y="83434"/>
                  <a:pt x="273975" y="83434"/>
                </a:cubicBezTo>
                <a:cubicBezTo>
                  <a:pt x="270047" y="83434"/>
                  <a:pt x="270047" y="83434"/>
                  <a:pt x="270047" y="83434"/>
                </a:cubicBezTo>
                <a:cubicBezTo>
                  <a:pt x="268083" y="83434"/>
                  <a:pt x="268083" y="83434"/>
                  <a:pt x="268083" y="83434"/>
                </a:cubicBezTo>
                <a:cubicBezTo>
                  <a:pt x="266120" y="81471"/>
                  <a:pt x="266120" y="81471"/>
                  <a:pt x="266120" y="81471"/>
                </a:cubicBezTo>
                <a:cubicBezTo>
                  <a:pt x="264155" y="79508"/>
                  <a:pt x="264155" y="79508"/>
                  <a:pt x="264155" y="79508"/>
                </a:cubicBezTo>
                <a:cubicBezTo>
                  <a:pt x="264155" y="81471"/>
                  <a:pt x="264155" y="81471"/>
                  <a:pt x="264155" y="81471"/>
                </a:cubicBezTo>
                <a:cubicBezTo>
                  <a:pt x="264155" y="83434"/>
                  <a:pt x="264155" y="83434"/>
                  <a:pt x="264155" y="83434"/>
                </a:cubicBezTo>
                <a:cubicBezTo>
                  <a:pt x="262191" y="85398"/>
                  <a:pt x="262191" y="85398"/>
                  <a:pt x="262191" y="85398"/>
                </a:cubicBezTo>
                <a:cubicBezTo>
                  <a:pt x="262191" y="87361"/>
                  <a:pt x="262191" y="87361"/>
                  <a:pt x="262191" y="87361"/>
                </a:cubicBezTo>
                <a:cubicBezTo>
                  <a:pt x="260227" y="89324"/>
                  <a:pt x="260227" y="89324"/>
                  <a:pt x="260227" y="89324"/>
                </a:cubicBezTo>
                <a:cubicBezTo>
                  <a:pt x="258263" y="89324"/>
                  <a:pt x="258263" y="89324"/>
                  <a:pt x="258263" y="89324"/>
                </a:cubicBezTo>
                <a:cubicBezTo>
                  <a:pt x="256300" y="89324"/>
                  <a:pt x="256300" y="89324"/>
                  <a:pt x="256300" y="89324"/>
                </a:cubicBezTo>
                <a:cubicBezTo>
                  <a:pt x="256300" y="91287"/>
                  <a:pt x="256300" y="91287"/>
                  <a:pt x="256300" y="91287"/>
                </a:cubicBezTo>
                <a:cubicBezTo>
                  <a:pt x="252371" y="91287"/>
                  <a:pt x="252371" y="91287"/>
                  <a:pt x="252371" y="91287"/>
                </a:cubicBezTo>
                <a:cubicBezTo>
                  <a:pt x="250407" y="89324"/>
                  <a:pt x="250407" y="89324"/>
                  <a:pt x="250407" y="89324"/>
                </a:cubicBezTo>
                <a:cubicBezTo>
                  <a:pt x="250407" y="87361"/>
                  <a:pt x="250407" y="87361"/>
                  <a:pt x="250407" y="87361"/>
                </a:cubicBezTo>
                <a:cubicBezTo>
                  <a:pt x="248443" y="87361"/>
                  <a:pt x="248443" y="87361"/>
                  <a:pt x="248443" y="87361"/>
                </a:cubicBezTo>
                <a:cubicBezTo>
                  <a:pt x="244516" y="83434"/>
                  <a:pt x="244516" y="83434"/>
                  <a:pt x="244516" y="83434"/>
                </a:cubicBezTo>
                <a:cubicBezTo>
                  <a:pt x="242552" y="83434"/>
                  <a:pt x="242552" y="83434"/>
                  <a:pt x="242552" y="83434"/>
                </a:cubicBezTo>
                <a:cubicBezTo>
                  <a:pt x="240587" y="81471"/>
                  <a:pt x="240587" y="81471"/>
                  <a:pt x="240587" y="81471"/>
                </a:cubicBezTo>
                <a:cubicBezTo>
                  <a:pt x="240587" y="79508"/>
                  <a:pt x="240587" y="79508"/>
                  <a:pt x="240587" y="79508"/>
                </a:cubicBezTo>
                <a:cubicBezTo>
                  <a:pt x="240587" y="77545"/>
                  <a:pt x="240587" y="77545"/>
                  <a:pt x="240587" y="77545"/>
                </a:cubicBezTo>
                <a:cubicBezTo>
                  <a:pt x="238623" y="73619"/>
                  <a:pt x="238623" y="73619"/>
                  <a:pt x="238623" y="73619"/>
                </a:cubicBezTo>
                <a:cubicBezTo>
                  <a:pt x="240587" y="71655"/>
                  <a:pt x="240587" y="71655"/>
                  <a:pt x="240587" y="71655"/>
                </a:cubicBezTo>
                <a:cubicBezTo>
                  <a:pt x="240587" y="67729"/>
                  <a:pt x="240587" y="67729"/>
                  <a:pt x="240587" y="67729"/>
                </a:cubicBezTo>
                <a:cubicBezTo>
                  <a:pt x="244516" y="67729"/>
                  <a:pt x="244516" y="67729"/>
                  <a:pt x="244516" y="67729"/>
                </a:cubicBezTo>
                <a:cubicBezTo>
                  <a:pt x="244516" y="63803"/>
                  <a:pt x="244516" y="63803"/>
                  <a:pt x="244516" y="63803"/>
                </a:cubicBezTo>
                <a:cubicBezTo>
                  <a:pt x="244516" y="59876"/>
                  <a:pt x="244516" y="59876"/>
                  <a:pt x="244516" y="59876"/>
                </a:cubicBezTo>
                <a:cubicBezTo>
                  <a:pt x="244516" y="55950"/>
                  <a:pt x="244516" y="55950"/>
                  <a:pt x="244516" y="55950"/>
                </a:cubicBezTo>
                <a:cubicBezTo>
                  <a:pt x="248443" y="53987"/>
                  <a:pt x="248443" y="53987"/>
                  <a:pt x="248443" y="53987"/>
                </a:cubicBezTo>
                <a:cubicBezTo>
                  <a:pt x="250407" y="53987"/>
                  <a:pt x="250407" y="53987"/>
                  <a:pt x="250407" y="53987"/>
                </a:cubicBezTo>
                <a:cubicBezTo>
                  <a:pt x="252371" y="53987"/>
                  <a:pt x="252371" y="53987"/>
                  <a:pt x="252371" y="53987"/>
                </a:cubicBezTo>
                <a:cubicBezTo>
                  <a:pt x="254336" y="52024"/>
                  <a:pt x="254336" y="52024"/>
                  <a:pt x="254336" y="52024"/>
                </a:cubicBezTo>
                <a:cubicBezTo>
                  <a:pt x="248443" y="48097"/>
                  <a:pt x="248443" y="48097"/>
                  <a:pt x="248443" y="48097"/>
                </a:cubicBezTo>
                <a:cubicBezTo>
                  <a:pt x="250407" y="44171"/>
                  <a:pt x="250407" y="44171"/>
                  <a:pt x="250407" y="44171"/>
                </a:cubicBezTo>
                <a:cubicBezTo>
                  <a:pt x="252371" y="42208"/>
                  <a:pt x="252371" y="42208"/>
                  <a:pt x="252371" y="42208"/>
                </a:cubicBezTo>
                <a:cubicBezTo>
                  <a:pt x="256300" y="38282"/>
                  <a:pt x="256300" y="38282"/>
                  <a:pt x="256300" y="38282"/>
                </a:cubicBezTo>
                <a:cubicBezTo>
                  <a:pt x="260227" y="38282"/>
                  <a:pt x="260227" y="38282"/>
                  <a:pt x="260227" y="38282"/>
                </a:cubicBezTo>
                <a:cubicBezTo>
                  <a:pt x="266120" y="34355"/>
                  <a:pt x="266120" y="34355"/>
                  <a:pt x="266120" y="34355"/>
                </a:cubicBezTo>
                <a:cubicBezTo>
                  <a:pt x="266120" y="32392"/>
                  <a:pt x="266120" y="32392"/>
                  <a:pt x="266120" y="32392"/>
                </a:cubicBezTo>
                <a:cubicBezTo>
                  <a:pt x="268083" y="28466"/>
                  <a:pt x="268083" y="28466"/>
                  <a:pt x="268083" y="28466"/>
                </a:cubicBezTo>
                <a:cubicBezTo>
                  <a:pt x="272011" y="28466"/>
                  <a:pt x="272011" y="28466"/>
                  <a:pt x="272011" y="28466"/>
                </a:cubicBezTo>
                <a:cubicBezTo>
                  <a:pt x="273975" y="24540"/>
                  <a:pt x="273975" y="24540"/>
                  <a:pt x="273975" y="24540"/>
                </a:cubicBezTo>
                <a:cubicBezTo>
                  <a:pt x="273975" y="22576"/>
                  <a:pt x="273975" y="22576"/>
                  <a:pt x="273975" y="22576"/>
                </a:cubicBezTo>
                <a:cubicBezTo>
                  <a:pt x="272011" y="20613"/>
                  <a:pt x="272011" y="20613"/>
                  <a:pt x="272011" y="20613"/>
                </a:cubicBezTo>
                <a:cubicBezTo>
                  <a:pt x="268083" y="24540"/>
                  <a:pt x="268083" y="24540"/>
                  <a:pt x="268083" y="24540"/>
                </a:cubicBezTo>
                <a:cubicBezTo>
                  <a:pt x="266120" y="22576"/>
                  <a:pt x="266120" y="22576"/>
                  <a:pt x="266120" y="22576"/>
                </a:cubicBezTo>
                <a:cubicBezTo>
                  <a:pt x="266120" y="24540"/>
                  <a:pt x="266120" y="24540"/>
                  <a:pt x="266120" y="24540"/>
                </a:cubicBezTo>
                <a:cubicBezTo>
                  <a:pt x="262191" y="28466"/>
                  <a:pt x="262191" y="28466"/>
                  <a:pt x="262191" y="28466"/>
                </a:cubicBezTo>
                <a:cubicBezTo>
                  <a:pt x="258263" y="26503"/>
                  <a:pt x="258263" y="26503"/>
                  <a:pt x="258263" y="26503"/>
                </a:cubicBezTo>
                <a:lnTo>
                  <a:pt x="258263" y="26503"/>
                </a:lnTo>
                <a:close/>
              </a:path>
            </a:pathLst>
          </a:custGeom>
          <a:solidFill>
            <a:srgbClr val="F49600"/>
          </a:solidFill>
          <a:ln w="9808"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15338C92-4C37-CD42-13CF-B2EFCC2BF221}"/>
              </a:ext>
            </a:extLst>
          </p:cNvPr>
          <p:cNvSpPr/>
          <p:nvPr/>
        </p:nvSpPr>
        <p:spPr>
          <a:xfrm>
            <a:off x="3956647" y="3561371"/>
            <a:ext cx="599995" cy="538887"/>
          </a:xfrm>
          <a:custGeom>
            <a:avLst/>
            <a:gdLst>
              <a:gd name="connsiteX0" fmla="*/ 573482 w 599995"/>
              <a:gd name="connsiteY0" fmla="*/ 120734 h 538887"/>
              <a:gd name="connsiteX1" fmla="*/ 582320 w 599995"/>
              <a:gd name="connsiteY1" fmla="*/ 113863 h 538887"/>
              <a:gd name="connsiteX2" fmla="*/ 575446 w 599995"/>
              <a:gd name="connsiteY2" fmla="*/ 111900 h 538887"/>
              <a:gd name="connsiteX3" fmla="*/ 573482 w 599995"/>
              <a:gd name="connsiteY3" fmla="*/ 101103 h 538887"/>
              <a:gd name="connsiteX4" fmla="*/ 573482 w 599995"/>
              <a:gd name="connsiteY4" fmla="*/ 99140 h 538887"/>
              <a:gd name="connsiteX5" fmla="*/ 577410 w 599995"/>
              <a:gd name="connsiteY5" fmla="*/ 97177 h 538887"/>
              <a:gd name="connsiteX6" fmla="*/ 579374 w 599995"/>
              <a:gd name="connsiteY6" fmla="*/ 95213 h 538887"/>
              <a:gd name="connsiteX7" fmla="*/ 588212 w 599995"/>
              <a:gd name="connsiteY7" fmla="*/ 95213 h 538887"/>
              <a:gd name="connsiteX8" fmla="*/ 590176 w 599995"/>
              <a:gd name="connsiteY8" fmla="*/ 93250 h 538887"/>
              <a:gd name="connsiteX9" fmla="*/ 590176 w 599995"/>
              <a:gd name="connsiteY9" fmla="*/ 89324 h 538887"/>
              <a:gd name="connsiteX10" fmla="*/ 592140 w 599995"/>
              <a:gd name="connsiteY10" fmla="*/ 87361 h 538887"/>
              <a:gd name="connsiteX11" fmla="*/ 596068 w 599995"/>
              <a:gd name="connsiteY11" fmla="*/ 85397 h 538887"/>
              <a:gd name="connsiteX12" fmla="*/ 598032 w 599995"/>
              <a:gd name="connsiteY12" fmla="*/ 85397 h 538887"/>
              <a:gd name="connsiteX13" fmla="*/ 599996 w 599995"/>
              <a:gd name="connsiteY13" fmla="*/ 85397 h 538887"/>
              <a:gd name="connsiteX14" fmla="*/ 593122 w 599995"/>
              <a:gd name="connsiteY14" fmla="*/ 76563 h 538887"/>
              <a:gd name="connsiteX15" fmla="*/ 593122 w 599995"/>
              <a:gd name="connsiteY15" fmla="*/ 74600 h 538887"/>
              <a:gd name="connsiteX16" fmla="*/ 520454 w 599995"/>
              <a:gd name="connsiteY16" fmla="*/ 81471 h 538887"/>
              <a:gd name="connsiteX17" fmla="*/ 503761 w 599995"/>
              <a:gd name="connsiteY17" fmla="*/ 72637 h 538887"/>
              <a:gd name="connsiteX18" fmla="*/ 503761 w 599995"/>
              <a:gd name="connsiteY18" fmla="*/ 54969 h 538887"/>
              <a:gd name="connsiteX19" fmla="*/ 510635 w 599995"/>
              <a:gd name="connsiteY19" fmla="*/ 42208 h 538887"/>
              <a:gd name="connsiteX20" fmla="*/ 514563 w 599995"/>
              <a:gd name="connsiteY20" fmla="*/ 33374 h 538887"/>
              <a:gd name="connsiteX21" fmla="*/ 518491 w 599995"/>
              <a:gd name="connsiteY21" fmla="*/ 31411 h 538887"/>
              <a:gd name="connsiteX22" fmla="*/ 527329 w 599995"/>
              <a:gd name="connsiteY22" fmla="*/ 20613 h 538887"/>
              <a:gd name="connsiteX23" fmla="*/ 531256 w 599995"/>
              <a:gd name="connsiteY23" fmla="*/ 16687 h 538887"/>
              <a:gd name="connsiteX24" fmla="*/ 533221 w 599995"/>
              <a:gd name="connsiteY24" fmla="*/ 14724 h 538887"/>
              <a:gd name="connsiteX25" fmla="*/ 535184 w 599995"/>
              <a:gd name="connsiteY25" fmla="*/ 10797 h 538887"/>
              <a:gd name="connsiteX26" fmla="*/ 528311 w 599995"/>
              <a:gd name="connsiteY26" fmla="*/ 0 h 538887"/>
              <a:gd name="connsiteX27" fmla="*/ 416364 w 599995"/>
              <a:gd name="connsiteY27" fmla="*/ 8834 h 538887"/>
              <a:gd name="connsiteX28" fmla="*/ 289687 w 599995"/>
              <a:gd name="connsiteY28" fmla="*/ 12761 h 538887"/>
              <a:gd name="connsiteX29" fmla="*/ 0 w 599995"/>
              <a:gd name="connsiteY29" fmla="*/ 21595 h 538887"/>
              <a:gd name="connsiteX30" fmla="*/ 23568 w 599995"/>
              <a:gd name="connsiteY30" fmla="*/ 176685 h 538887"/>
              <a:gd name="connsiteX31" fmla="*/ 23568 w 599995"/>
              <a:gd name="connsiteY31" fmla="*/ 178648 h 538887"/>
              <a:gd name="connsiteX32" fmla="*/ 21604 w 599995"/>
              <a:gd name="connsiteY32" fmla="*/ 448582 h 538887"/>
              <a:gd name="connsiteX33" fmla="*/ 21604 w 599995"/>
              <a:gd name="connsiteY33" fmla="*/ 450546 h 538887"/>
              <a:gd name="connsiteX34" fmla="*/ 23568 w 599995"/>
              <a:gd name="connsiteY34" fmla="*/ 452508 h 538887"/>
              <a:gd name="connsiteX35" fmla="*/ 27496 w 599995"/>
              <a:gd name="connsiteY35" fmla="*/ 452508 h 538887"/>
              <a:gd name="connsiteX36" fmla="*/ 31424 w 599995"/>
              <a:gd name="connsiteY36" fmla="*/ 452508 h 538887"/>
              <a:gd name="connsiteX37" fmla="*/ 35352 w 599995"/>
              <a:gd name="connsiteY37" fmla="*/ 450546 h 538887"/>
              <a:gd name="connsiteX38" fmla="*/ 37316 w 599995"/>
              <a:gd name="connsiteY38" fmla="*/ 450546 h 538887"/>
              <a:gd name="connsiteX39" fmla="*/ 41244 w 599995"/>
              <a:gd name="connsiteY39" fmla="*/ 448582 h 538887"/>
              <a:gd name="connsiteX40" fmla="*/ 50082 w 599995"/>
              <a:gd name="connsiteY40" fmla="*/ 450546 h 538887"/>
              <a:gd name="connsiteX41" fmla="*/ 54009 w 599995"/>
              <a:gd name="connsiteY41" fmla="*/ 450546 h 538887"/>
              <a:gd name="connsiteX42" fmla="*/ 62848 w 599995"/>
              <a:gd name="connsiteY42" fmla="*/ 452508 h 538887"/>
              <a:gd name="connsiteX43" fmla="*/ 66775 w 599995"/>
              <a:gd name="connsiteY43" fmla="*/ 454472 h 538887"/>
              <a:gd name="connsiteX44" fmla="*/ 77577 w 599995"/>
              <a:gd name="connsiteY44" fmla="*/ 472140 h 538887"/>
              <a:gd name="connsiteX45" fmla="*/ 77577 w 599995"/>
              <a:gd name="connsiteY45" fmla="*/ 538888 h 538887"/>
              <a:gd name="connsiteX46" fmla="*/ 320129 w 599995"/>
              <a:gd name="connsiteY46" fmla="*/ 532017 h 538887"/>
              <a:gd name="connsiteX47" fmla="*/ 416364 w 599995"/>
              <a:gd name="connsiteY47" fmla="*/ 528090 h 538887"/>
              <a:gd name="connsiteX48" fmla="*/ 425202 w 599995"/>
              <a:gd name="connsiteY48" fmla="*/ 508459 h 538887"/>
              <a:gd name="connsiteX49" fmla="*/ 427165 w 599995"/>
              <a:gd name="connsiteY49" fmla="*/ 506495 h 538887"/>
              <a:gd name="connsiteX50" fmla="*/ 425202 w 599995"/>
              <a:gd name="connsiteY50" fmla="*/ 502569 h 538887"/>
              <a:gd name="connsiteX51" fmla="*/ 423238 w 599995"/>
              <a:gd name="connsiteY51" fmla="*/ 487845 h 538887"/>
              <a:gd name="connsiteX52" fmla="*/ 425202 w 599995"/>
              <a:gd name="connsiteY52" fmla="*/ 480975 h 538887"/>
              <a:gd name="connsiteX53" fmla="*/ 418328 w 599995"/>
              <a:gd name="connsiteY53" fmla="*/ 474103 h 538887"/>
              <a:gd name="connsiteX54" fmla="*/ 414400 w 599995"/>
              <a:gd name="connsiteY54" fmla="*/ 470177 h 538887"/>
              <a:gd name="connsiteX55" fmla="*/ 410472 w 599995"/>
              <a:gd name="connsiteY55" fmla="*/ 461343 h 538887"/>
              <a:gd name="connsiteX56" fmla="*/ 410472 w 599995"/>
              <a:gd name="connsiteY56" fmla="*/ 459380 h 538887"/>
              <a:gd name="connsiteX57" fmla="*/ 412436 w 599995"/>
              <a:gd name="connsiteY57" fmla="*/ 446619 h 538887"/>
              <a:gd name="connsiteX58" fmla="*/ 412436 w 599995"/>
              <a:gd name="connsiteY58" fmla="*/ 442693 h 538887"/>
              <a:gd name="connsiteX59" fmla="*/ 410472 w 599995"/>
              <a:gd name="connsiteY59" fmla="*/ 440730 h 538887"/>
              <a:gd name="connsiteX60" fmla="*/ 419310 w 599995"/>
              <a:gd name="connsiteY60" fmla="*/ 421098 h 538887"/>
              <a:gd name="connsiteX61" fmla="*/ 430112 w 599995"/>
              <a:gd name="connsiteY61" fmla="*/ 408337 h 538887"/>
              <a:gd name="connsiteX62" fmla="*/ 430112 w 599995"/>
              <a:gd name="connsiteY62" fmla="*/ 404411 h 538887"/>
              <a:gd name="connsiteX63" fmla="*/ 432075 w 599995"/>
              <a:gd name="connsiteY63" fmla="*/ 402448 h 538887"/>
              <a:gd name="connsiteX64" fmla="*/ 430112 w 599995"/>
              <a:gd name="connsiteY64" fmla="*/ 384780 h 538887"/>
              <a:gd name="connsiteX65" fmla="*/ 442877 w 599995"/>
              <a:gd name="connsiteY65" fmla="*/ 373982 h 538887"/>
              <a:gd name="connsiteX66" fmla="*/ 442877 w 599995"/>
              <a:gd name="connsiteY66" fmla="*/ 372019 h 538887"/>
              <a:gd name="connsiteX67" fmla="*/ 442877 w 599995"/>
              <a:gd name="connsiteY67" fmla="*/ 370056 h 538887"/>
              <a:gd name="connsiteX68" fmla="*/ 442877 w 599995"/>
              <a:gd name="connsiteY68" fmla="*/ 355332 h 538887"/>
              <a:gd name="connsiteX69" fmla="*/ 442877 w 599995"/>
              <a:gd name="connsiteY69" fmla="*/ 353369 h 538887"/>
              <a:gd name="connsiteX70" fmla="*/ 455643 w 599995"/>
              <a:gd name="connsiteY70" fmla="*/ 342572 h 538887"/>
              <a:gd name="connsiteX71" fmla="*/ 457607 w 599995"/>
              <a:gd name="connsiteY71" fmla="*/ 335700 h 538887"/>
              <a:gd name="connsiteX72" fmla="*/ 464481 w 599995"/>
              <a:gd name="connsiteY72" fmla="*/ 326866 h 538887"/>
              <a:gd name="connsiteX73" fmla="*/ 479211 w 599995"/>
              <a:gd name="connsiteY73" fmla="*/ 309198 h 538887"/>
              <a:gd name="connsiteX74" fmla="*/ 483139 w 599995"/>
              <a:gd name="connsiteY74" fmla="*/ 309198 h 538887"/>
              <a:gd name="connsiteX75" fmla="*/ 485103 w 599995"/>
              <a:gd name="connsiteY75" fmla="*/ 309198 h 538887"/>
              <a:gd name="connsiteX76" fmla="*/ 483139 w 599995"/>
              <a:gd name="connsiteY76" fmla="*/ 307235 h 538887"/>
              <a:gd name="connsiteX77" fmla="*/ 487067 w 599995"/>
              <a:gd name="connsiteY77" fmla="*/ 294474 h 538887"/>
              <a:gd name="connsiteX78" fmla="*/ 483139 w 599995"/>
              <a:gd name="connsiteY78" fmla="*/ 279751 h 538887"/>
              <a:gd name="connsiteX79" fmla="*/ 483139 w 599995"/>
              <a:gd name="connsiteY79" fmla="*/ 277787 h 538887"/>
              <a:gd name="connsiteX80" fmla="*/ 495905 w 599995"/>
              <a:gd name="connsiteY80" fmla="*/ 265027 h 538887"/>
              <a:gd name="connsiteX81" fmla="*/ 497869 w 599995"/>
              <a:gd name="connsiteY81" fmla="*/ 261100 h 538887"/>
              <a:gd name="connsiteX82" fmla="*/ 497869 w 599995"/>
              <a:gd name="connsiteY82" fmla="*/ 252266 h 538887"/>
              <a:gd name="connsiteX83" fmla="*/ 497869 w 599995"/>
              <a:gd name="connsiteY83" fmla="*/ 250303 h 538887"/>
              <a:gd name="connsiteX84" fmla="*/ 506707 w 599995"/>
              <a:gd name="connsiteY84" fmla="*/ 237542 h 538887"/>
              <a:gd name="connsiteX85" fmla="*/ 515545 w 599995"/>
              <a:gd name="connsiteY85" fmla="*/ 235579 h 538887"/>
              <a:gd name="connsiteX86" fmla="*/ 517509 w 599995"/>
              <a:gd name="connsiteY86" fmla="*/ 235579 h 538887"/>
              <a:gd name="connsiteX87" fmla="*/ 517509 w 599995"/>
              <a:gd name="connsiteY87" fmla="*/ 222819 h 538887"/>
              <a:gd name="connsiteX88" fmla="*/ 532238 w 599995"/>
              <a:gd name="connsiteY88" fmla="*/ 208095 h 538887"/>
              <a:gd name="connsiteX89" fmla="*/ 545004 w 599995"/>
              <a:gd name="connsiteY89" fmla="*/ 208095 h 538887"/>
              <a:gd name="connsiteX90" fmla="*/ 545004 w 599995"/>
              <a:gd name="connsiteY90" fmla="*/ 206132 h 538887"/>
              <a:gd name="connsiteX91" fmla="*/ 546968 w 599995"/>
              <a:gd name="connsiteY91" fmla="*/ 204169 h 538887"/>
              <a:gd name="connsiteX92" fmla="*/ 548932 w 599995"/>
              <a:gd name="connsiteY92" fmla="*/ 202205 h 538887"/>
              <a:gd name="connsiteX93" fmla="*/ 557770 w 599995"/>
              <a:gd name="connsiteY93" fmla="*/ 202205 h 538887"/>
              <a:gd name="connsiteX94" fmla="*/ 555806 w 599995"/>
              <a:gd name="connsiteY94" fmla="*/ 187482 h 538887"/>
              <a:gd name="connsiteX95" fmla="*/ 553842 w 599995"/>
              <a:gd name="connsiteY95" fmla="*/ 185519 h 538887"/>
              <a:gd name="connsiteX96" fmla="*/ 549914 w 599995"/>
              <a:gd name="connsiteY96" fmla="*/ 185519 h 538887"/>
              <a:gd name="connsiteX97" fmla="*/ 547950 w 599995"/>
              <a:gd name="connsiteY97" fmla="*/ 185519 h 538887"/>
              <a:gd name="connsiteX98" fmla="*/ 545986 w 599995"/>
              <a:gd name="connsiteY98" fmla="*/ 183556 h 538887"/>
              <a:gd name="connsiteX99" fmla="*/ 545986 w 599995"/>
              <a:gd name="connsiteY99" fmla="*/ 181593 h 538887"/>
              <a:gd name="connsiteX100" fmla="*/ 545986 w 599995"/>
              <a:gd name="connsiteY100" fmla="*/ 177666 h 538887"/>
              <a:gd name="connsiteX101" fmla="*/ 547950 w 599995"/>
              <a:gd name="connsiteY101" fmla="*/ 175703 h 538887"/>
              <a:gd name="connsiteX102" fmla="*/ 551878 w 599995"/>
              <a:gd name="connsiteY102" fmla="*/ 175703 h 538887"/>
              <a:gd name="connsiteX103" fmla="*/ 551878 w 599995"/>
              <a:gd name="connsiteY103" fmla="*/ 168832 h 538887"/>
              <a:gd name="connsiteX104" fmla="*/ 551878 w 599995"/>
              <a:gd name="connsiteY104" fmla="*/ 166869 h 538887"/>
              <a:gd name="connsiteX105" fmla="*/ 553842 w 599995"/>
              <a:gd name="connsiteY105" fmla="*/ 162942 h 538887"/>
              <a:gd name="connsiteX106" fmla="*/ 551878 w 599995"/>
              <a:gd name="connsiteY106" fmla="*/ 166869 h 538887"/>
              <a:gd name="connsiteX107" fmla="*/ 549914 w 599995"/>
              <a:gd name="connsiteY107" fmla="*/ 166869 h 538887"/>
              <a:gd name="connsiteX108" fmla="*/ 547950 w 599995"/>
              <a:gd name="connsiteY108" fmla="*/ 168832 h 538887"/>
              <a:gd name="connsiteX109" fmla="*/ 545986 w 599995"/>
              <a:gd name="connsiteY109" fmla="*/ 168832 h 538887"/>
              <a:gd name="connsiteX110" fmla="*/ 545986 w 599995"/>
              <a:gd name="connsiteY110" fmla="*/ 166869 h 538887"/>
              <a:gd name="connsiteX111" fmla="*/ 544022 w 599995"/>
              <a:gd name="connsiteY111" fmla="*/ 159998 h 538887"/>
              <a:gd name="connsiteX112" fmla="*/ 544022 w 599995"/>
              <a:gd name="connsiteY112" fmla="*/ 158034 h 538887"/>
              <a:gd name="connsiteX113" fmla="*/ 554824 w 599995"/>
              <a:gd name="connsiteY113" fmla="*/ 149200 h 538887"/>
              <a:gd name="connsiteX114" fmla="*/ 556788 w 599995"/>
              <a:gd name="connsiteY114" fmla="*/ 147237 h 538887"/>
              <a:gd name="connsiteX115" fmla="*/ 558752 w 599995"/>
              <a:gd name="connsiteY115" fmla="*/ 149200 h 538887"/>
              <a:gd name="connsiteX116" fmla="*/ 560716 w 599995"/>
              <a:gd name="connsiteY116" fmla="*/ 156071 h 538887"/>
              <a:gd name="connsiteX117" fmla="*/ 562680 w 599995"/>
              <a:gd name="connsiteY117" fmla="*/ 154108 h 538887"/>
              <a:gd name="connsiteX118" fmla="*/ 558752 w 599995"/>
              <a:gd name="connsiteY118" fmla="*/ 147237 h 538887"/>
              <a:gd name="connsiteX119" fmla="*/ 558752 w 599995"/>
              <a:gd name="connsiteY119" fmla="*/ 145274 h 538887"/>
              <a:gd name="connsiteX120" fmla="*/ 558752 w 599995"/>
              <a:gd name="connsiteY120" fmla="*/ 138403 h 538887"/>
              <a:gd name="connsiteX121" fmla="*/ 558752 w 599995"/>
              <a:gd name="connsiteY121" fmla="*/ 136440 h 538887"/>
              <a:gd name="connsiteX122" fmla="*/ 565626 w 599995"/>
              <a:gd name="connsiteY122" fmla="*/ 134476 h 538887"/>
              <a:gd name="connsiteX123" fmla="*/ 567590 w 599995"/>
              <a:gd name="connsiteY123" fmla="*/ 134476 h 538887"/>
              <a:gd name="connsiteX124" fmla="*/ 569554 w 599995"/>
              <a:gd name="connsiteY124" fmla="*/ 134476 h 538887"/>
              <a:gd name="connsiteX125" fmla="*/ 569554 w 599995"/>
              <a:gd name="connsiteY125" fmla="*/ 125642 h 538887"/>
              <a:gd name="connsiteX126" fmla="*/ 569554 w 599995"/>
              <a:gd name="connsiteY126" fmla="*/ 123679 h 538887"/>
              <a:gd name="connsiteX127" fmla="*/ 573482 w 599995"/>
              <a:gd name="connsiteY127" fmla="*/ 120734 h 53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99995" h="538887">
                <a:moveTo>
                  <a:pt x="573482" y="120734"/>
                </a:moveTo>
                <a:cubicBezTo>
                  <a:pt x="582320" y="113863"/>
                  <a:pt x="582320" y="113863"/>
                  <a:pt x="582320" y="113863"/>
                </a:cubicBezTo>
                <a:cubicBezTo>
                  <a:pt x="575446" y="111900"/>
                  <a:pt x="575446" y="111900"/>
                  <a:pt x="575446" y="111900"/>
                </a:cubicBezTo>
                <a:cubicBezTo>
                  <a:pt x="573482" y="101103"/>
                  <a:pt x="573482" y="101103"/>
                  <a:pt x="573482" y="101103"/>
                </a:cubicBezTo>
                <a:cubicBezTo>
                  <a:pt x="571518" y="101103"/>
                  <a:pt x="573482" y="101103"/>
                  <a:pt x="573482" y="99140"/>
                </a:cubicBezTo>
                <a:cubicBezTo>
                  <a:pt x="577410" y="97177"/>
                  <a:pt x="577410" y="97177"/>
                  <a:pt x="577410" y="97177"/>
                </a:cubicBezTo>
                <a:cubicBezTo>
                  <a:pt x="577410" y="95213"/>
                  <a:pt x="577410" y="95213"/>
                  <a:pt x="579374" y="95213"/>
                </a:cubicBezTo>
                <a:cubicBezTo>
                  <a:pt x="588212" y="95213"/>
                  <a:pt x="588212" y="95213"/>
                  <a:pt x="588212" y="95213"/>
                </a:cubicBezTo>
                <a:cubicBezTo>
                  <a:pt x="590176" y="93250"/>
                  <a:pt x="590176" y="93250"/>
                  <a:pt x="590176" y="93250"/>
                </a:cubicBezTo>
                <a:cubicBezTo>
                  <a:pt x="590176" y="89324"/>
                  <a:pt x="590176" y="89324"/>
                  <a:pt x="590176" y="89324"/>
                </a:cubicBezTo>
                <a:lnTo>
                  <a:pt x="592140" y="87361"/>
                </a:lnTo>
                <a:cubicBezTo>
                  <a:pt x="596068" y="85397"/>
                  <a:pt x="596068" y="85397"/>
                  <a:pt x="596068" y="85397"/>
                </a:cubicBezTo>
                <a:cubicBezTo>
                  <a:pt x="598032" y="85397"/>
                  <a:pt x="598032" y="85397"/>
                  <a:pt x="598032" y="85397"/>
                </a:cubicBezTo>
                <a:cubicBezTo>
                  <a:pt x="599996" y="85397"/>
                  <a:pt x="599996" y="85397"/>
                  <a:pt x="599996" y="85397"/>
                </a:cubicBezTo>
                <a:cubicBezTo>
                  <a:pt x="593122" y="76563"/>
                  <a:pt x="593122" y="76563"/>
                  <a:pt x="593122" y="76563"/>
                </a:cubicBezTo>
                <a:cubicBezTo>
                  <a:pt x="593122" y="76563"/>
                  <a:pt x="593122" y="76563"/>
                  <a:pt x="593122" y="74600"/>
                </a:cubicBezTo>
                <a:cubicBezTo>
                  <a:pt x="520454" y="81471"/>
                  <a:pt x="520454" y="81471"/>
                  <a:pt x="520454" y="81471"/>
                </a:cubicBezTo>
                <a:cubicBezTo>
                  <a:pt x="513581" y="81471"/>
                  <a:pt x="507689" y="79508"/>
                  <a:pt x="503761" y="72637"/>
                </a:cubicBezTo>
                <a:cubicBezTo>
                  <a:pt x="501797" y="68711"/>
                  <a:pt x="499833" y="59876"/>
                  <a:pt x="503761" y="54969"/>
                </a:cubicBezTo>
                <a:cubicBezTo>
                  <a:pt x="510635" y="42208"/>
                  <a:pt x="510635" y="42208"/>
                  <a:pt x="510635" y="42208"/>
                </a:cubicBezTo>
                <a:cubicBezTo>
                  <a:pt x="510635" y="38282"/>
                  <a:pt x="512599" y="35337"/>
                  <a:pt x="514563" y="33374"/>
                </a:cubicBezTo>
                <a:cubicBezTo>
                  <a:pt x="518491" y="31411"/>
                  <a:pt x="518491" y="31411"/>
                  <a:pt x="518491" y="31411"/>
                </a:cubicBezTo>
                <a:cubicBezTo>
                  <a:pt x="518491" y="27484"/>
                  <a:pt x="522419" y="22576"/>
                  <a:pt x="527329" y="20613"/>
                </a:cubicBezTo>
                <a:cubicBezTo>
                  <a:pt x="531256" y="16687"/>
                  <a:pt x="531256" y="16687"/>
                  <a:pt x="531256" y="16687"/>
                </a:cubicBezTo>
                <a:cubicBezTo>
                  <a:pt x="533221" y="14724"/>
                  <a:pt x="533221" y="14724"/>
                  <a:pt x="533221" y="14724"/>
                </a:cubicBezTo>
                <a:cubicBezTo>
                  <a:pt x="533221" y="14724"/>
                  <a:pt x="533221" y="12761"/>
                  <a:pt x="535184" y="10797"/>
                </a:cubicBezTo>
                <a:cubicBezTo>
                  <a:pt x="531256" y="8834"/>
                  <a:pt x="528311" y="3926"/>
                  <a:pt x="528311" y="0"/>
                </a:cubicBezTo>
                <a:cubicBezTo>
                  <a:pt x="416364" y="8834"/>
                  <a:pt x="416364" y="8834"/>
                  <a:pt x="416364" y="8834"/>
                </a:cubicBezTo>
                <a:cubicBezTo>
                  <a:pt x="289687" y="12761"/>
                  <a:pt x="289687" y="12761"/>
                  <a:pt x="289687" y="12761"/>
                </a:cubicBezTo>
                <a:cubicBezTo>
                  <a:pt x="0" y="21595"/>
                  <a:pt x="0" y="21595"/>
                  <a:pt x="0" y="21595"/>
                </a:cubicBezTo>
                <a:cubicBezTo>
                  <a:pt x="23568" y="176685"/>
                  <a:pt x="23568" y="176685"/>
                  <a:pt x="23568" y="176685"/>
                </a:cubicBezTo>
                <a:lnTo>
                  <a:pt x="23568" y="178648"/>
                </a:lnTo>
                <a:cubicBezTo>
                  <a:pt x="21604" y="448582"/>
                  <a:pt x="21604" y="448582"/>
                  <a:pt x="21604" y="448582"/>
                </a:cubicBezTo>
                <a:lnTo>
                  <a:pt x="21604" y="450546"/>
                </a:lnTo>
                <a:cubicBezTo>
                  <a:pt x="23568" y="450546"/>
                  <a:pt x="23568" y="452508"/>
                  <a:pt x="23568" y="452508"/>
                </a:cubicBezTo>
                <a:cubicBezTo>
                  <a:pt x="25532" y="452508"/>
                  <a:pt x="27496" y="452508"/>
                  <a:pt x="27496" y="452508"/>
                </a:cubicBezTo>
                <a:cubicBezTo>
                  <a:pt x="29460" y="452508"/>
                  <a:pt x="31424" y="452508"/>
                  <a:pt x="31424" y="452508"/>
                </a:cubicBezTo>
                <a:cubicBezTo>
                  <a:pt x="33388" y="450546"/>
                  <a:pt x="33388" y="450546"/>
                  <a:pt x="35352" y="450546"/>
                </a:cubicBezTo>
                <a:cubicBezTo>
                  <a:pt x="37316" y="450546"/>
                  <a:pt x="37316" y="450546"/>
                  <a:pt x="37316" y="450546"/>
                </a:cubicBezTo>
                <a:cubicBezTo>
                  <a:pt x="39280" y="448582"/>
                  <a:pt x="41244" y="448582"/>
                  <a:pt x="41244" y="448582"/>
                </a:cubicBezTo>
                <a:cubicBezTo>
                  <a:pt x="45172" y="448582"/>
                  <a:pt x="48118" y="450546"/>
                  <a:pt x="50082" y="450546"/>
                </a:cubicBezTo>
                <a:cubicBezTo>
                  <a:pt x="52046" y="450546"/>
                  <a:pt x="52046" y="450546"/>
                  <a:pt x="54009" y="450546"/>
                </a:cubicBezTo>
                <a:cubicBezTo>
                  <a:pt x="55974" y="450546"/>
                  <a:pt x="60883" y="450546"/>
                  <a:pt x="62848" y="452508"/>
                </a:cubicBezTo>
                <a:cubicBezTo>
                  <a:pt x="66775" y="454472"/>
                  <a:pt x="66775" y="454472"/>
                  <a:pt x="66775" y="454472"/>
                </a:cubicBezTo>
                <a:cubicBezTo>
                  <a:pt x="73649" y="458398"/>
                  <a:pt x="75613" y="465269"/>
                  <a:pt x="77577" y="472140"/>
                </a:cubicBezTo>
                <a:cubicBezTo>
                  <a:pt x="77577" y="538888"/>
                  <a:pt x="77577" y="538888"/>
                  <a:pt x="77577" y="538888"/>
                </a:cubicBezTo>
                <a:cubicBezTo>
                  <a:pt x="320129" y="532017"/>
                  <a:pt x="320129" y="532017"/>
                  <a:pt x="320129" y="532017"/>
                </a:cubicBezTo>
                <a:cubicBezTo>
                  <a:pt x="416364" y="528090"/>
                  <a:pt x="416364" y="528090"/>
                  <a:pt x="416364" y="528090"/>
                </a:cubicBezTo>
                <a:cubicBezTo>
                  <a:pt x="416364" y="519256"/>
                  <a:pt x="418328" y="513367"/>
                  <a:pt x="425202" y="508459"/>
                </a:cubicBezTo>
                <a:cubicBezTo>
                  <a:pt x="425202" y="508459"/>
                  <a:pt x="427165" y="508459"/>
                  <a:pt x="427165" y="506495"/>
                </a:cubicBezTo>
                <a:cubicBezTo>
                  <a:pt x="425202" y="502569"/>
                  <a:pt x="425202" y="502569"/>
                  <a:pt x="425202" y="502569"/>
                </a:cubicBezTo>
                <a:cubicBezTo>
                  <a:pt x="421274" y="498643"/>
                  <a:pt x="421274" y="491772"/>
                  <a:pt x="423238" y="487845"/>
                </a:cubicBezTo>
                <a:cubicBezTo>
                  <a:pt x="425202" y="480975"/>
                  <a:pt x="425202" y="480975"/>
                  <a:pt x="425202" y="480975"/>
                </a:cubicBezTo>
                <a:cubicBezTo>
                  <a:pt x="423238" y="479011"/>
                  <a:pt x="421274" y="477048"/>
                  <a:pt x="418328" y="474103"/>
                </a:cubicBezTo>
                <a:cubicBezTo>
                  <a:pt x="414400" y="470177"/>
                  <a:pt x="414400" y="470177"/>
                  <a:pt x="414400" y="470177"/>
                </a:cubicBezTo>
                <a:cubicBezTo>
                  <a:pt x="412436" y="468214"/>
                  <a:pt x="410472" y="463306"/>
                  <a:pt x="410472" y="461343"/>
                </a:cubicBezTo>
                <a:cubicBezTo>
                  <a:pt x="410472" y="459380"/>
                  <a:pt x="410472" y="459380"/>
                  <a:pt x="410472" y="459380"/>
                </a:cubicBezTo>
                <a:cubicBezTo>
                  <a:pt x="408508" y="455453"/>
                  <a:pt x="410472" y="450546"/>
                  <a:pt x="412436" y="446619"/>
                </a:cubicBezTo>
                <a:cubicBezTo>
                  <a:pt x="412436" y="444656"/>
                  <a:pt x="412436" y="444656"/>
                  <a:pt x="412436" y="442693"/>
                </a:cubicBezTo>
                <a:cubicBezTo>
                  <a:pt x="410472" y="440730"/>
                  <a:pt x="410472" y="440730"/>
                  <a:pt x="410472" y="440730"/>
                </a:cubicBezTo>
                <a:cubicBezTo>
                  <a:pt x="410472" y="433859"/>
                  <a:pt x="412436" y="426006"/>
                  <a:pt x="419310" y="421098"/>
                </a:cubicBezTo>
                <a:cubicBezTo>
                  <a:pt x="421274" y="414227"/>
                  <a:pt x="426184" y="410301"/>
                  <a:pt x="430112" y="408337"/>
                </a:cubicBezTo>
                <a:cubicBezTo>
                  <a:pt x="430112" y="406374"/>
                  <a:pt x="430112" y="406374"/>
                  <a:pt x="430112" y="404411"/>
                </a:cubicBezTo>
                <a:cubicBezTo>
                  <a:pt x="432075" y="402448"/>
                  <a:pt x="432075" y="402448"/>
                  <a:pt x="432075" y="402448"/>
                </a:cubicBezTo>
                <a:cubicBezTo>
                  <a:pt x="428148" y="398522"/>
                  <a:pt x="428148" y="391651"/>
                  <a:pt x="430112" y="384780"/>
                </a:cubicBezTo>
                <a:cubicBezTo>
                  <a:pt x="432075" y="380853"/>
                  <a:pt x="436985" y="373982"/>
                  <a:pt x="442877" y="373982"/>
                </a:cubicBezTo>
                <a:lnTo>
                  <a:pt x="442877" y="372019"/>
                </a:lnTo>
                <a:cubicBezTo>
                  <a:pt x="442877" y="370056"/>
                  <a:pt x="442877" y="370056"/>
                  <a:pt x="442877" y="370056"/>
                </a:cubicBezTo>
                <a:cubicBezTo>
                  <a:pt x="440914" y="366130"/>
                  <a:pt x="440914" y="359258"/>
                  <a:pt x="442877" y="355332"/>
                </a:cubicBezTo>
                <a:cubicBezTo>
                  <a:pt x="442877" y="353369"/>
                  <a:pt x="442877" y="353369"/>
                  <a:pt x="442877" y="353369"/>
                </a:cubicBezTo>
                <a:cubicBezTo>
                  <a:pt x="446805" y="346498"/>
                  <a:pt x="451715" y="342572"/>
                  <a:pt x="455643" y="342572"/>
                </a:cubicBezTo>
                <a:cubicBezTo>
                  <a:pt x="457607" y="335700"/>
                  <a:pt x="457607" y="335700"/>
                  <a:pt x="457607" y="335700"/>
                </a:cubicBezTo>
                <a:cubicBezTo>
                  <a:pt x="459571" y="333738"/>
                  <a:pt x="461535" y="328830"/>
                  <a:pt x="464481" y="326866"/>
                </a:cubicBezTo>
                <a:cubicBezTo>
                  <a:pt x="464481" y="318032"/>
                  <a:pt x="471355" y="312143"/>
                  <a:pt x="479211" y="309198"/>
                </a:cubicBezTo>
                <a:cubicBezTo>
                  <a:pt x="483139" y="309198"/>
                  <a:pt x="483139" y="309198"/>
                  <a:pt x="483139" y="309198"/>
                </a:cubicBezTo>
                <a:cubicBezTo>
                  <a:pt x="483139" y="309198"/>
                  <a:pt x="483139" y="309198"/>
                  <a:pt x="485103" y="309198"/>
                </a:cubicBezTo>
                <a:cubicBezTo>
                  <a:pt x="483139" y="307235"/>
                  <a:pt x="483139" y="307235"/>
                  <a:pt x="483139" y="307235"/>
                </a:cubicBezTo>
                <a:cubicBezTo>
                  <a:pt x="483139" y="303308"/>
                  <a:pt x="485103" y="298401"/>
                  <a:pt x="487067" y="294474"/>
                </a:cubicBezTo>
                <a:cubicBezTo>
                  <a:pt x="483139" y="290548"/>
                  <a:pt x="483139" y="285640"/>
                  <a:pt x="483139" y="279751"/>
                </a:cubicBezTo>
                <a:cubicBezTo>
                  <a:pt x="483139" y="277787"/>
                  <a:pt x="483139" y="277787"/>
                  <a:pt x="483139" y="277787"/>
                </a:cubicBezTo>
                <a:cubicBezTo>
                  <a:pt x="485103" y="270916"/>
                  <a:pt x="490013" y="266990"/>
                  <a:pt x="495905" y="265027"/>
                </a:cubicBezTo>
                <a:cubicBezTo>
                  <a:pt x="495905" y="263064"/>
                  <a:pt x="497869" y="263064"/>
                  <a:pt x="497869" y="261100"/>
                </a:cubicBezTo>
                <a:cubicBezTo>
                  <a:pt x="497869" y="259137"/>
                  <a:pt x="497869" y="254229"/>
                  <a:pt x="497869" y="252266"/>
                </a:cubicBezTo>
                <a:cubicBezTo>
                  <a:pt x="497869" y="250303"/>
                  <a:pt x="497869" y="250303"/>
                  <a:pt x="497869" y="250303"/>
                </a:cubicBezTo>
                <a:cubicBezTo>
                  <a:pt x="499833" y="246377"/>
                  <a:pt x="501797" y="239506"/>
                  <a:pt x="506707" y="237542"/>
                </a:cubicBezTo>
                <a:cubicBezTo>
                  <a:pt x="510635" y="235579"/>
                  <a:pt x="513581" y="235579"/>
                  <a:pt x="515545" y="235579"/>
                </a:cubicBezTo>
                <a:cubicBezTo>
                  <a:pt x="517509" y="235579"/>
                  <a:pt x="517509" y="235579"/>
                  <a:pt x="517509" y="235579"/>
                </a:cubicBezTo>
                <a:cubicBezTo>
                  <a:pt x="515545" y="231653"/>
                  <a:pt x="515545" y="226745"/>
                  <a:pt x="517509" y="222819"/>
                </a:cubicBezTo>
                <a:cubicBezTo>
                  <a:pt x="517509" y="213985"/>
                  <a:pt x="526346" y="210058"/>
                  <a:pt x="532238" y="208095"/>
                </a:cubicBezTo>
                <a:cubicBezTo>
                  <a:pt x="545004" y="208095"/>
                  <a:pt x="545004" y="208095"/>
                  <a:pt x="545004" y="208095"/>
                </a:cubicBezTo>
                <a:cubicBezTo>
                  <a:pt x="545004" y="208095"/>
                  <a:pt x="545004" y="208095"/>
                  <a:pt x="545004" y="206132"/>
                </a:cubicBezTo>
                <a:cubicBezTo>
                  <a:pt x="546968" y="204169"/>
                  <a:pt x="546968" y="204169"/>
                  <a:pt x="546968" y="204169"/>
                </a:cubicBezTo>
                <a:cubicBezTo>
                  <a:pt x="546968" y="202205"/>
                  <a:pt x="546968" y="202205"/>
                  <a:pt x="548932" y="202205"/>
                </a:cubicBezTo>
                <a:cubicBezTo>
                  <a:pt x="557770" y="202205"/>
                  <a:pt x="557770" y="202205"/>
                  <a:pt x="557770" y="202205"/>
                </a:cubicBezTo>
                <a:cubicBezTo>
                  <a:pt x="555806" y="187482"/>
                  <a:pt x="555806" y="187482"/>
                  <a:pt x="555806" y="187482"/>
                </a:cubicBezTo>
                <a:cubicBezTo>
                  <a:pt x="553842" y="185519"/>
                  <a:pt x="553842" y="185519"/>
                  <a:pt x="553842" y="185519"/>
                </a:cubicBezTo>
                <a:cubicBezTo>
                  <a:pt x="549914" y="185519"/>
                  <a:pt x="549914" y="185519"/>
                  <a:pt x="549914" y="185519"/>
                </a:cubicBezTo>
                <a:cubicBezTo>
                  <a:pt x="547950" y="185519"/>
                  <a:pt x="547950" y="185519"/>
                  <a:pt x="547950" y="185519"/>
                </a:cubicBezTo>
                <a:cubicBezTo>
                  <a:pt x="545986" y="183556"/>
                  <a:pt x="545986" y="183556"/>
                  <a:pt x="545986" y="183556"/>
                </a:cubicBezTo>
                <a:cubicBezTo>
                  <a:pt x="545986" y="181593"/>
                  <a:pt x="545986" y="181593"/>
                  <a:pt x="545986" y="181593"/>
                </a:cubicBezTo>
                <a:cubicBezTo>
                  <a:pt x="545986" y="177666"/>
                  <a:pt x="545986" y="177666"/>
                  <a:pt x="545986" y="177666"/>
                </a:cubicBezTo>
                <a:cubicBezTo>
                  <a:pt x="545986" y="177666"/>
                  <a:pt x="545986" y="175703"/>
                  <a:pt x="547950" y="175703"/>
                </a:cubicBezTo>
                <a:cubicBezTo>
                  <a:pt x="551878" y="175703"/>
                  <a:pt x="551878" y="175703"/>
                  <a:pt x="551878" y="175703"/>
                </a:cubicBezTo>
                <a:cubicBezTo>
                  <a:pt x="551878" y="168832"/>
                  <a:pt x="551878" y="168832"/>
                  <a:pt x="551878" y="168832"/>
                </a:cubicBezTo>
                <a:lnTo>
                  <a:pt x="551878" y="166869"/>
                </a:lnTo>
                <a:cubicBezTo>
                  <a:pt x="553842" y="162942"/>
                  <a:pt x="553842" y="162942"/>
                  <a:pt x="553842" y="162942"/>
                </a:cubicBezTo>
                <a:cubicBezTo>
                  <a:pt x="551878" y="166869"/>
                  <a:pt x="551878" y="166869"/>
                  <a:pt x="551878" y="166869"/>
                </a:cubicBezTo>
                <a:cubicBezTo>
                  <a:pt x="551878" y="166869"/>
                  <a:pt x="551878" y="166869"/>
                  <a:pt x="549914" y="166869"/>
                </a:cubicBezTo>
                <a:cubicBezTo>
                  <a:pt x="547950" y="168832"/>
                  <a:pt x="547950" y="168832"/>
                  <a:pt x="547950" y="168832"/>
                </a:cubicBezTo>
                <a:lnTo>
                  <a:pt x="545986" y="168832"/>
                </a:lnTo>
                <a:lnTo>
                  <a:pt x="545986" y="166869"/>
                </a:lnTo>
                <a:cubicBezTo>
                  <a:pt x="544022" y="159998"/>
                  <a:pt x="544022" y="159998"/>
                  <a:pt x="544022" y="159998"/>
                </a:cubicBezTo>
                <a:lnTo>
                  <a:pt x="544022" y="158034"/>
                </a:lnTo>
                <a:cubicBezTo>
                  <a:pt x="554824" y="149200"/>
                  <a:pt x="554824" y="149200"/>
                  <a:pt x="554824" y="149200"/>
                </a:cubicBezTo>
                <a:cubicBezTo>
                  <a:pt x="554824" y="147237"/>
                  <a:pt x="554824" y="147237"/>
                  <a:pt x="556788" y="147237"/>
                </a:cubicBezTo>
                <a:cubicBezTo>
                  <a:pt x="556788" y="147237"/>
                  <a:pt x="556788" y="149200"/>
                  <a:pt x="558752" y="149200"/>
                </a:cubicBezTo>
                <a:cubicBezTo>
                  <a:pt x="560716" y="156071"/>
                  <a:pt x="560716" y="156071"/>
                  <a:pt x="560716" y="156071"/>
                </a:cubicBezTo>
                <a:cubicBezTo>
                  <a:pt x="562680" y="154108"/>
                  <a:pt x="562680" y="154108"/>
                  <a:pt x="562680" y="154108"/>
                </a:cubicBezTo>
                <a:cubicBezTo>
                  <a:pt x="558752" y="147237"/>
                  <a:pt x="558752" y="147237"/>
                  <a:pt x="558752" y="147237"/>
                </a:cubicBezTo>
                <a:cubicBezTo>
                  <a:pt x="558752" y="147237"/>
                  <a:pt x="558752" y="147237"/>
                  <a:pt x="558752" y="145274"/>
                </a:cubicBezTo>
                <a:cubicBezTo>
                  <a:pt x="558752" y="138403"/>
                  <a:pt x="558752" y="138403"/>
                  <a:pt x="558752" y="138403"/>
                </a:cubicBezTo>
                <a:cubicBezTo>
                  <a:pt x="558752" y="138403"/>
                  <a:pt x="558752" y="138403"/>
                  <a:pt x="558752" y="136440"/>
                </a:cubicBezTo>
                <a:cubicBezTo>
                  <a:pt x="565626" y="134476"/>
                  <a:pt x="565626" y="134476"/>
                  <a:pt x="565626" y="134476"/>
                </a:cubicBezTo>
                <a:cubicBezTo>
                  <a:pt x="567590" y="134476"/>
                  <a:pt x="567590" y="134476"/>
                  <a:pt x="567590" y="134476"/>
                </a:cubicBezTo>
                <a:cubicBezTo>
                  <a:pt x="567590" y="134476"/>
                  <a:pt x="567590" y="134476"/>
                  <a:pt x="569554" y="134476"/>
                </a:cubicBezTo>
                <a:lnTo>
                  <a:pt x="569554" y="125642"/>
                </a:lnTo>
                <a:cubicBezTo>
                  <a:pt x="569554" y="123679"/>
                  <a:pt x="569554" y="123679"/>
                  <a:pt x="569554" y="123679"/>
                </a:cubicBezTo>
                <a:cubicBezTo>
                  <a:pt x="573482" y="120734"/>
                  <a:pt x="573482" y="120734"/>
                  <a:pt x="573482" y="120734"/>
                </a:cubicBezTo>
                <a:close/>
              </a:path>
            </a:pathLst>
          </a:custGeom>
          <a:solidFill>
            <a:srgbClr val="0000C1"/>
          </a:solidFill>
          <a:ln w="980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D25B2380-9F95-37A6-2447-34C1BFCE0540}"/>
              </a:ext>
            </a:extLst>
          </p:cNvPr>
          <p:cNvSpPr/>
          <p:nvPr/>
        </p:nvSpPr>
        <p:spPr>
          <a:xfrm>
            <a:off x="6386089" y="2332433"/>
            <a:ext cx="164974" cy="194352"/>
          </a:xfrm>
          <a:custGeom>
            <a:avLst/>
            <a:gdLst>
              <a:gd name="connsiteX0" fmla="*/ 156136 w 164974"/>
              <a:gd name="connsiteY0" fmla="*/ 0 h 194352"/>
              <a:gd name="connsiteX1" fmla="*/ 91325 w 164974"/>
              <a:gd name="connsiteY1" fmla="*/ 15705 h 194352"/>
              <a:gd name="connsiteX2" fmla="*/ 85433 w 164974"/>
              <a:gd name="connsiteY2" fmla="*/ 17668 h 194352"/>
              <a:gd name="connsiteX3" fmla="*/ 85433 w 164974"/>
              <a:gd name="connsiteY3" fmla="*/ 19632 h 194352"/>
              <a:gd name="connsiteX4" fmla="*/ 66775 w 164974"/>
              <a:gd name="connsiteY4" fmla="*/ 21595 h 194352"/>
              <a:gd name="connsiteX5" fmla="*/ 66775 w 164974"/>
              <a:gd name="connsiteY5" fmla="*/ 23558 h 194352"/>
              <a:gd name="connsiteX6" fmla="*/ 64811 w 164974"/>
              <a:gd name="connsiteY6" fmla="*/ 25521 h 194352"/>
              <a:gd name="connsiteX7" fmla="*/ 60883 w 164974"/>
              <a:gd name="connsiteY7" fmla="*/ 27484 h 194352"/>
              <a:gd name="connsiteX8" fmla="*/ 58919 w 164974"/>
              <a:gd name="connsiteY8" fmla="*/ 27484 h 194352"/>
              <a:gd name="connsiteX9" fmla="*/ 56955 w 164974"/>
              <a:gd name="connsiteY9" fmla="*/ 25521 h 194352"/>
              <a:gd name="connsiteX10" fmla="*/ 56955 w 164974"/>
              <a:gd name="connsiteY10" fmla="*/ 23558 h 194352"/>
              <a:gd name="connsiteX11" fmla="*/ 0 w 164974"/>
              <a:gd name="connsiteY11" fmla="*/ 36318 h 194352"/>
              <a:gd name="connsiteX12" fmla="*/ 18657 w 164974"/>
              <a:gd name="connsiteY12" fmla="*/ 149200 h 194352"/>
              <a:gd name="connsiteX13" fmla="*/ 24550 w 164974"/>
              <a:gd name="connsiteY13" fmla="*/ 156071 h 194352"/>
              <a:gd name="connsiteX14" fmla="*/ 28477 w 164974"/>
              <a:gd name="connsiteY14" fmla="*/ 168832 h 194352"/>
              <a:gd name="connsiteX15" fmla="*/ 24550 w 164974"/>
              <a:gd name="connsiteY15" fmla="*/ 181592 h 194352"/>
              <a:gd name="connsiteX16" fmla="*/ 13747 w 164974"/>
              <a:gd name="connsiteY16" fmla="*/ 192390 h 194352"/>
              <a:gd name="connsiteX17" fmla="*/ 13747 w 164974"/>
              <a:gd name="connsiteY17" fmla="*/ 194353 h 194352"/>
              <a:gd name="connsiteX18" fmla="*/ 15712 w 164974"/>
              <a:gd name="connsiteY18" fmla="*/ 190427 h 194352"/>
              <a:gd name="connsiteX19" fmla="*/ 17676 w 164974"/>
              <a:gd name="connsiteY19" fmla="*/ 190427 h 194352"/>
              <a:gd name="connsiteX20" fmla="*/ 21604 w 164974"/>
              <a:gd name="connsiteY20" fmla="*/ 192390 h 194352"/>
              <a:gd name="connsiteX21" fmla="*/ 25531 w 164974"/>
              <a:gd name="connsiteY21" fmla="*/ 188463 h 194352"/>
              <a:gd name="connsiteX22" fmla="*/ 27496 w 164974"/>
              <a:gd name="connsiteY22" fmla="*/ 179629 h 194352"/>
              <a:gd name="connsiteX23" fmla="*/ 31424 w 164974"/>
              <a:gd name="connsiteY23" fmla="*/ 177666 h 194352"/>
              <a:gd name="connsiteX24" fmla="*/ 35351 w 164974"/>
              <a:gd name="connsiteY24" fmla="*/ 175703 h 194352"/>
              <a:gd name="connsiteX25" fmla="*/ 39280 w 164974"/>
              <a:gd name="connsiteY25" fmla="*/ 173740 h 194352"/>
              <a:gd name="connsiteX26" fmla="*/ 41244 w 164974"/>
              <a:gd name="connsiteY26" fmla="*/ 175703 h 194352"/>
              <a:gd name="connsiteX27" fmla="*/ 41244 w 164974"/>
              <a:gd name="connsiteY27" fmla="*/ 173740 h 194352"/>
              <a:gd name="connsiteX28" fmla="*/ 45171 w 164974"/>
              <a:gd name="connsiteY28" fmla="*/ 169813 h 194352"/>
              <a:gd name="connsiteX29" fmla="*/ 45171 w 164974"/>
              <a:gd name="connsiteY29" fmla="*/ 165887 h 194352"/>
              <a:gd name="connsiteX30" fmla="*/ 49099 w 164974"/>
              <a:gd name="connsiteY30" fmla="*/ 163924 h 194352"/>
              <a:gd name="connsiteX31" fmla="*/ 51064 w 164974"/>
              <a:gd name="connsiteY31" fmla="*/ 165887 h 194352"/>
              <a:gd name="connsiteX32" fmla="*/ 53027 w 164974"/>
              <a:gd name="connsiteY32" fmla="*/ 167850 h 194352"/>
              <a:gd name="connsiteX33" fmla="*/ 53027 w 164974"/>
              <a:gd name="connsiteY33" fmla="*/ 160979 h 194352"/>
              <a:gd name="connsiteX34" fmla="*/ 56955 w 164974"/>
              <a:gd name="connsiteY34" fmla="*/ 160979 h 194352"/>
              <a:gd name="connsiteX35" fmla="*/ 54991 w 164974"/>
              <a:gd name="connsiteY35" fmla="*/ 159016 h 194352"/>
              <a:gd name="connsiteX36" fmla="*/ 58919 w 164974"/>
              <a:gd name="connsiteY36" fmla="*/ 155090 h 194352"/>
              <a:gd name="connsiteX37" fmla="*/ 60883 w 164974"/>
              <a:gd name="connsiteY37" fmla="*/ 157053 h 194352"/>
              <a:gd name="connsiteX38" fmla="*/ 62847 w 164974"/>
              <a:gd name="connsiteY38" fmla="*/ 150182 h 194352"/>
              <a:gd name="connsiteX39" fmla="*/ 64811 w 164974"/>
              <a:gd name="connsiteY39" fmla="*/ 146255 h 194352"/>
              <a:gd name="connsiteX40" fmla="*/ 66775 w 164974"/>
              <a:gd name="connsiteY40" fmla="*/ 142329 h 194352"/>
              <a:gd name="connsiteX41" fmla="*/ 68739 w 164974"/>
              <a:gd name="connsiteY41" fmla="*/ 140366 h 194352"/>
              <a:gd name="connsiteX42" fmla="*/ 68739 w 164974"/>
              <a:gd name="connsiteY42" fmla="*/ 138403 h 194352"/>
              <a:gd name="connsiteX43" fmla="*/ 74631 w 164974"/>
              <a:gd name="connsiteY43" fmla="*/ 138403 h 194352"/>
              <a:gd name="connsiteX44" fmla="*/ 74631 w 164974"/>
              <a:gd name="connsiteY44" fmla="*/ 140366 h 194352"/>
              <a:gd name="connsiteX45" fmla="*/ 76595 w 164974"/>
              <a:gd name="connsiteY45" fmla="*/ 144292 h 194352"/>
              <a:gd name="connsiteX46" fmla="*/ 80523 w 164974"/>
              <a:gd name="connsiteY46" fmla="*/ 142329 h 194352"/>
              <a:gd name="connsiteX47" fmla="*/ 82487 w 164974"/>
              <a:gd name="connsiteY47" fmla="*/ 140366 h 194352"/>
              <a:gd name="connsiteX48" fmla="*/ 82487 w 164974"/>
              <a:gd name="connsiteY48" fmla="*/ 142329 h 194352"/>
              <a:gd name="connsiteX49" fmla="*/ 82487 w 164974"/>
              <a:gd name="connsiteY49" fmla="*/ 140366 h 194352"/>
              <a:gd name="connsiteX50" fmla="*/ 88379 w 164974"/>
              <a:gd name="connsiteY50" fmla="*/ 138403 h 194352"/>
              <a:gd name="connsiteX51" fmla="*/ 92307 w 164974"/>
              <a:gd name="connsiteY51" fmla="*/ 140366 h 194352"/>
              <a:gd name="connsiteX52" fmla="*/ 94271 w 164974"/>
              <a:gd name="connsiteY52" fmla="*/ 142329 h 194352"/>
              <a:gd name="connsiteX53" fmla="*/ 94271 w 164974"/>
              <a:gd name="connsiteY53" fmla="*/ 140366 h 194352"/>
              <a:gd name="connsiteX54" fmla="*/ 96235 w 164974"/>
              <a:gd name="connsiteY54" fmla="*/ 138403 h 194352"/>
              <a:gd name="connsiteX55" fmla="*/ 98199 w 164974"/>
              <a:gd name="connsiteY55" fmla="*/ 136440 h 194352"/>
              <a:gd name="connsiteX56" fmla="*/ 102127 w 164974"/>
              <a:gd name="connsiteY56" fmla="*/ 134476 h 194352"/>
              <a:gd name="connsiteX57" fmla="*/ 104091 w 164974"/>
              <a:gd name="connsiteY57" fmla="*/ 134476 h 194352"/>
              <a:gd name="connsiteX58" fmla="*/ 108019 w 164974"/>
              <a:gd name="connsiteY58" fmla="*/ 134476 h 194352"/>
              <a:gd name="connsiteX59" fmla="*/ 109983 w 164974"/>
              <a:gd name="connsiteY59" fmla="*/ 136440 h 194352"/>
              <a:gd name="connsiteX60" fmla="*/ 111946 w 164974"/>
              <a:gd name="connsiteY60" fmla="*/ 136440 h 194352"/>
              <a:gd name="connsiteX61" fmla="*/ 113911 w 164974"/>
              <a:gd name="connsiteY61" fmla="*/ 134476 h 194352"/>
              <a:gd name="connsiteX62" fmla="*/ 119803 w 164974"/>
              <a:gd name="connsiteY62" fmla="*/ 127605 h 194352"/>
              <a:gd name="connsiteX63" fmla="*/ 121766 w 164974"/>
              <a:gd name="connsiteY63" fmla="*/ 127605 h 194352"/>
              <a:gd name="connsiteX64" fmla="*/ 125695 w 164974"/>
              <a:gd name="connsiteY64" fmla="*/ 127605 h 194352"/>
              <a:gd name="connsiteX65" fmla="*/ 125695 w 164974"/>
              <a:gd name="connsiteY65" fmla="*/ 123679 h 194352"/>
              <a:gd name="connsiteX66" fmla="*/ 123730 w 164974"/>
              <a:gd name="connsiteY66" fmla="*/ 123679 h 194352"/>
              <a:gd name="connsiteX67" fmla="*/ 121766 w 164974"/>
              <a:gd name="connsiteY67" fmla="*/ 121716 h 194352"/>
              <a:gd name="connsiteX68" fmla="*/ 119803 w 164974"/>
              <a:gd name="connsiteY68" fmla="*/ 119753 h 194352"/>
              <a:gd name="connsiteX69" fmla="*/ 121766 w 164974"/>
              <a:gd name="connsiteY69" fmla="*/ 115827 h 194352"/>
              <a:gd name="connsiteX70" fmla="*/ 123730 w 164974"/>
              <a:gd name="connsiteY70" fmla="*/ 113863 h 194352"/>
              <a:gd name="connsiteX71" fmla="*/ 127659 w 164974"/>
              <a:gd name="connsiteY71" fmla="*/ 115827 h 194352"/>
              <a:gd name="connsiteX72" fmla="*/ 131586 w 164974"/>
              <a:gd name="connsiteY72" fmla="*/ 119753 h 194352"/>
              <a:gd name="connsiteX73" fmla="*/ 131586 w 164974"/>
              <a:gd name="connsiteY73" fmla="*/ 123679 h 194352"/>
              <a:gd name="connsiteX74" fmla="*/ 133550 w 164974"/>
              <a:gd name="connsiteY74" fmla="*/ 125642 h 194352"/>
              <a:gd name="connsiteX75" fmla="*/ 135514 w 164974"/>
              <a:gd name="connsiteY75" fmla="*/ 125642 h 194352"/>
              <a:gd name="connsiteX76" fmla="*/ 141406 w 164974"/>
              <a:gd name="connsiteY76" fmla="*/ 121716 h 194352"/>
              <a:gd name="connsiteX77" fmla="*/ 141406 w 164974"/>
              <a:gd name="connsiteY77" fmla="*/ 119753 h 194352"/>
              <a:gd name="connsiteX78" fmla="*/ 145334 w 164974"/>
              <a:gd name="connsiteY78" fmla="*/ 117790 h 194352"/>
              <a:gd name="connsiteX79" fmla="*/ 151226 w 164974"/>
              <a:gd name="connsiteY79" fmla="*/ 117790 h 194352"/>
              <a:gd name="connsiteX80" fmla="*/ 149263 w 164974"/>
              <a:gd name="connsiteY80" fmla="*/ 110919 h 194352"/>
              <a:gd name="connsiteX81" fmla="*/ 147298 w 164974"/>
              <a:gd name="connsiteY81" fmla="*/ 106992 h 194352"/>
              <a:gd name="connsiteX82" fmla="*/ 151226 w 164974"/>
              <a:gd name="connsiteY82" fmla="*/ 100121 h 194352"/>
              <a:gd name="connsiteX83" fmla="*/ 155154 w 164974"/>
              <a:gd name="connsiteY83" fmla="*/ 100121 h 194352"/>
              <a:gd name="connsiteX84" fmla="*/ 157118 w 164974"/>
              <a:gd name="connsiteY84" fmla="*/ 104048 h 194352"/>
              <a:gd name="connsiteX85" fmla="*/ 159082 w 164974"/>
              <a:gd name="connsiteY85" fmla="*/ 107974 h 194352"/>
              <a:gd name="connsiteX86" fmla="*/ 157118 w 164974"/>
              <a:gd name="connsiteY86" fmla="*/ 109937 h 194352"/>
              <a:gd name="connsiteX87" fmla="*/ 159082 w 164974"/>
              <a:gd name="connsiteY87" fmla="*/ 111900 h 194352"/>
              <a:gd name="connsiteX88" fmla="*/ 161046 w 164974"/>
              <a:gd name="connsiteY88" fmla="*/ 111900 h 194352"/>
              <a:gd name="connsiteX89" fmla="*/ 163010 w 164974"/>
              <a:gd name="connsiteY89" fmla="*/ 109937 h 194352"/>
              <a:gd name="connsiteX90" fmla="*/ 164974 w 164974"/>
              <a:gd name="connsiteY90" fmla="*/ 107974 h 194352"/>
              <a:gd name="connsiteX91" fmla="*/ 164974 w 164974"/>
              <a:gd name="connsiteY91" fmla="*/ 104048 h 194352"/>
              <a:gd name="connsiteX92" fmla="*/ 164974 w 164974"/>
              <a:gd name="connsiteY92" fmla="*/ 102084 h 194352"/>
              <a:gd name="connsiteX93" fmla="*/ 164974 w 164974"/>
              <a:gd name="connsiteY93" fmla="*/ 86379 h 194352"/>
              <a:gd name="connsiteX94" fmla="*/ 146316 w 164974"/>
              <a:gd name="connsiteY94" fmla="*/ 4908 h 194352"/>
              <a:gd name="connsiteX95" fmla="*/ 146316 w 164974"/>
              <a:gd name="connsiteY95" fmla="*/ 0 h 194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64974" h="194352">
                <a:moveTo>
                  <a:pt x="156136" y="0"/>
                </a:moveTo>
                <a:cubicBezTo>
                  <a:pt x="91325" y="15705"/>
                  <a:pt x="91325" y="15705"/>
                  <a:pt x="91325" y="15705"/>
                </a:cubicBezTo>
                <a:cubicBezTo>
                  <a:pt x="85433" y="17668"/>
                  <a:pt x="85433" y="17668"/>
                  <a:pt x="85433" y="17668"/>
                </a:cubicBezTo>
                <a:cubicBezTo>
                  <a:pt x="85433" y="19632"/>
                  <a:pt x="85433" y="19632"/>
                  <a:pt x="85433" y="19632"/>
                </a:cubicBezTo>
                <a:cubicBezTo>
                  <a:pt x="66775" y="21595"/>
                  <a:pt x="66775" y="21595"/>
                  <a:pt x="66775" y="21595"/>
                </a:cubicBezTo>
                <a:cubicBezTo>
                  <a:pt x="66775" y="23558"/>
                  <a:pt x="66775" y="23558"/>
                  <a:pt x="66775" y="23558"/>
                </a:cubicBezTo>
                <a:cubicBezTo>
                  <a:pt x="66775" y="25521"/>
                  <a:pt x="66775" y="25521"/>
                  <a:pt x="64811" y="25521"/>
                </a:cubicBezTo>
                <a:cubicBezTo>
                  <a:pt x="60883" y="27484"/>
                  <a:pt x="60883" y="27484"/>
                  <a:pt x="60883" y="27484"/>
                </a:cubicBezTo>
                <a:cubicBezTo>
                  <a:pt x="58919" y="27484"/>
                  <a:pt x="58919" y="27484"/>
                  <a:pt x="58919" y="27484"/>
                </a:cubicBezTo>
                <a:cubicBezTo>
                  <a:pt x="58919" y="27484"/>
                  <a:pt x="58919" y="27484"/>
                  <a:pt x="56955" y="25521"/>
                </a:cubicBezTo>
                <a:cubicBezTo>
                  <a:pt x="56955" y="23558"/>
                  <a:pt x="56955" y="23558"/>
                  <a:pt x="56955" y="23558"/>
                </a:cubicBezTo>
                <a:cubicBezTo>
                  <a:pt x="0" y="36318"/>
                  <a:pt x="0" y="36318"/>
                  <a:pt x="0" y="36318"/>
                </a:cubicBezTo>
                <a:cubicBezTo>
                  <a:pt x="18657" y="149200"/>
                  <a:pt x="18657" y="149200"/>
                  <a:pt x="18657" y="149200"/>
                </a:cubicBezTo>
                <a:cubicBezTo>
                  <a:pt x="24550" y="156071"/>
                  <a:pt x="24550" y="156071"/>
                  <a:pt x="24550" y="156071"/>
                </a:cubicBezTo>
                <a:cubicBezTo>
                  <a:pt x="28477" y="158035"/>
                  <a:pt x="28477" y="164906"/>
                  <a:pt x="28477" y="168832"/>
                </a:cubicBezTo>
                <a:cubicBezTo>
                  <a:pt x="28477" y="172758"/>
                  <a:pt x="28477" y="177666"/>
                  <a:pt x="24550" y="181592"/>
                </a:cubicBezTo>
                <a:cubicBezTo>
                  <a:pt x="13747" y="192390"/>
                  <a:pt x="13747" y="192390"/>
                  <a:pt x="13747" y="192390"/>
                </a:cubicBezTo>
                <a:cubicBezTo>
                  <a:pt x="13747" y="194353"/>
                  <a:pt x="13747" y="194353"/>
                  <a:pt x="13747" y="194353"/>
                </a:cubicBezTo>
                <a:cubicBezTo>
                  <a:pt x="15712" y="190427"/>
                  <a:pt x="15712" y="190427"/>
                  <a:pt x="15712" y="190427"/>
                </a:cubicBezTo>
                <a:cubicBezTo>
                  <a:pt x="17676" y="190427"/>
                  <a:pt x="17676" y="190427"/>
                  <a:pt x="17676" y="190427"/>
                </a:cubicBezTo>
                <a:cubicBezTo>
                  <a:pt x="21604" y="192390"/>
                  <a:pt x="21604" y="192390"/>
                  <a:pt x="21604" y="192390"/>
                </a:cubicBezTo>
                <a:cubicBezTo>
                  <a:pt x="25531" y="188463"/>
                  <a:pt x="25531" y="188463"/>
                  <a:pt x="25531" y="188463"/>
                </a:cubicBezTo>
                <a:cubicBezTo>
                  <a:pt x="27496" y="179629"/>
                  <a:pt x="27496" y="179629"/>
                  <a:pt x="27496" y="179629"/>
                </a:cubicBezTo>
                <a:cubicBezTo>
                  <a:pt x="31424" y="177666"/>
                  <a:pt x="31424" y="177666"/>
                  <a:pt x="31424" y="177666"/>
                </a:cubicBezTo>
                <a:cubicBezTo>
                  <a:pt x="35351" y="175703"/>
                  <a:pt x="35351" y="175703"/>
                  <a:pt x="35351" y="175703"/>
                </a:cubicBezTo>
                <a:cubicBezTo>
                  <a:pt x="39280" y="173740"/>
                  <a:pt x="39280" y="173740"/>
                  <a:pt x="39280" y="173740"/>
                </a:cubicBezTo>
                <a:cubicBezTo>
                  <a:pt x="41244" y="175703"/>
                  <a:pt x="41244" y="175703"/>
                  <a:pt x="41244" y="175703"/>
                </a:cubicBezTo>
                <a:cubicBezTo>
                  <a:pt x="41244" y="173740"/>
                  <a:pt x="41244" y="173740"/>
                  <a:pt x="41244" y="173740"/>
                </a:cubicBezTo>
                <a:cubicBezTo>
                  <a:pt x="45171" y="169813"/>
                  <a:pt x="45171" y="169813"/>
                  <a:pt x="45171" y="169813"/>
                </a:cubicBezTo>
                <a:cubicBezTo>
                  <a:pt x="45171" y="165887"/>
                  <a:pt x="45171" y="165887"/>
                  <a:pt x="45171" y="165887"/>
                </a:cubicBezTo>
                <a:cubicBezTo>
                  <a:pt x="49099" y="163924"/>
                  <a:pt x="49099" y="163924"/>
                  <a:pt x="49099" y="163924"/>
                </a:cubicBezTo>
                <a:cubicBezTo>
                  <a:pt x="51064" y="165887"/>
                  <a:pt x="51064" y="165887"/>
                  <a:pt x="51064" y="165887"/>
                </a:cubicBezTo>
                <a:cubicBezTo>
                  <a:pt x="53027" y="167850"/>
                  <a:pt x="53027" y="167850"/>
                  <a:pt x="53027" y="167850"/>
                </a:cubicBezTo>
                <a:cubicBezTo>
                  <a:pt x="53027" y="160979"/>
                  <a:pt x="53027" y="160979"/>
                  <a:pt x="53027" y="160979"/>
                </a:cubicBezTo>
                <a:cubicBezTo>
                  <a:pt x="56955" y="160979"/>
                  <a:pt x="56955" y="160979"/>
                  <a:pt x="56955" y="160979"/>
                </a:cubicBezTo>
                <a:cubicBezTo>
                  <a:pt x="54991" y="159016"/>
                  <a:pt x="54991" y="159016"/>
                  <a:pt x="54991" y="159016"/>
                </a:cubicBezTo>
                <a:cubicBezTo>
                  <a:pt x="58919" y="155090"/>
                  <a:pt x="58919" y="155090"/>
                  <a:pt x="58919" y="155090"/>
                </a:cubicBezTo>
                <a:cubicBezTo>
                  <a:pt x="60883" y="157053"/>
                  <a:pt x="60883" y="157053"/>
                  <a:pt x="60883" y="157053"/>
                </a:cubicBezTo>
                <a:cubicBezTo>
                  <a:pt x="62847" y="150182"/>
                  <a:pt x="62847" y="150182"/>
                  <a:pt x="62847" y="150182"/>
                </a:cubicBezTo>
                <a:cubicBezTo>
                  <a:pt x="64811" y="146255"/>
                  <a:pt x="64811" y="146255"/>
                  <a:pt x="64811" y="146255"/>
                </a:cubicBezTo>
                <a:cubicBezTo>
                  <a:pt x="66775" y="142329"/>
                  <a:pt x="66775" y="142329"/>
                  <a:pt x="66775" y="142329"/>
                </a:cubicBezTo>
                <a:cubicBezTo>
                  <a:pt x="68739" y="140366"/>
                  <a:pt x="68739" y="140366"/>
                  <a:pt x="68739" y="140366"/>
                </a:cubicBezTo>
                <a:cubicBezTo>
                  <a:pt x="68739" y="138403"/>
                  <a:pt x="68739" y="138403"/>
                  <a:pt x="68739" y="138403"/>
                </a:cubicBezTo>
                <a:cubicBezTo>
                  <a:pt x="74631" y="138403"/>
                  <a:pt x="74631" y="138403"/>
                  <a:pt x="74631" y="138403"/>
                </a:cubicBezTo>
                <a:cubicBezTo>
                  <a:pt x="74631" y="140366"/>
                  <a:pt x="74631" y="140366"/>
                  <a:pt x="74631" y="140366"/>
                </a:cubicBezTo>
                <a:cubicBezTo>
                  <a:pt x="76595" y="144292"/>
                  <a:pt x="76595" y="144292"/>
                  <a:pt x="76595" y="144292"/>
                </a:cubicBezTo>
                <a:cubicBezTo>
                  <a:pt x="80523" y="142329"/>
                  <a:pt x="80523" y="142329"/>
                  <a:pt x="80523" y="142329"/>
                </a:cubicBezTo>
                <a:cubicBezTo>
                  <a:pt x="82487" y="140366"/>
                  <a:pt x="82487" y="140366"/>
                  <a:pt x="82487" y="140366"/>
                </a:cubicBezTo>
                <a:cubicBezTo>
                  <a:pt x="82487" y="142329"/>
                  <a:pt x="82487" y="142329"/>
                  <a:pt x="82487" y="142329"/>
                </a:cubicBezTo>
                <a:cubicBezTo>
                  <a:pt x="82487" y="140366"/>
                  <a:pt x="82487" y="140366"/>
                  <a:pt x="82487" y="140366"/>
                </a:cubicBezTo>
                <a:cubicBezTo>
                  <a:pt x="88379" y="138403"/>
                  <a:pt x="88379" y="138403"/>
                  <a:pt x="88379" y="138403"/>
                </a:cubicBezTo>
                <a:cubicBezTo>
                  <a:pt x="92307" y="140366"/>
                  <a:pt x="92307" y="140366"/>
                  <a:pt x="92307" y="140366"/>
                </a:cubicBezTo>
                <a:cubicBezTo>
                  <a:pt x="94271" y="142329"/>
                  <a:pt x="94271" y="142329"/>
                  <a:pt x="94271" y="142329"/>
                </a:cubicBezTo>
                <a:cubicBezTo>
                  <a:pt x="94271" y="140366"/>
                  <a:pt x="94271" y="140366"/>
                  <a:pt x="94271" y="140366"/>
                </a:cubicBezTo>
                <a:cubicBezTo>
                  <a:pt x="96235" y="138403"/>
                  <a:pt x="96235" y="138403"/>
                  <a:pt x="96235" y="138403"/>
                </a:cubicBezTo>
                <a:cubicBezTo>
                  <a:pt x="98199" y="136440"/>
                  <a:pt x="98199" y="136440"/>
                  <a:pt x="98199" y="136440"/>
                </a:cubicBezTo>
                <a:cubicBezTo>
                  <a:pt x="102127" y="134476"/>
                  <a:pt x="102127" y="134476"/>
                  <a:pt x="102127" y="134476"/>
                </a:cubicBezTo>
                <a:cubicBezTo>
                  <a:pt x="104091" y="134476"/>
                  <a:pt x="104091" y="134476"/>
                  <a:pt x="104091" y="134476"/>
                </a:cubicBezTo>
                <a:cubicBezTo>
                  <a:pt x="108019" y="134476"/>
                  <a:pt x="108019" y="134476"/>
                  <a:pt x="108019" y="134476"/>
                </a:cubicBezTo>
                <a:cubicBezTo>
                  <a:pt x="109983" y="136440"/>
                  <a:pt x="109983" y="136440"/>
                  <a:pt x="109983" y="136440"/>
                </a:cubicBezTo>
                <a:cubicBezTo>
                  <a:pt x="111946" y="136440"/>
                  <a:pt x="111946" y="136440"/>
                  <a:pt x="111946" y="136440"/>
                </a:cubicBezTo>
                <a:cubicBezTo>
                  <a:pt x="113911" y="134476"/>
                  <a:pt x="113911" y="134476"/>
                  <a:pt x="113911" y="134476"/>
                </a:cubicBezTo>
                <a:cubicBezTo>
                  <a:pt x="119803" y="127605"/>
                  <a:pt x="119803" y="127605"/>
                  <a:pt x="119803" y="127605"/>
                </a:cubicBezTo>
                <a:cubicBezTo>
                  <a:pt x="121766" y="127605"/>
                  <a:pt x="121766" y="127605"/>
                  <a:pt x="121766" y="127605"/>
                </a:cubicBezTo>
                <a:cubicBezTo>
                  <a:pt x="125695" y="127605"/>
                  <a:pt x="125695" y="127605"/>
                  <a:pt x="125695" y="127605"/>
                </a:cubicBezTo>
                <a:cubicBezTo>
                  <a:pt x="125695" y="123679"/>
                  <a:pt x="125695" y="123679"/>
                  <a:pt x="125695" y="123679"/>
                </a:cubicBezTo>
                <a:cubicBezTo>
                  <a:pt x="123730" y="123679"/>
                  <a:pt x="123730" y="123679"/>
                  <a:pt x="123730" y="123679"/>
                </a:cubicBezTo>
                <a:cubicBezTo>
                  <a:pt x="121766" y="121716"/>
                  <a:pt x="121766" y="121716"/>
                  <a:pt x="121766" y="121716"/>
                </a:cubicBezTo>
                <a:cubicBezTo>
                  <a:pt x="119803" y="119753"/>
                  <a:pt x="119803" y="119753"/>
                  <a:pt x="119803" y="119753"/>
                </a:cubicBezTo>
                <a:cubicBezTo>
                  <a:pt x="121766" y="115827"/>
                  <a:pt x="121766" y="115827"/>
                  <a:pt x="121766" y="115827"/>
                </a:cubicBezTo>
                <a:cubicBezTo>
                  <a:pt x="123730" y="113863"/>
                  <a:pt x="123730" y="113863"/>
                  <a:pt x="123730" y="113863"/>
                </a:cubicBezTo>
                <a:cubicBezTo>
                  <a:pt x="127659" y="115827"/>
                  <a:pt x="127659" y="115827"/>
                  <a:pt x="127659" y="115827"/>
                </a:cubicBezTo>
                <a:cubicBezTo>
                  <a:pt x="131586" y="119753"/>
                  <a:pt x="131586" y="119753"/>
                  <a:pt x="131586" y="119753"/>
                </a:cubicBezTo>
                <a:cubicBezTo>
                  <a:pt x="131586" y="123679"/>
                  <a:pt x="131586" y="123679"/>
                  <a:pt x="131586" y="123679"/>
                </a:cubicBezTo>
                <a:cubicBezTo>
                  <a:pt x="133550" y="125642"/>
                  <a:pt x="133550" y="125642"/>
                  <a:pt x="133550" y="125642"/>
                </a:cubicBezTo>
                <a:cubicBezTo>
                  <a:pt x="135514" y="125642"/>
                  <a:pt x="135514" y="125642"/>
                  <a:pt x="135514" y="125642"/>
                </a:cubicBezTo>
                <a:cubicBezTo>
                  <a:pt x="141406" y="121716"/>
                  <a:pt x="141406" y="121716"/>
                  <a:pt x="141406" y="121716"/>
                </a:cubicBezTo>
                <a:cubicBezTo>
                  <a:pt x="141406" y="119753"/>
                  <a:pt x="141406" y="119753"/>
                  <a:pt x="141406" y="119753"/>
                </a:cubicBezTo>
                <a:cubicBezTo>
                  <a:pt x="145334" y="117790"/>
                  <a:pt x="145334" y="117790"/>
                  <a:pt x="145334" y="117790"/>
                </a:cubicBezTo>
                <a:cubicBezTo>
                  <a:pt x="151226" y="117790"/>
                  <a:pt x="151226" y="117790"/>
                  <a:pt x="151226" y="117790"/>
                </a:cubicBezTo>
                <a:cubicBezTo>
                  <a:pt x="149263" y="110919"/>
                  <a:pt x="149263" y="110919"/>
                  <a:pt x="149263" y="110919"/>
                </a:cubicBezTo>
                <a:cubicBezTo>
                  <a:pt x="147298" y="106992"/>
                  <a:pt x="147298" y="106992"/>
                  <a:pt x="147298" y="106992"/>
                </a:cubicBezTo>
                <a:cubicBezTo>
                  <a:pt x="151226" y="100121"/>
                  <a:pt x="151226" y="100121"/>
                  <a:pt x="151226" y="100121"/>
                </a:cubicBezTo>
                <a:cubicBezTo>
                  <a:pt x="155154" y="100121"/>
                  <a:pt x="155154" y="100121"/>
                  <a:pt x="155154" y="100121"/>
                </a:cubicBezTo>
                <a:cubicBezTo>
                  <a:pt x="157118" y="104048"/>
                  <a:pt x="157118" y="104048"/>
                  <a:pt x="157118" y="104048"/>
                </a:cubicBezTo>
                <a:cubicBezTo>
                  <a:pt x="159082" y="107974"/>
                  <a:pt x="159082" y="107974"/>
                  <a:pt x="159082" y="107974"/>
                </a:cubicBezTo>
                <a:cubicBezTo>
                  <a:pt x="157118" y="109937"/>
                  <a:pt x="157118" y="109937"/>
                  <a:pt x="157118" y="109937"/>
                </a:cubicBezTo>
                <a:cubicBezTo>
                  <a:pt x="159082" y="111900"/>
                  <a:pt x="159082" y="111900"/>
                  <a:pt x="159082" y="111900"/>
                </a:cubicBezTo>
                <a:cubicBezTo>
                  <a:pt x="161046" y="111900"/>
                  <a:pt x="161046" y="111900"/>
                  <a:pt x="161046" y="111900"/>
                </a:cubicBezTo>
                <a:cubicBezTo>
                  <a:pt x="163010" y="109937"/>
                  <a:pt x="163010" y="109937"/>
                  <a:pt x="163010" y="109937"/>
                </a:cubicBezTo>
                <a:cubicBezTo>
                  <a:pt x="164974" y="107974"/>
                  <a:pt x="164974" y="107974"/>
                  <a:pt x="164974" y="107974"/>
                </a:cubicBezTo>
                <a:cubicBezTo>
                  <a:pt x="164974" y="106011"/>
                  <a:pt x="164974" y="104048"/>
                  <a:pt x="164974" y="104048"/>
                </a:cubicBezTo>
                <a:cubicBezTo>
                  <a:pt x="164974" y="102084"/>
                  <a:pt x="164974" y="102084"/>
                  <a:pt x="164974" y="102084"/>
                </a:cubicBezTo>
                <a:cubicBezTo>
                  <a:pt x="163010" y="98158"/>
                  <a:pt x="163010" y="91287"/>
                  <a:pt x="164974" y="86379"/>
                </a:cubicBezTo>
                <a:cubicBezTo>
                  <a:pt x="146316" y="4908"/>
                  <a:pt x="146316" y="4908"/>
                  <a:pt x="146316" y="4908"/>
                </a:cubicBezTo>
                <a:lnTo>
                  <a:pt x="146316" y="0"/>
                </a:lnTo>
                <a:close/>
              </a:path>
            </a:pathLst>
          </a:custGeom>
          <a:solidFill>
            <a:srgbClr val="FF7769"/>
          </a:solidFill>
          <a:ln w="980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4708532-8554-D5DA-83DB-C776BB1AEC75}"/>
              </a:ext>
            </a:extLst>
          </p:cNvPr>
          <p:cNvSpPr/>
          <p:nvPr/>
        </p:nvSpPr>
        <p:spPr>
          <a:xfrm>
            <a:off x="5646651" y="1918206"/>
            <a:ext cx="745329" cy="628211"/>
          </a:xfrm>
          <a:custGeom>
            <a:avLst/>
            <a:gdLst>
              <a:gd name="connsiteX0" fmla="*/ 236659 w 745329"/>
              <a:gd name="connsiteY0" fmla="*/ 564409 h 628211"/>
              <a:gd name="connsiteX1" fmla="*/ 508670 w 745329"/>
              <a:gd name="connsiteY1" fmla="*/ 508459 h 628211"/>
              <a:gd name="connsiteX2" fmla="*/ 510635 w 745329"/>
              <a:gd name="connsiteY2" fmla="*/ 508459 h 628211"/>
              <a:gd name="connsiteX3" fmla="*/ 512598 w 745329"/>
              <a:gd name="connsiteY3" fmla="*/ 512385 h 628211"/>
              <a:gd name="connsiteX4" fmla="*/ 514562 w 745329"/>
              <a:gd name="connsiteY4" fmla="*/ 512385 h 628211"/>
              <a:gd name="connsiteX5" fmla="*/ 518490 w 745329"/>
              <a:gd name="connsiteY5" fmla="*/ 512385 h 628211"/>
              <a:gd name="connsiteX6" fmla="*/ 518490 w 745329"/>
              <a:gd name="connsiteY6" fmla="*/ 514348 h 628211"/>
              <a:gd name="connsiteX7" fmla="*/ 525364 w 745329"/>
              <a:gd name="connsiteY7" fmla="*/ 525146 h 628211"/>
              <a:gd name="connsiteX8" fmla="*/ 534202 w 745329"/>
              <a:gd name="connsiteY8" fmla="*/ 523182 h 628211"/>
              <a:gd name="connsiteX9" fmla="*/ 536166 w 745329"/>
              <a:gd name="connsiteY9" fmla="*/ 523182 h 628211"/>
              <a:gd name="connsiteX10" fmla="*/ 546968 w 745329"/>
              <a:gd name="connsiteY10" fmla="*/ 527109 h 628211"/>
              <a:gd name="connsiteX11" fmla="*/ 546968 w 745329"/>
              <a:gd name="connsiteY11" fmla="*/ 531035 h 628211"/>
              <a:gd name="connsiteX12" fmla="*/ 546968 w 745329"/>
              <a:gd name="connsiteY12" fmla="*/ 532998 h 628211"/>
              <a:gd name="connsiteX13" fmla="*/ 550896 w 745329"/>
              <a:gd name="connsiteY13" fmla="*/ 534961 h 628211"/>
              <a:gd name="connsiteX14" fmla="*/ 550896 w 745329"/>
              <a:gd name="connsiteY14" fmla="*/ 536924 h 628211"/>
              <a:gd name="connsiteX15" fmla="*/ 557770 w 745329"/>
              <a:gd name="connsiteY15" fmla="*/ 556556 h 628211"/>
              <a:gd name="connsiteX16" fmla="*/ 555806 w 745329"/>
              <a:gd name="connsiteY16" fmla="*/ 560482 h 628211"/>
              <a:gd name="connsiteX17" fmla="*/ 568572 w 745329"/>
              <a:gd name="connsiteY17" fmla="*/ 575206 h 628211"/>
              <a:gd name="connsiteX18" fmla="*/ 572500 w 745329"/>
              <a:gd name="connsiteY18" fmla="*/ 575206 h 628211"/>
              <a:gd name="connsiteX19" fmla="*/ 574464 w 745329"/>
              <a:gd name="connsiteY19" fmla="*/ 575206 h 628211"/>
              <a:gd name="connsiteX20" fmla="*/ 581337 w 745329"/>
              <a:gd name="connsiteY20" fmla="*/ 579132 h 628211"/>
              <a:gd name="connsiteX21" fmla="*/ 594104 w 745329"/>
              <a:gd name="connsiteY21" fmla="*/ 577169 h 628211"/>
              <a:gd name="connsiteX22" fmla="*/ 604905 w 745329"/>
              <a:gd name="connsiteY22" fmla="*/ 575206 h 628211"/>
              <a:gd name="connsiteX23" fmla="*/ 611779 w 745329"/>
              <a:gd name="connsiteY23" fmla="*/ 575206 h 628211"/>
              <a:gd name="connsiteX24" fmla="*/ 673645 w 745329"/>
              <a:gd name="connsiteY24" fmla="*/ 596801 h 628211"/>
              <a:gd name="connsiteX25" fmla="*/ 711942 w 745329"/>
              <a:gd name="connsiteY25" fmla="*/ 607598 h 628211"/>
              <a:gd name="connsiteX26" fmla="*/ 726672 w 745329"/>
              <a:gd name="connsiteY26" fmla="*/ 624285 h 628211"/>
              <a:gd name="connsiteX27" fmla="*/ 726672 w 745329"/>
              <a:gd name="connsiteY27" fmla="*/ 628211 h 628211"/>
              <a:gd name="connsiteX28" fmla="*/ 726672 w 745329"/>
              <a:gd name="connsiteY28" fmla="*/ 626248 h 628211"/>
              <a:gd name="connsiteX29" fmla="*/ 728636 w 745329"/>
              <a:gd name="connsiteY29" fmla="*/ 624285 h 628211"/>
              <a:gd name="connsiteX30" fmla="*/ 730600 w 745329"/>
              <a:gd name="connsiteY30" fmla="*/ 620359 h 628211"/>
              <a:gd name="connsiteX31" fmla="*/ 732564 w 745329"/>
              <a:gd name="connsiteY31" fmla="*/ 618396 h 628211"/>
              <a:gd name="connsiteX32" fmla="*/ 721762 w 745329"/>
              <a:gd name="connsiteY32" fmla="*/ 605635 h 628211"/>
              <a:gd name="connsiteX33" fmla="*/ 721762 w 745329"/>
              <a:gd name="connsiteY33" fmla="*/ 601709 h 628211"/>
              <a:gd name="connsiteX34" fmla="*/ 745330 w 745329"/>
              <a:gd name="connsiteY34" fmla="*/ 580114 h 628211"/>
              <a:gd name="connsiteX35" fmla="*/ 734528 w 745329"/>
              <a:gd name="connsiteY35" fmla="*/ 571280 h 628211"/>
              <a:gd name="connsiteX36" fmla="*/ 734528 w 745329"/>
              <a:gd name="connsiteY36" fmla="*/ 569317 h 628211"/>
              <a:gd name="connsiteX37" fmla="*/ 714888 w 745329"/>
              <a:gd name="connsiteY37" fmla="*/ 453490 h 628211"/>
              <a:gd name="connsiteX38" fmla="*/ 710960 w 745329"/>
              <a:gd name="connsiteY38" fmla="*/ 449564 h 628211"/>
              <a:gd name="connsiteX39" fmla="*/ 710960 w 745329"/>
              <a:gd name="connsiteY39" fmla="*/ 447601 h 628211"/>
              <a:gd name="connsiteX40" fmla="*/ 712924 w 745329"/>
              <a:gd name="connsiteY40" fmla="*/ 340608 h 628211"/>
              <a:gd name="connsiteX41" fmla="*/ 706050 w 745329"/>
              <a:gd name="connsiteY41" fmla="*/ 331774 h 628211"/>
              <a:gd name="connsiteX42" fmla="*/ 708014 w 745329"/>
              <a:gd name="connsiteY42" fmla="*/ 324903 h 628211"/>
              <a:gd name="connsiteX43" fmla="*/ 686410 w 745329"/>
              <a:gd name="connsiteY43" fmla="*/ 222819 h 628211"/>
              <a:gd name="connsiteX44" fmla="*/ 682483 w 745329"/>
              <a:gd name="connsiteY44" fmla="*/ 215948 h 628211"/>
              <a:gd name="connsiteX45" fmla="*/ 680519 w 745329"/>
              <a:gd name="connsiteY45" fmla="*/ 215948 h 628211"/>
              <a:gd name="connsiteX46" fmla="*/ 678555 w 745329"/>
              <a:gd name="connsiteY46" fmla="*/ 213984 h 628211"/>
              <a:gd name="connsiteX47" fmla="*/ 676590 w 745329"/>
              <a:gd name="connsiteY47" fmla="*/ 210058 h 628211"/>
              <a:gd name="connsiteX48" fmla="*/ 674626 w 745329"/>
              <a:gd name="connsiteY48" fmla="*/ 212021 h 628211"/>
              <a:gd name="connsiteX49" fmla="*/ 672663 w 745329"/>
              <a:gd name="connsiteY49" fmla="*/ 215948 h 628211"/>
              <a:gd name="connsiteX50" fmla="*/ 670699 w 745329"/>
              <a:gd name="connsiteY50" fmla="*/ 217911 h 628211"/>
              <a:gd name="connsiteX51" fmla="*/ 666771 w 745329"/>
              <a:gd name="connsiteY51" fmla="*/ 217911 h 628211"/>
              <a:gd name="connsiteX52" fmla="*/ 666771 w 745329"/>
              <a:gd name="connsiteY52" fmla="*/ 217911 h 628211"/>
              <a:gd name="connsiteX53" fmla="*/ 662843 w 745329"/>
              <a:gd name="connsiteY53" fmla="*/ 211040 h 628211"/>
              <a:gd name="connsiteX54" fmla="*/ 662843 w 745329"/>
              <a:gd name="connsiteY54" fmla="*/ 209077 h 628211"/>
              <a:gd name="connsiteX55" fmla="*/ 664806 w 745329"/>
              <a:gd name="connsiteY55" fmla="*/ 189445 h 628211"/>
              <a:gd name="connsiteX56" fmla="*/ 660879 w 745329"/>
              <a:gd name="connsiteY56" fmla="*/ 180611 h 628211"/>
              <a:gd name="connsiteX57" fmla="*/ 658915 w 745329"/>
              <a:gd name="connsiteY57" fmla="*/ 169813 h 628211"/>
              <a:gd name="connsiteX58" fmla="*/ 656951 w 745329"/>
              <a:gd name="connsiteY58" fmla="*/ 167850 h 628211"/>
              <a:gd name="connsiteX59" fmla="*/ 656951 w 745329"/>
              <a:gd name="connsiteY59" fmla="*/ 165887 h 628211"/>
              <a:gd name="connsiteX60" fmla="*/ 653023 w 745329"/>
              <a:gd name="connsiteY60" fmla="*/ 151163 h 628211"/>
              <a:gd name="connsiteX61" fmla="*/ 649095 w 745329"/>
              <a:gd name="connsiteY61" fmla="*/ 147237 h 628211"/>
              <a:gd name="connsiteX62" fmla="*/ 647131 w 745329"/>
              <a:gd name="connsiteY62" fmla="*/ 145274 h 628211"/>
              <a:gd name="connsiteX63" fmla="*/ 649095 w 745329"/>
              <a:gd name="connsiteY63" fmla="*/ 121716 h 628211"/>
              <a:gd name="connsiteX64" fmla="*/ 653023 w 745329"/>
              <a:gd name="connsiteY64" fmla="*/ 110919 h 628211"/>
              <a:gd name="connsiteX65" fmla="*/ 646149 w 745329"/>
              <a:gd name="connsiteY65" fmla="*/ 96195 h 628211"/>
              <a:gd name="connsiteX66" fmla="*/ 646149 w 745329"/>
              <a:gd name="connsiteY66" fmla="*/ 94232 h 628211"/>
              <a:gd name="connsiteX67" fmla="*/ 648113 w 745329"/>
              <a:gd name="connsiteY67" fmla="*/ 85397 h 628211"/>
              <a:gd name="connsiteX68" fmla="*/ 641239 w 745329"/>
              <a:gd name="connsiteY68" fmla="*/ 74600 h 628211"/>
              <a:gd name="connsiteX69" fmla="*/ 634365 w 745329"/>
              <a:gd name="connsiteY69" fmla="*/ 67729 h 628211"/>
              <a:gd name="connsiteX70" fmla="*/ 634365 w 745329"/>
              <a:gd name="connsiteY70" fmla="*/ 65766 h 628211"/>
              <a:gd name="connsiteX71" fmla="*/ 630437 w 745329"/>
              <a:gd name="connsiteY71" fmla="*/ 58895 h 628211"/>
              <a:gd name="connsiteX72" fmla="*/ 630437 w 745329"/>
              <a:gd name="connsiteY72" fmla="*/ 56932 h 628211"/>
              <a:gd name="connsiteX73" fmla="*/ 632401 w 745329"/>
              <a:gd name="connsiteY73" fmla="*/ 48097 h 628211"/>
              <a:gd name="connsiteX74" fmla="*/ 628473 w 745329"/>
              <a:gd name="connsiteY74" fmla="*/ 41226 h 628211"/>
              <a:gd name="connsiteX75" fmla="*/ 628473 w 745329"/>
              <a:gd name="connsiteY75" fmla="*/ 39263 h 628211"/>
              <a:gd name="connsiteX76" fmla="*/ 630437 w 745329"/>
              <a:gd name="connsiteY76" fmla="*/ 30429 h 628211"/>
              <a:gd name="connsiteX77" fmla="*/ 623563 w 745329"/>
              <a:gd name="connsiteY77" fmla="*/ 23558 h 628211"/>
              <a:gd name="connsiteX78" fmla="*/ 621599 w 745329"/>
              <a:gd name="connsiteY78" fmla="*/ 21595 h 628211"/>
              <a:gd name="connsiteX79" fmla="*/ 623563 w 745329"/>
              <a:gd name="connsiteY79" fmla="*/ 8834 h 628211"/>
              <a:gd name="connsiteX80" fmla="*/ 621599 w 745329"/>
              <a:gd name="connsiteY80" fmla="*/ 0 h 628211"/>
              <a:gd name="connsiteX81" fmla="*/ 614725 w 745329"/>
              <a:gd name="connsiteY81" fmla="*/ 1963 h 628211"/>
              <a:gd name="connsiteX82" fmla="*/ 520454 w 745329"/>
              <a:gd name="connsiteY82" fmla="*/ 25521 h 628211"/>
              <a:gd name="connsiteX83" fmla="*/ 482157 w 745329"/>
              <a:gd name="connsiteY83" fmla="*/ 34355 h 628211"/>
              <a:gd name="connsiteX84" fmla="*/ 480193 w 745329"/>
              <a:gd name="connsiteY84" fmla="*/ 34355 h 628211"/>
              <a:gd name="connsiteX85" fmla="*/ 478228 w 745329"/>
              <a:gd name="connsiteY85" fmla="*/ 36318 h 628211"/>
              <a:gd name="connsiteX86" fmla="*/ 476265 w 745329"/>
              <a:gd name="connsiteY86" fmla="*/ 36318 h 628211"/>
              <a:gd name="connsiteX87" fmla="*/ 472337 w 745329"/>
              <a:gd name="connsiteY87" fmla="*/ 38282 h 628211"/>
              <a:gd name="connsiteX88" fmla="*/ 470373 w 745329"/>
              <a:gd name="connsiteY88" fmla="*/ 38282 h 628211"/>
              <a:gd name="connsiteX89" fmla="*/ 470373 w 745329"/>
              <a:gd name="connsiteY89" fmla="*/ 36318 h 628211"/>
              <a:gd name="connsiteX90" fmla="*/ 468409 w 745329"/>
              <a:gd name="connsiteY90" fmla="*/ 38282 h 628211"/>
              <a:gd name="connsiteX91" fmla="*/ 466445 w 745329"/>
              <a:gd name="connsiteY91" fmla="*/ 36318 h 628211"/>
              <a:gd name="connsiteX92" fmla="*/ 464481 w 745329"/>
              <a:gd name="connsiteY92" fmla="*/ 38282 h 628211"/>
              <a:gd name="connsiteX93" fmla="*/ 462517 w 745329"/>
              <a:gd name="connsiteY93" fmla="*/ 42208 h 628211"/>
              <a:gd name="connsiteX94" fmla="*/ 453679 w 745329"/>
              <a:gd name="connsiteY94" fmla="*/ 49079 h 628211"/>
              <a:gd name="connsiteX95" fmla="*/ 451715 w 745329"/>
              <a:gd name="connsiteY95" fmla="*/ 47116 h 628211"/>
              <a:gd name="connsiteX96" fmla="*/ 447787 w 745329"/>
              <a:gd name="connsiteY96" fmla="*/ 53987 h 628211"/>
              <a:gd name="connsiteX97" fmla="*/ 438949 w 745329"/>
              <a:gd name="connsiteY97" fmla="*/ 57913 h 628211"/>
              <a:gd name="connsiteX98" fmla="*/ 436985 w 745329"/>
              <a:gd name="connsiteY98" fmla="*/ 59876 h 628211"/>
              <a:gd name="connsiteX99" fmla="*/ 436985 w 745329"/>
              <a:gd name="connsiteY99" fmla="*/ 61840 h 628211"/>
              <a:gd name="connsiteX100" fmla="*/ 428147 w 745329"/>
              <a:gd name="connsiteY100" fmla="*/ 68711 h 628211"/>
              <a:gd name="connsiteX101" fmla="*/ 421273 w 745329"/>
              <a:gd name="connsiteY101" fmla="*/ 72637 h 628211"/>
              <a:gd name="connsiteX102" fmla="*/ 421273 w 745329"/>
              <a:gd name="connsiteY102" fmla="*/ 76563 h 628211"/>
              <a:gd name="connsiteX103" fmla="*/ 417346 w 745329"/>
              <a:gd name="connsiteY103" fmla="*/ 78526 h 628211"/>
              <a:gd name="connsiteX104" fmla="*/ 417346 w 745329"/>
              <a:gd name="connsiteY104" fmla="*/ 82453 h 628211"/>
              <a:gd name="connsiteX105" fmla="*/ 404579 w 745329"/>
              <a:gd name="connsiteY105" fmla="*/ 95213 h 628211"/>
              <a:gd name="connsiteX106" fmla="*/ 397706 w 745329"/>
              <a:gd name="connsiteY106" fmla="*/ 106011 h 628211"/>
              <a:gd name="connsiteX107" fmla="*/ 393778 w 745329"/>
              <a:gd name="connsiteY107" fmla="*/ 114845 h 628211"/>
              <a:gd name="connsiteX108" fmla="*/ 389849 w 745329"/>
              <a:gd name="connsiteY108" fmla="*/ 118771 h 628211"/>
              <a:gd name="connsiteX109" fmla="*/ 382976 w 745329"/>
              <a:gd name="connsiteY109" fmla="*/ 131532 h 628211"/>
              <a:gd name="connsiteX110" fmla="*/ 381012 w 745329"/>
              <a:gd name="connsiteY110" fmla="*/ 138403 h 628211"/>
              <a:gd name="connsiteX111" fmla="*/ 382976 w 745329"/>
              <a:gd name="connsiteY111" fmla="*/ 140366 h 628211"/>
              <a:gd name="connsiteX112" fmla="*/ 379048 w 745329"/>
              <a:gd name="connsiteY112" fmla="*/ 151163 h 628211"/>
              <a:gd name="connsiteX113" fmla="*/ 377084 w 745329"/>
              <a:gd name="connsiteY113" fmla="*/ 151163 h 628211"/>
              <a:gd name="connsiteX114" fmla="*/ 377084 w 745329"/>
              <a:gd name="connsiteY114" fmla="*/ 153127 h 628211"/>
              <a:gd name="connsiteX115" fmla="*/ 377084 w 745329"/>
              <a:gd name="connsiteY115" fmla="*/ 155090 h 628211"/>
              <a:gd name="connsiteX116" fmla="*/ 370210 w 745329"/>
              <a:gd name="connsiteY116" fmla="*/ 161961 h 628211"/>
              <a:gd name="connsiteX117" fmla="*/ 361372 w 745329"/>
              <a:gd name="connsiteY117" fmla="*/ 176684 h 628211"/>
              <a:gd name="connsiteX118" fmla="*/ 344678 w 745329"/>
              <a:gd name="connsiteY118" fmla="*/ 189445 h 628211"/>
              <a:gd name="connsiteX119" fmla="*/ 342714 w 745329"/>
              <a:gd name="connsiteY119" fmla="*/ 189445 h 628211"/>
              <a:gd name="connsiteX120" fmla="*/ 342714 w 745329"/>
              <a:gd name="connsiteY120" fmla="*/ 191408 h 628211"/>
              <a:gd name="connsiteX121" fmla="*/ 329948 w 745329"/>
              <a:gd name="connsiteY121" fmla="*/ 206132 h 628211"/>
              <a:gd name="connsiteX122" fmla="*/ 329948 w 745329"/>
              <a:gd name="connsiteY122" fmla="*/ 210058 h 628211"/>
              <a:gd name="connsiteX123" fmla="*/ 331912 w 745329"/>
              <a:gd name="connsiteY123" fmla="*/ 208095 h 628211"/>
              <a:gd name="connsiteX124" fmla="*/ 333876 w 745329"/>
              <a:gd name="connsiteY124" fmla="*/ 210058 h 628211"/>
              <a:gd name="connsiteX125" fmla="*/ 335840 w 745329"/>
              <a:gd name="connsiteY125" fmla="*/ 212021 h 628211"/>
              <a:gd name="connsiteX126" fmla="*/ 335840 w 745329"/>
              <a:gd name="connsiteY126" fmla="*/ 210058 h 628211"/>
              <a:gd name="connsiteX127" fmla="*/ 344678 w 745329"/>
              <a:gd name="connsiteY127" fmla="*/ 206132 h 628211"/>
              <a:gd name="connsiteX128" fmla="*/ 346642 w 745329"/>
              <a:gd name="connsiteY128" fmla="*/ 206132 h 628211"/>
              <a:gd name="connsiteX129" fmla="*/ 353516 w 745329"/>
              <a:gd name="connsiteY129" fmla="*/ 206132 h 628211"/>
              <a:gd name="connsiteX130" fmla="*/ 355480 w 745329"/>
              <a:gd name="connsiteY130" fmla="*/ 208095 h 628211"/>
              <a:gd name="connsiteX131" fmla="*/ 359408 w 745329"/>
              <a:gd name="connsiteY131" fmla="*/ 204169 h 628211"/>
              <a:gd name="connsiteX132" fmla="*/ 357444 w 745329"/>
              <a:gd name="connsiteY132" fmla="*/ 216929 h 628211"/>
              <a:gd name="connsiteX133" fmla="*/ 350570 w 745329"/>
              <a:gd name="connsiteY133" fmla="*/ 220856 h 628211"/>
              <a:gd name="connsiteX134" fmla="*/ 352534 w 745329"/>
              <a:gd name="connsiteY134" fmla="*/ 220856 h 628211"/>
              <a:gd name="connsiteX135" fmla="*/ 361372 w 745329"/>
              <a:gd name="connsiteY135" fmla="*/ 212021 h 628211"/>
              <a:gd name="connsiteX136" fmla="*/ 363336 w 745329"/>
              <a:gd name="connsiteY136" fmla="*/ 213984 h 628211"/>
              <a:gd name="connsiteX137" fmla="*/ 365300 w 745329"/>
              <a:gd name="connsiteY137" fmla="*/ 213984 h 628211"/>
              <a:gd name="connsiteX138" fmla="*/ 363336 w 745329"/>
              <a:gd name="connsiteY138" fmla="*/ 226745 h 628211"/>
              <a:gd name="connsiteX139" fmla="*/ 361372 w 745329"/>
              <a:gd name="connsiteY139" fmla="*/ 224782 h 628211"/>
              <a:gd name="connsiteX140" fmla="*/ 359408 w 745329"/>
              <a:gd name="connsiteY140" fmla="*/ 226745 h 628211"/>
              <a:gd name="connsiteX141" fmla="*/ 361372 w 745329"/>
              <a:gd name="connsiteY141" fmla="*/ 233616 h 628211"/>
              <a:gd name="connsiteX142" fmla="*/ 350570 w 745329"/>
              <a:gd name="connsiteY142" fmla="*/ 244413 h 628211"/>
              <a:gd name="connsiteX143" fmla="*/ 346642 w 745329"/>
              <a:gd name="connsiteY143" fmla="*/ 240487 h 628211"/>
              <a:gd name="connsiteX144" fmla="*/ 344678 w 745329"/>
              <a:gd name="connsiteY144" fmla="*/ 242450 h 628211"/>
              <a:gd name="connsiteX145" fmla="*/ 344678 w 745329"/>
              <a:gd name="connsiteY145" fmla="*/ 244413 h 628211"/>
              <a:gd name="connsiteX146" fmla="*/ 346642 w 745329"/>
              <a:gd name="connsiteY146" fmla="*/ 246377 h 628211"/>
              <a:gd name="connsiteX147" fmla="*/ 350570 w 745329"/>
              <a:gd name="connsiteY147" fmla="*/ 246377 h 628211"/>
              <a:gd name="connsiteX148" fmla="*/ 359408 w 745329"/>
              <a:gd name="connsiteY148" fmla="*/ 261100 h 628211"/>
              <a:gd name="connsiteX149" fmla="*/ 359408 w 745329"/>
              <a:gd name="connsiteY149" fmla="*/ 265027 h 628211"/>
              <a:gd name="connsiteX150" fmla="*/ 366282 w 745329"/>
              <a:gd name="connsiteY150" fmla="*/ 268953 h 628211"/>
              <a:gd name="connsiteX151" fmla="*/ 364318 w 745329"/>
              <a:gd name="connsiteY151" fmla="*/ 279750 h 628211"/>
              <a:gd name="connsiteX152" fmla="*/ 362354 w 745329"/>
              <a:gd name="connsiteY152" fmla="*/ 279750 h 628211"/>
              <a:gd name="connsiteX153" fmla="*/ 362354 w 745329"/>
              <a:gd name="connsiteY153" fmla="*/ 281714 h 628211"/>
              <a:gd name="connsiteX154" fmla="*/ 366282 w 745329"/>
              <a:gd name="connsiteY154" fmla="*/ 281714 h 628211"/>
              <a:gd name="connsiteX155" fmla="*/ 364318 w 745329"/>
              <a:gd name="connsiteY155" fmla="*/ 285640 h 628211"/>
              <a:gd name="connsiteX156" fmla="*/ 360390 w 745329"/>
              <a:gd name="connsiteY156" fmla="*/ 292511 h 628211"/>
              <a:gd name="connsiteX157" fmla="*/ 353516 w 745329"/>
              <a:gd name="connsiteY157" fmla="*/ 296437 h 628211"/>
              <a:gd name="connsiteX158" fmla="*/ 340750 w 745329"/>
              <a:gd name="connsiteY158" fmla="*/ 298400 h 628211"/>
              <a:gd name="connsiteX159" fmla="*/ 321110 w 745329"/>
              <a:gd name="connsiteY159" fmla="*/ 319995 h 628211"/>
              <a:gd name="connsiteX160" fmla="*/ 314237 w 745329"/>
              <a:gd name="connsiteY160" fmla="*/ 332756 h 628211"/>
              <a:gd name="connsiteX161" fmla="*/ 312273 w 745329"/>
              <a:gd name="connsiteY161" fmla="*/ 332756 h 628211"/>
              <a:gd name="connsiteX162" fmla="*/ 310308 w 745329"/>
              <a:gd name="connsiteY162" fmla="*/ 332756 h 628211"/>
              <a:gd name="connsiteX163" fmla="*/ 308344 w 745329"/>
              <a:gd name="connsiteY163" fmla="*/ 336682 h 628211"/>
              <a:gd name="connsiteX164" fmla="*/ 301470 w 745329"/>
              <a:gd name="connsiteY164" fmla="*/ 340608 h 628211"/>
              <a:gd name="connsiteX165" fmla="*/ 299507 w 745329"/>
              <a:gd name="connsiteY165" fmla="*/ 340608 h 628211"/>
              <a:gd name="connsiteX166" fmla="*/ 290669 w 745329"/>
              <a:gd name="connsiteY166" fmla="*/ 344535 h 628211"/>
              <a:gd name="connsiteX167" fmla="*/ 297543 w 745329"/>
              <a:gd name="connsiteY167" fmla="*/ 355332 h 628211"/>
              <a:gd name="connsiteX168" fmla="*/ 282813 w 745329"/>
              <a:gd name="connsiteY168" fmla="*/ 348461 h 628211"/>
              <a:gd name="connsiteX169" fmla="*/ 272011 w 745329"/>
              <a:gd name="connsiteY169" fmla="*/ 348461 h 628211"/>
              <a:gd name="connsiteX170" fmla="*/ 237641 w 745329"/>
              <a:gd name="connsiteY170" fmla="*/ 357295 h 628211"/>
              <a:gd name="connsiteX171" fmla="*/ 218001 w 745329"/>
              <a:gd name="connsiteY171" fmla="*/ 366129 h 628211"/>
              <a:gd name="connsiteX172" fmla="*/ 194434 w 745329"/>
              <a:gd name="connsiteY172" fmla="*/ 355332 h 628211"/>
              <a:gd name="connsiteX173" fmla="*/ 154172 w 745329"/>
              <a:gd name="connsiteY173" fmla="*/ 359258 h 628211"/>
              <a:gd name="connsiteX174" fmla="*/ 145334 w 745329"/>
              <a:gd name="connsiteY174" fmla="*/ 361222 h 628211"/>
              <a:gd name="connsiteX175" fmla="*/ 112929 w 745329"/>
              <a:gd name="connsiteY175" fmla="*/ 365148 h 628211"/>
              <a:gd name="connsiteX176" fmla="*/ 100162 w 745329"/>
              <a:gd name="connsiteY176" fmla="*/ 369074 h 628211"/>
              <a:gd name="connsiteX177" fmla="*/ 54991 w 745329"/>
              <a:gd name="connsiteY177" fmla="*/ 390669 h 628211"/>
              <a:gd name="connsiteX178" fmla="*/ 54991 w 745329"/>
              <a:gd name="connsiteY178" fmla="*/ 394595 h 628211"/>
              <a:gd name="connsiteX179" fmla="*/ 58919 w 745329"/>
              <a:gd name="connsiteY179" fmla="*/ 409319 h 628211"/>
              <a:gd name="connsiteX180" fmla="*/ 58919 w 745329"/>
              <a:gd name="connsiteY180" fmla="*/ 411282 h 628211"/>
              <a:gd name="connsiteX181" fmla="*/ 58919 w 745329"/>
              <a:gd name="connsiteY181" fmla="*/ 413245 h 628211"/>
              <a:gd name="connsiteX182" fmla="*/ 69721 w 745329"/>
              <a:gd name="connsiteY182" fmla="*/ 415208 h 628211"/>
              <a:gd name="connsiteX183" fmla="*/ 78559 w 745329"/>
              <a:gd name="connsiteY183" fmla="*/ 419135 h 628211"/>
              <a:gd name="connsiteX184" fmla="*/ 80523 w 745329"/>
              <a:gd name="connsiteY184" fmla="*/ 423061 h 628211"/>
              <a:gd name="connsiteX185" fmla="*/ 76595 w 745329"/>
              <a:gd name="connsiteY185" fmla="*/ 431895 h 628211"/>
              <a:gd name="connsiteX186" fmla="*/ 80523 w 745329"/>
              <a:gd name="connsiteY186" fmla="*/ 435822 h 628211"/>
              <a:gd name="connsiteX187" fmla="*/ 80523 w 745329"/>
              <a:gd name="connsiteY187" fmla="*/ 437785 h 628211"/>
              <a:gd name="connsiteX188" fmla="*/ 89361 w 745329"/>
              <a:gd name="connsiteY188" fmla="*/ 452509 h 628211"/>
              <a:gd name="connsiteX189" fmla="*/ 91325 w 745329"/>
              <a:gd name="connsiteY189" fmla="*/ 459380 h 628211"/>
              <a:gd name="connsiteX190" fmla="*/ 84451 w 745329"/>
              <a:gd name="connsiteY190" fmla="*/ 468214 h 628211"/>
              <a:gd name="connsiteX191" fmla="*/ 71685 w 745329"/>
              <a:gd name="connsiteY191" fmla="*/ 479011 h 628211"/>
              <a:gd name="connsiteX192" fmla="*/ 71685 w 745329"/>
              <a:gd name="connsiteY192" fmla="*/ 485882 h 628211"/>
              <a:gd name="connsiteX193" fmla="*/ 64811 w 745329"/>
              <a:gd name="connsiteY193" fmla="*/ 492753 h 628211"/>
              <a:gd name="connsiteX194" fmla="*/ 62847 w 745329"/>
              <a:gd name="connsiteY194" fmla="*/ 501588 h 628211"/>
              <a:gd name="connsiteX195" fmla="*/ 41243 w 745329"/>
              <a:gd name="connsiteY195" fmla="*/ 516311 h 628211"/>
              <a:gd name="connsiteX196" fmla="*/ 32406 w 745329"/>
              <a:gd name="connsiteY196" fmla="*/ 531035 h 628211"/>
              <a:gd name="connsiteX197" fmla="*/ 8838 w 745329"/>
              <a:gd name="connsiteY197" fmla="*/ 554593 h 628211"/>
              <a:gd name="connsiteX198" fmla="*/ 0 w 745329"/>
              <a:gd name="connsiteY198" fmla="*/ 561464 h 628211"/>
              <a:gd name="connsiteX199" fmla="*/ 8838 w 745329"/>
              <a:gd name="connsiteY199" fmla="*/ 597782 h 628211"/>
              <a:gd name="connsiteX200" fmla="*/ 236659 w 745329"/>
              <a:gd name="connsiteY200" fmla="*/ 564409 h 628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745329" h="628211">
                <a:moveTo>
                  <a:pt x="236659" y="564409"/>
                </a:moveTo>
                <a:cubicBezTo>
                  <a:pt x="508670" y="508459"/>
                  <a:pt x="508670" y="508459"/>
                  <a:pt x="508670" y="508459"/>
                </a:cubicBezTo>
                <a:cubicBezTo>
                  <a:pt x="508670" y="508459"/>
                  <a:pt x="508670" y="508459"/>
                  <a:pt x="510635" y="508459"/>
                </a:cubicBezTo>
                <a:cubicBezTo>
                  <a:pt x="512598" y="512385"/>
                  <a:pt x="512598" y="512385"/>
                  <a:pt x="512598" y="512385"/>
                </a:cubicBezTo>
                <a:cubicBezTo>
                  <a:pt x="512598" y="512385"/>
                  <a:pt x="512598" y="512385"/>
                  <a:pt x="514562" y="512385"/>
                </a:cubicBezTo>
                <a:cubicBezTo>
                  <a:pt x="518490" y="512385"/>
                  <a:pt x="518490" y="512385"/>
                  <a:pt x="518490" y="512385"/>
                </a:cubicBezTo>
                <a:lnTo>
                  <a:pt x="518490" y="514348"/>
                </a:lnTo>
                <a:cubicBezTo>
                  <a:pt x="525364" y="525146"/>
                  <a:pt x="525364" y="525146"/>
                  <a:pt x="525364" y="525146"/>
                </a:cubicBezTo>
                <a:cubicBezTo>
                  <a:pt x="534202" y="523182"/>
                  <a:pt x="534202" y="523182"/>
                  <a:pt x="534202" y="523182"/>
                </a:cubicBezTo>
                <a:cubicBezTo>
                  <a:pt x="536166" y="523182"/>
                  <a:pt x="536166" y="523182"/>
                  <a:pt x="536166" y="523182"/>
                </a:cubicBezTo>
                <a:cubicBezTo>
                  <a:pt x="546968" y="527109"/>
                  <a:pt x="546968" y="527109"/>
                  <a:pt x="546968" y="527109"/>
                </a:cubicBezTo>
                <a:cubicBezTo>
                  <a:pt x="546968" y="529072"/>
                  <a:pt x="548932" y="529072"/>
                  <a:pt x="546968" y="531035"/>
                </a:cubicBezTo>
                <a:cubicBezTo>
                  <a:pt x="546968" y="532998"/>
                  <a:pt x="546968" y="532998"/>
                  <a:pt x="546968" y="532998"/>
                </a:cubicBezTo>
                <a:cubicBezTo>
                  <a:pt x="550896" y="534961"/>
                  <a:pt x="550896" y="534961"/>
                  <a:pt x="550896" y="534961"/>
                </a:cubicBezTo>
                <a:lnTo>
                  <a:pt x="550896" y="536924"/>
                </a:lnTo>
                <a:cubicBezTo>
                  <a:pt x="557770" y="556556"/>
                  <a:pt x="557770" y="556556"/>
                  <a:pt x="557770" y="556556"/>
                </a:cubicBezTo>
                <a:cubicBezTo>
                  <a:pt x="555806" y="560482"/>
                  <a:pt x="555806" y="560482"/>
                  <a:pt x="555806" y="560482"/>
                </a:cubicBezTo>
                <a:cubicBezTo>
                  <a:pt x="568572" y="575206"/>
                  <a:pt x="568572" y="575206"/>
                  <a:pt x="568572" y="575206"/>
                </a:cubicBezTo>
                <a:cubicBezTo>
                  <a:pt x="572500" y="575206"/>
                  <a:pt x="572500" y="575206"/>
                  <a:pt x="572500" y="575206"/>
                </a:cubicBezTo>
                <a:cubicBezTo>
                  <a:pt x="574464" y="575206"/>
                  <a:pt x="574464" y="575206"/>
                  <a:pt x="574464" y="575206"/>
                </a:cubicBezTo>
                <a:cubicBezTo>
                  <a:pt x="581337" y="579132"/>
                  <a:pt x="581337" y="579132"/>
                  <a:pt x="581337" y="579132"/>
                </a:cubicBezTo>
                <a:cubicBezTo>
                  <a:pt x="594104" y="577169"/>
                  <a:pt x="594104" y="577169"/>
                  <a:pt x="594104" y="577169"/>
                </a:cubicBezTo>
                <a:cubicBezTo>
                  <a:pt x="598031" y="575206"/>
                  <a:pt x="602941" y="575206"/>
                  <a:pt x="604905" y="575206"/>
                </a:cubicBezTo>
                <a:cubicBezTo>
                  <a:pt x="606869" y="575206"/>
                  <a:pt x="608834" y="575206"/>
                  <a:pt x="611779" y="575206"/>
                </a:cubicBezTo>
                <a:cubicBezTo>
                  <a:pt x="673645" y="596801"/>
                  <a:pt x="673645" y="596801"/>
                  <a:pt x="673645" y="596801"/>
                </a:cubicBezTo>
                <a:cubicBezTo>
                  <a:pt x="711942" y="607598"/>
                  <a:pt x="711942" y="607598"/>
                  <a:pt x="711942" y="607598"/>
                </a:cubicBezTo>
                <a:cubicBezTo>
                  <a:pt x="720780" y="609561"/>
                  <a:pt x="724708" y="616433"/>
                  <a:pt x="726672" y="624285"/>
                </a:cubicBezTo>
                <a:cubicBezTo>
                  <a:pt x="726672" y="628211"/>
                  <a:pt x="726672" y="628211"/>
                  <a:pt x="726672" y="628211"/>
                </a:cubicBezTo>
                <a:lnTo>
                  <a:pt x="726672" y="626248"/>
                </a:lnTo>
                <a:cubicBezTo>
                  <a:pt x="728636" y="624285"/>
                  <a:pt x="728636" y="624285"/>
                  <a:pt x="728636" y="624285"/>
                </a:cubicBezTo>
                <a:cubicBezTo>
                  <a:pt x="728636" y="622322"/>
                  <a:pt x="730600" y="620359"/>
                  <a:pt x="730600" y="620359"/>
                </a:cubicBezTo>
                <a:cubicBezTo>
                  <a:pt x="732564" y="618396"/>
                  <a:pt x="732564" y="618396"/>
                  <a:pt x="732564" y="618396"/>
                </a:cubicBezTo>
                <a:cubicBezTo>
                  <a:pt x="721762" y="605635"/>
                  <a:pt x="721762" y="605635"/>
                  <a:pt x="721762" y="605635"/>
                </a:cubicBezTo>
                <a:cubicBezTo>
                  <a:pt x="721762" y="603672"/>
                  <a:pt x="721762" y="603672"/>
                  <a:pt x="721762" y="601709"/>
                </a:cubicBezTo>
                <a:cubicBezTo>
                  <a:pt x="745330" y="580114"/>
                  <a:pt x="745330" y="580114"/>
                  <a:pt x="745330" y="580114"/>
                </a:cubicBezTo>
                <a:cubicBezTo>
                  <a:pt x="734528" y="571280"/>
                  <a:pt x="734528" y="571280"/>
                  <a:pt x="734528" y="571280"/>
                </a:cubicBezTo>
                <a:cubicBezTo>
                  <a:pt x="734528" y="569317"/>
                  <a:pt x="734528" y="569317"/>
                  <a:pt x="734528" y="569317"/>
                </a:cubicBezTo>
                <a:cubicBezTo>
                  <a:pt x="714888" y="453490"/>
                  <a:pt x="714888" y="453490"/>
                  <a:pt x="714888" y="453490"/>
                </a:cubicBezTo>
                <a:cubicBezTo>
                  <a:pt x="710960" y="449564"/>
                  <a:pt x="710960" y="449564"/>
                  <a:pt x="710960" y="449564"/>
                </a:cubicBezTo>
                <a:cubicBezTo>
                  <a:pt x="710960" y="449564"/>
                  <a:pt x="710960" y="449564"/>
                  <a:pt x="710960" y="447601"/>
                </a:cubicBezTo>
                <a:cubicBezTo>
                  <a:pt x="712924" y="340608"/>
                  <a:pt x="712924" y="340608"/>
                  <a:pt x="712924" y="340608"/>
                </a:cubicBezTo>
                <a:cubicBezTo>
                  <a:pt x="706050" y="331774"/>
                  <a:pt x="706050" y="331774"/>
                  <a:pt x="706050" y="331774"/>
                </a:cubicBezTo>
                <a:cubicBezTo>
                  <a:pt x="708014" y="324903"/>
                  <a:pt x="708014" y="324903"/>
                  <a:pt x="708014" y="324903"/>
                </a:cubicBezTo>
                <a:cubicBezTo>
                  <a:pt x="686410" y="222819"/>
                  <a:pt x="686410" y="222819"/>
                  <a:pt x="686410" y="222819"/>
                </a:cubicBezTo>
                <a:cubicBezTo>
                  <a:pt x="682483" y="215948"/>
                  <a:pt x="682483" y="215948"/>
                  <a:pt x="682483" y="215948"/>
                </a:cubicBezTo>
                <a:cubicBezTo>
                  <a:pt x="680519" y="215948"/>
                  <a:pt x="680519" y="215948"/>
                  <a:pt x="680519" y="215948"/>
                </a:cubicBezTo>
                <a:cubicBezTo>
                  <a:pt x="680519" y="213984"/>
                  <a:pt x="678555" y="213984"/>
                  <a:pt x="678555" y="213984"/>
                </a:cubicBezTo>
                <a:cubicBezTo>
                  <a:pt x="676590" y="210058"/>
                  <a:pt x="676590" y="210058"/>
                  <a:pt x="676590" y="210058"/>
                </a:cubicBezTo>
                <a:cubicBezTo>
                  <a:pt x="674626" y="212021"/>
                  <a:pt x="674626" y="212021"/>
                  <a:pt x="674626" y="212021"/>
                </a:cubicBezTo>
                <a:cubicBezTo>
                  <a:pt x="672663" y="215948"/>
                  <a:pt x="672663" y="215948"/>
                  <a:pt x="672663" y="215948"/>
                </a:cubicBezTo>
                <a:cubicBezTo>
                  <a:pt x="672663" y="217911"/>
                  <a:pt x="672663" y="217911"/>
                  <a:pt x="670699" y="217911"/>
                </a:cubicBezTo>
                <a:cubicBezTo>
                  <a:pt x="666771" y="217911"/>
                  <a:pt x="666771" y="217911"/>
                  <a:pt x="666771" y="217911"/>
                </a:cubicBezTo>
                <a:lnTo>
                  <a:pt x="666771" y="217911"/>
                </a:lnTo>
                <a:cubicBezTo>
                  <a:pt x="662843" y="211040"/>
                  <a:pt x="662843" y="211040"/>
                  <a:pt x="662843" y="211040"/>
                </a:cubicBezTo>
                <a:lnTo>
                  <a:pt x="662843" y="209077"/>
                </a:lnTo>
                <a:cubicBezTo>
                  <a:pt x="664806" y="189445"/>
                  <a:pt x="664806" y="189445"/>
                  <a:pt x="664806" y="189445"/>
                </a:cubicBezTo>
                <a:cubicBezTo>
                  <a:pt x="660879" y="180611"/>
                  <a:pt x="660879" y="180611"/>
                  <a:pt x="660879" y="180611"/>
                </a:cubicBezTo>
                <a:cubicBezTo>
                  <a:pt x="658915" y="169813"/>
                  <a:pt x="658915" y="169813"/>
                  <a:pt x="658915" y="169813"/>
                </a:cubicBezTo>
                <a:cubicBezTo>
                  <a:pt x="656951" y="167850"/>
                  <a:pt x="656951" y="167850"/>
                  <a:pt x="656951" y="167850"/>
                </a:cubicBezTo>
                <a:lnTo>
                  <a:pt x="656951" y="165887"/>
                </a:lnTo>
                <a:cubicBezTo>
                  <a:pt x="653023" y="151163"/>
                  <a:pt x="653023" y="151163"/>
                  <a:pt x="653023" y="151163"/>
                </a:cubicBezTo>
                <a:cubicBezTo>
                  <a:pt x="649095" y="147237"/>
                  <a:pt x="649095" y="147237"/>
                  <a:pt x="649095" y="147237"/>
                </a:cubicBezTo>
                <a:cubicBezTo>
                  <a:pt x="647131" y="147237"/>
                  <a:pt x="647131" y="147237"/>
                  <a:pt x="647131" y="145274"/>
                </a:cubicBezTo>
                <a:cubicBezTo>
                  <a:pt x="649095" y="121716"/>
                  <a:pt x="649095" y="121716"/>
                  <a:pt x="649095" y="121716"/>
                </a:cubicBezTo>
                <a:cubicBezTo>
                  <a:pt x="653023" y="110919"/>
                  <a:pt x="653023" y="110919"/>
                  <a:pt x="653023" y="110919"/>
                </a:cubicBezTo>
                <a:cubicBezTo>
                  <a:pt x="646149" y="96195"/>
                  <a:pt x="646149" y="96195"/>
                  <a:pt x="646149" y="96195"/>
                </a:cubicBezTo>
                <a:cubicBezTo>
                  <a:pt x="646149" y="96195"/>
                  <a:pt x="646149" y="96195"/>
                  <a:pt x="646149" y="94232"/>
                </a:cubicBezTo>
                <a:cubicBezTo>
                  <a:pt x="648113" y="85397"/>
                  <a:pt x="648113" y="85397"/>
                  <a:pt x="648113" y="85397"/>
                </a:cubicBezTo>
                <a:cubicBezTo>
                  <a:pt x="641239" y="74600"/>
                  <a:pt x="641239" y="74600"/>
                  <a:pt x="641239" y="74600"/>
                </a:cubicBezTo>
                <a:cubicBezTo>
                  <a:pt x="634365" y="67729"/>
                  <a:pt x="634365" y="67729"/>
                  <a:pt x="634365" y="67729"/>
                </a:cubicBezTo>
                <a:cubicBezTo>
                  <a:pt x="634365" y="65766"/>
                  <a:pt x="634365" y="65766"/>
                  <a:pt x="634365" y="65766"/>
                </a:cubicBezTo>
                <a:cubicBezTo>
                  <a:pt x="630437" y="58895"/>
                  <a:pt x="630437" y="58895"/>
                  <a:pt x="630437" y="58895"/>
                </a:cubicBezTo>
                <a:cubicBezTo>
                  <a:pt x="630437" y="58895"/>
                  <a:pt x="630437" y="58895"/>
                  <a:pt x="630437" y="56932"/>
                </a:cubicBezTo>
                <a:cubicBezTo>
                  <a:pt x="632401" y="48097"/>
                  <a:pt x="632401" y="48097"/>
                  <a:pt x="632401" y="48097"/>
                </a:cubicBezTo>
                <a:cubicBezTo>
                  <a:pt x="628473" y="41226"/>
                  <a:pt x="628473" y="41226"/>
                  <a:pt x="628473" y="41226"/>
                </a:cubicBezTo>
                <a:cubicBezTo>
                  <a:pt x="628473" y="39263"/>
                  <a:pt x="628473" y="39263"/>
                  <a:pt x="628473" y="39263"/>
                </a:cubicBezTo>
                <a:cubicBezTo>
                  <a:pt x="630437" y="30429"/>
                  <a:pt x="630437" y="30429"/>
                  <a:pt x="630437" y="30429"/>
                </a:cubicBezTo>
                <a:cubicBezTo>
                  <a:pt x="623563" y="23558"/>
                  <a:pt x="623563" y="23558"/>
                  <a:pt x="623563" y="23558"/>
                </a:cubicBezTo>
                <a:lnTo>
                  <a:pt x="621599" y="21595"/>
                </a:lnTo>
                <a:cubicBezTo>
                  <a:pt x="623563" y="8834"/>
                  <a:pt x="623563" y="8834"/>
                  <a:pt x="623563" y="8834"/>
                </a:cubicBezTo>
                <a:cubicBezTo>
                  <a:pt x="621599" y="0"/>
                  <a:pt x="621599" y="0"/>
                  <a:pt x="621599" y="0"/>
                </a:cubicBezTo>
                <a:cubicBezTo>
                  <a:pt x="614725" y="1963"/>
                  <a:pt x="614725" y="1963"/>
                  <a:pt x="614725" y="1963"/>
                </a:cubicBezTo>
                <a:cubicBezTo>
                  <a:pt x="520454" y="25521"/>
                  <a:pt x="520454" y="25521"/>
                  <a:pt x="520454" y="25521"/>
                </a:cubicBezTo>
                <a:cubicBezTo>
                  <a:pt x="482157" y="34355"/>
                  <a:pt x="482157" y="34355"/>
                  <a:pt x="482157" y="34355"/>
                </a:cubicBezTo>
                <a:cubicBezTo>
                  <a:pt x="480193" y="34355"/>
                  <a:pt x="480193" y="34355"/>
                  <a:pt x="480193" y="34355"/>
                </a:cubicBezTo>
                <a:cubicBezTo>
                  <a:pt x="478228" y="36318"/>
                  <a:pt x="478228" y="36318"/>
                  <a:pt x="478228" y="36318"/>
                </a:cubicBezTo>
                <a:cubicBezTo>
                  <a:pt x="476265" y="36318"/>
                  <a:pt x="476265" y="36318"/>
                  <a:pt x="476265" y="36318"/>
                </a:cubicBezTo>
                <a:cubicBezTo>
                  <a:pt x="472337" y="38282"/>
                  <a:pt x="472337" y="38282"/>
                  <a:pt x="472337" y="38282"/>
                </a:cubicBezTo>
                <a:cubicBezTo>
                  <a:pt x="470373" y="38282"/>
                  <a:pt x="470373" y="38282"/>
                  <a:pt x="470373" y="38282"/>
                </a:cubicBezTo>
                <a:cubicBezTo>
                  <a:pt x="470373" y="36318"/>
                  <a:pt x="470373" y="36318"/>
                  <a:pt x="470373" y="36318"/>
                </a:cubicBezTo>
                <a:cubicBezTo>
                  <a:pt x="468409" y="38282"/>
                  <a:pt x="468409" y="38282"/>
                  <a:pt x="468409" y="38282"/>
                </a:cubicBezTo>
                <a:cubicBezTo>
                  <a:pt x="466445" y="36318"/>
                  <a:pt x="466445" y="36318"/>
                  <a:pt x="466445" y="36318"/>
                </a:cubicBezTo>
                <a:cubicBezTo>
                  <a:pt x="464481" y="38282"/>
                  <a:pt x="464481" y="38282"/>
                  <a:pt x="464481" y="38282"/>
                </a:cubicBezTo>
                <a:cubicBezTo>
                  <a:pt x="462517" y="42208"/>
                  <a:pt x="462517" y="42208"/>
                  <a:pt x="462517" y="42208"/>
                </a:cubicBezTo>
                <a:cubicBezTo>
                  <a:pt x="453679" y="49079"/>
                  <a:pt x="453679" y="49079"/>
                  <a:pt x="453679" y="49079"/>
                </a:cubicBezTo>
                <a:cubicBezTo>
                  <a:pt x="451715" y="47116"/>
                  <a:pt x="451715" y="47116"/>
                  <a:pt x="451715" y="47116"/>
                </a:cubicBezTo>
                <a:cubicBezTo>
                  <a:pt x="447787" y="53987"/>
                  <a:pt x="447787" y="53987"/>
                  <a:pt x="447787" y="53987"/>
                </a:cubicBezTo>
                <a:cubicBezTo>
                  <a:pt x="438949" y="57913"/>
                  <a:pt x="438949" y="57913"/>
                  <a:pt x="438949" y="57913"/>
                </a:cubicBezTo>
                <a:cubicBezTo>
                  <a:pt x="436985" y="59876"/>
                  <a:pt x="436985" y="59876"/>
                  <a:pt x="436985" y="59876"/>
                </a:cubicBezTo>
                <a:cubicBezTo>
                  <a:pt x="436985" y="61840"/>
                  <a:pt x="436985" y="61840"/>
                  <a:pt x="436985" y="61840"/>
                </a:cubicBezTo>
                <a:cubicBezTo>
                  <a:pt x="428147" y="68711"/>
                  <a:pt x="428147" y="68711"/>
                  <a:pt x="428147" y="68711"/>
                </a:cubicBezTo>
                <a:cubicBezTo>
                  <a:pt x="421273" y="72637"/>
                  <a:pt x="421273" y="72637"/>
                  <a:pt x="421273" y="72637"/>
                </a:cubicBezTo>
                <a:cubicBezTo>
                  <a:pt x="421273" y="76563"/>
                  <a:pt x="421273" y="76563"/>
                  <a:pt x="421273" y="76563"/>
                </a:cubicBezTo>
                <a:cubicBezTo>
                  <a:pt x="417346" y="78526"/>
                  <a:pt x="417346" y="78526"/>
                  <a:pt x="417346" y="78526"/>
                </a:cubicBezTo>
                <a:cubicBezTo>
                  <a:pt x="417346" y="82453"/>
                  <a:pt x="417346" y="82453"/>
                  <a:pt x="417346" y="82453"/>
                </a:cubicBezTo>
                <a:cubicBezTo>
                  <a:pt x="404579" y="95213"/>
                  <a:pt x="404579" y="95213"/>
                  <a:pt x="404579" y="95213"/>
                </a:cubicBezTo>
                <a:cubicBezTo>
                  <a:pt x="397706" y="106011"/>
                  <a:pt x="397706" y="106011"/>
                  <a:pt x="397706" y="106011"/>
                </a:cubicBezTo>
                <a:cubicBezTo>
                  <a:pt x="393778" y="114845"/>
                  <a:pt x="393778" y="114845"/>
                  <a:pt x="393778" y="114845"/>
                </a:cubicBezTo>
                <a:cubicBezTo>
                  <a:pt x="389849" y="118771"/>
                  <a:pt x="389849" y="118771"/>
                  <a:pt x="389849" y="118771"/>
                </a:cubicBezTo>
                <a:cubicBezTo>
                  <a:pt x="382976" y="131532"/>
                  <a:pt x="382976" y="131532"/>
                  <a:pt x="382976" y="131532"/>
                </a:cubicBezTo>
                <a:cubicBezTo>
                  <a:pt x="381012" y="138403"/>
                  <a:pt x="381012" y="138403"/>
                  <a:pt x="381012" y="138403"/>
                </a:cubicBezTo>
                <a:cubicBezTo>
                  <a:pt x="382976" y="140366"/>
                  <a:pt x="382976" y="140366"/>
                  <a:pt x="382976" y="140366"/>
                </a:cubicBezTo>
                <a:cubicBezTo>
                  <a:pt x="379048" y="151163"/>
                  <a:pt x="379048" y="151163"/>
                  <a:pt x="379048" y="151163"/>
                </a:cubicBezTo>
                <a:cubicBezTo>
                  <a:pt x="377084" y="151163"/>
                  <a:pt x="377084" y="151163"/>
                  <a:pt x="377084" y="151163"/>
                </a:cubicBezTo>
                <a:cubicBezTo>
                  <a:pt x="377084" y="153127"/>
                  <a:pt x="377084" y="153127"/>
                  <a:pt x="377084" y="153127"/>
                </a:cubicBezTo>
                <a:cubicBezTo>
                  <a:pt x="377084" y="155090"/>
                  <a:pt x="377084" y="155090"/>
                  <a:pt x="377084" y="155090"/>
                </a:cubicBezTo>
                <a:cubicBezTo>
                  <a:pt x="370210" y="161961"/>
                  <a:pt x="370210" y="161961"/>
                  <a:pt x="370210" y="161961"/>
                </a:cubicBezTo>
                <a:cubicBezTo>
                  <a:pt x="361372" y="176684"/>
                  <a:pt x="361372" y="176684"/>
                  <a:pt x="361372" y="176684"/>
                </a:cubicBezTo>
                <a:cubicBezTo>
                  <a:pt x="344678" y="189445"/>
                  <a:pt x="344678" y="189445"/>
                  <a:pt x="344678" y="189445"/>
                </a:cubicBezTo>
                <a:cubicBezTo>
                  <a:pt x="342714" y="189445"/>
                  <a:pt x="342714" y="189445"/>
                  <a:pt x="342714" y="189445"/>
                </a:cubicBezTo>
                <a:cubicBezTo>
                  <a:pt x="342714" y="191408"/>
                  <a:pt x="342714" y="191408"/>
                  <a:pt x="342714" y="191408"/>
                </a:cubicBezTo>
                <a:cubicBezTo>
                  <a:pt x="329948" y="206132"/>
                  <a:pt x="329948" y="206132"/>
                  <a:pt x="329948" y="206132"/>
                </a:cubicBezTo>
                <a:cubicBezTo>
                  <a:pt x="329948" y="210058"/>
                  <a:pt x="329948" y="210058"/>
                  <a:pt x="329948" y="210058"/>
                </a:cubicBezTo>
                <a:cubicBezTo>
                  <a:pt x="331912" y="208095"/>
                  <a:pt x="331912" y="208095"/>
                  <a:pt x="331912" y="208095"/>
                </a:cubicBezTo>
                <a:cubicBezTo>
                  <a:pt x="333876" y="210058"/>
                  <a:pt x="333876" y="210058"/>
                  <a:pt x="333876" y="210058"/>
                </a:cubicBezTo>
                <a:cubicBezTo>
                  <a:pt x="335840" y="212021"/>
                  <a:pt x="335840" y="212021"/>
                  <a:pt x="335840" y="212021"/>
                </a:cubicBezTo>
                <a:cubicBezTo>
                  <a:pt x="335840" y="210058"/>
                  <a:pt x="335840" y="210058"/>
                  <a:pt x="335840" y="210058"/>
                </a:cubicBezTo>
                <a:cubicBezTo>
                  <a:pt x="344678" y="206132"/>
                  <a:pt x="344678" y="206132"/>
                  <a:pt x="344678" y="206132"/>
                </a:cubicBezTo>
                <a:cubicBezTo>
                  <a:pt x="346642" y="206132"/>
                  <a:pt x="346642" y="206132"/>
                  <a:pt x="346642" y="206132"/>
                </a:cubicBezTo>
                <a:cubicBezTo>
                  <a:pt x="353516" y="206132"/>
                  <a:pt x="353516" y="206132"/>
                  <a:pt x="353516" y="206132"/>
                </a:cubicBezTo>
                <a:cubicBezTo>
                  <a:pt x="355480" y="208095"/>
                  <a:pt x="355480" y="208095"/>
                  <a:pt x="355480" y="208095"/>
                </a:cubicBezTo>
                <a:cubicBezTo>
                  <a:pt x="359408" y="204169"/>
                  <a:pt x="359408" y="204169"/>
                  <a:pt x="359408" y="204169"/>
                </a:cubicBezTo>
                <a:cubicBezTo>
                  <a:pt x="357444" y="216929"/>
                  <a:pt x="357444" y="216929"/>
                  <a:pt x="357444" y="216929"/>
                </a:cubicBezTo>
                <a:cubicBezTo>
                  <a:pt x="350570" y="220856"/>
                  <a:pt x="350570" y="220856"/>
                  <a:pt x="350570" y="220856"/>
                </a:cubicBezTo>
                <a:cubicBezTo>
                  <a:pt x="352534" y="220856"/>
                  <a:pt x="352534" y="220856"/>
                  <a:pt x="352534" y="220856"/>
                </a:cubicBezTo>
                <a:cubicBezTo>
                  <a:pt x="361372" y="212021"/>
                  <a:pt x="361372" y="212021"/>
                  <a:pt x="361372" y="212021"/>
                </a:cubicBezTo>
                <a:cubicBezTo>
                  <a:pt x="363336" y="213984"/>
                  <a:pt x="363336" y="213984"/>
                  <a:pt x="363336" y="213984"/>
                </a:cubicBezTo>
                <a:cubicBezTo>
                  <a:pt x="365300" y="213984"/>
                  <a:pt x="365300" y="213984"/>
                  <a:pt x="365300" y="213984"/>
                </a:cubicBezTo>
                <a:cubicBezTo>
                  <a:pt x="363336" y="226745"/>
                  <a:pt x="363336" y="226745"/>
                  <a:pt x="363336" y="226745"/>
                </a:cubicBezTo>
                <a:cubicBezTo>
                  <a:pt x="361372" y="224782"/>
                  <a:pt x="361372" y="224782"/>
                  <a:pt x="361372" y="224782"/>
                </a:cubicBezTo>
                <a:cubicBezTo>
                  <a:pt x="359408" y="226745"/>
                  <a:pt x="359408" y="226745"/>
                  <a:pt x="359408" y="226745"/>
                </a:cubicBezTo>
                <a:cubicBezTo>
                  <a:pt x="361372" y="233616"/>
                  <a:pt x="361372" y="233616"/>
                  <a:pt x="361372" y="233616"/>
                </a:cubicBezTo>
                <a:cubicBezTo>
                  <a:pt x="350570" y="244413"/>
                  <a:pt x="350570" y="244413"/>
                  <a:pt x="350570" y="244413"/>
                </a:cubicBezTo>
                <a:cubicBezTo>
                  <a:pt x="346642" y="240487"/>
                  <a:pt x="346642" y="240487"/>
                  <a:pt x="346642" y="240487"/>
                </a:cubicBezTo>
                <a:cubicBezTo>
                  <a:pt x="344678" y="242450"/>
                  <a:pt x="344678" y="242450"/>
                  <a:pt x="344678" y="242450"/>
                </a:cubicBezTo>
                <a:cubicBezTo>
                  <a:pt x="344678" y="244413"/>
                  <a:pt x="344678" y="244413"/>
                  <a:pt x="344678" y="244413"/>
                </a:cubicBezTo>
                <a:cubicBezTo>
                  <a:pt x="346642" y="246377"/>
                  <a:pt x="346642" y="246377"/>
                  <a:pt x="346642" y="246377"/>
                </a:cubicBezTo>
                <a:cubicBezTo>
                  <a:pt x="350570" y="246377"/>
                  <a:pt x="350570" y="246377"/>
                  <a:pt x="350570" y="246377"/>
                </a:cubicBezTo>
                <a:cubicBezTo>
                  <a:pt x="359408" y="261100"/>
                  <a:pt x="359408" y="261100"/>
                  <a:pt x="359408" y="261100"/>
                </a:cubicBezTo>
                <a:cubicBezTo>
                  <a:pt x="359408" y="265027"/>
                  <a:pt x="359408" y="265027"/>
                  <a:pt x="359408" y="265027"/>
                </a:cubicBezTo>
                <a:cubicBezTo>
                  <a:pt x="366282" y="268953"/>
                  <a:pt x="366282" y="268953"/>
                  <a:pt x="366282" y="268953"/>
                </a:cubicBezTo>
                <a:cubicBezTo>
                  <a:pt x="364318" y="279750"/>
                  <a:pt x="364318" y="279750"/>
                  <a:pt x="364318" y="279750"/>
                </a:cubicBezTo>
                <a:cubicBezTo>
                  <a:pt x="362354" y="279750"/>
                  <a:pt x="362354" y="279750"/>
                  <a:pt x="362354" y="279750"/>
                </a:cubicBezTo>
                <a:cubicBezTo>
                  <a:pt x="362354" y="281714"/>
                  <a:pt x="362354" y="281714"/>
                  <a:pt x="362354" y="281714"/>
                </a:cubicBezTo>
                <a:cubicBezTo>
                  <a:pt x="366282" y="281714"/>
                  <a:pt x="366282" y="281714"/>
                  <a:pt x="366282" y="281714"/>
                </a:cubicBezTo>
                <a:cubicBezTo>
                  <a:pt x="364318" y="285640"/>
                  <a:pt x="364318" y="285640"/>
                  <a:pt x="364318" y="285640"/>
                </a:cubicBezTo>
                <a:cubicBezTo>
                  <a:pt x="360390" y="292511"/>
                  <a:pt x="360390" y="292511"/>
                  <a:pt x="360390" y="292511"/>
                </a:cubicBezTo>
                <a:cubicBezTo>
                  <a:pt x="353516" y="296437"/>
                  <a:pt x="353516" y="296437"/>
                  <a:pt x="353516" y="296437"/>
                </a:cubicBezTo>
                <a:cubicBezTo>
                  <a:pt x="340750" y="298400"/>
                  <a:pt x="340750" y="298400"/>
                  <a:pt x="340750" y="298400"/>
                </a:cubicBezTo>
                <a:cubicBezTo>
                  <a:pt x="321110" y="319995"/>
                  <a:pt x="321110" y="319995"/>
                  <a:pt x="321110" y="319995"/>
                </a:cubicBezTo>
                <a:cubicBezTo>
                  <a:pt x="314237" y="332756"/>
                  <a:pt x="314237" y="332756"/>
                  <a:pt x="314237" y="332756"/>
                </a:cubicBezTo>
                <a:cubicBezTo>
                  <a:pt x="312273" y="332756"/>
                  <a:pt x="312273" y="332756"/>
                  <a:pt x="312273" y="332756"/>
                </a:cubicBezTo>
                <a:cubicBezTo>
                  <a:pt x="310308" y="332756"/>
                  <a:pt x="310308" y="332756"/>
                  <a:pt x="310308" y="332756"/>
                </a:cubicBezTo>
                <a:cubicBezTo>
                  <a:pt x="308344" y="336682"/>
                  <a:pt x="308344" y="336682"/>
                  <a:pt x="308344" y="336682"/>
                </a:cubicBezTo>
                <a:cubicBezTo>
                  <a:pt x="301470" y="340608"/>
                  <a:pt x="301470" y="340608"/>
                  <a:pt x="301470" y="340608"/>
                </a:cubicBezTo>
                <a:cubicBezTo>
                  <a:pt x="299507" y="340608"/>
                  <a:pt x="299507" y="340608"/>
                  <a:pt x="299507" y="340608"/>
                </a:cubicBezTo>
                <a:cubicBezTo>
                  <a:pt x="290669" y="344535"/>
                  <a:pt x="290669" y="344535"/>
                  <a:pt x="290669" y="344535"/>
                </a:cubicBezTo>
                <a:cubicBezTo>
                  <a:pt x="297543" y="355332"/>
                  <a:pt x="297543" y="355332"/>
                  <a:pt x="297543" y="355332"/>
                </a:cubicBezTo>
                <a:cubicBezTo>
                  <a:pt x="282813" y="348461"/>
                  <a:pt x="282813" y="348461"/>
                  <a:pt x="282813" y="348461"/>
                </a:cubicBezTo>
                <a:cubicBezTo>
                  <a:pt x="272011" y="348461"/>
                  <a:pt x="272011" y="348461"/>
                  <a:pt x="272011" y="348461"/>
                </a:cubicBezTo>
                <a:cubicBezTo>
                  <a:pt x="237641" y="357295"/>
                  <a:pt x="237641" y="357295"/>
                  <a:pt x="237641" y="357295"/>
                </a:cubicBezTo>
                <a:cubicBezTo>
                  <a:pt x="218001" y="366129"/>
                  <a:pt x="218001" y="366129"/>
                  <a:pt x="218001" y="366129"/>
                </a:cubicBezTo>
                <a:cubicBezTo>
                  <a:pt x="194434" y="355332"/>
                  <a:pt x="194434" y="355332"/>
                  <a:pt x="194434" y="355332"/>
                </a:cubicBezTo>
                <a:cubicBezTo>
                  <a:pt x="154172" y="359258"/>
                  <a:pt x="154172" y="359258"/>
                  <a:pt x="154172" y="359258"/>
                </a:cubicBezTo>
                <a:cubicBezTo>
                  <a:pt x="145334" y="361222"/>
                  <a:pt x="145334" y="361222"/>
                  <a:pt x="145334" y="361222"/>
                </a:cubicBezTo>
                <a:cubicBezTo>
                  <a:pt x="112929" y="365148"/>
                  <a:pt x="112929" y="365148"/>
                  <a:pt x="112929" y="365148"/>
                </a:cubicBezTo>
                <a:cubicBezTo>
                  <a:pt x="100162" y="369074"/>
                  <a:pt x="100162" y="369074"/>
                  <a:pt x="100162" y="369074"/>
                </a:cubicBezTo>
                <a:cubicBezTo>
                  <a:pt x="54991" y="390669"/>
                  <a:pt x="54991" y="390669"/>
                  <a:pt x="54991" y="390669"/>
                </a:cubicBezTo>
                <a:cubicBezTo>
                  <a:pt x="54991" y="394595"/>
                  <a:pt x="54991" y="394595"/>
                  <a:pt x="54991" y="394595"/>
                </a:cubicBezTo>
                <a:cubicBezTo>
                  <a:pt x="58919" y="409319"/>
                  <a:pt x="58919" y="409319"/>
                  <a:pt x="58919" y="409319"/>
                </a:cubicBezTo>
                <a:cubicBezTo>
                  <a:pt x="58919" y="411282"/>
                  <a:pt x="58919" y="411282"/>
                  <a:pt x="58919" y="411282"/>
                </a:cubicBezTo>
                <a:cubicBezTo>
                  <a:pt x="58919" y="413245"/>
                  <a:pt x="58919" y="413245"/>
                  <a:pt x="58919" y="413245"/>
                </a:cubicBezTo>
                <a:cubicBezTo>
                  <a:pt x="69721" y="415208"/>
                  <a:pt x="69721" y="415208"/>
                  <a:pt x="69721" y="415208"/>
                </a:cubicBezTo>
                <a:cubicBezTo>
                  <a:pt x="78559" y="419135"/>
                  <a:pt x="78559" y="419135"/>
                  <a:pt x="78559" y="419135"/>
                </a:cubicBezTo>
                <a:cubicBezTo>
                  <a:pt x="80523" y="423061"/>
                  <a:pt x="80523" y="423061"/>
                  <a:pt x="80523" y="423061"/>
                </a:cubicBezTo>
                <a:cubicBezTo>
                  <a:pt x="76595" y="431895"/>
                  <a:pt x="76595" y="431895"/>
                  <a:pt x="76595" y="431895"/>
                </a:cubicBezTo>
                <a:cubicBezTo>
                  <a:pt x="80523" y="435822"/>
                  <a:pt x="80523" y="435822"/>
                  <a:pt x="80523" y="435822"/>
                </a:cubicBezTo>
                <a:cubicBezTo>
                  <a:pt x="80523" y="437785"/>
                  <a:pt x="80523" y="437785"/>
                  <a:pt x="80523" y="437785"/>
                </a:cubicBezTo>
                <a:cubicBezTo>
                  <a:pt x="89361" y="452509"/>
                  <a:pt x="89361" y="452509"/>
                  <a:pt x="89361" y="452509"/>
                </a:cubicBezTo>
                <a:cubicBezTo>
                  <a:pt x="91325" y="459380"/>
                  <a:pt x="91325" y="459380"/>
                  <a:pt x="91325" y="459380"/>
                </a:cubicBezTo>
                <a:cubicBezTo>
                  <a:pt x="84451" y="468214"/>
                  <a:pt x="84451" y="468214"/>
                  <a:pt x="84451" y="468214"/>
                </a:cubicBezTo>
                <a:cubicBezTo>
                  <a:pt x="71685" y="479011"/>
                  <a:pt x="71685" y="479011"/>
                  <a:pt x="71685" y="479011"/>
                </a:cubicBezTo>
                <a:cubicBezTo>
                  <a:pt x="71685" y="485882"/>
                  <a:pt x="71685" y="485882"/>
                  <a:pt x="71685" y="485882"/>
                </a:cubicBezTo>
                <a:cubicBezTo>
                  <a:pt x="64811" y="492753"/>
                  <a:pt x="64811" y="492753"/>
                  <a:pt x="64811" y="492753"/>
                </a:cubicBezTo>
                <a:cubicBezTo>
                  <a:pt x="62847" y="501588"/>
                  <a:pt x="62847" y="501588"/>
                  <a:pt x="62847" y="501588"/>
                </a:cubicBezTo>
                <a:cubicBezTo>
                  <a:pt x="41243" y="516311"/>
                  <a:pt x="41243" y="516311"/>
                  <a:pt x="41243" y="516311"/>
                </a:cubicBezTo>
                <a:cubicBezTo>
                  <a:pt x="32406" y="531035"/>
                  <a:pt x="32406" y="531035"/>
                  <a:pt x="32406" y="531035"/>
                </a:cubicBezTo>
                <a:cubicBezTo>
                  <a:pt x="8838" y="554593"/>
                  <a:pt x="8838" y="554593"/>
                  <a:pt x="8838" y="554593"/>
                </a:cubicBezTo>
                <a:cubicBezTo>
                  <a:pt x="0" y="561464"/>
                  <a:pt x="0" y="561464"/>
                  <a:pt x="0" y="561464"/>
                </a:cubicBezTo>
                <a:cubicBezTo>
                  <a:pt x="8838" y="597782"/>
                  <a:pt x="8838" y="597782"/>
                  <a:pt x="8838" y="597782"/>
                </a:cubicBezTo>
                <a:lnTo>
                  <a:pt x="236659" y="564409"/>
                </a:lnTo>
                <a:close/>
              </a:path>
            </a:pathLst>
          </a:custGeom>
          <a:solidFill>
            <a:srgbClr val="FF7769"/>
          </a:solidFill>
          <a:ln w="9808"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916336DD-61D1-6658-9A98-D6F3D2815564}"/>
              </a:ext>
            </a:extLst>
          </p:cNvPr>
          <p:cNvSpPr/>
          <p:nvPr/>
        </p:nvSpPr>
        <p:spPr>
          <a:xfrm>
            <a:off x="6563829" y="2326543"/>
            <a:ext cx="55973" cy="116808"/>
          </a:xfrm>
          <a:custGeom>
            <a:avLst/>
            <a:gdLst>
              <a:gd name="connsiteX0" fmla="*/ 55974 w 55973"/>
              <a:gd name="connsiteY0" fmla="*/ 81471 h 116808"/>
              <a:gd name="connsiteX1" fmla="*/ 54009 w 55973"/>
              <a:gd name="connsiteY1" fmla="*/ 77545 h 116808"/>
              <a:gd name="connsiteX2" fmla="*/ 50082 w 55973"/>
              <a:gd name="connsiteY2" fmla="*/ 66747 h 116808"/>
              <a:gd name="connsiteX3" fmla="*/ 52045 w 55973"/>
              <a:gd name="connsiteY3" fmla="*/ 62821 h 116808"/>
              <a:gd name="connsiteX4" fmla="*/ 54009 w 55973"/>
              <a:gd name="connsiteY4" fmla="*/ 60858 h 116808"/>
              <a:gd name="connsiteX5" fmla="*/ 54009 w 55973"/>
              <a:gd name="connsiteY5" fmla="*/ 56932 h 116808"/>
              <a:gd name="connsiteX6" fmla="*/ 52045 w 55973"/>
              <a:gd name="connsiteY6" fmla="*/ 54968 h 116808"/>
              <a:gd name="connsiteX7" fmla="*/ 50082 w 55973"/>
              <a:gd name="connsiteY7" fmla="*/ 54968 h 116808"/>
              <a:gd name="connsiteX8" fmla="*/ 48118 w 55973"/>
              <a:gd name="connsiteY8" fmla="*/ 53005 h 116808"/>
              <a:gd name="connsiteX9" fmla="*/ 46154 w 55973"/>
              <a:gd name="connsiteY9" fmla="*/ 49079 h 116808"/>
              <a:gd name="connsiteX10" fmla="*/ 46154 w 55973"/>
              <a:gd name="connsiteY10" fmla="*/ 47116 h 116808"/>
              <a:gd name="connsiteX11" fmla="*/ 53028 w 55973"/>
              <a:gd name="connsiteY11" fmla="*/ 45153 h 116808"/>
              <a:gd name="connsiteX12" fmla="*/ 54992 w 55973"/>
              <a:gd name="connsiteY12" fmla="*/ 47116 h 116808"/>
              <a:gd name="connsiteX13" fmla="*/ 54992 w 55973"/>
              <a:gd name="connsiteY13" fmla="*/ 43190 h 116808"/>
              <a:gd name="connsiteX14" fmla="*/ 51064 w 55973"/>
              <a:gd name="connsiteY14" fmla="*/ 43190 h 116808"/>
              <a:gd name="connsiteX15" fmla="*/ 49099 w 55973"/>
              <a:gd name="connsiteY15" fmla="*/ 39263 h 116808"/>
              <a:gd name="connsiteX16" fmla="*/ 47135 w 55973"/>
              <a:gd name="connsiteY16" fmla="*/ 30429 h 116808"/>
              <a:gd name="connsiteX17" fmla="*/ 47135 w 55973"/>
              <a:gd name="connsiteY17" fmla="*/ 26503 h 116808"/>
              <a:gd name="connsiteX18" fmla="*/ 47135 w 55973"/>
              <a:gd name="connsiteY18" fmla="*/ 19632 h 116808"/>
              <a:gd name="connsiteX19" fmla="*/ 51064 w 55973"/>
              <a:gd name="connsiteY19" fmla="*/ 19632 h 116808"/>
              <a:gd name="connsiteX20" fmla="*/ 53028 w 55973"/>
              <a:gd name="connsiteY20" fmla="*/ 21595 h 116808"/>
              <a:gd name="connsiteX21" fmla="*/ 53028 w 55973"/>
              <a:gd name="connsiteY21" fmla="*/ 17668 h 116808"/>
              <a:gd name="connsiteX22" fmla="*/ 49099 w 55973"/>
              <a:gd name="connsiteY22" fmla="*/ 19632 h 116808"/>
              <a:gd name="connsiteX23" fmla="*/ 47135 w 55973"/>
              <a:gd name="connsiteY23" fmla="*/ 19632 h 116808"/>
              <a:gd name="connsiteX24" fmla="*/ 47135 w 55973"/>
              <a:gd name="connsiteY24" fmla="*/ 17668 h 116808"/>
              <a:gd name="connsiteX25" fmla="*/ 43208 w 55973"/>
              <a:gd name="connsiteY25" fmla="*/ 0 h 116808"/>
              <a:gd name="connsiteX26" fmla="*/ 0 w 55973"/>
              <a:gd name="connsiteY26" fmla="*/ 12761 h 116808"/>
              <a:gd name="connsiteX27" fmla="*/ 23568 w 55973"/>
              <a:gd name="connsiteY27" fmla="*/ 102084 h 116808"/>
              <a:gd name="connsiteX28" fmla="*/ 21604 w 55973"/>
              <a:gd name="connsiteY28" fmla="*/ 104048 h 116808"/>
              <a:gd name="connsiteX29" fmla="*/ 19640 w 55973"/>
              <a:gd name="connsiteY29" fmla="*/ 106011 h 116808"/>
              <a:gd name="connsiteX30" fmla="*/ 21604 w 55973"/>
              <a:gd name="connsiteY30" fmla="*/ 114845 h 116808"/>
              <a:gd name="connsiteX31" fmla="*/ 21604 w 55973"/>
              <a:gd name="connsiteY31" fmla="*/ 116808 h 116808"/>
              <a:gd name="connsiteX32" fmla="*/ 19640 w 55973"/>
              <a:gd name="connsiteY32" fmla="*/ 116808 h 116808"/>
              <a:gd name="connsiteX33" fmla="*/ 21604 w 55973"/>
              <a:gd name="connsiteY33" fmla="*/ 116808 h 116808"/>
              <a:gd name="connsiteX34" fmla="*/ 25532 w 55973"/>
              <a:gd name="connsiteY34" fmla="*/ 116808 h 116808"/>
              <a:gd name="connsiteX35" fmla="*/ 29460 w 55973"/>
              <a:gd name="connsiteY35" fmla="*/ 114845 h 116808"/>
              <a:gd name="connsiteX36" fmla="*/ 29460 w 55973"/>
              <a:gd name="connsiteY36" fmla="*/ 112882 h 116808"/>
              <a:gd name="connsiteX37" fmla="*/ 33388 w 55973"/>
              <a:gd name="connsiteY37" fmla="*/ 108955 h 116808"/>
              <a:gd name="connsiteX38" fmla="*/ 37315 w 55973"/>
              <a:gd name="connsiteY38" fmla="*/ 105029 h 116808"/>
              <a:gd name="connsiteX39" fmla="*/ 46154 w 55973"/>
              <a:gd name="connsiteY39" fmla="*/ 101103 h 116808"/>
              <a:gd name="connsiteX40" fmla="*/ 48118 w 55973"/>
              <a:gd name="connsiteY40" fmla="*/ 101103 h 116808"/>
              <a:gd name="connsiteX41" fmla="*/ 48118 w 55973"/>
              <a:gd name="connsiteY41" fmla="*/ 94232 h 116808"/>
              <a:gd name="connsiteX42" fmla="*/ 52045 w 55973"/>
              <a:gd name="connsiteY42" fmla="*/ 92269 h 116808"/>
              <a:gd name="connsiteX43" fmla="*/ 55974 w 55973"/>
              <a:gd name="connsiteY43" fmla="*/ 96195 h 116808"/>
              <a:gd name="connsiteX44" fmla="*/ 55974 w 55973"/>
              <a:gd name="connsiteY44" fmla="*/ 98158 h 116808"/>
              <a:gd name="connsiteX45" fmla="*/ 55974 w 55973"/>
              <a:gd name="connsiteY45" fmla="*/ 96195 h 116808"/>
              <a:gd name="connsiteX46" fmla="*/ 55974 w 55973"/>
              <a:gd name="connsiteY46" fmla="*/ 81471 h 116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5973" h="116808">
                <a:moveTo>
                  <a:pt x="55974" y="81471"/>
                </a:moveTo>
                <a:cubicBezTo>
                  <a:pt x="54009" y="77545"/>
                  <a:pt x="54009" y="77545"/>
                  <a:pt x="54009" y="77545"/>
                </a:cubicBezTo>
                <a:cubicBezTo>
                  <a:pt x="50082" y="66747"/>
                  <a:pt x="50082" y="66747"/>
                  <a:pt x="50082" y="66747"/>
                </a:cubicBezTo>
                <a:cubicBezTo>
                  <a:pt x="52045" y="62821"/>
                  <a:pt x="52045" y="62821"/>
                  <a:pt x="52045" y="62821"/>
                </a:cubicBezTo>
                <a:cubicBezTo>
                  <a:pt x="54009" y="60858"/>
                  <a:pt x="54009" y="60858"/>
                  <a:pt x="54009" y="60858"/>
                </a:cubicBezTo>
                <a:cubicBezTo>
                  <a:pt x="54009" y="56932"/>
                  <a:pt x="54009" y="56932"/>
                  <a:pt x="54009" y="56932"/>
                </a:cubicBezTo>
                <a:cubicBezTo>
                  <a:pt x="52045" y="54968"/>
                  <a:pt x="52045" y="54968"/>
                  <a:pt x="52045" y="54968"/>
                </a:cubicBezTo>
                <a:cubicBezTo>
                  <a:pt x="50082" y="54968"/>
                  <a:pt x="50082" y="54968"/>
                  <a:pt x="50082" y="54968"/>
                </a:cubicBezTo>
                <a:cubicBezTo>
                  <a:pt x="48118" y="53005"/>
                  <a:pt x="48118" y="53005"/>
                  <a:pt x="48118" y="53005"/>
                </a:cubicBezTo>
                <a:cubicBezTo>
                  <a:pt x="46154" y="49079"/>
                  <a:pt x="46154" y="49079"/>
                  <a:pt x="46154" y="49079"/>
                </a:cubicBezTo>
                <a:cubicBezTo>
                  <a:pt x="46154" y="47116"/>
                  <a:pt x="46154" y="47116"/>
                  <a:pt x="46154" y="47116"/>
                </a:cubicBezTo>
                <a:cubicBezTo>
                  <a:pt x="53028" y="45153"/>
                  <a:pt x="53028" y="45153"/>
                  <a:pt x="53028" y="45153"/>
                </a:cubicBezTo>
                <a:cubicBezTo>
                  <a:pt x="54992" y="47116"/>
                  <a:pt x="54992" y="47116"/>
                  <a:pt x="54992" y="47116"/>
                </a:cubicBezTo>
                <a:cubicBezTo>
                  <a:pt x="54992" y="43190"/>
                  <a:pt x="54992" y="43190"/>
                  <a:pt x="54992" y="43190"/>
                </a:cubicBezTo>
                <a:cubicBezTo>
                  <a:pt x="51064" y="43190"/>
                  <a:pt x="51064" y="43190"/>
                  <a:pt x="51064" y="43190"/>
                </a:cubicBezTo>
                <a:cubicBezTo>
                  <a:pt x="49099" y="39263"/>
                  <a:pt x="49099" y="39263"/>
                  <a:pt x="49099" y="39263"/>
                </a:cubicBezTo>
                <a:cubicBezTo>
                  <a:pt x="47135" y="30429"/>
                  <a:pt x="47135" y="30429"/>
                  <a:pt x="47135" y="30429"/>
                </a:cubicBezTo>
                <a:cubicBezTo>
                  <a:pt x="47135" y="26503"/>
                  <a:pt x="47135" y="26503"/>
                  <a:pt x="47135" y="26503"/>
                </a:cubicBezTo>
                <a:cubicBezTo>
                  <a:pt x="47135" y="19632"/>
                  <a:pt x="47135" y="19632"/>
                  <a:pt x="47135" y="19632"/>
                </a:cubicBezTo>
                <a:cubicBezTo>
                  <a:pt x="51064" y="19632"/>
                  <a:pt x="51064" y="19632"/>
                  <a:pt x="51064" y="19632"/>
                </a:cubicBezTo>
                <a:cubicBezTo>
                  <a:pt x="53028" y="21595"/>
                  <a:pt x="53028" y="21595"/>
                  <a:pt x="53028" y="21595"/>
                </a:cubicBezTo>
                <a:cubicBezTo>
                  <a:pt x="53028" y="17668"/>
                  <a:pt x="53028" y="17668"/>
                  <a:pt x="53028" y="17668"/>
                </a:cubicBezTo>
                <a:cubicBezTo>
                  <a:pt x="49099" y="19632"/>
                  <a:pt x="49099" y="19632"/>
                  <a:pt x="49099" y="19632"/>
                </a:cubicBezTo>
                <a:cubicBezTo>
                  <a:pt x="49099" y="19632"/>
                  <a:pt x="49099" y="19632"/>
                  <a:pt x="47135" y="19632"/>
                </a:cubicBezTo>
                <a:lnTo>
                  <a:pt x="47135" y="17668"/>
                </a:lnTo>
                <a:cubicBezTo>
                  <a:pt x="43208" y="0"/>
                  <a:pt x="43208" y="0"/>
                  <a:pt x="43208" y="0"/>
                </a:cubicBezTo>
                <a:cubicBezTo>
                  <a:pt x="0" y="12761"/>
                  <a:pt x="0" y="12761"/>
                  <a:pt x="0" y="12761"/>
                </a:cubicBezTo>
                <a:cubicBezTo>
                  <a:pt x="23568" y="102084"/>
                  <a:pt x="23568" y="102084"/>
                  <a:pt x="23568" y="102084"/>
                </a:cubicBezTo>
                <a:lnTo>
                  <a:pt x="21604" y="104048"/>
                </a:lnTo>
                <a:cubicBezTo>
                  <a:pt x="19640" y="106011"/>
                  <a:pt x="19640" y="106011"/>
                  <a:pt x="19640" y="106011"/>
                </a:cubicBezTo>
                <a:cubicBezTo>
                  <a:pt x="21604" y="114845"/>
                  <a:pt x="21604" y="114845"/>
                  <a:pt x="21604" y="114845"/>
                </a:cubicBezTo>
                <a:cubicBezTo>
                  <a:pt x="21604" y="114845"/>
                  <a:pt x="21604" y="114845"/>
                  <a:pt x="21604" y="116808"/>
                </a:cubicBezTo>
                <a:cubicBezTo>
                  <a:pt x="19640" y="116808"/>
                  <a:pt x="19640" y="116808"/>
                  <a:pt x="19640" y="116808"/>
                </a:cubicBezTo>
                <a:cubicBezTo>
                  <a:pt x="21604" y="116808"/>
                  <a:pt x="21604" y="116808"/>
                  <a:pt x="21604" y="116808"/>
                </a:cubicBezTo>
                <a:cubicBezTo>
                  <a:pt x="25532" y="116808"/>
                  <a:pt x="25532" y="116808"/>
                  <a:pt x="25532" y="116808"/>
                </a:cubicBezTo>
                <a:cubicBezTo>
                  <a:pt x="29460" y="114845"/>
                  <a:pt x="29460" y="114845"/>
                  <a:pt x="29460" y="114845"/>
                </a:cubicBezTo>
                <a:cubicBezTo>
                  <a:pt x="29460" y="112882"/>
                  <a:pt x="29460" y="112882"/>
                  <a:pt x="29460" y="112882"/>
                </a:cubicBezTo>
                <a:cubicBezTo>
                  <a:pt x="33388" y="108955"/>
                  <a:pt x="33388" y="108955"/>
                  <a:pt x="33388" y="108955"/>
                </a:cubicBezTo>
                <a:cubicBezTo>
                  <a:pt x="37315" y="105029"/>
                  <a:pt x="37315" y="105029"/>
                  <a:pt x="37315" y="105029"/>
                </a:cubicBezTo>
                <a:cubicBezTo>
                  <a:pt x="46154" y="101103"/>
                  <a:pt x="46154" y="101103"/>
                  <a:pt x="46154" y="101103"/>
                </a:cubicBezTo>
                <a:cubicBezTo>
                  <a:pt x="48118" y="101103"/>
                  <a:pt x="48118" y="101103"/>
                  <a:pt x="48118" y="101103"/>
                </a:cubicBezTo>
                <a:cubicBezTo>
                  <a:pt x="48118" y="94232"/>
                  <a:pt x="48118" y="94232"/>
                  <a:pt x="48118" y="94232"/>
                </a:cubicBezTo>
                <a:cubicBezTo>
                  <a:pt x="52045" y="92269"/>
                  <a:pt x="52045" y="92269"/>
                  <a:pt x="52045" y="92269"/>
                </a:cubicBezTo>
                <a:cubicBezTo>
                  <a:pt x="55974" y="96195"/>
                  <a:pt x="55974" y="96195"/>
                  <a:pt x="55974" y="96195"/>
                </a:cubicBezTo>
                <a:cubicBezTo>
                  <a:pt x="55974" y="98158"/>
                  <a:pt x="55974" y="98158"/>
                  <a:pt x="55974" y="98158"/>
                </a:cubicBezTo>
                <a:cubicBezTo>
                  <a:pt x="55974" y="96195"/>
                  <a:pt x="55974" y="96195"/>
                  <a:pt x="55974" y="96195"/>
                </a:cubicBezTo>
                <a:cubicBezTo>
                  <a:pt x="55974" y="81471"/>
                  <a:pt x="55974" y="81471"/>
                  <a:pt x="55974" y="81471"/>
                </a:cubicBezTo>
                <a:close/>
              </a:path>
            </a:pathLst>
          </a:custGeom>
          <a:solidFill>
            <a:srgbClr val="FF7769"/>
          </a:solidFill>
          <a:ln w="9808"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B244E86-7D7B-3523-630C-DAFA6553C3F6}"/>
              </a:ext>
            </a:extLst>
          </p:cNvPr>
          <p:cNvSpPr/>
          <p:nvPr/>
        </p:nvSpPr>
        <p:spPr>
          <a:xfrm>
            <a:off x="6433225" y="1812195"/>
            <a:ext cx="203271" cy="423061"/>
          </a:xfrm>
          <a:custGeom>
            <a:avLst/>
            <a:gdLst>
              <a:gd name="connsiteX0" fmla="*/ 26514 w 203271"/>
              <a:gd name="connsiteY0" fmla="*/ 159998 h 423061"/>
              <a:gd name="connsiteX1" fmla="*/ 10802 w 203271"/>
              <a:gd name="connsiteY1" fmla="*/ 166869 h 423061"/>
              <a:gd name="connsiteX2" fmla="*/ 5892 w 203271"/>
              <a:gd name="connsiteY2" fmla="*/ 173740 h 423061"/>
              <a:gd name="connsiteX3" fmla="*/ 7856 w 203271"/>
              <a:gd name="connsiteY3" fmla="*/ 188463 h 423061"/>
              <a:gd name="connsiteX4" fmla="*/ 14730 w 203271"/>
              <a:gd name="connsiteY4" fmla="*/ 203187 h 423061"/>
              <a:gd name="connsiteX5" fmla="*/ 16694 w 203271"/>
              <a:gd name="connsiteY5" fmla="*/ 205150 h 423061"/>
              <a:gd name="connsiteX6" fmla="*/ 11784 w 203271"/>
              <a:gd name="connsiteY6" fmla="*/ 219874 h 423061"/>
              <a:gd name="connsiteX7" fmla="*/ 13748 w 203271"/>
              <a:gd name="connsiteY7" fmla="*/ 221837 h 423061"/>
              <a:gd name="connsiteX8" fmla="*/ 13748 w 203271"/>
              <a:gd name="connsiteY8" fmla="*/ 223800 h 423061"/>
              <a:gd name="connsiteX9" fmla="*/ 11784 w 203271"/>
              <a:gd name="connsiteY9" fmla="*/ 232635 h 423061"/>
              <a:gd name="connsiteX10" fmla="*/ 6874 w 203271"/>
              <a:gd name="connsiteY10" fmla="*/ 239506 h 423061"/>
              <a:gd name="connsiteX11" fmla="*/ 8838 w 203271"/>
              <a:gd name="connsiteY11" fmla="*/ 257174 h 423061"/>
              <a:gd name="connsiteX12" fmla="*/ 6874 w 203271"/>
              <a:gd name="connsiteY12" fmla="*/ 259137 h 423061"/>
              <a:gd name="connsiteX13" fmla="*/ 0 w 203271"/>
              <a:gd name="connsiteY13" fmla="*/ 271898 h 423061"/>
              <a:gd name="connsiteX14" fmla="*/ 0 w 203271"/>
              <a:gd name="connsiteY14" fmla="*/ 289566 h 423061"/>
              <a:gd name="connsiteX15" fmla="*/ 0 w 203271"/>
              <a:gd name="connsiteY15" fmla="*/ 294474 h 423061"/>
              <a:gd name="connsiteX16" fmla="*/ 1964 w 203271"/>
              <a:gd name="connsiteY16" fmla="*/ 322940 h 423061"/>
              <a:gd name="connsiteX17" fmla="*/ 3928 w 203271"/>
              <a:gd name="connsiteY17" fmla="*/ 333737 h 423061"/>
              <a:gd name="connsiteX18" fmla="*/ 5892 w 203271"/>
              <a:gd name="connsiteY18" fmla="*/ 333737 h 423061"/>
              <a:gd name="connsiteX19" fmla="*/ 5892 w 203271"/>
              <a:gd name="connsiteY19" fmla="*/ 357295 h 423061"/>
              <a:gd name="connsiteX20" fmla="*/ 7856 w 203271"/>
              <a:gd name="connsiteY20" fmla="*/ 364166 h 423061"/>
              <a:gd name="connsiteX21" fmla="*/ 7856 w 203271"/>
              <a:gd name="connsiteY21" fmla="*/ 376927 h 423061"/>
              <a:gd name="connsiteX22" fmla="*/ 9820 w 203271"/>
              <a:gd name="connsiteY22" fmla="*/ 383798 h 423061"/>
              <a:gd name="connsiteX23" fmla="*/ 9820 w 203271"/>
              <a:gd name="connsiteY23" fmla="*/ 385761 h 423061"/>
              <a:gd name="connsiteX24" fmla="*/ 4910 w 203271"/>
              <a:gd name="connsiteY24" fmla="*/ 394595 h 423061"/>
              <a:gd name="connsiteX25" fmla="*/ 4910 w 203271"/>
              <a:gd name="connsiteY25" fmla="*/ 407356 h 423061"/>
              <a:gd name="connsiteX26" fmla="*/ 6874 w 203271"/>
              <a:gd name="connsiteY26" fmla="*/ 414227 h 423061"/>
              <a:gd name="connsiteX27" fmla="*/ 20622 w 203271"/>
              <a:gd name="connsiteY27" fmla="*/ 423061 h 423061"/>
              <a:gd name="connsiteX28" fmla="*/ 155154 w 203271"/>
              <a:gd name="connsiteY28" fmla="*/ 394595 h 423061"/>
              <a:gd name="connsiteX29" fmla="*/ 157118 w 203271"/>
              <a:gd name="connsiteY29" fmla="*/ 385761 h 423061"/>
              <a:gd name="connsiteX30" fmla="*/ 159082 w 203271"/>
              <a:gd name="connsiteY30" fmla="*/ 385761 h 423061"/>
              <a:gd name="connsiteX31" fmla="*/ 163992 w 203271"/>
              <a:gd name="connsiteY31" fmla="*/ 383798 h 423061"/>
              <a:gd name="connsiteX32" fmla="*/ 162028 w 203271"/>
              <a:gd name="connsiteY32" fmla="*/ 376927 h 423061"/>
              <a:gd name="connsiteX33" fmla="*/ 162028 w 203271"/>
              <a:gd name="connsiteY33" fmla="*/ 374964 h 423061"/>
              <a:gd name="connsiteX34" fmla="*/ 168902 w 203271"/>
              <a:gd name="connsiteY34" fmla="*/ 371037 h 423061"/>
              <a:gd name="connsiteX35" fmla="*/ 170866 w 203271"/>
              <a:gd name="connsiteY35" fmla="*/ 371037 h 423061"/>
              <a:gd name="connsiteX36" fmla="*/ 175776 w 203271"/>
              <a:gd name="connsiteY36" fmla="*/ 371037 h 423061"/>
              <a:gd name="connsiteX37" fmla="*/ 177740 w 203271"/>
              <a:gd name="connsiteY37" fmla="*/ 364166 h 423061"/>
              <a:gd name="connsiteX38" fmla="*/ 179704 w 203271"/>
              <a:gd name="connsiteY38" fmla="*/ 362203 h 423061"/>
              <a:gd name="connsiteX39" fmla="*/ 190506 w 203271"/>
              <a:gd name="connsiteY39" fmla="*/ 353369 h 423061"/>
              <a:gd name="connsiteX40" fmla="*/ 192470 w 203271"/>
              <a:gd name="connsiteY40" fmla="*/ 353369 h 423061"/>
              <a:gd name="connsiteX41" fmla="*/ 199344 w 203271"/>
              <a:gd name="connsiteY41" fmla="*/ 355332 h 423061"/>
              <a:gd name="connsiteX42" fmla="*/ 201308 w 203271"/>
              <a:gd name="connsiteY42" fmla="*/ 353369 h 423061"/>
              <a:gd name="connsiteX43" fmla="*/ 201308 w 203271"/>
              <a:gd name="connsiteY43" fmla="*/ 342572 h 423061"/>
              <a:gd name="connsiteX44" fmla="*/ 203272 w 203271"/>
              <a:gd name="connsiteY44" fmla="*/ 335700 h 423061"/>
              <a:gd name="connsiteX45" fmla="*/ 201308 w 203271"/>
              <a:gd name="connsiteY45" fmla="*/ 335700 h 423061"/>
              <a:gd name="connsiteX46" fmla="*/ 199344 w 203271"/>
              <a:gd name="connsiteY46" fmla="*/ 335700 h 423061"/>
              <a:gd name="connsiteX47" fmla="*/ 190506 w 203271"/>
              <a:gd name="connsiteY47" fmla="*/ 333737 h 423061"/>
              <a:gd name="connsiteX48" fmla="*/ 188542 w 203271"/>
              <a:gd name="connsiteY48" fmla="*/ 333737 h 423061"/>
              <a:gd name="connsiteX49" fmla="*/ 186578 w 203271"/>
              <a:gd name="connsiteY49" fmla="*/ 333737 h 423061"/>
              <a:gd name="connsiteX50" fmla="*/ 181668 w 203271"/>
              <a:gd name="connsiteY50" fmla="*/ 333737 h 423061"/>
              <a:gd name="connsiteX51" fmla="*/ 179704 w 203271"/>
              <a:gd name="connsiteY51" fmla="*/ 331774 h 423061"/>
              <a:gd name="connsiteX52" fmla="*/ 181668 w 203271"/>
              <a:gd name="connsiteY52" fmla="*/ 329811 h 423061"/>
              <a:gd name="connsiteX53" fmla="*/ 176758 w 203271"/>
              <a:gd name="connsiteY53" fmla="*/ 322940 h 423061"/>
              <a:gd name="connsiteX54" fmla="*/ 174794 w 203271"/>
              <a:gd name="connsiteY54" fmla="*/ 319014 h 423061"/>
              <a:gd name="connsiteX55" fmla="*/ 172830 w 203271"/>
              <a:gd name="connsiteY55" fmla="*/ 315087 h 423061"/>
              <a:gd name="connsiteX56" fmla="*/ 172830 w 203271"/>
              <a:gd name="connsiteY56" fmla="*/ 311161 h 423061"/>
              <a:gd name="connsiteX57" fmla="*/ 167920 w 203271"/>
              <a:gd name="connsiteY57" fmla="*/ 311161 h 423061"/>
              <a:gd name="connsiteX58" fmla="*/ 161047 w 203271"/>
              <a:gd name="connsiteY58" fmla="*/ 307235 h 423061"/>
              <a:gd name="connsiteX59" fmla="*/ 150244 w 203271"/>
              <a:gd name="connsiteY59" fmla="*/ 294474 h 423061"/>
              <a:gd name="connsiteX60" fmla="*/ 143370 w 203271"/>
              <a:gd name="connsiteY60" fmla="*/ 281714 h 423061"/>
              <a:gd name="connsiteX61" fmla="*/ 141407 w 203271"/>
              <a:gd name="connsiteY61" fmla="*/ 266990 h 423061"/>
              <a:gd name="connsiteX62" fmla="*/ 139443 w 203271"/>
              <a:gd name="connsiteY62" fmla="*/ 258156 h 423061"/>
              <a:gd name="connsiteX63" fmla="*/ 85433 w 203271"/>
              <a:gd name="connsiteY63" fmla="*/ 93250 h 423061"/>
              <a:gd name="connsiteX64" fmla="*/ 54009 w 203271"/>
              <a:gd name="connsiteY64" fmla="*/ 4908 h 423061"/>
              <a:gd name="connsiteX65" fmla="*/ 49099 w 203271"/>
              <a:gd name="connsiteY65" fmla="*/ 0 h 423061"/>
              <a:gd name="connsiteX66" fmla="*/ 40261 w 203271"/>
              <a:gd name="connsiteY66" fmla="*/ 10797 h 423061"/>
              <a:gd name="connsiteX67" fmla="*/ 38298 w 203271"/>
              <a:gd name="connsiteY67" fmla="*/ 10797 h 423061"/>
              <a:gd name="connsiteX68" fmla="*/ 40261 w 203271"/>
              <a:gd name="connsiteY68" fmla="*/ 12761 h 423061"/>
              <a:gd name="connsiteX69" fmla="*/ 40261 w 203271"/>
              <a:gd name="connsiteY69" fmla="*/ 23558 h 423061"/>
              <a:gd name="connsiteX70" fmla="*/ 42225 w 203271"/>
              <a:gd name="connsiteY70" fmla="*/ 27484 h 423061"/>
              <a:gd name="connsiteX71" fmla="*/ 35351 w 203271"/>
              <a:gd name="connsiteY71" fmla="*/ 38282 h 423061"/>
              <a:gd name="connsiteX72" fmla="*/ 37315 w 203271"/>
              <a:gd name="connsiteY72" fmla="*/ 45153 h 423061"/>
              <a:gd name="connsiteX73" fmla="*/ 37315 w 203271"/>
              <a:gd name="connsiteY73" fmla="*/ 47116 h 423061"/>
              <a:gd name="connsiteX74" fmla="*/ 35351 w 203271"/>
              <a:gd name="connsiteY74" fmla="*/ 51042 h 423061"/>
              <a:gd name="connsiteX75" fmla="*/ 42225 w 203271"/>
              <a:gd name="connsiteY75" fmla="*/ 61840 h 423061"/>
              <a:gd name="connsiteX76" fmla="*/ 42225 w 203271"/>
              <a:gd name="connsiteY76" fmla="*/ 63803 h 423061"/>
              <a:gd name="connsiteX77" fmla="*/ 37315 w 203271"/>
              <a:gd name="connsiteY77" fmla="*/ 76563 h 423061"/>
              <a:gd name="connsiteX78" fmla="*/ 39280 w 203271"/>
              <a:gd name="connsiteY78" fmla="*/ 83434 h 423061"/>
              <a:gd name="connsiteX79" fmla="*/ 37315 w 203271"/>
              <a:gd name="connsiteY79" fmla="*/ 85397 h 423061"/>
              <a:gd name="connsiteX80" fmla="*/ 35351 w 203271"/>
              <a:gd name="connsiteY80" fmla="*/ 89324 h 423061"/>
              <a:gd name="connsiteX81" fmla="*/ 51064 w 203271"/>
              <a:gd name="connsiteY81" fmla="*/ 110919 h 423061"/>
              <a:gd name="connsiteX82" fmla="*/ 51064 w 203271"/>
              <a:gd name="connsiteY82" fmla="*/ 112882 h 423061"/>
              <a:gd name="connsiteX83" fmla="*/ 49099 w 203271"/>
              <a:gd name="connsiteY83" fmla="*/ 116808 h 423061"/>
              <a:gd name="connsiteX84" fmla="*/ 49099 w 203271"/>
              <a:gd name="connsiteY84" fmla="*/ 118771 h 423061"/>
              <a:gd name="connsiteX85" fmla="*/ 51064 w 203271"/>
              <a:gd name="connsiteY85" fmla="*/ 120734 h 423061"/>
              <a:gd name="connsiteX86" fmla="*/ 51064 w 203271"/>
              <a:gd name="connsiteY86" fmla="*/ 124661 h 423061"/>
              <a:gd name="connsiteX87" fmla="*/ 49099 w 203271"/>
              <a:gd name="connsiteY87" fmla="*/ 126624 h 423061"/>
              <a:gd name="connsiteX88" fmla="*/ 44190 w 203271"/>
              <a:gd name="connsiteY88" fmla="*/ 130550 h 423061"/>
              <a:gd name="connsiteX89" fmla="*/ 42225 w 203271"/>
              <a:gd name="connsiteY89" fmla="*/ 139384 h 423061"/>
              <a:gd name="connsiteX90" fmla="*/ 31424 w 203271"/>
              <a:gd name="connsiteY90" fmla="*/ 148219 h 423061"/>
              <a:gd name="connsiteX91" fmla="*/ 29460 w 203271"/>
              <a:gd name="connsiteY91" fmla="*/ 155090 h 423061"/>
              <a:gd name="connsiteX92" fmla="*/ 26514 w 203271"/>
              <a:gd name="connsiteY92" fmla="*/ 159998 h 42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03271" h="423061">
                <a:moveTo>
                  <a:pt x="26514" y="159998"/>
                </a:moveTo>
                <a:cubicBezTo>
                  <a:pt x="10802" y="166869"/>
                  <a:pt x="10802" y="166869"/>
                  <a:pt x="10802" y="166869"/>
                </a:cubicBezTo>
                <a:cubicBezTo>
                  <a:pt x="5892" y="173740"/>
                  <a:pt x="5892" y="173740"/>
                  <a:pt x="5892" y="173740"/>
                </a:cubicBezTo>
                <a:cubicBezTo>
                  <a:pt x="7856" y="188463"/>
                  <a:pt x="7856" y="188463"/>
                  <a:pt x="7856" y="188463"/>
                </a:cubicBezTo>
                <a:cubicBezTo>
                  <a:pt x="14730" y="203187"/>
                  <a:pt x="14730" y="203187"/>
                  <a:pt x="14730" y="203187"/>
                </a:cubicBezTo>
                <a:cubicBezTo>
                  <a:pt x="16694" y="203187"/>
                  <a:pt x="16694" y="203187"/>
                  <a:pt x="16694" y="205150"/>
                </a:cubicBezTo>
                <a:cubicBezTo>
                  <a:pt x="11784" y="219874"/>
                  <a:pt x="11784" y="219874"/>
                  <a:pt x="11784" y="219874"/>
                </a:cubicBezTo>
                <a:cubicBezTo>
                  <a:pt x="13748" y="221837"/>
                  <a:pt x="13748" y="221837"/>
                  <a:pt x="13748" y="221837"/>
                </a:cubicBezTo>
                <a:cubicBezTo>
                  <a:pt x="13748" y="223800"/>
                  <a:pt x="13748" y="223800"/>
                  <a:pt x="13748" y="223800"/>
                </a:cubicBezTo>
                <a:cubicBezTo>
                  <a:pt x="11784" y="232635"/>
                  <a:pt x="11784" y="232635"/>
                  <a:pt x="11784" y="232635"/>
                </a:cubicBezTo>
                <a:cubicBezTo>
                  <a:pt x="6874" y="239506"/>
                  <a:pt x="6874" y="239506"/>
                  <a:pt x="6874" y="239506"/>
                </a:cubicBezTo>
                <a:cubicBezTo>
                  <a:pt x="8838" y="257174"/>
                  <a:pt x="8838" y="257174"/>
                  <a:pt x="8838" y="257174"/>
                </a:cubicBezTo>
                <a:cubicBezTo>
                  <a:pt x="8838" y="257174"/>
                  <a:pt x="8838" y="257174"/>
                  <a:pt x="6874" y="259137"/>
                </a:cubicBezTo>
                <a:cubicBezTo>
                  <a:pt x="0" y="271898"/>
                  <a:pt x="0" y="271898"/>
                  <a:pt x="0" y="271898"/>
                </a:cubicBezTo>
                <a:cubicBezTo>
                  <a:pt x="0" y="289566"/>
                  <a:pt x="0" y="289566"/>
                  <a:pt x="0" y="289566"/>
                </a:cubicBezTo>
                <a:cubicBezTo>
                  <a:pt x="0" y="294474"/>
                  <a:pt x="0" y="294474"/>
                  <a:pt x="0" y="294474"/>
                </a:cubicBezTo>
                <a:cubicBezTo>
                  <a:pt x="1964" y="322940"/>
                  <a:pt x="1964" y="322940"/>
                  <a:pt x="1964" y="322940"/>
                </a:cubicBezTo>
                <a:cubicBezTo>
                  <a:pt x="3928" y="333737"/>
                  <a:pt x="3928" y="333737"/>
                  <a:pt x="3928" y="333737"/>
                </a:cubicBezTo>
                <a:cubicBezTo>
                  <a:pt x="5892" y="333737"/>
                  <a:pt x="5892" y="333737"/>
                  <a:pt x="5892" y="333737"/>
                </a:cubicBezTo>
                <a:cubicBezTo>
                  <a:pt x="5892" y="357295"/>
                  <a:pt x="5892" y="357295"/>
                  <a:pt x="5892" y="357295"/>
                </a:cubicBezTo>
                <a:cubicBezTo>
                  <a:pt x="7856" y="364166"/>
                  <a:pt x="7856" y="364166"/>
                  <a:pt x="7856" y="364166"/>
                </a:cubicBezTo>
                <a:cubicBezTo>
                  <a:pt x="7856" y="376927"/>
                  <a:pt x="7856" y="376927"/>
                  <a:pt x="7856" y="376927"/>
                </a:cubicBezTo>
                <a:cubicBezTo>
                  <a:pt x="9820" y="383798"/>
                  <a:pt x="9820" y="383798"/>
                  <a:pt x="9820" y="383798"/>
                </a:cubicBezTo>
                <a:cubicBezTo>
                  <a:pt x="11784" y="383798"/>
                  <a:pt x="9820" y="383798"/>
                  <a:pt x="9820" y="385761"/>
                </a:cubicBezTo>
                <a:cubicBezTo>
                  <a:pt x="4910" y="394595"/>
                  <a:pt x="4910" y="394595"/>
                  <a:pt x="4910" y="394595"/>
                </a:cubicBezTo>
                <a:cubicBezTo>
                  <a:pt x="4910" y="407356"/>
                  <a:pt x="4910" y="407356"/>
                  <a:pt x="4910" y="407356"/>
                </a:cubicBezTo>
                <a:cubicBezTo>
                  <a:pt x="6874" y="414227"/>
                  <a:pt x="6874" y="414227"/>
                  <a:pt x="6874" y="414227"/>
                </a:cubicBezTo>
                <a:cubicBezTo>
                  <a:pt x="20622" y="423061"/>
                  <a:pt x="20622" y="423061"/>
                  <a:pt x="20622" y="423061"/>
                </a:cubicBezTo>
                <a:cubicBezTo>
                  <a:pt x="155154" y="394595"/>
                  <a:pt x="155154" y="394595"/>
                  <a:pt x="155154" y="394595"/>
                </a:cubicBezTo>
                <a:cubicBezTo>
                  <a:pt x="157118" y="385761"/>
                  <a:pt x="157118" y="385761"/>
                  <a:pt x="157118" y="385761"/>
                </a:cubicBezTo>
                <a:lnTo>
                  <a:pt x="159082" y="385761"/>
                </a:lnTo>
                <a:cubicBezTo>
                  <a:pt x="163992" y="383798"/>
                  <a:pt x="163992" y="383798"/>
                  <a:pt x="163992" y="383798"/>
                </a:cubicBezTo>
                <a:cubicBezTo>
                  <a:pt x="162028" y="376927"/>
                  <a:pt x="162028" y="376927"/>
                  <a:pt x="162028" y="376927"/>
                </a:cubicBezTo>
                <a:lnTo>
                  <a:pt x="162028" y="374964"/>
                </a:lnTo>
                <a:cubicBezTo>
                  <a:pt x="168902" y="371037"/>
                  <a:pt x="168902" y="371037"/>
                  <a:pt x="168902" y="371037"/>
                </a:cubicBezTo>
                <a:cubicBezTo>
                  <a:pt x="168902" y="371037"/>
                  <a:pt x="168902" y="371037"/>
                  <a:pt x="170866" y="371037"/>
                </a:cubicBezTo>
                <a:cubicBezTo>
                  <a:pt x="175776" y="371037"/>
                  <a:pt x="175776" y="371037"/>
                  <a:pt x="175776" y="371037"/>
                </a:cubicBezTo>
                <a:cubicBezTo>
                  <a:pt x="177740" y="364166"/>
                  <a:pt x="177740" y="364166"/>
                  <a:pt x="177740" y="364166"/>
                </a:cubicBezTo>
                <a:cubicBezTo>
                  <a:pt x="177740" y="364166"/>
                  <a:pt x="177740" y="364166"/>
                  <a:pt x="179704" y="362203"/>
                </a:cubicBezTo>
                <a:cubicBezTo>
                  <a:pt x="190506" y="353369"/>
                  <a:pt x="190506" y="353369"/>
                  <a:pt x="190506" y="353369"/>
                </a:cubicBezTo>
                <a:cubicBezTo>
                  <a:pt x="190506" y="353369"/>
                  <a:pt x="190506" y="353369"/>
                  <a:pt x="192470" y="353369"/>
                </a:cubicBezTo>
                <a:cubicBezTo>
                  <a:pt x="199344" y="355332"/>
                  <a:pt x="199344" y="355332"/>
                  <a:pt x="199344" y="355332"/>
                </a:cubicBezTo>
                <a:cubicBezTo>
                  <a:pt x="201308" y="353369"/>
                  <a:pt x="201308" y="353369"/>
                  <a:pt x="201308" y="353369"/>
                </a:cubicBezTo>
                <a:cubicBezTo>
                  <a:pt x="201308" y="342572"/>
                  <a:pt x="201308" y="342572"/>
                  <a:pt x="201308" y="342572"/>
                </a:cubicBezTo>
                <a:cubicBezTo>
                  <a:pt x="203272" y="335700"/>
                  <a:pt x="203272" y="335700"/>
                  <a:pt x="203272" y="335700"/>
                </a:cubicBezTo>
                <a:lnTo>
                  <a:pt x="201308" y="335700"/>
                </a:lnTo>
                <a:cubicBezTo>
                  <a:pt x="201308" y="335700"/>
                  <a:pt x="201308" y="335700"/>
                  <a:pt x="199344" y="335700"/>
                </a:cubicBezTo>
                <a:cubicBezTo>
                  <a:pt x="197380" y="335700"/>
                  <a:pt x="192470" y="335700"/>
                  <a:pt x="190506" y="333737"/>
                </a:cubicBezTo>
                <a:cubicBezTo>
                  <a:pt x="188542" y="333737"/>
                  <a:pt x="188542" y="333737"/>
                  <a:pt x="188542" y="333737"/>
                </a:cubicBezTo>
                <a:cubicBezTo>
                  <a:pt x="186578" y="333737"/>
                  <a:pt x="186578" y="333737"/>
                  <a:pt x="186578" y="333737"/>
                </a:cubicBezTo>
                <a:cubicBezTo>
                  <a:pt x="181668" y="333737"/>
                  <a:pt x="181668" y="333737"/>
                  <a:pt x="181668" y="333737"/>
                </a:cubicBezTo>
                <a:cubicBezTo>
                  <a:pt x="179704" y="331774"/>
                  <a:pt x="179704" y="331774"/>
                  <a:pt x="179704" y="331774"/>
                </a:cubicBezTo>
                <a:cubicBezTo>
                  <a:pt x="181668" y="329811"/>
                  <a:pt x="181668" y="329811"/>
                  <a:pt x="181668" y="329811"/>
                </a:cubicBezTo>
                <a:cubicBezTo>
                  <a:pt x="179704" y="327848"/>
                  <a:pt x="176758" y="325885"/>
                  <a:pt x="176758" y="322940"/>
                </a:cubicBezTo>
                <a:cubicBezTo>
                  <a:pt x="174794" y="319014"/>
                  <a:pt x="174794" y="319014"/>
                  <a:pt x="174794" y="319014"/>
                </a:cubicBezTo>
                <a:cubicBezTo>
                  <a:pt x="172830" y="317051"/>
                  <a:pt x="172830" y="317051"/>
                  <a:pt x="172830" y="315087"/>
                </a:cubicBezTo>
                <a:cubicBezTo>
                  <a:pt x="172830" y="311161"/>
                  <a:pt x="172830" y="311161"/>
                  <a:pt x="172830" y="311161"/>
                </a:cubicBezTo>
                <a:cubicBezTo>
                  <a:pt x="167920" y="311161"/>
                  <a:pt x="167920" y="311161"/>
                  <a:pt x="167920" y="311161"/>
                </a:cubicBezTo>
                <a:cubicBezTo>
                  <a:pt x="165956" y="309198"/>
                  <a:pt x="163010" y="309198"/>
                  <a:pt x="161047" y="307235"/>
                </a:cubicBezTo>
                <a:cubicBezTo>
                  <a:pt x="150244" y="294474"/>
                  <a:pt x="150244" y="294474"/>
                  <a:pt x="150244" y="294474"/>
                </a:cubicBezTo>
                <a:cubicBezTo>
                  <a:pt x="145334" y="290548"/>
                  <a:pt x="143370" y="285640"/>
                  <a:pt x="143370" y="281714"/>
                </a:cubicBezTo>
                <a:cubicBezTo>
                  <a:pt x="141407" y="266990"/>
                  <a:pt x="141407" y="266990"/>
                  <a:pt x="141407" y="266990"/>
                </a:cubicBezTo>
                <a:cubicBezTo>
                  <a:pt x="141407" y="265027"/>
                  <a:pt x="139443" y="263064"/>
                  <a:pt x="139443" y="258156"/>
                </a:cubicBezTo>
                <a:cubicBezTo>
                  <a:pt x="85433" y="93250"/>
                  <a:pt x="85433" y="93250"/>
                  <a:pt x="85433" y="93250"/>
                </a:cubicBezTo>
                <a:cubicBezTo>
                  <a:pt x="54009" y="4908"/>
                  <a:pt x="54009" y="4908"/>
                  <a:pt x="54009" y="4908"/>
                </a:cubicBezTo>
                <a:cubicBezTo>
                  <a:pt x="49099" y="0"/>
                  <a:pt x="49099" y="0"/>
                  <a:pt x="49099" y="0"/>
                </a:cubicBezTo>
                <a:cubicBezTo>
                  <a:pt x="40261" y="10797"/>
                  <a:pt x="40261" y="10797"/>
                  <a:pt x="40261" y="10797"/>
                </a:cubicBezTo>
                <a:cubicBezTo>
                  <a:pt x="38298" y="10797"/>
                  <a:pt x="38298" y="10797"/>
                  <a:pt x="38298" y="10797"/>
                </a:cubicBezTo>
                <a:cubicBezTo>
                  <a:pt x="40261" y="12761"/>
                  <a:pt x="40261" y="12761"/>
                  <a:pt x="40261" y="12761"/>
                </a:cubicBezTo>
                <a:cubicBezTo>
                  <a:pt x="40261" y="23558"/>
                  <a:pt x="40261" y="23558"/>
                  <a:pt x="40261" y="23558"/>
                </a:cubicBezTo>
                <a:cubicBezTo>
                  <a:pt x="42225" y="27484"/>
                  <a:pt x="42225" y="27484"/>
                  <a:pt x="42225" y="27484"/>
                </a:cubicBezTo>
                <a:cubicBezTo>
                  <a:pt x="35351" y="38282"/>
                  <a:pt x="35351" y="38282"/>
                  <a:pt x="35351" y="38282"/>
                </a:cubicBezTo>
                <a:cubicBezTo>
                  <a:pt x="37315" y="45153"/>
                  <a:pt x="37315" y="45153"/>
                  <a:pt x="37315" y="45153"/>
                </a:cubicBezTo>
                <a:cubicBezTo>
                  <a:pt x="37315" y="47116"/>
                  <a:pt x="37315" y="47116"/>
                  <a:pt x="37315" y="47116"/>
                </a:cubicBezTo>
                <a:cubicBezTo>
                  <a:pt x="35351" y="51042"/>
                  <a:pt x="35351" y="51042"/>
                  <a:pt x="35351" y="51042"/>
                </a:cubicBezTo>
                <a:cubicBezTo>
                  <a:pt x="42225" y="61840"/>
                  <a:pt x="42225" y="61840"/>
                  <a:pt x="42225" y="61840"/>
                </a:cubicBezTo>
                <a:lnTo>
                  <a:pt x="42225" y="63803"/>
                </a:lnTo>
                <a:cubicBezTo>
                  <a:pt x="37315" y="76563"/>
                  <a:pt x="37315" y="76563"/>
                  <a:pt x="37315" y="76563"/>
                </a:cubicBezTo>
                <a:cubicBezTo>
                  <a:pt x="39280" y="83434"/>
                  <a:pt x="39280" y="83434"/>
                  <a:pt x="39280" y="83434"/>
                </a:cubicBezTo>
                <a:cubicBezTo>
                  <a:pt x="39280" y="83434"/>
                  <a:pt x="39280" y="83434"/>
                  <a:pt x="37315" y="85397"/>
                </a:cubicBezTo>
                <a:cubicBezTo>
                  <a:pt x="35351" y="89324"/>
                  <a:pt x="35351" y="89324"/>
                  <a:pt x="35351" y="89324"/>
                </a:cubicBezTo>
                <a:cubicBezTo>
                  <a:pt x="51064" y="110919"/>
                  <a:pt x="51064" y="110919"/>
                  <a:pt x="51064" y="110919"/>
                </a:cubicBezTo>
                <a:cubicBezTo>
                  <a:pt x="53028" y="110919"/>
                  <a:pt x="53028" y="112882"/>
                  <a:pt x="51064" y="112882"/>
                </a:cubicBezTo>
                <a:cubicBezTo>
                  <a:pt x="49099" y="116808"/>
                  <a:pt x="49099" y="116808"/>
                  <a:pt x="49099" y="116808"/>
                </a:cubicBezTo>
                <a:cubicBezTo>
                  <a:pt x="49099" y="118771"/>
                  <a:pt x="49099" y="118771"/>
                  <a:pt x="49099" y="118771"/>
                </a:cubicBezTo>
                <a:cubicBezTo>
                  <a:pt x="49099" y="118771"/>
                  <a:pt x="51064" y="118771"/>
                  <a:pt x="51064" y="120734"/>
                </a:cubicBezTo>
                <a:cubicBezTo>
                  <a:pt x="51064" y="124661"/>
                  <a:pt x="51064" y="124661"/>
                  <a:pt x="51064" y="124661"/>
                </a:cubicBezTo>
                <a:cubicBezTo>
                  <a:pt x="51064" y="126624"/>
                  <a:pt x="49099" y="126624"/>
                  <a:pt x="49099" y="126624"/>
                </a:cubicBezTo>
                <a:cubicBezTo>
                  <a:pt x="44190" y="130550"/>
                  <a:pt x="44190" y="130550"/>
                  <a:pt x="44190" y="130550"/>
                </a:cubicBezTo>
                <a:cubicBezTo>
                  <a:pt x="42225" y="139384"/>
                  <a:pt x="42225" y="139384"/>
                  <a:pt x="42225" y="139384"/>
                </a:cubicBezTo>
                <a:cubicBezTo>
                  <a:pt x="31424" y="148219"/>
                  <a:pt x="31424" y="148219"/>
                  <a:pt x="31424" y="148219"/>
                </a:cubicBezTo>
                <a:cubicBezTo>
                  <a:pt x="29460" y="155090"/>
                  <a:pt x="29460" y="155090"/>
                  <a:pt x="29460" y="155090"/>
                </a:cubicBezTo>
                <a:cubicBezTo>
                  <a:pt x="29460" y="159998"/>
                  <a:pt x="29460" y="159998"/>
                  <a:pt x="26514" y="159998"/>
                </a:cubicBezTo>
                <a:close/>
              </a:path>
            </a:pathLst>
          </a:custGeom>
          <a:solidFill>
            <a:srgbClr val="00A758"/>
          </a:solidFill>
          <a:ln w="980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3EA1E09-A2A4-D082-35E3-361575A559D7}"/>
              </a:ext>
            </a:extLst>
          </p:cNvPr>
          <p:cNvSpPr/>
          <p:nvPr/>
        </p:nvSpPr>
        <p:spPr>
          <a:xfrm>
            <a:off x="1533097" y="2510099"/>
            <a:ext cx="667752" cy="844159"/>
          </a:xfrm>
          <a:custGeom>
            <a:avLst/>
            <a:gdLst>
              <a:gd name="connsiteX0" fmla="*/ 423238 w 667752"/>
              <a:gd name="connsiteY0" fmla="*/ 817656 h 844159"/>
              <a:gd name="connsiteX1" fmla="*/ 425202 w 667752"/>
              <a:gd name="connsiteY1" fmla="*/ 817656 h 844159"/>
              <a:gd name="connsiteX2" fmla="*/ 448769 w 667752"/>
              <a:gd name="connsiteY2" fmla="*/ 824528 h 844159"/>
              <a:gd name="connsiteX3" fmla="*/ 585266 w 667752"/>
              <a:gd name="connsiteY3" fmla="*/ 844159 h 844159"/>
              <a:gd name="connsiteX4" fmla="*/ 667753 w 667752"/>
              <a:gd name="connsiteY4" fmla="*/ 245395 h 844159"/>
              <a:gd name="connsiteX5" fmla="*/ 452697 w 667752"/>
              <a:gd name="connsiteY5" fmla="*/ 214966 h 844159"/>
              <a:gd name="connsiteX6" fmla="*/ 439931 w 667752"/>
              <a:gd name="connsiteY6" fmla="*/ 206132 h 844159"/>
              <a:gd name="connsiteX7" fmla="*/ 436003 w 667752"/>
              <a:gd name="connsiteY7" fmla="*/ 193371 h 844159"/>
              <a:gd name="connsiteX8" fmla="*/ 459571 w 667752"/>
              <a:gd name="connsiteY8" fmla="*/ 55950 h 844159"/>
              <a:gd name="connsiteX9" fmla="*/ 145334 w 667752"/>
              <a:gd name="connsiteY9" fmla="*/ 0 h 844159"/>
              <a:gd name="connsiteX10" fmla="*/ 0 w 667752"/>
              <a:gd name="connsiteY10" fmla="*/ 746001 h 844159"/>
              <a:gd name="connsiteX11" fmla="*/ 262191 w 667752"/>
              <a:gd name="connsiteY11" fmla="*/ 793117 h 844159"/>
              <a:gd name="connsiteX12" fmla="*/ 423238 w 667752"/>
              <a:gd name="connsiteY12" fmla="*/ 817656 h 84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7752" h="844159">
                <a:moveTo>
                  <a:pt x="423238" y="817656"/>
                </a:moveTo>
                <a:cubicBezTo>
                  <a:pt x="425202" y="817656"/>
                  <a:pt x="425202" y="817656"/>
                  <a:pt x="425202" y="817656"/>
                </a:cubicBezTo>
                <a:cubicBezTo>
                  <a:pt x="448769" y="824528"/>
                  <a:pt x="448769" y="824528"/>
                  <a:pt x="448769" y="824528"/>
                </a:cubicBezTo>
                <a:cubicBezTo>
                  <a:pt x="585266" y="844159"/>
                  <a:pt x="585266" y="844159"/>
                  <a:pt x="585266" y="844159"/>
                </a:cubicBezTo>
                <a:cubicBezTo>
                  <a:pt x="667753" y="245395"/>
                  <a:pt x="667753" y="245395"/>
                  <a:pt x="667753" y="245395"/>
                </a:cubicBezTo>
                <a:cubicBezTo>
                  <a:pt x="452697" y="214966"/>
                  <a:pt x="452697" y="214966"/>
                  <a:pt x="452697" y="214966"/>
                </a:cubicBezTo>
                <a:cubicBezTo>
                  <a:pt x="448769" y="213003"/>
                  <a:pt x="441895" y="211040"/>
                  <a:pt x="439931" y="206132"/>
                </a:cubicBezTo>
                <a:cubicBezTo>
                  <a:pt x="437967" y="202205"/>
                  <a:pt x="436003" y="197298"/>
                  <a:pt x="436003" y="193371"/>
                </a:cubicBezTo>
                <a:cubicBezTo>
                  <a:pt x="459571" y="55950"/>
                  <a:pt x="459571" y="55950"/>
                  <a:pt x="459571" y="55950"/>
                </a:cubicBezTo>
                <a:cubicBezTo>
                  <a:pt x="145334" y="0"/>
                  <a:pt x="145334" y="0"/>
                  <a:pt x="145334" y="0"/>
                </a:cubicBezTo>
                <a:cubicBezTo>
                  <a:pt x="0" y="746001"/>
                  <a:pt x="0" y="746001"/>
                  <a:pt x="0" y="746001"/>
                </a:cubicBezTo>
                <a:cubicBezTo>
                  <a:pt x="262191" y="793117"/>
                  <a:pt x="262191" y="793117"/>
                  <a:pt x="262191" y="793117"/>
                </a:cubicBezTo>
                <a:lnTo>
                  <a:pt x="423238" y="817656"/>
                </a:lnTo>
                <a:close/>
              </a:path>
            </a:pathLst>
          </a:custGeom>
          <a:solidFill>
            <a:srgbClr val="FF7769"/>
          </a:solidFill>
          <a:ln w="980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362350-F60F-A546-751D-CEE41AB7B828}"/>
              </a:ext>
            </a:extLst>
          </p:cNvPr>
          <p:cNvSpPr/>
          <p:nvPr/>
        </p:nvSpPr>
        <p:spPr>
          <a:xfrm>
            <a:off x="2141930" y="2767273"/>
            <a:ext cx="882808" cy="675327"/>
          </a:xfrm>
          <a:custGeom>
            <a:avLst/>
            <a:gdLst>
              <a:gd name="connsiteX0" fmla="*/ 272011 w 882808"/>
              <a:gd name="connsiteY0" fmla="*/ 623304 h 675327"/>
              <a:gd name="connsiteX1" fmla="*/ 372174 w 882808"/>
              <a:gd name="connsiteY1" fmla="*/ 634101 h 675327"/>
              <a:gd name="connsiteX2" fmla="*/ 618653 w 882808"/>
              <a:gd name="connsiteY2" fmla="*/ 657659 h 675327"/>
              <a:gd name="connsiteX3" fmla="*/ 740420 w 882808"/>
              <a:gd name="connsiteY3" fmla="*/ 666493 h 675327"/>
              <a:gd name="connsiteX4" fmla="*/ 742384 w 882808"/>
              <a:gd name="connsiteY4" fmla="*/ 668456 h 675327"/>
              <a:gd name="connsiteX5" fmla="*/ 744348 w 882808"/>
              <a:gd name="connsiteY5" fmla="*/ 668456 h 675327"/>
              <a:gd name="connsiteX6" fmla="*/ 746312 w 882808"/>
              <a:gd name="connsiteY6" fmla="*/ 668456 h 675327"/>
              <a:gd name="connsiteX7" fmla="*/ 844511 w 882808"/>
              <a:gd name="connsiteY7" fmla="*/ 675327 h 675327"/>
              <a:gd name="connsiteX8" fmla="*/ 872007 w 882808"/>
              <a:gd name="connsiteY8" fmla="*/ 222819 h 675327"/>
              <a:gd name="connsiteX9" fmla="*/ 872007 w 882808"/>
              <a:gd name="connsiteY9" fmla="*/ 220856 h 675327"/>
              <a:gd name="connsiteX10" fmla="*/ 872007 w 882808"/>
              <a:gd name="connsiteY10" fmla="*/ 218892 h 675327"/>
              <a:gd name="connsiteX11" fmla="*/ 882809 w 882808"/>
              <a:gd name="connsiteY11" fmla="*/ 80490 h 675327"/>
              <a:gd name="connsiteX12" fmla="*/ 666771 w 882808"/>
              <a:gd name="connsiteY12" fmla="*/ 63803 h 675327"/>
              <a:gd name="connsiteX13" fmla="*/ 662843 w 882808"/>
              <a:gd name="connsiteY13" fmla="*/ 63803 h 675327"/>
              <a:gd name="connsiteX14" fmla="*/ 660879 w 882808"/>
              <a:gd name="connsiteY14" fmla="*/ 63803 h 675327"/>
              <a:gd name="connsiteX15" fmla="*/ 560716 w 882808"/>
              <a:gd name="connsiteY15" fmla="*/ 54968 h 675327"/>
              <a:gd name="connsiteX16" fmla="*/ 413418 w 882808"/>
              <a:gd name="connsiteY16" fmla="*/ 40245 h 675327"/>
              <a:gd name="connsiteX17" fmla="*/ 81505 w 882808"/>
              <a:gd name="connsiteY17" fmla="*/ 0 h 675327"/>
              <a:gd name="connsiteX18" fmla="*/ 0 w 882808"/>
              <a:gd name="connsiteY18" fmla="*/ 591893 h 675327"/>
              <a:gd name="connsiteX19" fmla="*/ 265137 w 882808"/>
              <a:gd name="connsiteY19" fmla="*/ 624285 h 675327"/>
              <a:gd name="connsiteX20" fmla="*/ 272011 w 882808"/>
              <a:gd name="connsiteY20" fmla="*/ 623304 h 675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82808" h="675327">
                <a:moveTo>
                  <a:pt x="272011" y="623304"/>
                </a:moveTo>
                <a:cubicBezTo>
                  <a:pt x="372174" y="634101"/>
                  <a:pt x="372174" y="634101"/>
                  <a:pt x="372174" y="634101"/>
                </a:cubicBezTo>
                <a:cubicBezTo>
                  <a:pt x="618653" y="657659"/>
                  <a:pt x="618653" y="657659"/>
                  <a:pt x="618653" y="657659"/>
                </a:cubicBezTo>
                <a:cubicBezTo>
                  <a:pt x="740420" y="666493"/>
                  <a:pt x="740420" y="666493"/>
                  <a:pt x="740420" y="666493"/>
                </a:cubicBezTo>
                <a:cubicBezTo>
                  <a:pt x="742384" y="666493"/>
                  <a:pt x="742384" y="668456"/>
                  <a:pt x="742384" y="668456"/>
                </a:cubicBezTo>
                <a:cubicBezTo>
                  <a:pt x="744348" y="668456"/>
                  <a:pt x="744348" y="668456"/>
                  <a:pt x="744348" y="668456"/>
                </a:cubicBezTo>
                <a:cubicBezTo>
                  <a:pt x="744348" y="668456"/>
                  <a:pt x="744348" y="668456"/>
                  <a:pt x="746312" y="668456"/>
                </a:cubicBezTo>
                <a:cubicBezTo>
                  <a:pt x="844511" y="675327"/>
                  <a:pt x="844511" y="675327"/>
                  <a:pt x="844511" y="675327"/>
                </a:cubicBezTo>
                <a:cubicBezTo>
                  <a:pt x="872007" y="222819"/>
                  <a:pt x="872007" y="222819"/>
                  <a:pt x="872007" y="222819"/>
                </a:cubicBezTo>
                <a:lnTo>
                  <a:pt x="872007" y="220856"/>
                </a:lnTo>
                <a:cubicBezTo>
                  <a:pt x="872007" y="218892"/>
                  <a:pt x="872007" y="218892"/>
                  <a:pt x="872007" y="218892"/>
                </a:cubicBezTo>
                <a:cubicBezTo>
                  <a:pt x="882809" y="80490"/>
                  <a:pt x="882809" y="80490"/>
                  <a:pt x="882809" y="80490"/>
                </a:cubicBezTo>
                <a:cubicBezTo>
                  <a:pt x="666771" y="63803"/>
                  <a:pt x="666771" y="63803"/>
                  <a:pt x="666771" y="63803"/>
                </a:cubicBezTo>
                <a:cubicBezTo>
                  <a:pt x="664807" y="63803"/>
                  <a:pt x="664807" y="63803"/>
                  <a:pt x="662843" y="63803"/>
                </a:cubicBezTo>
                <a:cubicBezTo>
                  <a:pt x="662843" y="63803"/>
                  <a:pt x="662843" y="63803"/>
                  <a:pt x="660879" y="63803"/>
                </a:cubicBezTo>
                <a:cubicBezTo>
                  <a:pt x="560716" y="54968"/>
                  <a:pt x="560716" y="54968"/>
                  <a:pt x="560716" y="54968"/>
                </a:cubicBezTo>
                <a:cubicBezTo>
                  <a:pt x="413418" y="40245"/>
                  <a:pt x="413418" y="40245"/>
                  <a:pt x="413418" y="40245"/>
                </a:cubicBezTo>
                <a:cubicBezTo>
                  <a:pt x="81505" y="0"/>
                  <a:pt x="81505" y="0"/>
                  <a:pt x="81505" y="0"/>
                </a:cubicBezTo>
                <a:cubicBezTo>
                  <a:pt x="0" y="591893"/>
                  <a:pt x="0" y="591893"/>
                  <a:pt x="0" y="591893"/>
                </a:cubicBezTo>
                <a:cubicBezTo>
                  <a:pt x="265137" y="624285"/>
                  <a:pt x="265137" y="624285"/>
                  <a:pt x="265137" y="624285"/>
                </a:cubicBezTo>
                <a:cubicBezTo>
                  <a:pt x="267101" y="621340"/>
                  <a:pt x="270047" y="623304"/>
                  <a:pt x="272011" y="623304"/>
                </a:cubicBezTo>
                <a:close/>
              </a:path>
            </a:pathLst>
          </a:custGeom>
          <a:solidFill>
            <a:srgbClr val="FF7769"/>
          </a:solidFill>
          <a:ln w="9808" cap="flat">
            <a:noFill/>
            <a:prstDash val="solid"/>
            <a:miter/>
          </a:ln>
        </p:spPr>
        <p:txBody>
          <a:bodyPr rtlCol="0" anchor="ctr"/>
          <a:lstStyle/>
          <a:p>
            <a:endParaRPr lang="en-US"/>
          </a:p>
        </p:txBody>
      </p:sp>
      <p:sp>
        <p:nvSpPr>
          <p:cNvPr id="256" name="Freeform: Shape 255">
            <a:extLst>
              <a:ext uri="{FF2B5EF4-FFF2-40B4-BE49-F238E27FC236}">
                <a16:creationId xmlns:a16="http://schemas.microsoft.com/office/drawing/2014/main" id="{A84AD0B3-C2DE-0013-B720-D68D5BA83326}"/>
              </a:ext>
            </a:extLst>
          </p:cNvPr>
          <p:cNvSpPr/>
          <p:nvPr/>
        </p:nvSpPr>
        <p:spPr>
          <a:xfrm>
            <a:off x="884984" y="2361880"/>
            <a:ext cx="774789" cy="1178878"/>
          </a:xfrm>
          <a:custGeom>
            <a:avLst/>
            <a:gdLst>
              <a:gd name="connsiteX0" fmla="*/ 501797 w 774789"/>
              <a:gd name="connsiteY0" fmla="*/ 1041457 h 1178878"/>
              <a:gd name="connsiteX1" fmla="*/ 501797 w 774789"/>
              <a:gd name="connsiteY1" fmla="*/ 1041457 h 1178878"/>
              <a:gd name="connsiteX2" fmla="*/ 512599 w 774789"/>
              <a:gd name="connsiteY2" fmla="*/ 1023788 h 1178878"/>
              <a:gd name="connsiteX3" fmla="*/ 525364 w 774789"/>
              <a:gd name="connsiteY3" fmla="*/ 1019862 h 1178878"/>
              <a:gd name="connsiteX4" fmla="*/ 534202 w 774789"/>
              <a:gd name="connsiteY4" fmla="*/ 1017899 h 1178878"/>
              <a:gd name="connsiteX5" fmla="*/ 538130 w 774789"/>
              <a:gd name="connsiteY5" fmla="*/ 1017899 h 1178878"/>
              <a:gd name="connsiteX6" fmla="*/ 542058 w 774789"/>
              <a:gd name="connsiteY6" fmla="*/ 1017899 h 1178878"/>
              <a:gd name="connsiteX7" fmla="*/ 544022 w 774789"/>
              <a:gd name="connsiteY7" fmla="*/ 1017899 h 1178878"/>
              <a:gd name="connsiteX8" fmla="*/ 554824 w 774789"/>
              <a:gd name="connsiteY8" fmla="*/ 1021825 h 1178878"/>
              <a:gd name="connsiteX9" fmla="*/ 556788 w 774789"/>
              <a:gd name="connsiteY9" fmla="*/ 1021825 h 1178878"/>
              <a:gd name="connsiteX10" fmla="*/ 560716 w 774789"/>
              <a:gd name="connsiteY10" fmla="*/ 1021825 h 1178878"/>
              <a:gd name="connsiteX11" fmla="*/ 573482 w 774789"/>
              <a:gd name="connsiteY11" fmla="*/ 1028696 h 1178878"/>
              <a:gd name="connsiteX12" fmla="*/ 580356 w 774789"/>
              <a:gd name="connsiteY12" fmla="*/ 1032623 h 1178878"/>
              <a:gd name="connsiteX13" fmla="*/ 582320 w 774789"/>
              <a:gd name="connsiteY13" fmla="*/ 1036549 h 1178878"/>
              <a:gd name="connsiteX14" fmla="*/ 591158 w 774789"/>
              <a:gd name="connsiteY14" fmla="*/ 1029678 h 1178878"/>
              <a:gd name="connsiteX15" fmla="*/ 612761 w 774789"/>
              <a:gd name="connsiteY15" fmla="*/ 912870 h 1178878"/>
              <a:gd name="connsiteX16" fmla="*/ 632401 w 774789"/>
              <a:gd name="connsiteY16" fmla="*/ 898146 h 1178878"/>
              <a:gd name="connsiteX17" fmla="*/ 774790 w 774789"/>
              <a:gd name="connsiteY17" fmla="*/ 148219 h 1178878"/>
              <a:gd name="connsiteX18" fmla="*/ 439931 w 774789"/>
              <a:gd name="connsiteY18" fmla="*/ 76563 h 1178878"/>
              <a:gd name="connsiteX19" fmla="*/ 436003 w 774789"/>
              <a:gd name="connsiteY19" fmla="*/ 76563 h 1178878"/>
              <a:gd name="connsiteX20" fmla="*/ 434039 w 774789"/>
              <a:gd name="connsiteY20" fmla="*/ 76563 h 1178878"/>
              <a:gd name="connsiteX21" fmla="*/ 237641 w 774789"/>
              <a:gd name="connsiteY21" fmla="*/ 31411 h 1178878"/>
              <a:gd name="connsiteX22" fmla="*/ 114893 w 774789"/>
              <a:gd name="connsiteY22" fmla="*/ 0 h 1178878"/>
              <a:gd name="connsiteX23" fmla="*/ 0 w 774789"/>
              <a:gd name="connsiteY23" fmla="*/ 438766 h 1178878"/>
              <a:gd name="connsiteX24" fmla="*/ 196398 w 774789"/>
              <a:gd name="connsiteY24" fmla="*/ 735204 h 1178878"/>
              <a:gd name="connsiteX25" fmla="*/ 410472 w 774789"/>
              <a:gd name="connsiteY25" fmla="*/ 1053236 h 1178878"/>
              <a:gd name="connsiteX26" fmla="*/ 494923 w 774789"/>
              <a:gd name="connsiteY26" fmla="*/ 1178878 h 1178878"/>
              <a:gd name="connsiteX27" fmla="*/ 494923 w 774789"/>
              <a:gd name="connsiteY27" fmla="*/ 1176915 h 1178878"/>
              <a:gd name="connsiteX28" fmla="*/ 496887 w 774789"/>
              <a:gd name="connsiteY28" fmla="*/ 1159247 h 1178878"/>
              <a:gd name="connsiteX29" fmla="*/ 490013 w 774789"/>
              <a:gd name="connsiteY29" fmla="*/ 1139615 h 1178878"/>
              <a:gd name="connsiteX30" fmla="*/ 491977 w 774789"/>
              <a:gd name="connsiteY30" fmla="*/ 1124891 h 1178878"/>
              <a:gd name="connsiteX31" fmla="*/ 493941 w 774789"/>
              <a:gd name="connsiteY31" fmla="*/ 1120965 h 1178878"/>
              <a:gd name="connsiteX32" fmla="*/ 493941 w 774789"/>
              <a:gd name="connsiteY32" fmla="*/ 1117039 h 1178878"/>
              <a:gd name="connsiteX33" fmla="*/ 493941 w 774789"/>
              <a:gd name="connsiteY33" fmla="*/ 1106241 h 1178878"/>
              <a:gd name="connsiteX34" fmla="*/ 493941 w 774789"/>
              <a:gd name="connsiteY34" fmla="*/ 1097407 h 1178878"/>
              <a:gd name="connsiteX35" fmla="*/ 497869 w 774789"/>
              <a:gd name="connsiteY35" fmla="*/ 1077775 h 1178878"/>
              <a:gd name="connsiteX36" fmla="*/ 497869 w 774789"/>
              <a:gd name="connsiteY36" fmla="*/ 1073849 h 1178878"/>
              <a:gd name="connsiteX37" fmla="*/ 497869 w 774789"/>
              <a:gd name="connsiteY37" fmla="*/ 1071886 h 1178878"/>
              <a:gd name="connsiteX38" fmla="*/ 495905 w 774789"/>
              <a:gd name="connsiteY38" fmla="*/ 1063052 h 1178878"/>
              <a:gd name="connsiteX39" fmla="*/ 495905 w 774789"/>
              <a:gd name="connsiteY39" fmla="*/ 1056181 h 1178878"/>
              <a:gd name="connsiteX40" fmla="*/ 501797 w 774789"/>
              <a:gd name="connsiteY40" fmla="*/ 1041457 h 117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74789" h="1178878">
                <a:moveTo>
                  <a:pt x="501797" y="1041457"/>
                </a:moveTo>
                <a:lnTo>
                  <a:pt x="501797" y="1041457"/>
                </a:lnTo>
                <a:cubicBezTo>
                  <a:pt x="501797" y="1034586"/>
                  <a:pt x="505725" y="1028696"/>
                  <a:pt x="512599" y="1023788"/>
                </a:cubicBezTo>
                <a:cubicBezTo>
                  <a:pt x="525364" y="1019862"/>
                  <a:pt x="525364" y="1019862"/>
                  <a:pt x="525364" y="1019862"/>
                </a:cubicBezTo>
                <a:cubicBezTo>
                  <a:pt x="527328" y="1017899"/>
                  <a:pt x="529292" y="1017899"/>
                  <a:pt x="534202" y="1017899"/>
                </a:cubicBezTo>
                <a:cubicBezTo>
                  <a:pt x="536166" y="1017899"/>
                  <a:pt x="538130" y="1017899"/>
                  <a:pt x="538130" y="1017899"/>
                </a:cubicBezTo>
                <a:cubicBezTo>
                  <a:pt x="542058" y="1017899"/>
                  <a:pt x="542058" y="1017899"/>
                  <a:pt x="542058" y="1017899"/>
                </a:cubicBezTo>
                <a:cubicBezTo>
                  <a:pt x="542058" y="1017899"/>
                  <a:pt x="542058" y="1017899"/>
                  <a:pt x="544022" y="1017899"/>
                </a:cubicBezTo>
                <a:cubicBezTo>
                  <a:pt x="547950" y="1017899"/>
                  <a:pt x="552860" y="1019862"/>
                  <a:pt x="554824" y="1021825"/>
                </a:cubicBezTo>
                <a:cubicBezTo>
                  <a:pt x="556788" y="1021825"/>
                  <a:pt x="556788" y="1021825"/>
                  <a:pt x="556788" y="1021825"/>
                </a:cubicBezTo>
                <a:cubicBezTo>
                  <a:pt x="558752" y="1021825"/>
                  <a:pt x="560716" y="1021825"/>
                  <a:pt x="560716" y="1021825"/>
                </a:cubicBezTo>
                <a:cubicBezTo>
                  <a:pt x="564644" y="1021825"/>
                  <a:pt x="571518" y="1023788"/>
                  <a:pt x="573482" y="1028696"/>
                </a:cubicBezTo>
                <a:cubicBezTo>
                  <a:pt x="580356" y="1032623"/>
                  <a:pt x="580356" y="1032623"/>
                  <a:pt x="580356" y="1032623"/>
                </a:cubicBezTo>
                <a:cubicBezTo>
                  <a:pt x="582320" y="1034586"/>
                  <a:pt x="582320" y="1036549"/>
                  <a:pt x="582320" y="1036549"/>
                </a:cubicBezTo>
                <a:cubicBezTo>
                  <a:pt x="591158" y="1029678"/>
                  <a:pt x="591158" y="1029678"/>
                  <a:pt x="591158" y="1029678"/>
                </a:cubicBezTo>
                <a:cubicBezTo>
                  <a:pt x="612761" y="912870"/>
                  <a:pt x="612761" y="912870"/>
                  <a:pt x="612761" y="912870"/>
                </a:cubicBezTo>
                <a:cubicBezTo>
                  <a:pt x="614726" y="904036"/>
                  <a:pt x="623563" y="898146"/>
                  <a:pt x="632401" y="898146"/>
                </a:cubicBezTo>
                <a:cubicBezTo>
                  <a:pt x="774790" y="148219"/>
                  <a:pt x="774790" y="148219"/>
                  <a:pt x="774790" y="148219"/>
                </a:cubicBezTo>
                <a:cubicBezTo>
                  <a:pt x="439931" y="76563"/>
                  <a:pt x="439931" y="76563"/>
                  <a:pt x="439931" y="76563"/>
                </a:cubicBezTo>
                <a:cubicBezTo>
                  <a:pt x="437967" y="76563"/>
                  <a:pt x="437967" y="76563"/>
                  <a:pt x="436003" y="76563"/>
                </a:cubicBezTo>
                <a:cubicBezTo>
                  <a:pt x="436003" y="76563"/>
                  <a:pt x="436003" y="76563"/>
                  <a:pt x="434039" y="76563"/>
                </a:cubicBezTo>
                <a:cubicBezTo>
                  <a:pt x="237641" y="31411"/>
                  <a:pt x="237641" y="31411"/>
                  <a:pt x="237641" y="31411"/>
                </a:cubicBezTo>
                <a:cubicBezTo>
                  <a:pt x="114893" y="0"/>
                  <a:pt x="114893" y="0"/>
                  <a:pt x="114893" y="0"/>
                </a:cubicBezTo>
                <a:cubicBezTo>
                  <a:pt x="0" y="438766"/>
                  <a:pt x="0" y="438766"/>
                  <a:pt x="0" y="438766"/>
                </a:cubicBezTo>
                <a:cubicBezTo>
                  <a:pt x="196398" y="735204"/>
                  <a:pt x="196398" y="735204"/>
                  <a:pt x="196398" y="735204"/>
                </a:cubicBezTo>
                <a:cubicBezTo>
                  <a:pt x="410472" y="1053236"/>
                  <a:pt x="410472" y="1053236"/>
                  <a:pt x="410472" y="1053236"/>
                </a:cubicBezTo>
                <a:cubicBezTo>
                  <a:pt x="494923" y="1178878"/>
                  <a:pt x="494923" y="1178878"/>
                  <a:pt x="494923" y="1178878"/>
                </a:cubicBezTo>
                <a:cubicBezTo>
                  <a:pt x="494923" y="1176915"/>
                  <a:pt x="494923" y="1176915"/>
                  <a:pt x="494923" y="1176915"/>
                </a:cubicBezTo>
                <a:cubicBezTo>
                  <a:pt x="496887" y="1159247"/>
                  <a:pt x="496887" y="1159247"/>
                  <a:pt x="496887" y="1159247"/>
                </a:cubicBezTo>
                <a:cubicBezTo>
                  <a:pt x="490013" y="1139615"/>
                  <a:pt x="490013" y="1139615"/>
                  <a:pt x="490013" y="1139615"/>
                </a:cubicBezTo>
                <a:cubicBezTo>
                  <a:pt x="490013" y="1135689"/>
                  <a:pt x="490013" y="1128818"/>
                  <a:pt x="491977" y="1124891"/>
                </a:cubicBezTo>
                <a:cubicBezTo>
                  <a:pt x="493941" y="1120965"/>
                  <a:pt x="493941" y="1120965"/>
                  <a:pt x="493941" y="1120965"/>
                </a:cubicBezTo>
                <a:cubicBezTo>
                  <a:pt x="493941" y="1119002"/>
                  <a:pt x="493941" y="1119002"/>
                  <a:pt x="493941" y="1117039"/>
                </a:cubicBezTo>
                <a:cubicBezTo>
                  <a:pt x="493941" y="1113112"/>
                  <a:pt x="493941" y="1108204"/>
                  <a:pt x="493941" y="1106241"/>
                </a:cubicBezTo>
                <a:cubicBezTo>
                  <a:pt x="493941" y="1102315"/>
                  <a:pt x="493941" y="1099370"/>
                  <a:pt x="493941" y="1097407"/>
                </a:cubicBezTo>
                <a:cubicBezTo>
                  <a:pt x="497869" y="1077775"/>
                  <a:pt x="497869" y="1077775"/>
                  <a:pt x="497869" y="1077775"/>
                </a:cubicBezTo>
                <a:cubicBezTo>
                  <a:pt x="497869" y="1075812"/>
                  <a:pt x="497869" y="1073849"/>
                  <a:pt x="497869" y="1073849"/>
                </a:cubicBezTo>
                <a:cubicBezTo>
                  <a:pt x="497869" y="1071886"/>
                  <a:pt x="497869" y="1071886"/>
                  <a:pt x="497869" y="1071886"/>
                </a:cubicBezTo>
                <a:cubicBezTo>
                  <a:pt x="495905" y="1069923"/>
                  <a:pt x="495905" y="1065015"/>
                  <a:pt x="495905" y="1063052"/>
                </a:cubicBezTo>
                <a:cubicBezTo>
                  <a:pt x="495905" y="1056181"/>
                  <a:pt x="495905" y="1056181"/>
                  <a:pt x="495905" y="1056181"/>
                </a:cubicBezTo>
                <a:cubicBezTo>
                  <a:pt x="496887" y="1050291"/>
                  <a:pt x="498851" y="1046365"/>
                  <a:pt x="501797" y="1041457"/>
                </a:cubicBezTo>
                <a:close/>
              </a:path>
            </a:pathLst>
          </a:custGeom>
          <a:solidFill>
            <a:srgbClr val="00A758"/>
          </a:solidFill>
          <a:ln w="9808" cap="flat">
            <a:no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9FE6CD50-8EB0-75C3-75A2-9610A06F165B}"/>
              </a:ext>
            </a:extLst>
          </p:cNvPr>
          <p:cNvSpPr/>
          <p:nvPr/>
        </p:nvSpPr>
        <p:spPr>
          <a:xfrm>
            <a:off x="1993650" y="2106669"/>
            <a:ext cx="854330" cy="695940"/>
          </a:xfrm>
          <a:custGeom>
            <a:avLst/>
            <a:gdLst>
              <a:gd name="connsiteX0" fmla="*/ 579374 w 854330"/>
              <a:gd name="connsiteY0" fmla="*/ 63803 h 695940"/>
              <a:gd name="connsiteX1" fmla="*/ 363336 w 854330"/>
              <a:gd name="connsiteY1" fmla="*/ 38282 h 695940"/>
              <a:gd name="connsiteX2" fmla="*/ 110965 w 854330"/>
              <a:gd name="connsiteY2" fmla="*/ 0 h 695940"/>
              <a:gd name="connsiteX3" fmla="*/ 102127 w 854330"/>
              <a:gd name="connsiteY3" fmla="*/ 61840 h 695940"/>
              <a:gd name="connsiteX4" fmla="*/ 102127 w 854330"/>
              <a:gd name="connsiteY4" fmla="*/ 63803 h 695940"/>
              <a:gd name="connsiteX5" fmla="*/ 102127 w 854330"/>
              <a:gd name="connsiteY5" fmla="*/ 65766 h 695940"/>
              <a:gd name="connsiteX6" fmla="*/ 39280 w 854330"/>
              <a:gd name="connsiteY6" fmla="*/ 446619 h 695940"/>
              <a:gd name="connsiteX7" fmla="*/ 32406 w 854330"/>
              <a:gd name="connsiteY7" fmla="*/ 459380 h 695940"/>
              <a:gd name="connsiteX8" fmla="*/ 23568 w 854330"/>
              <a:gd name="connsiteY8" fmla="*/ 463306 h 695940"/>
              <a:gd name="connsiteX9" fmla="*/ 0 w 854330"/>
              <a:gd name="connsiteY9" fmla="*/ 599746 h 695940"/>
              <a:gd name="connsiteX10" fmla="*/ 230768 w 854330"/>
              <a:gd name="connsiteY10" fmla="*/ 634101 h 695940"/>
              <a:gd name="connsiteX11" fmla="*/ 567590 w 854330"/>
              <a:gd name="connsiteY11" fmla="*/ 674346 h 695940"/>
              <a:gd name="connsiteX12" fmla="*/ 716852 w 854330"/>
              <a:gd name="connsiteY12" fmla="*/ 689069 h 695940"/>
              <a:gd name="connsiteX13" fmla="*/ 803268 w 854330"/>
              <a:gd name="connsiteY13" fmla="*/ 695940 h 695940"/>
              <a:gd name="connsiteX14" fmla="*/ 828799 w 854330"/>
              <a:gd name="connsiteY14" fmla="*/ 387724 h 695940"/>
              <a:gd name="connsiteX15" fmla="*/ 830763 w 854330"/>
              <a:gd name="connsiteY15" fmla="*/ 385761 h 695940"/>
              <a:gd name="connsiteX16" fmla="*/ 830763 w 854330"/>
              <a:gd name="connsiteY16" fmla="*/ 383798 h 695940"/>
              <a:gd name="connsiteX17" fmla="*/ 854331 w 854330"/>
              <a:gd name="connsiteY17" fmla="*/ 88342 h 695940"/>
              <a:gd name="connsiteX18" fmla="*/ 580356 w 854330"/>
              <a:gd name="connsiteY18" fmla="*/ 62821 h 695940"/>
              <a:gd name="connsiteX19" fmla="*/ 579374 w 854330"/>
              <a:gd name="connsiteY19" fmla="*/ 63803 h 695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4330" h="695940">
                <a:moveTo>
                  <a:pt x="579374" y="63803"/>
                </a:moveTo>
                <a:cubicBezTo>
                  <a:pt x="363336" y="38282"/>
                  <a:pt x="363336" y="38282"/>
                  <a:pt x="363336" y="38282"/>
                </a:cubicBezTo>
                <a:cubicBezTo>
                  <a:pt x="110965" y="0"/>
                  <a:pt x="110965" y="0"/>
                  <a:pt x="110965" y="0"/>
                </a:cubicBezTo>
                <a:cubicBezTo>
                  <a:pt x="102127" y="61840"/>
                  <a:pt x="102127" y="61840"/>
                  <a:pt x="102127" y="61840"/>
                </a:cubicBezTo>
                <a:lnTo>
                  <a:pt x="102127" y="63803"/>
                </a:lnTo>
                <a:cubicBezTo>
                  <a:pt x="102127" y="65766"/>
                  <a:pt x="102127" y="65766"/>
                  <a:pt x="102127" y="65766"/>
                </a:cubicBezTo>
                <a:cubicBezTo>
                  <a:pt x="39280" y="446619"/>
                  <a:pt x="39280" y="446619"/>
                  <a:pt x="39280" y="446619"/>
                </a:cubicBezTo>
                <a:cubicBezTo>
                  <a:pt x="39280" y="453490"/>
                  <a:pt x="37316" y="457417"/>
                  <a:pt x="32406" y="459380"/>
                </a:cubicBezTo>
                <a:cubicBezTo>
                  <a:pt x="30442" y="461343"/>
                  <a:pt x="25532" y="463306"/>
                  <a:pt x="23568" y="463306"/>
                </a:cubicBezTo>
                <a:cubicBezTo>
                  <a:pt x="0" y="599746"/>
                  <a:pt x="0" y="599746"/>
                  <a:pt x="0" y="599746"/>
                </a:cubicBezTo>
                <a:cubicBezTo>
                  <a:pt x="230768" y="634101"/>
                  <a:pt x="230768" y="634101"/>
                  <a:pt x="230768" y="634101"/>
                </a:cubicBezTo>
                <a:cubicBezTo>
                  <a:pt x="567590" y="674346"/>
                  <a:pt x="567590" y="674346"/>
                  <a:pt x="567590" y="674346"/>
                </a:cubicBezTo>
                <a:cubicBezTo>
                  <a:pt x="716852" y="689069"/>
                  <a:pt x="716852" y="689069"/>
                  <a:pt x="716852" y="689069"/>
                </a:cubicBezTo>
                <a:cubicBezTo>
                  <a:pt x="803268" y="695940"/>
                  <a:pt x="803268" y="695940"/>
                  <a:pt x="803268" y="695940"/>
                </a:cubicBezTo>
                <a:cubicBezTo>
                  <a:pt x="828799" y="387724"/>
                  <a:pt x="828799" y="387724"/>
                  <a:pt x="828799" y="387724"/>
                </a:cubicBezTo>
                <a:cubicBezTo>
                  <a:pt x="828799" y="385761"/>
                  <a:pt x="828799" y="385761"/>
                  <a:pt x="830763" y="385761"/>
                </a:cubicBezTo>
                <a:cubicBezTo>
                  <a:pt x="830763" y="383798"/>
                  <a:pt x="830763" y="383798"/>
                  <a:pt x="830763" y="383798"/>
                </a:cubicBezTo>
                <a:cubicBezTo>
                  <a:pt x="854331" y="88342"/>
                  <a:pt x="854331" y="88342"/>
                  <a:pt x="854331" y="88342"/>
                </a:cubicBezTo>
                <a:cubicBezTo>
                  <a:pt x="580356" y="62821"/>
                  <a:pt x="580356" y="62821"/>
                  <a:pt x="580356" y="62821"/>
                </a:cubicBezTo>
                <a:cubicBezTo>
                  <a:pt x="579374" y="63803"/>
                  <a:pt x="579374" y="63803"/>
                  <a:pt x="579374" y="63803"/>
                </a:cubicBezTo>
                <a:close/>
              </a:path>
            </a:pathLst>
          </a:custGeom>
          <a:solidFill>
            <a:srgbClr val="00A758"/>
          </a:solidFill>
          <a:ln w="9808" cap="flat">
            <a:no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B65E3035-0E1F-E3E8-D857-99A5C13B3246}"/>
              </a:ext>
            </a:extLst>
          </p:cNvPr>
          <p:cNvSpPr/>
          <p:nvPr/>
        </p:nvSpPr>
        <p:spPr>
          <a:xfrm>
            <a:off x="3703294" y="2587644"/>
            <a:ext cx="9819" cy="9815"/>
          </a:xfrm>
          <a:custGeom>
            <a:avLst/>
            <a:gdLst>
              <a:gd name="connsiteX0" fmla="*/ 0 w 9819"/>
              <a:gd name="connsiteY0" fmla="*/ 0 h 9815"/>
              <a:gd name="connsiteX1" fmla="*/ 0 w 9819"/>
              <a:gd name="connsiteY1" fmla="*/ 0 h 9815"/>
              <a:gd name="connsiteX2" fmla="*/ 9820 w 9819"/>
              <a:gd name="connsiteY2" fmla="*/ 9816 h 9815"/>
              <a:gd name="connsiteX3" fmla="*/ 0 w 9819"/>
              <a:gd name="connsiteY3" fmla="*/ 0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0" y="0"/>
                </a:lnTo>
                <a:cubicBezTo>
                  <a:pt x="9820" y="9816"/>
                  <a:pt x="9820" y="9816"/>
                  <a:pt x="9820" y="9816"/>
                </a:cubicBezTo>
                <a:lnTo>
                  <a:pt x="0" y="0"/>
                </a:lnTo>
                <a:close/>
              </a:path>
            </a:pathLst>
          </a:custGeom>
          <a:solidFill>
            <a:srgbClr val="4CA8D4"/>
          </a:solidFill>
          <a:ln w="9808" cap="flat">
            <a:noFill/>
            <a:prstDash val="solid"/>
            <a:miter/>
          </a:ln>
        </p:spPr>
        <p:txBody>
          <a:bodyPr rtlCol="0" anchor="ctr"/>
          <a:lstStyle/>
          <a:p>
            <a:endParaRPr lang="en-US"/>
          </a:p>
        </p:txBody>
      </p:sp>
      <p:sp>
        <p:nvSpPr>
          <p:cNvPr id="259" name="Freeform: Shape 258">
            <a:extLst>
              <a:ext uri="{FF2B5EF4-FFF2-40B4-BE49-F238E27FC236}">
                <a16:creationId xmlns:a16="http://schemas.microsoft.com/office/drawing/2014/main" id="{389DDA19-ACBC-8FF5-665A-DE15B064AEA0}"/>
              </a:ext>
            </a:extLst>
          </p:cNvPr>
          <p:cNvSpPr/>
          <p:nvPr/>
        </p:nvSpPr>
        <p:spPr>
          <a:xfrm>
            <a:off x="2839143" y="2047774"/>
            <a:ext cx="871024" cy="519255"/>
          </a:xfrm>
          <a:custGeom>
            <a:avLst/>
            <a:gdLst>
              <a:gd name="connsiteX0" fmla="*/ 819961 w 871024"/>
              <a:gd name="connsiteY0" fmla="*/ 59876 h 519255"/>
              <a:gd name="connsiteX1" fmla="*/ 826835 w 871024"/>
              <a:gd name="connsiteY1" fmla="*/ 51042 h 519255"/>
              <a:gd name="connsiteX2" fmla="*/ 844511 w 871024"/>
              <a:gd name="connsiteY2" fmla="*/ 38282 h 519255"/>
              <a:gd name="connsiteX3" fmla="*/ 844511 w 871024"/>
              <a:gd name="connsiteY3" fmla="*/ 36318 h 519255"/>
              <a:gd name="connsiteX4" fmla="*/ 709978 w 871024"/>
              <a:gd name="connsiteY4" fmla="*/ 36318 h 519255"/>
              <a:gd name="connsiteX5" fmla="*/ 708015 w 871024"/>
              <a:gd name="connsiteY5" fmla="*/ 36318 h 519255"/>
              <a:gd name="connsiteX6" fmla="*/ 428148 w 871024"/>
              <a:gd name="connsiteY6" fmla="*/ 23558 h 519255"/>
              <a:gd name="connsiteX7" fmla="*/ 216038 w 871024"/>
              <a:gd name="connsiteY7" fmla="*/ 12761 h 519255"/>
              <a:gd name="connsiteX8" fmla="*/ 52045 w 871024"/>
              <a:gd name="connsiteY8" fmla="*/ 0 h 519255"/>
              <a:gd name="connsiteX9" fmla="*/ 41244 w 871024"/>
              <a:gd name="connsiteY9" fmla="*/ 128587 h 519255"/>
              <a:gd name="connsiteX10" fmla="*/ 34370 w 871024"/>
              <a:gd name="connsiteY10" fmla="*/ 141348 h 519255"/>
              <a:gd name="connsiteX11" fmla="*/ 23568 w 871024"/>
              <a:gd name="connsiteY11" fmla="*/ 145274 h 519255"/>
              <a:gd name="connsiteX12" fmla="*/ 0 w 871024"/>
              <a:gd name="connsiteY12" fmla="*/ 426987 h 519255"/>
              <a:gd name="connsiteX13" fmla="*/ 272993 w 871024"/>
              <a:gd name="connsiteY13" fmla="*/ 448582 h 519255"/>
              <a:gd name="connsiteX14" fmla="*/ 637311 w 871024"/>
              <a:gd name="connsiteY14" fmla="*/ 463306 h 519255"/>
              <a:gd name="connsiteX15" fmla="*/ 652041 w 871024"/>
              <a:gd name="connsiteY15" fmla="*/ 472140 h 519255"/>
              <a:gd name="connsiteX16" fmla="*/ 654005 w 871024"/>
              <a:gd name="connsiteY16" fmla="*/ 476067 h 519255"/>
              <a:gd name="connsiteX17" fmla="*/ 684447 w 871024"/>
              <a:gd name="connsiteY17" fmla="*/ 488827 h 519255"/>
              <a:gd name="connsiteX18" fmla="*/ 693285 w 871024"/>
              <a:gd name="connsiteY18" fmla="*/ 497661 h 519255"/>
              <a:gd name="connsiteX19" fmla="*/ 693285 w 871024"/>
              <a:gd name="connsiteY19" fmla="*/ 495698 h 519255"/>
              <a:gd name="connsiteX20" fmla="*/ 710960 w 871024"/>
              <a:gd name="connsiteY20" fmla="*/ 484901 h 519255"/>
              <a:gd name="connsiteX21" fmla="*/ 714888 w 871024"/>
              <a:gd name="connsiteY21" fmla="*/ 484901 h 519255"/>
              <a:gd name="connsiteX22" fmla="*/ 721762 w 871024"/>
              <a:gd name="connsiteY22" fmla="*/ 486864 h 519255"/>
              <a:gd name="connsiteX23" fmla="*/ 728636 w 871024"/>
              <a:gd name="connsiteY23" fmla="*/ 484901 h 519255"/>
              <a:gd name="connsiteX24" fmla="*/ 732564 w 871024"/>
              <a:gd name="connsiteY24" fmla="*/ 486864 h 519255"/>
              <a:gd name="connsiteX25" fmla="*/ 739438 w 871024"/>
              <a:gd name="connsiteY25" fmla="*/ 484901 h 519255"/>
              <a:gd name="connsiteX26" fmla="*/ 748276 w 871024"/>
              <a:gd name="connsiteY26" fmla="*/ 486864 h 519255"/>
              <a:gd name="connsiteX27" fmla="*/ 759078 w 871024"/>
              <a:gd name="connsiteY27" fmla="*/ 486864 h 519255"/>
              <a:gd name="connsiteX28" fmla="*/ 761042 w 871024"/>
              <a:gd name="connsiteY28" fmla="*/ 486864 h 519255"/>
              <a:gd name="connsiteX29" fmla="*/ 773808 w 871024"/>
              <a:gd name="connsiteY29" fmla="*/ 484901 h 519255"/>
              <a:gd name="connsiteX30" fmla="*/ 780682 w 871024"/>
              <a:gd name="connsiteY30" fmla="*/ 486864 h 519255"/>
              <a:gd name="connsiteX31" fmla="*/ 787556 w 871024"/>
              <a:gd name="connsiteY31" fmla="*/ 488827 h 519255"/>
              <a:gd name="connsiteX32" fmla="*/ 798357 w 871024"/>
              <a:gd name="connsiteY32" fmla="*/ 497661 h 519255"/>
              <a:gd name="connsiteX33" fmla="*/ 800321 w 871024"/>
              <a:gd name="connsiteY33" fmla="*/ 499624 h 519255"/>
              <a:gd name="connsiteX34" fmla="*/ 802286 w 871024"/>
              <a:gd name="connsiteY34" fmla="*/ 501588 h 519255"/>
              <a:gd name="connsiteX35" fmla="*/ 815051 w 871024"/>
              <a:gd name="connsiteY35" fmla="*/ 501588 h 519255"/>
              <a:gd name="connsiteX36" fmla="*/ 825853 w 871024"/>
              <a:gd name="connsiteY36" fmla="*/ 508459 h 519255"/>
              <a:gd name="connsiteX37" fmla="*/ 834691 w 871024"/>
              <a:gd name="connsiteY37" fmla="*/ 510422 h 519255"/>
              <a:gd name="connsiteX38" fmla="*/ 838619 w 871024"/>
              <a:gd name="connsiteY38" fmla="*/ 512385 h 519255"/>
              <a:gd name="connsiteX39" fmla="*/ 847457 w 871024"/>
              <a:gd name="connsiteY39" fmla="*/ 519256 h 519255"/>
              <a:gd name="connsiteX40" fmla="*/ 851385 w 871024"/>
              <a:gd name="connsiteY40" fmla="*/ 519256 h 519255"/>
              <a:gd name="connsiteX41" fmla="*/ 851385 w 871024"/>
              <a:gd name="connsiteY41" fmla="*/ 517293 h 519255"/>
              <a:gd name="connsiteX42" fmla="*/ 851385 w 871024"/>
              <a:gd name="connsiteY42" fmla="*/ 515330 h 519255"/>
              <a:gd name="connsiteX43" fmla="*/ 855313 w 871024"/>
              <a:gd name="connsiteY43" fmla="*/ 513367 h 519255"/>
              <a:gd name="connsiteX44" fmla="*/ 855313 w 871024"/>
              <a:gd name="connsiteY44" fmla="*/ 506496 h 519255"/>
              <a:gd name="connsiteX45" fmla="*/ 857277 w 871024"/>
              <a:gd name="connsiteY45" fmla="*/ 506496 h 519255"/>
              <a:gd name="connsiteX46" fmla="*/ 859241 w 871024"/>
              <a:gd name="connsiteY46" fmla="*/ 504532 h 519255"/>
              <a:gd name="connsiteX47" fmla="*/ 861205 w 871024"/>
              <a:gd name="connsiteY47" fmla="*/ 495698 h 519255"/>
              <a:gd name="connsiteX48" fmla="*/ 865133 w 871024"/>
              <a:gd name="connsiteY48" fmla="*/ 480974 h 519255"/>
              <a:gd name="connsiteX49" fmla="*/ 863169 w 871024"/>
              <a:gd name="connsiteY49" fmla="*/ 474103 h 519255"/>
              <a:gd name="connsiteX50" fmla="*/ 865133 w 871024"/>
              <a:gd name="connsiteY50" fmla="*/ 472140 h 519255"/>
              <a:gd name="connsiteX51" fmla="*/ 869061 w 871024"/>
              <a:gd name="connsiteY51" fmla="*/ 470177 h 519255"/>
              <a:gd name="connsiteX52" fmla="*/ 871025 w 871024"/>
              <a:gd name="connsiteY52" fmla="*/ 461343 h 519255"/>
              <a:gd name="connsiteX53" fmla="*/ 869061 w 871024"/>
              <a:gd name="connsiteY53" fmla="*/ 450545 h 519255"/>
              <a:gd name="connsiteX54" fmla="*/ 858259 w 871024"/>
              <a:gd name="connsiteY54" fmla="*/ 448582 h 519255"/>
              <a:gd name="connsiteX55" fmla="*/ 858259 w 871024"/>
              <a:gd name="connsiteY55" fmla="*/ 446619 h 519255"/>
              <a:gd name="connsiteX56" fmla="*/ 856295 w 871024"/>
              <a:gd name="connsiteY56" fmla="*/ 435822 h 519255"/>
              <a:gd name="connsiteX57" fmla="*/ 858259 w 871024"/>
              <a:gd name="connsiteY57" fmla="*/ 433859 h 519255"/>
              <a:gd name="connsiteX58" fmla="*/ 860223 w 871024"/>
              <a:gd name="connsiteY58" fmla="*/ 431895 h 519255"/>
              <a:gd name="connsiteX59" fmla="*/ 862187 w 871024"/>
              <a:gd name="connsiteY59" fmla="*/ 423061 h 519255"/>
              <a:gd name="connsiteX60" fmla="*/ 855313 w 871024"/>
              <a:gd name="connsiteY60" fmla="*/ 414227 h 519255"/>
              <a:gd name="connsiteX61" fmla="*/ 853349 w 871024"/>
              <a:gd name="connsiteY61" fmla="*/ 414227 h 519255"/>
              <a:gd name="connsiteX62" fmla="*/ 853349 w 871024"/>
              <a:gd name="connsiteY62" fmla="*/ 403430 h 519255"/>
              <a:gd name="connsiteX63" fmla="*/ 853349 w 871024"/>
              <a:gd name="connsiteY63" fmla="*/ 402448 h 519255"/>
              <a:gd name="connsiteX64" fmla="*/ 855313 w 871024"/>
              <a:gd name="connsiteY64" fmla="*/ 402448 h 519255"/>
              <a:gd name="connsiteX65" fmla="*/ 857277 w 871024"/>
              <a:gd name="connsiteY65" fmla="*/ 127605 h 519255"/>
              <a:gd name="connsiteX66" fmla="*/ 855313 w 871024"/>
              <a:gd name="connsiteY66" fmla="*/ 123679 h 519255"/>
              <a:gd name="connsiteX67" fmla="*/ 842547 w 871024"/>
              <a:gd name="connsiteY67" fmla="*/ 119753 h 519255"/>
              <a:gd name="connsiteX68" fmla="*/ 831745 w 871024"/>
              <a:gd name="connsiteY68" fmla="*/ 110919 h 519255"/>
              <a:gd name="connsiteX69" fmla="*/ 824871 w 871024"/>
              <a:gd name="connsiteY69" fmla="*/ 96195 h 519255"/>
              <a:gd name="connsiteX70" fmla="*/ 816033 w 871024"/>
              <a:gd name="connsiteY70" fmla="*/ 85397 h 519255"/>
              <a:gd name="connsiteX71" fmla="*/ 814069 w 871024"/>
              <a:gd name="connsiteY71" fmla="*/ 67729 h 519255"/>
              <a:gd name="connsiteX72" fmla="*/ 819961 w 871024"/>
              <a:gd name="connsiteY72" fmla="*/ 59876 h 519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871024" h="519255">
                <a:moveTo>
                  <a:pt x="819961" y="59876"/>
                </a:moveTo>
                <a:cubicBezTo>
                  <a:pt x="819961" y="57913"/>
                  <a:pt x="821925" y="53005"/>
                  <a:pt x="826835" y="51042"/>
                </a:cubicBezTo>
                <a:cubicBezTo>
                  <a:pt x="844511" y="38282"/>
                  <a:pt x="844511" y="38282"/>
                  <a:pt x="844511" y="38282"/>
                </a:cubicBezTo>
                <a:cubicBezTo>
                  <a:pt x="844511" y="36318"/>
                  <a:pt x="844511" y="36318"/>
                  <a:pt x="844511" y="36318"/>
                </a:cubicBezTo>
                <a:cubicBezTo>
                  <a:pt x="709978" y="36318"/>
                  <a:pt x="709978" y="36318"/>
                  <a:pt x="709978" y="36318"/>
                </a:cubicBezTo>
                <a:cubicBezTo>
                  <a:pt x="708015" y="36318"/>
                  <a:pt x="708015" y="36318"/>
                  <a:pt x="708015" y="36318"/>
                </a:cubicBezTo>
                <a:cubicBezTo>
                  <a:pt x="428148" y="23558"/>
                  <a:pt x="428148" y="23558"/>
                  <a:pt x="428148" y="23558"/>
                </a:cubicBezTo>
                <a:cubicBezTo>
                  <a:pt x="216038" y="12761"/>
                  <a:pt x="216038" y="12761"/>
                  <a:pt x="216038" y="12761"/>
                </a:cubicBezTo>
                <a:cubicBezTo>
                  <a:pt x="52045" y="0"/>
                  <a:pt x="52045" y="0"/>
                  <a:pt x="52045" y="0"/>
                </a:cubicBezTo>
                <a:cubicBezTo>
                  <a:pt x="41244" y="128587"/>
                  <a:pt x="41244" y="128587"/>
                  <a:pt x="41244" y="128587"/>
                </a:cubicBezTo>
                <a:cubicBezTo>
                  <a:pt x="41244" y="132513"/>
                  <a:pt x="39280" y="139384"/>
                  <a:pt x="34370" y="141348"/>
                </a:cubicBezTo>
                <a:cubicBezTo>
                  <a:pt x="32406" y="143311"/>
                  <a:pt x="27496" y="145274"/>
                  <a:pt x="23568" y="145274"/>
                </a:cubicBezTo>
                <a:cubicBezTo>
                  <a:pt x="0" y="426987"/>
                  <a:pt x="0" y="426987"/>
                  <a:pt x="0" y="426987"/>
                </a:cubicBezTo>
                <a:cubicBezTo>
                  <a:pt x="272993" y="448582"/>
                  <a:pt x="272993" y="448582"/>
                  <a:pt x="272993" y="448582"/>
                </a:cubicBezTo>
                <a:cubicBezTo>
                  <a:pt x="637311" y="463306"/>
                  <a:pt x="637311" y="463306"/>
                  <a:pt x="637311" y="463306"/>
                </a:cubicBezTo>
                <a:cubicBezTo>
                  <a:pt x="644185" y="463306"/>
                  <a:pt x="650077" y="467232"/>
                  <a:pt x="652041" y="472140"/>
                </a:cubicBezTo>
                <a:cubicBezTo>
                  <a:pt x="654005" y="476067"/>
                  <a:pt x="654005" y="476067"/>
                  <a:pt x="654005" y="476067"/>
                </a:cubicBezTo>
                <a:cubicBezTo>
                  <a:pt x="684447" y="488827"/>
                  <a:pt x="684447" y="488827"/>
                  <a:pt x="684447" y="488827"/>
                </a:cubicBezTo>
                <a:cubicBezTo>
                  <a:pt x="688375" y="490790"/>
                  <a:pt x="691321" y="492753"/>
                  <a:pt x="693285" y="497661"/>
                </a:cubicBezTo>
                <a:cubicBezTo>
                  <a:pt x="693285" y="495698"/>
                  <a:pt x="693285" y="495698"/>
                  <a:pt x="693285" y="495698"/>
                </a:cubicBezTo>
                <a:cubicBezTo>
                  <a:pt x="697213" y="488827"/>
                  <a:pt x="704087" y="484901"/>
                  <a:pt x="710960" y="484901"/>
                </a:cubicBezTo>
                <a:cubicBezTo>
                  <a:pt x="714888" y="484901"/>
                  <a:pt x="714888" y="484901"/>
                  <a:pt x="714888" y="484901"/>
                </a:cubicBezTo>
                <a:cubicBezTo>
                  <a:pt x="718816" y="484901"/>
                  <a:pt x="721762" y="484901"/>
                  <a:pt x="721762" y="486864"/>
                </a:cubicBezTo>
                <a:cubicBezTo>
                  <a:pt x="723726" y="484901"/>
                  <a:pt x="725690" y="484901"/>
                  <a:pt x="728636" y="484901"/>
                </a:cubicBezTo>
                <a:cubicBezTo>
                  <a:pt x="730600" y="484901"/>
                  <a:pt x="732564" y="484901"/>
                  <a:pt x="732564" y="486864"/>
                </a:cubicBezTo>
                <a:cubicBezTo>
                  <a:pt x="734528" y="484901"/>
                  <a:pt x="736492" y="484901"/>
                  <a:pt x="739438" y="484901"/>
                </a:cubicBezTo>
                <a:cubicBezTo>
                  <a:pt x="742384" y="484901"/>
                  <a:pt x="743366" y="486864"/>
                  <a:pt x="748276" y="486864"/>
                </a:cubicBezTo>
                <a:cubicBezTo>
                  <a:pt x="759078" y="486864"/>
                  <a:pt x="759078" y="486864"/>
                  <a:pt x="759078" y="486864"/>
                </a:cubicBezTo>
                <a:cubicBezTo>
                  <a:pt x="761042" y="486864"/>
                  <a:pt x="761042" y="486864"/>
                  <a:pt x="761042" y="486864"/>
                </a:cubicBezTo>
                <a:cubicBezTo>
                  <a:pt x="773808" y="484901"/>
                  <a:pt x="773808" y="484901"/>
                  <a:pt x="773808" y="484901"/>
                </a:cubicBezTo>
                <a:cubicBezTo>
                  <a:pt x="775772" y="484901"/>
                  <a:pt x="777736" y="484901"/>
                  <a:pt x="780682" y="486864"/>
                </a:cubicBezTo>
                <a:cubicBezTo>
                  <a:pt x="787556" y="488827"/>
                  <a:pt x="787556" y="488827"/>
                  <a:pt x="787556" y="488827"/>
                </a:cubicBezTo>
                <a:cubicBezTo>
                  <a:pt x="791484" y="488827"/>
                  <a:pt x="796394" y="492753"/>
                  <a:pt x="798357" y="497661"/>
                </a:cubicBezTo>
                <a:cubicBezTo>
                  <a:pt x="800321" y="499624"/>
                  <a:pt x="800321" y="499624"/>
                  <a:pt x="800321" y="499624"/>
                </a:cubicBezTo>
                <a:cubicBezTo>
                  <a:pt x="802286" y="501588"/>
                  <a:pt x="802286" y="501588"/>
                  <a:pt x="802286" y="501588"/>
                </a:cubicBezTo>
                <a:cubicBezTo>
                  <a:pt x="815051" y="501588"/>
                  <a:pt x="815051" y="501588"/>
                  <a:pt x="815051" y="501588"/>
                </a:cubicBezTo>
                <a:cubicBezTo>
                  <a:pt x="818979" y="503551"/>
                  <a:pt x="821925" y="503551"/>
                  <a:pt x="825853" y="508459"/>
                </a:cubicBezTo>
                <a:cubicBezTo>
                  <a:pt x="827817" y="508459"/>
                  <a:pt x="829781" y="508459"/>
                  <a:pt x="834691" y="510422"/>
                </a:cubicBezTo>
                <a:cubicBezTo>
                  <a:pt x="838619" y="512385"/>
                  <a:pt x="838619" y="512385"/>
                  <a:pt x="838619" y="512385"/>
                </a:cubicBezTo>
                <a:cubicBezTo>
                  <a:pt x="842547" y="514348"/>
                  <a:pt x="845493" y="514348"/>
                  <a:pt x="847457" y="519256"/>
                </a:cubicBezTo>
                <a:cubicBezTo>
                  <a:pt x="847457" y="519256"/>
                  <a:pt x="849421" y="519256"/>
                  <a:pt x="851385" y="519256"/>
                </a:cubicBezTo>
                <a:cubicBezTo>
                  <a:pt x="851385" y="517293"/>
                  <a:pt x="851385" y="517293"/>
                  <a:pt x="851385" y="517293"/>
                </a:cubicBezTo>
                <a:lnTo>
                  <a:pt x="851385" y="515330"/>
                </a:lnTo>
                <a:cubicBezTo>
                  <a:pt x="855313" y="513367"/>
                  <a:pt x="855313" y="513367"/>
                  <a:pt x="855313" y="513367"/>
                </a:cubicBezTo>
                <a:cubicBezTo>
                  <a:pt x="855313" y="506496"/>
                  <a:pt x="855313" y="506496"/>
                  <a:pt x="855313" y="506496"/>
                </a:cubicBezTo>
                <a:lnTo>
                  <a:pt x="857277" y="506496"/>
                </a:lnTo>
                <a:cubicBezTo>
                  <a:pt x="859241" y="504532"/>
                  <a:pt x="859241" y="504532"/>
                  <a:pt x="859241" y="504532"/>
                </a:cubicBezTo>
                <a:cubicBezTo>
                  <a:pt x="861205" y="495698"/>
                  <a:pt x="861205" y="495698"/>
                  <a:pt x="861205" y="495698"/>
                </a:cubicBezTo>
                <a:cubicBezTo>
                  <a:pt x="865133" y="480974"/>
                  <a:pt x="865133" y="480974"/>
                  <a:pt x="865133" y="480974"/>
                </a:cubicBezTo>
                <a:cubicBezTo>
                  <a:pt x="863169" y="474103"/>
                  <a:pt x="863169" y="474103"/>
                  <a:pt x="863169" y="474103"/>
                </a:cubicBezTo>
                <a:cubicBezTo>
                  <a:pt x="863169" y="474103"/>
                  <a:pt x="863169" y="472140"/>
                  <a:pt x="865133" y="472140"/>
                </a:cubicBezTo>
                <a:cubicBezTo>
                  <a:pt x="869061" y="470177"/>
                  <a:pt x="869061" y="470177"/>
                  <a:pt x="869061" y="470177"/>
                </a:cubicBezTo>
                <a:cubicBezTo>
                  <a:pt x="871025" y="461343"/>
                  <a:pt x="871025" y="461343"/>
                  <a:pt x="871025" y="461343"/>
                </a:cubicBezTo>
                <a:cubicBezTo>
                  <a:pt x="869061" y="450545"/>
                  <a:pt x="869061" y="450545"/>
                  <a:pt x="869061" y="450545"/>
                </a:cubicBezTo>
                <a:cubicBezTo>
                  <a:pt x="858259" y="448582"/>
                  <a:pt x="858259" y="448582"/>
                  <a:pt x="858259" y="448582"/>
                </a:cubicBezTo>
                <a:cubicBezTo>
                  <a:pt x="858259" y="446619"/>
                  <a:pt x="858259" y="446619"/>
                  <a:pt x="858259" y="446619"/>
                </a:cubicBezTo>
                <a:cubicBezTo>
                  <a:pt x="856295" y="435822"/>
                  <a:pt x="856295" y="435822"/>
                  <a:pt x="856295" y="435822"/>
                </a:cubicBezTo>
                <a:cubicBezTo>
                  <a:pt x="856295" y="435822"/>
                  <a:pt x="856295" y="435822"/>
                  <a:pt x="858259" y="433859"/>
                </a:cubicBezTo>
                <a:cubicBezTo>
                  <a:pt x="860223" y="431895"/>
                  <a:pt x="860223" y="431895"/>
                  <a:pt x="860223" y="431895"/>
                </a:cubicBezTo>
                <a:cubicBezTo>
                  <a:pt x="862187" y="423061"/>
                  <a:pt x="862187" y="423061"/>
                  <a:pt x="862187" y="423061"/>
                </a:cubicBezTo>
                <a:cubicBezTo>
                  <a:pt x="855313" y="414227"/>
                  <a:pt x="855313" y="414227"/>
                  <a:pt x="855313" y="414227"/>
                </a:cubicBezTo>
                <a:cubicBezTo>
                  <a:pt x="853349" y="414227"/>
                  <a:pt x="853349" y="414227"/>
                  <a:pt x="853349" y="414227"/>
                </a:cubicBezTo>
                <a:cubicBezTo>
                  <a:pt x="853349" y="403430"/>
                  <a:pt x="853349" y="403430"/>
                  <a:pt x="853349" y="403430"/>
                </a:cubicBezTo>
                <a:lnTo>
                  <a:pt x="853349" y="402448"/>
                </a:lnTo>
                <a:lnTo>
                  <a:pt x="855313" y="402448"/>
                </a:lnTo>
                <a:cubicBezTo>
                  <a:pt x="857277" y="127605"/>
                  <a:pt x="857277" y="127605"/>
                  <a:pt x="857277" y="127605"/>
                </a:cubicBezTo>
                <a:cubicBezTo>
                  <a:pt x="855313" y="123679"/>
                  <a:pt x="855313" y="123679"/>
                  <a:pt x="855313" y="123679"/>
                </a:cubicBezTo>
                <a:cubicBezTo>
                  <a:pt x="842547" y="119753"/>
                  <a:pt x="842547" y="119753"/>
                  <a:pt x="842547" y="119753"/>
                </a:cubicBezTo>
                <a:cubicBezTo>
                  <a:pt x="838619" y="119753"/>
                  <a:pt x="833709" y="115827"/>
                  <a:pt x="831745" y="110919"/>
                </a:cubicBezTo>
                <a:cubicBezTo>
                  <a:pt x="824871" y="96195"/>
                  <a:pt x="824871" y="96195"/>
                  <a:pt x="824871" y="96195"/>
                </a:cubicBezTo>
                <a:cubicBezTo>
                  <a:pt x="816033" y="85397"/>
                  <a:pt x="816033" y="85397"/>
                  <a:pt x="816033" y="85397"/>
                </a:cubicBezTo>
                <a:cubicBezTo>
                  <a:pt x="812105" y="81471"/>
                  <a:pt x="812105" y="74600"/>
                  <a:pt x="814069" y="67729"/>
                </a:cubicBezTo>
                <a:lnTo>
                  <a:pt x="819961" y="59876"/>
                </a:lnTo>
                <a:close/>
              </a:path>
            </a:pathLst>
          </a:custGeom>
          <a:solidFill>
            <a:srgbClr val="00A758"/>
          </a:solidFill>
          <a:ln w="9808" cap="flat">
            <a:noFill/>
            <a:prstDash val="solid"/>
            <a:miter/>
          </a:ln>
        </p:spPr>
        <p:txBody>
          <a:bodyPr rtlCol="0" anchor="ctr"/>
          <a:lstStyle/>
          <a:p>
            <a:endParaRPr lang="en-US"/>
          </a:p>
        </p:txBody>
      </p:sp>
      <p:sp>
        <p:nvSpPr>
          <p:cNvPr id="264" name="Freeform: Shape 263">
            <a:extLst>
              <a:ext uri="{FF2B5EF4-FFF2-40B4-BE49-F238E27FC236}">
                <a16:creationId xmlns:a16="http://schemas.microsoft.com/office/drawing/2014/main" id="{AE6B9990-EDF6-5AB5-0FB5-B0993EBF3D54}"/>
              </a:ext>
            </a:extLst>
          </p:cNvPr>
          <p:cNvSpPr/>
          <p:nvPr/>
        </p:nvSpPr>
        <p:spPr>
          <a:xfrm>
            <a:off x="2900027" y="3461250"/>
            <a:ext cx="1060548" cy="539869"/>
          </a:xfrm>
          <a:custGeom>
            <a:avLst/>
            <a:gdLst>
              <a:gd name="connsiteX0" fmla="*/ 604905 w 1060548"/>
              <a:gd name="connsiteY0" fmla="*/ 481956 h 539869"/>
              <a:gd name="connsiteX1" fmla="*/ 617671 w 1060548"/>
              <a:gd name="connsiteY1" fmla="*/ 488827 h 539869"/>
              <a:gd name="connsiteX2" fmla="*/ 619635 w 1060548"/>
              <a:gd name="connsiteY2" fmla="*/ 490790 h 539869"/>
              <a:gd name="connsiteX3" fmla="*/ 621599 w 1060548"/>
              <a:gd name="connsiteY3" fmla="*/ 497661 h 539869"/>
              <a:gd name="connsiteX4" fmla="*/ 632401 w 1060548"/>
              <a:gd name="connsiteY4" fmla="*/ 488827 h 539869"/>
              <a:gd name="connsiteX5" fmla="*/ 643203 w 1060548"/>
              <a:gd name="connsiteY5" fmla="*/ 484901 h 539869"/>
              <a:gd name="connsiteX6" fmla="*/ 650077 w 1060548"/>
              <a:gd name="connsiteY6" fmla="*/ 486864 h 539869"/>
              <a:gd name="connsiteX7" fmla="*/ 658915 w 1060548"/>
              <a:gd name="connsiteY7" fmla="*/ 488827 h 539869"/>
              <a:gd name="connsiteX8" fmla="*/ 667753 w 1060548"/>
              <a:gd name="connsiteY8" fmla="*/ 497661 h 539869"/>
              <a:gd name="connsiteX9" fmla="*/ 669717 w 1060548"/>
              <a:gd name="connsiteY9" fmla="*/ 497661 h 539869"/>
              <a:gd name="connsiteX10" fmla="*/ 676591 w 1060548"/>
              <a:gd name="connsiteY10" fmla="*/ 499624 h 539869"/>
              <a:gd name="connsiteX11" fmla="*/ 683464 w 1060548"/>
              <a:gd name="connsiteY11" fmla="*/ 506496 h 539869"/>
              <a:gd name="connsiteX12" fmla="*/ 690339 w 1060548"/>
              <a:gd name="connsiteY12" fmla="*/ 504532 h 539869"/>
              <a:gd name="connsiteX13" fmla="*/ 692303 w 1060548"/>
              <a:gd name="connsiteY13" fmla="*/ 504532 h 539869"/>
              <a:gd name="connsiteX14" fmla="*/ 696231 w 1060548"/>
              <a:gd name="connsiteY14" fmla="*/ 502569 h 539869"/>
              <a:gd name="connsiteX15" fmla="*/ 700158 w 1060548"/>
              <a:gd name="connsiteY15" fmla="*/ 500606 h 539869"/>
              <a:gd name="connsiteX16" fmla="*/ 704086 w 1060548"/>
              <a:gd name="connsiteY16" fmla="*/ 500606 h 539869"/>
              <a:gd name="connsiteX17" fmla="*/ 716852 w 1060548"/>
              <a:gd name="connsiteY17" fmla="*/ 504532 h 539869"/>
              <a:gd name="connsiteX18" fmla="*/ 723726 w 1060548"/>
              <a:gd name="connsiteY18" fmla="*/ 497661 h 539869"/>
              <a:gd name="connsiteX19" fmla="*/ 730600 w 1060548"/>
              <a:gd name="connsiteY19" fmla="*/ 495698 h 539869"/>
              <a:gd name="connsiteX20" fmla="*/ 741402 w 1060548"/>
              <a:gd name="connsiteY20" fmla="*/ 491772 h 539869"/>
              <a:gd name="connsiteX21" fmla="*/ 750240 w 1060548"/>
              <a:gd name="connsiteY21" fmla="*/ 493735 h 539869"/>
              <a:gd name="connsiteX22" fmla="*/ 761042 w 1060548"/>
              <a:gd name="connsiteY22" fmla="*/ 504532 h 539869"/>
              <a:gd name="connsiteX23" fmla="*/ 761042 w 1060548"/>
              <a:gd name="connsiteY23" fmla="*/ 506496 h 539869"/>
              <a:gd name="connsiteX24" fmla="*/ 775772 w 1060548"/>
              <a:gd name="connsiteY24" fmla="*/ 499624 h 539869"/>
              <a:gd name="connsiteX25" fmla="*/ 779700 w 1060548"/>
              <a:gd name="connsiteY25" fmla="*/ 499624 h 539869"/>
              <a:gd name="connsiteX26" fmla="*/ 786573 w 1060548"/>
              <a:gd name="connsiteY26" fmla="*/ 499624 h 539869"/>
              <a:gd name="connsiteX27" fmla="*/ 799339 w 1060548"/>
              <a:gd name="connsiteY27" fmla="*/ 512385 h 539869"/>
              <a:gd name="connsiteX28" fmla="*/ 799339 w 1060548"/>
              <a:gd name="connsiteY28" fmla="*/ 514348 h 539869"/>
              <a:gd name="connsiteX29" fmla="*/ 806213 w 1060548"/>
              <a:gd name="connsiteY29" fmla="*/ 518274 h 539869"/>
              <a:gd name="connsiteX30" fmla="*/ 818979 w 1060548"/>
              <a:gd name="connsiteY30" fmla="*/ 522201 h 539869"/>
              <a:gd name="connsiteX31" fmla="*/ 827817 w 1060548"/>
              <a:gd name="connsiteY31" fmla="*/ 520238 h 539869"/>
              <a:gd name="connsiteX32" fmla="*/ 829781 w 1060548"/>
              <a:gd name="connsiteY32" fmla="*/ 520238 h 539869"/>
              <a:gd name="connsiteX33" fmla="*/ 844511 w 1060548"/>
              <a:gd name="connsiteY33" fmla="*/ 511403 h 539869"/>
              <a:gd name="connsiteX34" fmla="*/ 851385 w 1060548"/>
              <a:gd name="connsiteY34" fmla="*/ 509440 h 539869"/>
              <a:gd name="connsiteX35" fmla="*/ 853349 w 1060548"/>
              <a:gd name="connsiteY35" fmla="*/ 507477 h 539869"/>
              <a:gd name="connsiteX36" fmla="*/ 857277 w 1060548"/>
              <a:gd name="connsiteY36" fmla="*/ 507477 h 539869"/>
              <a:gd name="connsiteX37" fmla="*/ 868079 w 1060548"/>
              <a:gd name="connsiteY37" fmla="*/ 503551 h 539869"/>
              <a:gd name="connsiteX38" fmla="*/ 876917 w 1060548"/>
              <a:gd name="connsiteY38" fmla="*/ 505514 h 539869"/>
              <a:gd name="connsiteX39" fmla="*/ 880844 w 1060548"/>
              <a:gd name="connsiteY39" fmla="*/ 505514 h 539869"/>
              <a:gd name="connsiteX40" fmla="*/ 895574 w 1060548"/>
              <a:gd name="connsiteY40" fmla="*/ 498643 h 539869"/>
              <a:gd name="connsiteX41" fmla="*/ 897538 w 1060548"/>
              <a:gd name="connsiteY41" fmla="*/ 498643 h 539869"/>
              <a:gd name="connsiteX42" fmla="*/ 899502 w 1060548"/>
              <a:gd name="connsiteY42" fmla="*/ 500606 h 539869"/>
              <a:gd name="connsiteX43" fmla="*/ 899502 w 1060548"/>
              <a:gd name="connsiteY43" fmla="*/ 498643 h 539869"/>
              <a:gd name="connsiteX44" fmla="*/ 903430 w 1060548"/>
              <a:gd name="connsiteY44" fmla="*/ 496680 h 539869"/>
              <a:gd name="connsiteX45" fmla="*/ 912268 w 1060548"/>
              <a:gd name="connsiteY45" fmla="*/ 494716 h 539869"/>
              <a:gd name="connsiteX46" fmla="*/ 919142 w 1060548"/>
              <a:gd name="connsiteY46" fmla="*/ 494716 h 539869"/>
              <a:gd name="connsiteX47" fmla="*/ 921106 w 1060548"/>
              <a:gd name="connsiteY47" fmla="*/ 494716 h 539869"/>
              <a:gd name="connsiteX48" fmla="*/ 931908 w 1060548"/>
              <a:gd name="connsiteY48" fmla="*/ 503551 h 539869"/>
              <a:gd name="connsiteX49" fmla="*/ 938782 w 1060548"/>
              <a:gd name="connsiteY49" fmla="*/ 505514 h 539869"/>
              <a:gd name="connsiteX50" fmla="*/ 945656 w 1060548"/>
              <a:gd name="connsiteY50" fmla="*/ 501588 h 539869"/>
              <a:gd name="connsiteX51" fmla="*/ 954494 w 1060548"/>
              <a:gd name="connsiteY51" fmla="*/ 492754 h 539869"/>
              <a:gd name="connsiteX52" fmla="*/ 963332 w 1060548"/>
              <a:gd name="connsiteY52" fmla="*/ 490790 h 539869"/>
              <a:gd name="connsiteX53" fmla="*/ 970206 w 1060548"/>
              <a:gd name="connsiteY53" fmla="*/ 490790 h 539869"/>
              <a:gd name="connsiteX54" fmla="*/ 977080 w 1060548"/>
              <a:gd name="connsiteY54" fmla="*/ 492754 h 539869"/>
              <a:gd name="connsiteX55" fmla="*/ 987881 w 1060548"/>
              <a:gd name="connsiteY55" fmla="*/ 499624 h 539869"/>
              <a:gd name="connsiteX56" fmla="*/ 991809 w 1060548"/>
              <a:gd name="connsiteY56" fmla="*/ 501588 h 539869"/>
              <a:gd name="connsiteX57" fmla="*/ 995737 w 1060548"/>
              <a:gd name="connsiteY57" fmla="*/ 505514 h 539869"/>
              <a:gd name="connsiteX58" fmla="*/ 1008503 w 1060548"/>
              <a:gd name="connsiteY58" fmla="*/ 512385 h 539869"/>
              <a:gd name="connsiteX59" fmla="*/ 1010467 w 1060548"/>
              <a:gd name="connsiteY59" fmla="*/ 512385 h 539869"/>
              <a:gd name="connsiteX60" fmla="*/ 1017341 w 1060548"/>
              <a:gd name="connsiteY60" fmla="*/ 521219 h 539869"/>
              <a:gd name="connsiteX61" fmla="*/ 1017341 w 1060548"/>
              <a:gd name="connsiteY61" fmla="*/ 523182 h 539869"/>
              <a:gd name="connsiteX62" fmla="*/ 1019305 w 1060548"/>
              <a:gd name="connsiteY62" fmla="*/ 525146 h 539869"/>
              <a:gd name="connsiteX63" fmla="*/ 1021269 w 1060548"/>
              <a:gd name="connsiteY63" fmla="*/ 525146 h 539869"/>
              <a:gd name="connsiteX64" fmla="*/ 1035999 w 1060548"/>
              <a:gd name="connsiteY64" fmla="*/ 532017 h 539869"/>
              <a:gd name="connsiteX65" fmla="*/ 1044837 w 1060548"/>
              <a:gd name="connsiteY65" fmla="*/ 535943 h 539869"/>
              <a:gd name="connsiteX66" fmla="*/ 1051711 w 1060548"/>
              <a:gd name="connsiteY66" fmla="*/ 537906 h 539869"/>
              <a:gd name="connsiteX67" fmla="*/ 1058585 w 1060548"/>
              <a:gd name="connsiteY67" fmla="*/ 539869 h 539869"/>
              <a:gd name="connsiteX68" fmla="*/ 1060549 w 1060548"/>
              <a:gd name="connsiteY68" fmla="*/ 278769 h 539869"/>
              <a:gd name="connsiteX69" fmla="*/ 1036981 w 1060548"/>
              <a:gd name="connsiteY69" fmla="*/ 124661 h 539869"/>
              <a:gd name="connsiteX70" fmla="*/ 1026179 w 1060548"/>
              <a:gd name="connsiteY70" fmla="*/ 117790 h 539869"/>
              <a:gd name="connsiteX71" fmla="*/ 1019305 w 1060548"/>
              <a:gd name="connsiteY71" fmla="*/ 105029 h 539869"/>
              <a:gd name="connsiteX72" fmla="*/ 1017341 w 1060548"/>
              <a:gd name="connsiteY72" fmla="*/ 45153 h 539869"/>
              <a:gd name="connsiteX73" fmla="*/ 862187 w 1060548"/>
              <a:gd name="connsiteY73" fmla="*/ 45153 h 539869"/>
              <a:gd name="connsiteX74" fmla="*/ 598032 w 1060548"/>
              <a:gd name="connsiteY74" fmla="*/ 43189 h 539869"/>
              <a:gd name="connsiteX75" fmla="*/ 419309 w 1060548"/>
              <a:gd name="connsiteY75" fmla="*/ 39263 h 539869"/>
              <a:gd name="connsiteX76" fmla="*/ 109983 w 1060548"/>
              <a:gd name="connsiteY76" fmla="*/ 24540 h 539869"/>
              <a:gd name="connsiteX77" fmla="*/ 97217 w 1060548"/>
              <a:gd name="connsiteY77" fmla="*/ 17668 h 539869"/>
              <a:gd name="connsiteX78" fmla="*/ 93289 w 1060548"/>
              <a:gd name="connsiteY78" fmla="*/ 6871 h 539869"/>
              <a:gd name="connsiteX79" fmla="*/ 6874 w 1060548"/>
              <a:gd name="connsiteY79" fmla="*/ 0 h 539869"/>
              <a:gd name="connsiteX80" fmla="*/ 0 w 1060548"/>
              <a:gd name="connsiteY80" fmla="*/ 59876 h 539869"/>
              <a:gd name="connsiteX81" fmla="*/ 223893 w 1060548"/>
              <a:gd name="connsiteY81" fmla="*/ 74600 h 539869"/>
              <a:gd name="connsiteX82" fmla="*/ 357444 w 1060548"/>
              <a:gd name="connsiteY82" fmla="*/ 81471 h 539869"/>
              <a:gd name="connsiteX83" fmla="*/ 370210 w 1060548"/>
              <a:gd name="connsiteY83" fmla="*/ 85397 h 539869"/>
              <a:gd name="connsiteX84" fmla="*/ 377084 w 1060548"/>
              <a:gd name="connsiteY84" fmla="*/ 100121 h 539869"/>
              <a:gd name="connsiteX85" fmla="*/ 364318 w 1060548"/>
              <a:gd name="connsiteY85" fmla="*/ 384780 h 539869"/>
              <a:gd name="connsiteX86" fmla="*/ 366282 w 1060548"/>
              <a:gd name="connsiteY86" fmla="*/ 386743 h 539869"/>
              <a:gd name="connsiteX87" fmla="*/ 373156 w 1060548"/>
              <a:gd name="connsiteY87" fmla="*/ 388706 h 539869"/>
              <a:gd name="connsiteX88" fmla="*/ 377084 w 1060548"/>
              <a:gd name="connsiteY88" fmla="*/ 392632 h 539869"/>
              <a:gd name="connsiteX89" fmla="*/ 389850 w 1060548"/>
              <a:gd name="connsiteY89" fmla="*/ 412264 h 539869"/>
              <a:gd name="connsiteX90" fmla="*/ 391814 w 1060548"/>
              <a:gd name="connsiteY90" fmla="*/ 414227 h 539869"/>
              <a:gd name="connsiteX91" fmla="*/ 398688 w 1060548"/>
              <a:gd name="connsiteY91" fmla="*/ 410301 h 539869"/>
              <a:gd name="connsiteX92" fmla="*/ 402616 w 1060548"/>
              <a:gd name="connsiteY92" fmla="*/ 410301 h 539869"/>
              <a:gd name="connsiteX93" fmla="*/ 411454 w 1060548"/>
              <a:gd name="connsiteY93" fmla="*/ 412264 h 539869"/>
              <a:gd name="connsiteX94" fmla="*/ 413417 w 1060548"/>
              <a:gd name="connsiteY94" fmla="*/ 412264 h 539869"/>
              <a:gd name="connsiteX95" fmla="*/ 422256 w 1060548"/>
              <a:gd name="connsiteY95" fmla="*/ 405393 h 539869"/>
              <a:gd name="connsiteX96" fmla="*/ 424219 w 1060548"/>
              <a:gd name="connsiteY96" fmla="*/ 405393 h 539869"/>
              <a:gd name="connsiteX97" fmla="*/ 428147 w 1060548"/>
              <a:gd name="connsiteY97" fmla="*/ 405393 h 539869"/>
              <a:gd name="connsiteX98" fmla="*/ 442877 w 1060548"/>
              <a:gd name="connsiteY98" fmla="*/ 412264 h 539869"/>
              <a:gd name="connsiteX99" fmla="*/ 444841 w 1060548"/>
              <a:gd name="connsiteY99" fmla="*/ 414227 h 539869"/>
              <a:gd name="connsiteX100" fmla="*/ 455643 w 1060548"/>
              <a:gd name="connsiteY100" fmla="*/ 425024 h 539869"/>
              <a:gd name="connsiteX101" fmla="*/ 459571 w 1060548"/>
              <a:gd name="connsiteY101" fmla="*/ 428951 h 539869"/>
              <a:gd name="connsiteX102" fmla="*/ 463499 w 1060548"/>
              <a:gd name="connsiteY102" fmla="*/ 439748 h 539869"/>
              <a:gd name="connsiteX103" fmla="*/ 463499 w 1060548"/>
              <a:gd name="connsiteY103" fmla="*/ 443674 h 539869"/>
              <a:gd name="connsiteX104" fmla="*/ 467427 w 1060548"/>
              <a:gd name="connsiteY104" fmla="*/ 445637 h 539869"/>
              <a:gd name="connsiteX105" fmla="*/ 469391 w 1060548"/>
              <a:gd name="connsiteY105" fmla="*/ 443674 h 539869"/>
              <a:gd name="connsiteX106" fmla="*/ 473319 w 1060548"/>
              <a:gd name="connsiteY106" fmla="*/ 443674 h 539869"/>
              <a:gd name="connsiteX107" fmla="*/ 484121 w 1060548"/>
              <a:gd name="connsiteY107" fmla="*/ 447601 h 539869"/>
              <a:gd name="connsiteX108" fmla="*/ 492959 w 1060548"/>
              <a:gd name="connsiteY108" fmla="*/ 454472 h 539869"/>
              <a:gd name="connsiteX109" fmla="*/ 503761 w 1060548"/>
              <a:gd name="connsiteY109" fmla="*/ 456435 h 539869"/>
              <a:gd name="connsiteX110" fmla="*/ 512598 w 1060548"/>
              <a:gd name="connsiteY110" fmla="*/ 454472 h 539869"/>
              <a:gd name="connsiteX111" fmla="*/ 519472 w 1060548"/>
              <a:gd name="connsiteY111" fmla="*/ 452509 h 539869"/>
              <a:gd name="connsiteX112" fmla="*/ 521436 w 1060548"/>
              <a:gd name="connsiteY112" fmla="*/ 452509 h 539869"/>
              <a:gd name="connsiteX113" fmla="*/ 528310 w 1060548"/>
              <a:gd name="connsiteY113" fmla="*/ 454472 h 539869"/>
              <a:gd name="connsiteX114" fmla="*/ 532238 w 1060548"/>
              <a:gd name="connsiteY114" fmla="*/ 456435 h 539869"/>
              <a:gd name="connsiteX115" fmla="*/ 541076 w 1060548"/>
              <a:gd name="connsiteY115" fmla="*/ 465269 h 539869"/>
              <a:gd name="connsiteX116" fmla="*/ 543040 w 1060548"/>
              <a:gd name="connsiteY116" fmla="*/ 465269 h 539869"/>
              <a:gd name="connsiteX117" fmla="*/ 557770 w 1060548"/>
              <a:gd name="connsiteY117" fmla="*/ 456435 h 539869"/>
              <a:gd name="connsiteX118" fmla="*/ 559734 w 1060548"/>
              <a:gd name="connsiteY118" fmla="*/ 456435 h 539869"/>
              <a:gd name="connsiteX119" fmla="*/ 574464 w 1060548"/>
              <a:gd name="connsiteY119" fmla="*/ 460361 h 539869"/>
              <a:gd name="connsiteX120" fmla="*/ 576428 w 1060548"/>
              <a:gd name="connsiteY120" fmla="*/ 460361 h 539869"/>
              <a:gd name="connsiteX121" fmla="*/ 585266 w 1060548"/>
              <a:gd name="connsiteY121" fmla="*/ 456435 h 539869"/>
              <a:gd name="connsiteX122" fmla="*/ 596067 w 1060548"/>
              <a:gd name="connsiteY122" fmla="*/ 458398 h 539869"/>
              <a:gd name="connsiteX123" fmla="*/ 604905 w 1060548"/>
              <a:gd name="connsiteY123" fmla="*/ 481956 h 539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060548" h="539869">
                <a:moveTo>
                  <a:pt x="604905" y="481956"/>
                </a:moveTo>
                <a:cubicBezTo>
                  <a:pt x="608834" y="481956"/>
                  <a:pt x="613743" y="485882"/>
                  <a:pt x="617671" y="488827"/>
                </a:cubicBezTo>
                <a:cubicBezTo>
                  <a:pt x="619635" y="490790"/>
                  <a:pt x="619635" y="490790"/>
                  <a:pt x="619635" y="490790"/>
                </a:cubicBezTo>
                <a:cubicBezTo>
                  <a:pt x="619635" y="492754"/>
                  <a:pt x="621599" y="494716"/>
                  <a:pt x="621599" y="497661"/>
                </a:cubicBezTo>
                <a:cubicBezTo>
                  <a:pt x="632401" y="488827"/>
                  <a:pt x="632401" y="488827"/>
                  <a:pt x="632401" y="488827"/>
                </a:cubicBezTo>
                <a:cubicBezTo>
                  <a:pt x="634365" y="486864"/>
                  <a:pt x="639275" y="484901"/>
                  <a:pt x="643203" y="484901"/>
                </a:cubicBezTo>
                <a:cubicBezTo>
                  <a:pt x="645167" y="484901"/>
                  <a:pt x="647131" y="486864"/>
                  <a:pt x="650077" y="486864"/>
                </a:cubicBezTo>
                <a:cubicBezTo>
                  <a:pt x="658915" y="488827"/>
                  <a:pt x="658915" y="488827"/>
                  <a:pt x="658915" y="488827"/>
                </a:cubicBezTo>
                <a:cubicBezTo>
                  <a:pt x="660879" y="490790"/>
                  <a:pt x="665789" y="492754"/>
                  <a:pt x="667753" y="497661"/>
                </a:cubicBezTo>
                <a:lnTo>
                  <a:pt x="669717" y="497661"/>
                </a:lnTo>
                <a:cubicBezTo>
                  <a:pt x="676591" y="499624"/>
                  <a:pt x="676591" y="499624"/>
                  <a:pt x="676591" y="499624"/>
                </a:cubicBezTo>
                <a:cubicBezTo>
                  <a:pt x="678555" y="501588"/>
                  <a:pt x="680519" y="503551"/>
                  <a:pt x="683464" y="506496"/>
                </a:cubicBezTo>
                <a:cubicBezTo>
                  <a:pt x="685429" y="504532"/>
                  <a:pt x="687393" y="504532"/>
                  <a:pt x="690339" y="504532"/>
                </a:cubicBezTo>
                <a:cubicBezTo>
                  <a:pt x="690339" y="504532"/>
                  <a:pt x="690339" y="504532"/>
                  <a:pt x="692303" y="504532"/>
                </a:cubicBezTo>
                <a:cubicBezTo>
                  <a:pt x="692303" y="502569"/>
                  <a:pt x="694266" y="502569"/>
                  <a:pt x="696231" y="502569"/>
                </a:cubicBezTo>
                <a:cubicBezTo>
                  <a:pt x="700158" y="500606"/>
                  <a:pt x="700158" y="500606"/>
                  <a:pt x="700158" y="500606"/>
                </a:cubicBezTo>
                <a:cubicBezTo>
                  <a:pt x="700158" y="500606"/>
                  <a:pt x="702123" y="500606"/>
                  <a:pt x="704086" y="500606"/>
                </a:cubicBezTo>
                <a:cubicBezTo>
                  <a:pt x="708014" y="500606"/>
                  <a:pt x="712924" y="502569"/>
                  <a:pt x="716852" y="504532"/>
                </a:cubicBezTo>
                <a:cubicBezTo>
                  <a:pt x="718816" y="502569"/>
                  <a:pt x="718816" y="500606"/>
                  <a:pt x="723726" y="497661"/>
                </a:cubicBezTo>
                <a:cubicBezTo>
                  <a:pt x="725690" y="495698"/>
                  <a:pt x="727654" y="495698"/>
                  <a:pt x="730600" y="495698"/>
                </a:cubicBezTo>
                <a:cubicBezTo>
                  <a:pt x="732564" y="491772"/>
                  <a:pt x="737474" y="491772"/>
                  <a:pt x="741402" y="491772"/>
                </a:cubicBezTo>
                <a:cubicBezTo>
                  <a:pt x="743366" y="491772"/>
                  <a:pt x="748276" y="491772"/>
                  <a:pt x="750240" y="493735"/>
                </a:cubicBezTo>
                <a:cubicBezTo>
                  <a:pt x="754168" y="495698"/>
                  <a:pt x="759078" y="500606"/>
                  <a:pt x="761042" y="504532"/>
                </a:cubicBezTo>
                <a:cubicBezTo>
                  <a:pt x="761042" y="506496"/>
                  <a:pt x="761042" y="506496"/>
                  <a:pt x="761042" y="506496"/>
                </a:cubicBezTo>
                <a:cubicBezTo>
                  <a:pt x="764970" y="502569"/>
                  <a:pt x="771844" y="499624"/>
                  <a:pt x="775772" y="499624"/>
                </a:cubicBezTo>
                <a:cubicBezTo>
                  <a:pt x="777736" y="499624"/>
                  <a:pt x="779700" y="499624"/>
                  <a:pt x="779700" y="499624"/>
                </a:cubicBezTo>
                <a:cubicBezTo>
                  <a:pt x="786573" y="499624"/>
                  <a:pt x="786573" y="499624"/>
                  <a:pt x="786573" y="499624"/>
                </a:cubicBezTo>
                <a:cubicBezTo>
                  <a:pt x="793447" y="501588"/>
                  <a:pt x="797375" y="506496"/>
                  <a:pt x="799339" y="512385"/>
                </a:cubicBezTo>
                <a:lnTo>
                  <a:pt x="799339" y="514348"/>
                </a:lnTo>
                <a:cubicBezTo>
                  <a:pt x="801303" y="514348"/>
                  <a:pt x="803267" y="516311"/>
                  <a:pt x="806213" y="518274"/>
                </a:cubicBezTo>
                <a:cubicBezTo>
                  <a:pt x="810141" y="518274"/>
                  <a:pt x="815051" y="520238"/>
                  <a:pt x="818979" y="522201"/>
                </a:cubicBezTo>
                <a:cubicBezTo>
                  <a:pt x="820943" y="520238"/>
                  <a:pt x="822907" y="520238"/>
                  <a:pt x="827817" y="520238"/>
                </a:cubicBezTo>
                <a:cubicBezTo>
                  <a:pt x="827817" y="520238"/>
                  <a:pt x="827817" y="520238"/>
                  <a:pt x="829781" y="520238"/>
                </a:cubicBezTo>
                <a:cubicBezTo>
                  <a:pt x="831745" y="516311"/>
                  <a:pt x="838619" y="511403"/>
                  <a:pt x="844511" y="511403"/>
                </a:cubicBezTo>
                <a:cubicBezTo>
                  <a:pt x="851385" y="509440"/>
                  <a:pt x="851385" y="509440"/>
                  <a:pt x="851385" y="509440"/>
                </a:cubicBezTo>
                <a:cubicBezTo>
                  <a:pt x="851385" y="507477"/>
                  <a:pt x="853349" y="507477"/>
                  <a:pt x="853349" y="507477"/>
                </a:cubicBezTo>
                <a:cubicBezTo>
                  <a:pt x="855313" y="507477"/>
                  <a:pt x="855313" y="507477"/>
                  <a:pt x="857277" y="507477"/>
                </a:cubicBezTo>
                <a:cubicBezTo>
                  <a:pt x="859241" y="503551"/>
                  <a:pt x="864151" y="503551"/>
                  <a:pt x="868079" y="503551"/>
                </a:cubicBezTo>
                <a:cubicBezTo>
                  <a:pt x="872007" y="503551"/>
                  <a:pt x="874952" y="503551"/>
                  <a:pt x="876917" y="505514"/>
                </a:cubicBezTo>
                <a:cubicBezTo>
                  <a:pt x="880844" y="505514"/>
                  <a:pt x="880844" y="505514"/>
                  <a:pt x="880844" y="505514"/>
                </a:cubicBezTo>
                <a:cubicBezTo>
                  <a:pt x="884772" y="503551"/>
                  <a:pt x="889682" y="498643"/>
                  <a:pt x="895574" y="498643"/>
                </a:cubicBezTo>
                <a:cubicBezTo>
                  <a:pt x="895574" y="498643"/>
                  <a:pt x="895574" y="498643"/>
                  <a:pt x="897538" y="498643"/>
                </a:cubicBezTo>
                <a:cubicBezTo>
                  <a:pt x="899502" y="500606"/>
                  <a:pt x="899502" y="500606"/>
                  <a:pt x="899502" y="500606"/>
                </a:cubicBezTo>
                <a:cubicBezTo>
                  <a:pt x="899502" y="498643"/>
                  <a:pt x="899502" y="498643"/>
                  <a:pt x="899502" y="498643"/>
                </a:cubicBezTo>
                <a:cubicBezTo>
                  <a:pt x="899502" y="498643"/>
                  <a:pt x="901466" y="496680"/>
                  <a:pt x="903430" y="496680"/>
                </a:cubicBezTo>
                <a:cubicBezTo>
                  <a:pt x="905394" y="494716"/>
                  <a:pt x="910304" y="494716"/>
                  <a:pt x="912268" y="494716"/>
                </a:cubicBezTo>
                <a:cubicBezTo>
                  <a:pt x="914232" y="494716"/>
                  <a:pt x="916196" y="494716"/>
                  <a:pt x="919142" y="494716"/>
                </a:cubicBezTo>
                <a:cubicBezTo>
                  <a:pt x="921106" y="494716"/>
                  <a:pt x="921106" y="494716"/>
                  <a:pt x="921106" y="494716"/>
                </a:cubicBezTo>
                <a:cubicBezTo>
                  <a:pt x="925034" y="496680"/>
                  <a:pt x="929944" y="498643"/>
                  <a:pt x="931908" y="503551"/>
                </a:cubicBezTo>
                <a:cubicBezTo>
                  <a:pt x="933872" y="503551"/>
                  <a:pt x="935836" y="503551"/>
                  <a:pt x="938782" y="505514"/>
                </a:cubicBezTo>
                <a:cubicBezTo>
                  <a:pt x="940746" y="503551"/>
                  <a:pt x="942710" y="503551"/>
                  <a:pt x="945656" y="501588"/>
                </a:cubicBezTo>
                <a:cubicBezTo>
                  <a:pt x="947620" y="497661"/>
                  <a:pt x="949584" y="494716"/>
                  <a:pt x="954494" y="492754"/>
                </a:cubicBezTo>
                <a:cubicBezTo>
                  <a:pt x="956458" y="490790"/>
                  <a:pt x="958422" y="490790"/>
                  <a:pt x="963332" y="490790"/>
                </a:cubicBezTo>
                <a:cubicBezTo>
                  <a:pt x="965296" y="490790"/>
                  <a:pt x="967260" y="490790"/>
                  <a:pt x="970206" y="490790"/>
                </a:cubicBezTo>
                <a:cubicBezTo>
                  <a:pt x="977080" y="492754"/>
                  <a:pt x="977080" y="492754"/>
                  <a:pt x="977080" y="492754"/>
                </a:cubicBezTo>
                <a:cubicBezTo>
                  <a:pt x="981008" y="494716"/>
                  <a:pt x="983953" y="496680"/>
                  <a:pt x="987881" y="499624"/>
                </a:cubicBezTo>
                <a:cubicBezTo>
                  <a:pt x="989845" y="499624"/>
                  <a:pt x="989845" y="501588"/>
                  <a:pt x="991809" y="501588"/>
                </a:cubicBezTo>
                <a:cubicBezTo>
                  <a:pt x="993773" y="503551"/>
                  <a:pt x="995737" y="503551"/>
                  <a:pt x="995737" y="505514"/>
                </a:cubicBezTo>
                <a:cubicBezTo>
                  <a:pt x="1002611" y="505514"/>
                  <a:pt x="1006539" y="507477"/>
                  <a:pt x="1008503" y="512385"/>
                </a:cubicBezTo>
                <a:cubicBezTo>
                  <a:pt x="1010467" y="512385"/>
                  <a:pt x="1010467" y="512385"/>
                  <a:pt x="1010467" y="512385"/>
                </a:cubicBezTo>
                <a:cubicBezTo>
                  <a:pt x="1012431" y="514348"/>
                  <a:pt x="1014395" y="519256"/>
                  <a:pt x="1017341" y="521219"/>
                </a:cubicBezTo>
                <a:cubicBezTo>
                  <a:pt x="1017341" y="523182"/>
                  <a:pt x="1017341" y="523182"/>
                  <a:pt x="1017341" y="523182"/>
                </a:cubicBezTo>
                <a:cubicBezTo>
                  <a:pt x="1019305" y="525146"/>
                  <a:pt x="1019305" y="525146"/>
                  <a:pt x="1019305" y="525146"/>
                </a:cubicBezTo>
                <a:lnTo>
                  <a:pt x="1021269" y="525146"/>
                </a:lnTo>
                <a:cubicBezTo>
                  <a:pt x="1028143" y="525146"/>
                  <a:pt x="1032071" y="527109"/>
                  <a:pt x="1035999" y="532017"/>
                </a:cubicBezTo>
                <a:cubicBezTo>
                  <a:pt x="1039927" y="532017"/>
                  <a:pt x="1042873" y="533980"/>
                  <a:pt x="1044837" y="535943"/>
                </a:cubicBezTo>
                <a:cubicBezTo>
                  <a:pt x="1046801" y="535943"/>
                  <a:pt x="1048765" y="535943"/>
                  <a:pt x="1051711" y="537906"/>
                </a:cubicBezTo>
                <a:cubicBezTo>
                  <a:pt x="1053675" y="537906"/>
                  <a:pt x="1055639" y="539869"/>
                  <a:pt x="1058585" y="539869"/>
                </a:cubicBezTo>
                <a:cubicBezTo>
                  <a:pt x="1060549" y="278769"/>
                  <a:pt x="1060549" y="278769"/>
                  <a:pt x="1060549" y="278769"/>
                </a:cubicBezTo>
                <a:cubicBezTo>
                  <a:pt x="1036981" y="124661"/>
                  <a:pt x="1036981" y="124661"/>
                  <a:pt x="1036981" y="124661"/>
                </a:cubicBezTo>
                <a:cubicBezTo>
                  <a:pt x="1033053" y="122698"/>
                  <a:pt x="1028143" y="122698"/>
                  <a:pt x="1026179" y="117790"/>
                </a:cubicBezTo>
                <a:cubicBezTo>
                  <a:pt x="1022251" y="115827"/>
                  <a:pt x="1019305" y="108955"/>
                  <a:pt x="1019305" y="105029"/>
                </a:cubicBezTo>
                <a:cubicBezTo>
                  <a:pt x="1017341" y="45153"/>
                  <a:pt x="1017341" y="45153"/>
                  <a:pt x="1017341" y="45153"/>
                </a:cubicBezTo>
                <a:cubicBezTo>
                  <a:pt x="862187" y="45153"/>
                  <a:pt x="862187" y="45153"/>
                  <a:pt x="862187" y="45153"/>
                </a:cubicBezTo>
                <a:cubicBezTo>
                  <a:pt x="598032" y="43189"/>
                  <a:pt x="598032" y="43189"/>
                  <a:pt x="598032" y="43189"/>
                </a:cubicBezTo>
                <a:cubicBezTo>
                  <a:pt x="419309" y="39263"/>
                  <a:pt x="419309" y="39263"/>
                  <a:pt x="419309" y="39263"/>
                </a:cubicBezTo>
                <a:cubicBezTo>
                  <a:pt x="109983" y="24540"/>
                  <a:pt x="109983" y="24540"/>
                  <a:pt x="109983" y="24540"/>
                </a:cubicBezTo>
                <a:cubicBezTo>
                  <a:pt x="106055" y="22576"/>
                  <a:pt x="101145" y="20613"/>
                  <a:pt x="97217" y="17668"/>
                </a:cubicBezTo>
                <a:cubicBezTo>
                  <a:pt x="95253" y="13742"/>
                  <a:pt x="93289" y="10797"/>
                  <a:pt x="93289" y="6871"/>
                </a:cubicBezTo>
                <a:cubicBezTo>
                  <a:pt x="6874" y="0"/>
                  <a:pt x="6874" y="0"/>
                  <a:pt x="6874" y="0"/>
                </a:cubicBezTo>
                <a:cubicBezTo>
                  <a:pt x="0" y="59876"/>
                  <a:pt x="0" y="59876"/>
                  <a:pt x="0" y="59876"/>
                </a:cubicBezTo>
                <a:cubicBezTo>
                  <a:pt x="223893" y="74600"/>
                  <a:pt x="223893" y="74600"/>
                  <a:pt x="223893" y="74600"/>
                </a:cubicBezTo>
                <a:cubicBezTo>
                  <a:pt x="357444" y="81471"/>
                  <a:pt x="357444" y="81471"/>
                  <a:pt x="357444" y="81471"/>
                </a:cubicBezTo>
                <a:cubicBezTo>
                  <a:pt x="364318" y="81471"/>
                  <a:pt x="368246" y="83434"/>
                  <a:pt x="370210" y="85397"/>
                </a:cubicBezTo>
                <a:cubicBezTo>
                  <a:pt x="374138" y="89324"/>
                  <a:pt x="377084" y="94232"/>
                  <a:pt x="377084" y="100121"/>
                </a:cubicBezTo>
                <a:cubicBezTo>
                  <a:pt x="364318" y="384780"/>
                  <a:pt x="364318" y="384780"/>
                  <a:pt x="364318" y="384780"/>
                </a:cubicBezTo>
                <a:cubicBezTo>
                  <a:pt x="366282" y="384780"/>
                  <a:pt x="366282" y="384780"/>
                  <a:pt x="366282" y="386743"/>
                </a:cubicBezTo>
                <a:cubicBezTo>
                  <a:pt x="373156" y="388706"/>
                  <a:pt x="373156" y="388706"/>
                  <a:pt x="373156" y="388706"/>
                </a:cubicBezTo>
                <a:cubicBezTo>
                  <a:pt x="373156" y="390669"/>
                  <a:pt x="375120" y="392632"/>
                  <a:pt x="377084" y="392632"/>
                </a:cubicBezTo>
                <a:cubicBezTo>
                  <a:pt x="389850" y="412264"/>
                  <a:pt x="389850" y="412264"/>
                  <a:pt x="389850" y="412264"/>
                </a:cubicBezTo>
                <a:cubicBezTo>
                  <a:pt x="391814" y="414227"/>
                  <a:pt x="391814" y="414227"/>
                  <a:pt x="391814" y="414227"/>
                </a:cubicBezTo>
                <a:cubicBezTo>
                  <a:pt x="393778" y="412264"/>
                  <a:pt x="395742" y="412264"/>
                  <a:pt x="398688" y="410301"/>
                </a:cubicBezTo>
                <a:cubicBezTo>
                  <a:pt x="400652" y="410301"/>
                  <a:pt x="402616" y="410301"/>
                  <a:pt x="402616" y="410301"/>
                </a:cubicBezTo>
                <a:cubicBezTo>
                  <a:pt x="406544" y="410301"/>
                  <a:pt x="409489" y="410301"/>
                  <a:pt x="411454" y="412264"/>
                </a:cubicBezTo>
                <a:cubicBezTo>
                  <a:pt x="413417" y="412264"/>
                  <a:pt x="413417" y="412264"/>
                  <a:pt x="413417" y="412264"/>
                </a:cubicBezTo>
                <a:cubicBezTo>
                  <a:pt x="415381" y="410301"/>
                  <a:pt x="420291" y="408338"/>
                  <a:pt x="422256" y="405393"/>
                </a:cubicBezTo>
                <a:cubicBezTo>
                  <a:pt x="424219" y="405393"/>
                  <a:pt x="424219" y="405393"/>
                  <a:pt x="424219" y="405393"/>
                </a:cubicBezTo>
                <a:cubicBezTo>
                  <a:pt x="424219" y="405393"/>
                  <a:pt x="426183" y="405393"/>
                  <a:pt x="428147" y="405393"/>
                </a:cubicBezTo>
                <a:cubicBezTo>
                  <a:pt x="432075" y="405393"/>
                  <a:pt x="438949" y="407356"/>
                  <a:pt x="442877" y="412264"/>
                </a:cubicBezTo>
                <a:cubicBezTo>
                  <a:pt x="444841" y="414227"/>
                  <a:pt x="444841" y="414227"/>
                  <a:pt x="444841" y="414227"/>
                </a:cubicBezTo>
                <a:cubicBezTo>
                  <a:pt x="448769" y="416190"/>
                  <a:pt x="453679" y="421098"/>
                  <a:pt x="455643" y="425024"/>
                </a:cubicBezTo>
                <a:cubicBezTo>
                  <a:pt x="459571" y="428951"/>
                  <a:pt x="459571" y="428951"/>
                  <a:pt x="459571" y="428951"/>
                </a:cubicBezTo>
                <a:cubicBezTo>
                  <a:pt x="461535" y="430914"/>
                  <a:pt x="463499" y="435822"/>
                  <a:pt x="463499" y="439748"/>
                </a:cubicBezTo>
                <a:cubicBezTo>
                  <a:pt x="463499" y="443674"/>
                  <a:pt x="463499" y="443674"/>
                  <a:pt x="463499" y="443674"/>
                </a:cubicBezTo>
                <a:cubicBezTo>
                  <a:pt x="467427" y="445637"/>
                  <a:pt x="467427" y="445637"/>
                  <a:pt x="467427" y="445637"/>
                </a:cubicBezTo>
                <a:cubicBezTo>
                  <a:pt x="469391" y="443674"/>
                  <a:pt x="469391" y="443674"/>
                  <a:pt x="469391" y="443674"/>
                </a:cubicBezTo>
                <a:cubicBezTo>
                  <a:pt x="471355" y="443674"/>
                  <a:pt x="471355" y="443674"/>
                  <a:pt x="473319" y="443674"/>
                </a:cubicBezTo>
                <a:cubicBezTo>
                  <a:pt x="475283" y="443674"/>
                  <a:pt x="480193" y="445637"/>
                  <a:pt x="484121" y="447601"/>
                </a:cubicBezTo>
                <a:cubicBezTo>
                  <a:pt x="492959" y="454472"/>
                  <a:pt x="492959" y="454472"/>
                  <a:pt x="492959" y="454472"/>
                </a:cubicBezTo>
                <a:cubicBezTo>
                  <a:pt x="503761" y="456435"/>
                  <a:pt x="503761" y="456435"/>
                  <a:pt x="503761" y="456435"/>
                </a:cubicBezTo>
                <a:cubicBezTo>
                  <a:pt x="505725" y="454472"/>
                  <a:pt x="510635" y="454472"/>
                  <a:pt x="512598" y="454472"/>
                </a:cubicBezTo>
                <a:cubicBezTo>
                  <a:pt x="519472" y="452509"/>
                  <a:pt x="519472" y="452509"/>
                  <a:pt x="519472" y="452509"/>
                </a:cubicBezTo>
                <a:cubicBezTo>
                  <a:pt x="519472" y="452509"/>
                  <a:pt x="519472" y="452509"/>
                  <a:pt x="521436" y="452509"/>
                </a:cubicBezTo>
                <a:cubicBezTo>
                  <a:pt x="523400" y="452509"/>
                  <a:pt x="525364" y="454472"/>
                  <a:pt x="528310" y="454472"/>
                </a:cubicBezTo>
                <a:cubicBezTo>
                  <a:pt x="532238" y="456435"/>
                  <a:pt x="532238" y="456435"/>
                  <a:pt x="532238" y="456435"/>
                </a:cubicBezTo>
                <a:cubicBezTo>
                  <a:pt x="536166" y="458398"/>
                  <a:pt x="539112" y="460361"/>
                  <a:pt x="541076" y="465269"/>
                </a:cubicBezTo>
                <a:cubicBezTo>
                  <a:pt x="543040" y="465269"/>
                  <a:pt x="543040" y="465269"/>
                  <a:pt x="543040" y="465269"/>
                </a:cubicBezTo>
                <a:cubicBezTo>
                  <a:pt x="545004" y="458398"/>
                  <a:pt x="551878" y="456435"/>
                  <a:pt x="557770" y="456435"/>
                </a:cubicBezTo>
                <a:lnTo>
                  <a:pt x="559734" y="456435"/>
                </a:lnTo>
                <a:cubicBezTo>
                  <a:pt x="574464" y="460361"/>
                  <a:pt x="574464" y="460361"/>
                  <a:pt x="574464" y="460361"/>
                </a:cubicBezTo>
                <a:cubicBezTo>
                  <a:pt x="576428" y="460361"/>
                  <a:pt x="576428" y="460361"/>
                  <a:pt x="576428" y="460361"/>
                </a:cubicBezTo>
                <a:cubicBezTo>
                  <a:pt x="578392" y="458398"/>
                  <a:pt x="583302" y="456435"/>
                  <a:pt x="585266" y="456435"/>
                </a:cubicBezTo>
                <a:cubicBezTo>
                  <a:pt x="589194" y="456435"/>
                  <a:pt x="592140" y="458398"/>
                  <a:pt x="596067" y="458398"/>
                </a:cubicBezTo>
                <a:cubicBezTo>
                  <a:pt x="602942" y="465269"/>
                  <a:pt x="606869" y="473122"/>
                  <a:pt x="604905" y="481956"/>
                </a:cubicBezTo>
                <a:close/>
              </a:path>
            </a:pathLst>
          </a:custGeom>
          <a:solidFill>
            <a:srgbClr val="FF7769"/>
          </a:solidFill>
          <a:ln w="9808" cap="flat">
            <a:noFill/>
            <a:prstDash val="solid"/>
            <a:miter/>
          </a:ln>
        </p:spPr>
        <p:txBody>
          <a:bodyPr rtlCol="0" anchor="ctr"/>
          <a:lstStyle/>
          <a:p>
            <a:endParaRPr lang="en-US"/>
          </a:p>
        </p:txBody>
      </p:sp>
      <p:sp>
        <p:nvSpPr>
          <p:cNvPr id="265" name="Freeform: Shape 264">
            <a:extLst>
              <a:ext uri="{FF2B5EF4-FFF2-40B4-BE49-F238E27FC236}">
                <a16:creationId xmlns:a16="http://schemas.microsoft.com/office/drawing/2014/main" id="{257CDDD6-AE4E-3989-A12A-F75C95B055EA}"/>
              </a:ext>
            </a:extLst>
          </p:cNvPr>
          <p:cNvSpPr/>
          <p:nvPr/>
        </p:nvSpPr>
        <p:spPr>
          <a:xfrm>
            <a:off x="5745832" y="2862486"/>
            <a:ext cx="147298" cy="98158"/>
          </a:xfrm>
          <a:custGeom>
            <a:avLst/>
            <a:gdLst>
              <a:gd name="connsiteX0" fmla="*/ 131587 w 147298"/>
              <a:gd name="connsiteY0" fmla="*/ 12761 h 98158"/>
              <a:gd name="connsiteX1" fmla="*/ 136497 w 147298"/>
              <a:gd name="connsiteY1" fmla="*/ 12761 h 98158"/>
              <a:gd name="connsiteX2" fmla="*/ 138460 w 147298"/>
              <a:gd name="connsiteY2" fmla="*/ 8834 h 98158"/>
              <a:gd name="connsiteX3" fmla="*/ 140424 w 147298"/>
              <a:gd name="connsiteY3" fmla="*/ 6871 h 98158"/>
              <a:gd name="connsiteX4" fmla="*/ 147298 w 147298"/>
              <a:gd name="connsiteY4" fmla="*/ 8834 h 98158"/>
              <a:gd name="connsiteX5" fmla="*/ 142388 w 147298"/>
              <a:gd name="connsiteY5" fmla="*/ 0 h 98158"/>
              <a:gd name="connsiteX6" fmla="*/ 0 w 147298"/>
              <a:gd name="connsiteY6" fmla="*/ 23558 h 98158"/>
              <a:gd name="connsiteX7" fmla="*/ 13748 w 147298"/>
              <a:gd name="connsiteY7" fmla="*/ 98158 h 98158"/>
              <a:gd name="connsiteX8" fmla="*/ 25531 w 147298"/>
              <a:gd name="connsiteY8" fmla="*/ 83434 h 98158"/>
              <a:gd name="connsiteX9" fmla="*/ 30441 w 147298"/>
              <a:gd name="connsiteY9" fmla="*/ 81471 h 98158"/>
              <a:gd name="connsiteX10" fmla="*/ 32406 w 147298"/>
              <a:gd name="connsiteY10" fmla="*/ 74600 h 98158"/>
              <a:gd name="connsiteX11" fmla="*/ 34370 w 147298"/>
              <a:gd name="connsiteY11" fmla="*/ 74600 h 98158"/>
              <a:gd name="connsiteX12" fmla="*/ 43208 w 147298"/>
              <a:gd name="connsiteY12" fmla="*/ 63803 h 98158"/>
              <a:gd name="connsiteX13" fmla="*/ 43208 w 147298"/>
              <a:gd name="connsiteY13" fmla="*/ 61840 h 98158"/>
              <a:gd name="connsiteX14" fmla="*/ 45171 w 147298"/>
              <a:gd name="connsiteY14" fmla="*/ 59876 h 98158"/>
              <a:gd name="connsiteX15" fmla="*/ 47135 w 147298"/>
              <a:gd name="connsiteY15" fmla="*/ 59876 h 98158"/>
              <a:gd name="connsiteX16" fmla="*/ 49099 w 147298"/>
              <a:gd name="connsiteY16" fmla="*/ 55950 h 98158"/>
              <a:gd name="connsiteX17" fmla="*/ 47135 w 147298"/>
              <a:gd name="connsiteY17" fmla="*/ 53987 h 98158"/>
              <a:gd name="connsiteX18" fmla="*/ 49099 w 147298"/>
              <a:gd name="connsiteY18" fmla="*/ 52024 h 98158"/>
              <a:gd name="connsiteX19" fmla="*/ 55974 w 147298"/>
              <a:gd name="connsiteY19" fmla="*/ 48097 h 98158"/>
              <a:gd name="connsiteX20" fmla="*/ 57938 w 147298"/>
              <a:gd name="connsiteY20" fmla="*/ 48097 h 98158"/>
              <a:gd name="connsiteX21" fmla="*/ 66775 w 147298"/>
              <a:gd name="connsiteY21" fmla="*/ 52024 h 98158"/>
              <a:gd name="connsiteX22" fmla="*/ 78559 w 147298"/>
              <a:gd name="connsiteY22" fmla="*/ 32392 h 98158"/>
              <a:gd name="connsiteX23" fmla="*/ 80523 w 147298"/>
              <a:gd name="connsiteY23" fmla="*/ 30429 h 98158"/>
              <a:gd name="connsiteX24" fmla="*/ 80523 w 147298"/>
              <a:gd name="connsiteY24" fmla="*/ 28466 h 98158"/>
              <a:gd name="connsiteX25" fmla="*/ 82487 w 147298"/>
              <a:gd name="connsiteY25" fmla="*/ 19632 h 98158"/>
              <a:gd name="connsiteX26" fmla="*/ 84451 w 147298"/>
              <a:gd name="connsiteY26" fmla="*/ 17668 h 98158"/>
              <a:gd name="connsiteX27" fmla="*/ 93289 w 147298"/>
              <a:gd name="connsiteY27" fmla="*/ 19632 h 98158"/>
              <a:gd name="connsiteX28" fmla="*/ 93289 w 147298"/>
              <a:gd name="connsiteY28" fmla="*/ 21595 h 98158"/>
              <a:gd name="connsiteX29" fmla="*/ 93289 w 147298"/>
              <a:gd name="connsiteY29" fmla="*/ 23558 h 98158"/>
              <a:gd name="connsiteX30" fmla="*/ 93289 w 147298"/>
              <a:gd name="connsiteY30" fmla="*/ 25521 h 98158"/>
              <a:gd name="connsiteX31" fmla="*/ 91325 w 147298"/>
              <a:gd name="connsiteY31" fmla="*/ 27484 h 98158"/>
              <a:gd name="connsiteX32" fmla="*/ 103109 w 147298"/>
              <a:gd name="connsiteY32" fmla="*/ 29447 h 98158"/>
              <a:gd name="connsiteX33" fmla="*/ 125695 w 147298"/>
              <a:gd name="connsiteY33" fmla="*/ 29447 h 98158"/>
              <a:gd name="connsiteX34" fmla="*/ 127659 w 147298"/>
              <a:gd name="connsiteY34" fmla="*/ 25521 h 98158"/>
              <a:gd name="connsiteX35" fmla="*/ 125695 w 147298"/>
              <a:gd name="connsiteY35" fmla="*/ 23558 h 98158"/>
              <a:gd name="connsiteX36" fmla="*/ 125695 w 147298"/>
              <a:gd name="connsiteY36" fmla="*/ 21595 h 98158"/>
              <a:gd name="connsiteX37" fmla="*/ 125695 w 147298"/>
              <a:gd name="connsiteY37" fmla="*/ 19632 h 98158"/>
              <a:gd name="connsiteX38" fmla="*/ 127659 w 147298"/>
              <a:gd name="connsiteY38" fmla="*/ 17668 h 98158"/>
              <a:gd name="connsiteX39" fmla="*/ 127659 w 147298"/>
              <a:gd name="connsiteY39" fmla="*/ 15705 h 98158"/>
              <a:gd name="connsiteX40" fmla="*/ 131587 w 147298"/>
              <a:gd name="connsiteY40" fmla="*/ 12761 h 98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7298" h="98158">
                <a:moveTo>
                  <a:pt x="131587" y="12761"/>
                </a:moveTo>
                <a:cubicBezTo>
                  <a:pt x="136497" y="12761"/>
                  <a:pt x="136497" y="12761"/>
                  <a:pt x="136497" y="12761"/>
                </a:cubicBezTo>
                <a:cubicBezTo>
                  <a:pt x="138460" y="8834"/>
                  <a:pt x="138460" y="8834"/>
                  <a:pt x="138460" y="8834"/>
                </a:cubicBezTo>
                <a:lnTo>
                  <a:pt x="140424" y="6871"/>
                </a:lnTo>
                <a:cubicBezTo>
                  <a:pt x="147298" y="8834"/>
                  <a:pt x="147298" y="8834"/>
                  <a:pt x="147298" y="8834"/>
                </a:cubicBezTo>
                <a:cubicBezTo>
                  <a:pt x="145334" y="6871"/>
                  <a:pt x="142388" y="1963"/>
                  <a:pt x="142388" y="0"/>
                </a:cubicBezTo>
                <a:cubicBezTo>
                  <a:pt x="0" y="23558"/>
                  <a:pt x="0" y="23558"/>
                  <a:pt x="0" y="23558"/>
                </a:cubicBezTo>
                <a:cubicBezTo>
                  <a:pt x="13748" y="98158"/>
                  <a:pt x="13748" y="98158"/>
                  <a:pt x="13748" y="98158"/>
                </a:cubicBezTo>
                <a:cubicBezTo>
                  <a:pt x="25531" y="83434"/>
                  <a:pt x="25531" y="83434"/>
                  <a:pt x="25531" y="83434"/>
                </a:cubicBezTo>
                <a:cubicBezTo>
                  <a:pt x="30441" y="81471"/>
                  <a:pt x="30441" y="81471"/>
                  <a:pt x="30441" y="81471"/>
                </a:cubicBezTo>
                <a:cubicBezTo>
                  <a:pt x="32406" y="74600"/>
                  <a:pt x="32406" y="74600"/>
                  <a:pt x="32406" y="74600"/>
                </a:cubicBezTo>
                <a:lnTo>
                  <a:pt x="34370" y="74600"/>
                </a:lnTo>
                <a:cubicBezTo>
                  <a:pt x="43208" y="63803"/>
                  <a:pt x="43208" y="63803"/>
                  <a:pt x="43208" y="63803"/>
                </a:cubicBezTo>
                <a:cubicBezTo>
                  <a:pt x="43208" y="61840"/>
                  <a:pt x="43208" y="61840"/>
                  <a:pt x="43208" y="61840"/>
                </a:cubicBezTo>
                <a:lnTo>
                  <a:pt x="45171" y="59876"/>
                </a:lnTo>
                <a:cubicBezTo>
                  <a:pt x="47135" y="59876"/>
                  <a:pt x="47135" y="59876"/>
                  <a:pt x="47135" y="59876"/>
                </a:cubicBezTo>
                <a:cubicBezTo>
                  <a:pt x="49099" y="55950"/>
                  <a:pt x="49099" y="55950"/>
                  <a:pt x="49099" y="55950"/>
                </a:cubicBezTo>
                <a:cubicBezTo>
                  <a:pt x="47135" y="53987"/>
                  <a:pt x="47135" y="53987"/>
                  <a:pt x="47135" y="53987"/>
                </a:cubicBezTo>
                <a:cubicBezTo>
                  <a:pt x="47135" y="52024"/>
                  <a:pt x="49099" y="52024"/>
                  <a:pt x="49099" y="52024"/>
                </a:cubicBezTo>
                <a:cubicBezTo>
                  <a:pt x="55974" y="48097"/>
                  <a:pt x="55974" y="48097"/>
                  <a:pt x="55974" y="48097"/>
                </a:cubicBezTo>
                <a:cubicBezTo>
                  <a:pt x="57938" y="48097"/>
                  <a:pt x="57938" y="48097"/>
                  <a:pt x="57938" y="48097"/>
                </a:cubicBezTo>
                <a:cubicBezTo>
                  <a:pt x="66775" y="52024"/>
                  <a:pt x="66775" y="52024"/>
                  <a:pt x="66775" y="52024"/>
                </a:cubicBezTo>
                <a:cubicBezTo>
                  <a:pt x="78559" y="32392"/>
                  <a:pt x="78559" y="32392"/>
                  <a:pt x="78559" y="32392"/>
                </a:cubicBezTo>
                <a:cubicBezTo>
                  <a:pt x="78559" y="32392"/>
                  <a:pt x="80523" y="32392"/>
                  <a:pt x="80523" y="30429"/>
                </a:cubicBezTo>
                <a:cubicBezTo>
                  <a:pt x="80523" y="30429"/>
                  <a:pt x="80523" y="30429"/>
                  <a:pt x="80523" y="28466"/>
                </a:cubicBezTo>
                <a:cubicBezTo>
                  <a:pt x="82487" y="19632"/>
                  <a:pt x="82487" y="19632"/>
                  <a:pt x="82487" y="19632"/>
                </a:cubicBezTo>
                <a:cubicBezTo>
                  <a:pt x="82487" y="17668"/>
                  <a:pt x="82487" y="17668"/>
                  <a:pt x="84451" y="17668"/>
                </a:cubicBezTo>
                <a:cubicBezTo>
                  <a:pt x="93289" y="19632"/>
                  <a:pt x="93289" y="19632"/>
                  <a:pt x="93289" y="19632"/>
                </a:cubicBezTo>
                <a:cubicBezTo>
                  <a:pt x="93289" y="19632"/>
                  <a:pt x="93289" y="19632"/>
                  <a:pt x="93289" y="21595"/>
                </a:cubicBezTo>
                <a:cubicBezTo>
                  <a:pt x="93289" y="23558"/>
                  <a:pt x="93289" y="23558"/>
                  <a:pt x="93289" y="23558"/>
                </a:cubicBezTo>
                <a:cubicBezTo>
                  <a:pt x="93289" y="25521"/>
                  <a:pt x="93289" y="25521"/>
                  <a:pt x="93289" y="25521"/>
                </a:cubicBezTo>
                <a:cubicBezTo>
                  <a:pt x="91325" y="27484"/>
                  <a:pt x="91325" y="27484"/>
                  <a:pt x="91325" y="27484"/>
                </a:cubicBezTo>
                <a:cubicBezTo>
                  <a:pt x="103109" y="29447"/>
                  <a:pt x="103109" y="29447"/>
                  <a:pt x="103109" y="29447"/>
                </a:cubicBezTo>
                <a:cubicBezTo>
                  <a:pt x="125695" y="29447"/>
                  <a:pt x="125695" y="29447"/>
                  <a:pt x="125695" y="29447"/>
                </a:cubicBezTo>
                <a:cubicBezTo>
                  <a:pt x="127659" y="25521"/>
                  <a:pt x="127659" y="25521"/>
                  <a:pt x="127659" y="25521"/>
                </a:cubicBezTo>
                <a:cubicBezTo>
                  <a:pt x="125695" y="23558"/>
                  <a:pt x="125695" y="23558"/>
                  <a:pt x="125695" y="23558"/>
                </a:cubicBezTo>
                <a:cubicBezTo>
                  <a:pt x="125695" y="23558"/>
                  <a:pt x="125695" y="23558"/>
                  <a:pt x="125695" y="21595"/>
                </a:cubicBezTo>
                <a:cubicBezTo>
                  <a:pt x="125695" y="19632"/>
                  <a:pt x="125695" y="19632"/>
                  <a:pt x="125695" y="19632"/>
                </a:cubicBezTo>
                <a:cubicBezTo>
                  <a:pt x="125695" y="17668"/>
                  <a:pt x="127659" y="17668"/>
                  <a:pt x="127659" y="17668"/>
                </a:cubicBezTo>
                <a:cubicBezTo>
                  <a:pt x="127659" y="17668"/>
                  <a:pt x="125695" y="15705"/>
                  <a:pt x="127659" y="15705"/>
                </a:cubicBezTo>
                <a:cubicBezTo>
                  <a:pt x="129623" y="12761"/>
                  <a:pt x="129623" y="12761"/>
                  <a:pt x="131587" y="12761"/>
                </a:cubicBezTo>
                <a:close/>
              </a:path>
            </a:pathLst>
          </a:custGeom>
          <a:solidFill>
            <a:srgbClr val="FF7769"/>
          </a:solidFill>
          <a:ln w="9808"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2DBFE278-B1BE-FA06-65F5-81CFDFF30DA3}"/>
              </a:ext>
            </a:extLst>
          </p:cNvPr>
          <p:cNvSpPr/>
          <p:nvPr/>
        </p:nvSpPr>
        <p:spPr>
          <a:xfrm>
            <a:off x="6510802" y="1410729"/>
            <a:ext cx="452696" cy="719498"/>
          </a:xfrm>
          <a:custGeom>
            <a:avLst/>
            <a:gdLst>
              <a:gd name="connsiteX0" fmla="*/ 448769 w 452696"/>
              <a:gd name="connsiteY0" fmla="*/ 342572 h 719498"/>
              <a:gd name="connsiteX1" fmla="*/ 446805 w 452696"/>
              <a:gd name="connsiteY1" fmla="*/ 344535 h 719498"/>
              <a:gd name="connsiteX2" fmla="*/ 442877 w 452696"/>
              <a:gd name="connsiteY2" fmla="*/ 344535 h 719498"/>
              <a:gd name="connsiteX3" fmla="*/ 442877 w 452696"/>
              <a:gd name="connsiteY3" fmla="*/ 342572 h 719498"/>
              <a:gd name="connsiteX4" fmla="*/ 440913 w 452696"/>
              <a:gd name="connsiteY4" fmla="*/ 342572 h 719498"/>
              <a:gd name="connsiteX5" fmla="*/ 442877 w 452696"/>
              <a:gd name="connsiteY5" fmla="*/ 351406 h 719498"/>
              <a:gd name="connsiteX6" fmla="*/ 436003 w 452696"/>
              <a:gd name="connsiteY6" fmla="*/ 347479 h 719498"/>
              <a:gd name="connsiteX7" fmla="*/ 433057 w 452696"/>
              <a:gd name="connsiteY7" fmla="*/ 342572 h 719498"/>
              <a:gd name="connsiteX8" fmla="*/ 431093 w 452696"/>
              <a:gd name="connsiteY8" fmla="*/ 342572 h 719498"/>
              <a:gd name="connsiteX9" fmla="*/ 427165 w 452696"/>
              <a:gd name="connsiteY9" fmla="*/ 338645 h 719498"/>
              <a:gd name="connsiteX10" fmla="*/ 427165 w 452696"/>
              <a:gd name="connsiteY10" fmla="*/ 336682 h 719498"/>
              <a:gd name="connsiteX11" fmla="*/ 425201 w 452696"/>
              <a:gd name="connsiteY11" fmla="*/ 334719 h 719498"/>
              <a:gd name="connsiteX12" fmla="*/ 425201 w 452696"/>
              <a:gd name="connsiteY12" fmla="*/ 330793 h 719498"/>
              <a:gd name="connsiteX13" fmla="*/ 429129 w 452696"/>
              <a:gd name="connsiteY13" fmla="*/ 330793 h 719498"/>
              <a:gd name="connsiteX14" fmla="*/ 427165 w 452696"/>
              <a:gd name="connsiteY14" fmla="*/ 328829 h 719498"/>
              <a:gd name="connsiteX15" fmla="*/ 431093 w 452696"/>
              <a:gd name="connsiteY15" fmla="*/ 324903 h 719498"/>
              <a:gd name="connsiteX16" fmla="*/ 435021 w 452696"/>
              <a:gd name="connsiteY16" fmla="*/ 324903 h 719498"/>
              <a:gd name="connsiteX17" fmla="*/ 436985 w 452696"/>
              <a:gd name="connsiteY17" fmla="*/ 324903 h 719498"/>
              <a:gd name="connsiteX18" fmla="*/ 438949 w 452696"/>
              <a:gd name="connsiteY18" fmla="*/ 322940 h 719498"/>
              <a:gd name="connsiteX19" fmla="*/ 430111 w 452696"/>
              <a:gd name="connsiteY19" fmla="*/ 316069 h 719498"/>
              <a:gd name="connsiteX20" fmla="*/ 428147 w 452696"/>
              <a:gd name="connsiteY20" fmla="*/ 314106 h 719498"/>
              <a:gd name="connsiteX21" fmla="*/ 426183 w 452696"/>
              <a:gd name="connsiteY21" fmla="*/ 307235 h 719498"/>
              <a:gd name="connsiteX22" fmla="*/ 417346 w 452696"/>
              <a:gd name="connsiteY22" fmla="*/ 298400 h 719498"/>
              <a:gd name="connsiteX23" fmla="*/ 406543 w 452696"/>
              <a:gd name="connsiteY23" fmla="*/ 298400 h 719498"/>
              <a:gd name="connsiteX24" fmla="*/ 406543 w 452696"/>
              <a:gd name="connsiteY24" fmla="*/ 305272 h 719498"/>
              <a:gd name="connsiteX25" fmla="*/ 402616 w 452696"/>
              <a:gd name="connsiteY25" fmla="*/ 312143 h 719498"/>
              <a:gd name="connsiteX26" fmla="*/ 391813 w 452696"/>
              <a:gd name="connsiteY26" fmla="*/ 308216 h 719498"/>
              <a:gd name="connsiteX27" fmla="*/ 379048 w 452696"/>
              <a:gd name="connsiteY27" fmla="*/ 292511 h 719498"/>
              <a:gd name="connsiteX28" fmla="*/ 381012 w 452696"/>
              <a:gd name="connsiteY28" fmla="*/ 272879 h 719498"/>
              <a:gd name="connsiteX29" fmla="*/ 366282 w 452696"/>
              <a:gd name="connsiteY29" fmla="*/ 257174 h 719498"/>
              <a:gd name="connsiteX30" fmla="*/ 370210 w 452696"/>
              <a:gd name="connsiteY30" fmla="*/ 248340 h 719498"/>
              <a:gd name="connsiteX31" fmla="*/ 374138 w 452696"/>
              <a:gd name="connsiteY31" fmla="*/ 250303 h 719498"/>
              <a:gd name="connsiteX32" fmla="*/ 370210 w 452696"/>
              <a:gd name="connsiteY32" fmla="*/ 241469 h 719498"/>
              <a:gd name="connsiteX33" fmla="*/ 368246 w 452696"/>
              <a:gd name="connsiteY33" fmla="*/ 241469 h 719498"/>
              <a:gd name="connsiteX34" fmla="*/ 364318 w 452696"/>
              <a:gd name="connsiteY34" fmla="*/ 243432 h 719498"/>
              <a:gd name="connsiteX35" fmla="*/ 344678 w 452696"/>
              <a:gd name="connsiteY35" fmla="*/ 243432 h 719498"/>
              <a:gd name="connsiteX36" fmla="*/ 335840 w 452696"/>
              <a:gd name="connsiteY36" fmla="*/ 239506 h 719498"/>
              <a:gd name="connsiteX37" fmla="*/ 335840 w 452696"/>
              <a:gd name="connsiteY37" fmla="*/ 241469 h 719498"/>
              <a:gd name="connsiteX38" fmla="*/ 325038 w 452696"/>
              <a:gd name="connsiteY38" fmla="*/ 241469 h 719498"/>
              <a:gd name="connsiteX39" fmla="*/ 323074 w 452696"/>
              <a:gd name="connsiteY39" fmla="*/ 232635 h 719498"/>
              <a:gd name="connsiteX40" fmla="*/ 323074 w 452696"/>
              <a:gd name="connsiteY40" fmla="*/ 228708 h 719498"/>
              <a:gd name="connsiteX41" fmla="*/ 321110 w 452696"/>
              <a:gd name="connsiteY41" fmla="*/ 226745 h 719498"/>
              <a:gd name="connsiteX42" fmla="*/ 319147 w 452696"/>
              <a:gd name="connsiteY42" fmla="*/ 219874 h 719498"/>
              <a:gd name="connsiteX43" fmla="*/ 323074 w 452696"/>
              <a:gd name="connsiteY43" fmla="*/ 215948 h 719498"/>
              <a:gd name="connsiteX44" fmla="*/ 316200 w 452696"/>
              <a:gd name="connsiteY44" fmla="*/ 209077 h 719498"/>
              <a:gd name="connsiteX45" fmla="*/ 318164 w 452696"/>
              <a:gd name="connsiteY45" fmla="*/ 200242 h 719498"/>
              <a:gd name="connsiteX46" fmla="*/ 316200 w 452696"/>
              <a:gd name="connsiteY46" fmla="*/ 198279 h 719498"/>
              <a:gd name="connsiteX47" fmla="*/ 262191 w 452696"/>
              <a:gd name="connsiteY47" fmla="*/ 28466 h 719498"/>
              <a:gd name="connsiteX48" fmla="*/ 251389 w 452696"/>
              <a:gd name="connsiteY48" fmla="*/ 26503 h 719498"/>
              <a:gd name="connsiteX49" fmla="*/ 238623 w 452696"/>
              <a:gd name="connsiteY49" fmla="*/ 15705 h 719498"/>
              <a:gd name="connsiteX50" fmla="*/ 206218 w 452696"/>
              <a:gd name="connsiteY50" fmla="*/ 0 h 719498"/>
              <a:gd name="connsiteX51" fmla="*/ 195416 w 452696"/>
              <a:gd name="connsiteY51" fmla="*/ 1963 h 719498"/>
              <a:gd name="connsiteX52" fmla="*/ 195416 w 452696"/>
              <a:gd name="connsiteY52" fmla="*/ 5889 h 719498"/>
              <a:gd name="connsiteX53" fmla="*/ 195416 w 452696"/>
              <a:gd name="connsiteY53" fmla="*/ 14724 h 719498"/>
              <a:gd name="connsiteX54" fmla="*/ 180686 w 452696"/>
              <a:gd name="connsiteY54" fmla="*/ 16687 h 719498"/>
              <a:gd name="connsiteX55" fmla="*/ 176758 w 452696"/>
              <a:gd name="connsiteY55" fmla="*/ 20613 h 719498"/>
              <a:gd name="connsiteX56" fmla="*/ 174794 w 452696"/>
              <a:gd name="connsiteY56" fmla="*/ 24540 h 719498"/>
              <a:gd name="connsiteX57" fmla="*/ 162028 w 452696"/>
              <a:gd name="connsiteY57" fmla="*/ 31411 h 719498"/>
              <a:gd name="connsiteX58" fmla="*/ 147298 w 452696"/>
              <a:gd name="connsiteY58" fmla="*/ 44171 h 719498"/>
              <a:gd name="connsiteX59" fmla="*/ 127659 w 452696"/>
              <a:gd name="connsiteY59" fmla="*/ 37300 h 719498"/>
              <a:gd name="connsiteX60" fmla="*/ 123730 w 452696"/>
              <a:gd name="connsiteY60" fmla="*/ 30429 h 719498"/>
              <a:gd name="connsiteX61" fmla="*/ 116856 w 452696"/>
              <a:gd name="connsiteY61" fmla="*/ 12761 h 719498"/>
              <a:gd name="connsiteX62" fmla="*/ 109982 w 452696"/>
              <a:gd name="connsiteY62" fmla="*/ 12761 h 719498"/>
              <a:gd name="connsiteX63" fmla="*/ 108019 w 452696"/>
              <a:gd name="connsiteY63" fmla="*/ 10797 h 719498"/>
              <a:gd name="connsiteX64" fmla="*/ 101145 w 452696"/>
              <a:gd name="connsiteY64" fmla="*/ 12761 h 719498"/>
              <a:gd name="connsiteX65" fmla="*/ 55973 w 452696"/>
              <a:gd name="connsiteY65" fmla="*/ 150182 h 719498"/>
              <a:gd name="connsiteX66" fmla="*/ 57937 w 452696"/>
              <a:gd name="connsiteY66" fmla="*/ 169813 h 719498"/>
              <a:gd name="connsiteX67" fmla="*/ 59901 w 452696"/>
              <a:gd name="connsiteY67" fmla="*/ 191408 h 719498"/>
              <a:gd name="connsiteX68" fmla="*/ 49099 w 452696"/>
              <a:gd name="connsiteY68" fmla="*/ 211040 h 719498"/>
              <a:gd name="connsiteX69" fmla="*/ 49099 w 452696"/>
              <a:gd name="connsiteY69" fmla="*/ 217911 h 719498"/>
              <a:gd name="connsiteX70" fmla="*/ 50081 w 452696"/>
              <a:gd name="connsiteY70" fmla="*/ 224782 h 719498"/>
              <a:gd name="connsiteX71" fmla="*/ 48117 w 452696"/>
              <a:gd name="connsiteY71" fmla="*/ 235579 h 719498"/>
              <a:gd name="connsiteX72" fmla="*/ 56955 w 452696"/>
              <a:gd name="connsiteY72" fmla="*/ 242450 h 719498"/>
              <a:gd name="connsiteX73" fmla="*/ 53027 w 452696"/>
              <a:gd name="connsiteY73" fmla="*/ 255211 h 719498"/>
              <a:gd name="connsiteX74" fmla="*/ 54991 w 452696"/>
              <a:gd name="connsiteY74" fmla="*/ 255211 h 719498"/>
              <a:gd name="connsiteX75" fmla="*/ 54991 w 452696"/>
              <a:gd name="connsiteY75" fmla="*/ 267971 h 719498"/>
              <a:gd name="connsiteX76" fmla="*/ 61865 w 452696"/>
              <a:gd name="connsiteY76" fmla="*/ 269935 h 719498"/>
              <a:gd name="connsiteX77" fmla="*/ 63829 w 452696"/>
              <a:gd name="connsiteY77" fmla="*/ 280732 h 719498"/>
              <a:gd name="connsiteX78" fmla="*/ 53027 w 452696"/>
              <a:gd name="connsiteY78" fmla="*/ 300364 h 719498"/>
              <a:gd name="connsiteX79" fmla="*/ 56955 w 452696"/>
              <a:gd name="connsiteY79" fmla="*/ 311161 h 719498"/>
              <a:gd name="connsiteX80" fmla="*/ 35351 w 452696"/>
              <a:gd name="connsiteY80" fmla="*/ 332756 h 719498"/>
              <a:gd name="connsiteX81" fmla="*/ 31423 w 452696"/>
              <a:gd name="connsiteY81" fmla="*/ 343553 h 719498"/>
              <a:gd name="connsiteX82" fmla="*/ 31423 w 452696"/>
              <a:gd name="connsiteY82" fmla="*/ 352387 h 719498"/>
              <a:gd name="connsiteX83" fmla="*/ 31423 w 452696"/>
              <a:gd name="connsiteY83" fmla="*/ 354351 h 719498"/>
              <a:gd name="connsiteX84" fmla="*/ 42225 w 452696"/>
              <a:gd name="connsiteY84" fmla="*/ 361222 h 719498"/>
              <a:gd name="connsiteX85" fmla="*/ 44190 w 452696"/>
              <a:gd name="connsiteY85" fmla="*/ 370056 h 719498"/>
              <a:gd name="connsiteX86" fmla="*/ 37315 w 452696"/>
              <a:gd name="connsiteY86" fmla="*/ 373982 h 719498"/>
              <a:gd name="connsiteX87" fmla="*/ 28477 w 452696"/>
              <a:gd name="connsiteY87" fmla="*/ 367111 h 719498"/>
              <a:gd name="connsiteX88" fmla="*/ 24550 w 452696"/>
              <a:gd name="connsiteY88" fmla="*/ 369074 h 719498"/>
              <a:gd name="connsiteX89" fmla="*/ 24550 w 452696"/>
              <a:gd name="connsiteY89" fmla="*/ 371037 h 719498"/>
              <a:gd name="connsiteX90" fmla="*/ 26513 w 452696"/>
              <a:gd name="connsiteY90" fmla="*/ 377908 h 719498"/>
              <a:gd name="connsiteX91" fmla="*/ 26513 w 452696"/>
              <a:gd name="connsiteY91" fmla="*/ 401466 h 719498"/>
              <a:gd name="connsiteX92" fmla="*/ 19640 w 452696"/>
              <a:gd name="connsiteY92" fmla="*/ 401466 h 719498"/>
              <a:gd name="connsiteX93" fmla="*/ 8838 w 452696"/>
              <a:gd name="connsiteY93" fmla="*/ 385761 h 719498"/>
              <a:gd name="connsiteX94" fmla="*/ 6873 w 452696"/>
              <a:gd name="connsiteY94" fmla="*/ 385761 h 719498"/>
              <a:gd name="connsiteX95" fmla="*/ 6873 w 452696"/>
              <a:gd name="connsiteY95" fmla="*/ 389687 h 719498"/>
              <a:gd name="connsiteX96" fmla="*/ 0 w 452696"/>
              <a:gd name="connsiteY96" fmla="*/ 393614 h 719498"/>
              <a:gd name="connsiteX97" fmla="*/ 30441 w 452696"/>
              <a:gd name="connsiteY97" fmla="*/ 486864 h 719498"/>
              <a:gd name="connsiteX98" fmla="*/ 81505 w 452696"/>
              <a:gd name="connsiteY98" fmla="*/ 654714 h 719498"/>
              <a:gd name="connsiteX99" fmla="*/ 83469 w 452696"/>
              <a:gd name="connsiteY99" fmla="*/ 656677 h 719498"/>
              <a:gd name="connsiteX100" fmla="*/ 85433 w 452696"/>
              <a:gd name="connsiteY100" fmla="*/ 658640 h 719498"/>
              <a:gd name="connsiteX101" fmla="*/ 87397 w 452696"/>
              <a:gd name="connsiteY101" fmla="*/ 682198 h 719498"/>
              <a:gd name="connsiteX102" fmla="*/ 100162 w 452696"/>
              <a:gd name="connsiteY102" fmla="*/ 694959 h 719498"/>
              <a:gd name="connsiteX103" fmla="*/ 110965 w 452696"/>
              <a:gd name="connsiteY103" fmla="*/ 698885 h 719498"/>
              <a:gd name="connsiteX104" fmla="*/ 112929 w 452696"/>
              <a:gd name="connsiteY104" fmla="*/ 700848 h 719498"/>
              <a:gd name="connsiteX105" fmla="*/ 114892 w 452696"/>
              <a:gd name="connsiteY105" fmla="*/ 711646 h 719498"/>
              <a:gd name="connsiteX106" fmla="*/ 114892 w 452696"/>
              <a:gd name="connsiteY106" fmla="*/ 715572 h 719498"/>
              <a:gd name="connsiteX107" fmla="*/ 118820 w 452696"/>
              <a:gd name="connsiteY107" fmla="*/ 717535 h 719498"/>
              <a:gd name="connsiteX108" fmla="*/ 120785 w 452696"/>
              <a:gd name="connsiteY108" fmla="*/ 717535 h 719498"/>
              <a:gd name="connsiteX109" fmla="*/ 120785 w 452696"/>
              <a:gd name="connsiteY109" fmla="*/ 715572 h 719498"/>
              <a:gd name="connsiteX110" fmla="*/ 127659 w 452696"/>
              <a:gd name="connsiteY110" fmla="*/ 715572 h 719498"/>
              <a:gd name="connsiteX111" fmla="*/ 129622 w 452696"/>
              <a:gd name="connsiteY111" fmla="*/ 719498 h 719498"/>
              <a:gd name="connsiteX112" fmla="*/ 131586 w 452696"/>
              <a:gd name="connsiteY112" fmla="*/ 717535 h 719498"/>
              <a:gd name="connsiteX113" fmla="*/ 131586 w 452696"/>
              <a:gd name="connsiteY113" fmla="*/ 715572 h 719498"/>
              <a:gd name="connsiteX114" fmla="*/ 129622 w 452696"/>
              <a:gd name="connsiteY114" fmla="*/ 711646 h 719498"/>
              <a:gd name="connsiteX115" fmla="*/ 131586 w 452696"/>
              <a:gd name="connsiteY115" fmla="*/ 709683 h 719498"/>
              <a:gd name="connsiteX116" fmla="*/ 131586 w 452696"/>
              <a:gd name="connsiteY116" fmla="*/ 705756 h 719498"/>
              <a:gd name="connsiteX117" fmla="*/ 133550 w 452696"/>
              <a:gd name="connsiteY117" fmla="*/ 703793 h 719498"/>
              <a:gd name="connsiteX118" fmla="*/ 133550 w 452696"/>
              <a:gd name="connsiteY118" fmla="*/ 699867 h 719498"/>
              <a:gd name="connsiteX119" fmla="*/ 131586 w 452696"/>
              <a:gd name="connsiteY119" fmla="*/ 695941 h 719498"/>
              <a:gd name="connsiteX120" fmla="*/ 131586 w 452696"/>
              <a:gd name="connsiteY120" fmla="*/ 692014 h 719498"/>
              <a:gd name="connsiteX121" fmla="*/ 131586 w 452696"/>
              <a:gd name="connsiteY121" fmla="*/ 685143 h 719498"/>
              <a:gd name="connsiteX122" fmla="*/ 131586 w 452696"/>
              <a:gd name="connsiteY122" fmla="*/ 678272 h 719498"/>
              <a:gd name="connsiteX123" fmla="*/ 133550 w 452696"/>
              <a:gd name="connsiteY123" fmla="*/ 676309 h 719498"/>
              <a:gd name="connsiteX124" fmla="*/ 137479 w 452696"/>
              <a:gd name="connsiteY124" fmla="*/ 676309 h 719498"/>
              <a:gd name="connsiteX125" fmla="*/ 141406 w 452696"/>
              <a:gd name="connsiteY125" fmla="*/ 674346 h 719498"/>
              <a:gd name="connsiteX126" fmla="*/ 141406 w 452696"/>
              <a:gd name="connsiteY126" fmla="*/ 670419 h 719498"/>
              <a:gd name="connsiteX127" fmla="*/ 141406 w 452696"/>
              <a:gd name="connsiteY127" fmla="*/ 666493 h 719498"/>
              <a:gd name="connsiteX128" fmla="*/ 143370 w 452696"/>
              <a:gd name="connsiteY128" fmla="*/ 664530 h 719498"/>
              <a:gd name="connsiteX129" fmla="*/ 145334 w 452696"/>
              <a:gd name="connsiteY129" fmla="*/ 664530 h 719498"/>
              <a:gd name="connsiteX130" fmla="*/ 145334 w 452696"/>
              <a:gd name="connsiteY130" fmla="*/ 660604 h 719498"/>
              <a:gd name="connsiteX131" fmla="*/ 145334 w 452696"/>
              <a:gd name="connsiteY131" fmla="*/ 658640 h 719498"/>
              <a:gd name="connsiteX132" fmla="*/ 145334 w 452696"/>
              <a:gd name="connsiteY132" fmla="*/ 654714 h 719498"/>
              <a:gd name="connsiteX133" fmla="*/ 143370 w 452696"/>
              <a:gd name="connsiteY133" fmla="*/ 652751 h 719498"/>
              <a:gd name="connsiteX134" fmla="*/ 143370 w 452696"/>
              <a:gd name="connsiteY134" fmla="*/ 648825 h 719498"/>
              <a:gd name="connsiteX135" fmla="*/ 143370 w 452696"/>
              <a:gd name="connsiteY135" fmla="*/ 646862 h 719498"/>
              <a:gd name="connsiteX136" fmla="*/ 145334 w 452696"/>
              <a:gd name="connsiteY136" fmla="*/ 639990 h 719498"/>
              <a:gd name="connsiteX137" fmla="*/ 147298 w 452696"/>
              <a:gd name="connsiteY137" fmla="*/ 638027 h 719498"/>
              <a:gd name="connsiteX138" fmla="*/ 149262 w 452696"/>
              <a:gd name="connsiteY138" fmla="*/ 639990 h 719498"/>
              <a:gd name="connsiteX139" fmla="*/ 151226 w 452696"/>
              <a:gd name="connsiteY139" fmla="*/ 638027 h 719498"/>
              <a:gd name="connsiteX140" fmla="*/ 153190 w 452696"/>
              <a:gd name="connsiteY140" fmla="*/ 636064 h 719498"/>
              <a:gd name="connsiteX141" fmla="*/ 157118 w 452696"/>
              <a:gd name="connsiteY141" fmla="*/ 636064 h 719498"/>
              <a:gd name="connsiteX142" fmla="*/ 157118 w 452696"/>
              <a:gd name="connsiteY142" fmla="*/ 634101 h 719498"/>
              <a:gd name="connsiteX143" fmla="*/ 157118 w 452696"/>
              <a:gd name="connsiteY143" fmla="*/ 632138 h 719498"/>
              <a:gd name="connsiteX144" fmla="*/ 155154 w 452696"/>
              <a:gd name="connsiteY144" fmla="*/ 628211 h 719498"/>
              <a:gd name="connsiteX145" fmla="*/ 153190 w 452696"/>
              <a:gd name="connsiteY145" fmla="*/ 630175 h 719498"/>
              <a:gd name="connsiteX146" fmla="*/ 149262 w 452696"/>
              <a:gd name="connsiteY146" fmla="*/ 630175 h 719498"/>
              <a:gd name="connsiteX147" fmla="*/ 147298 w 452696"/>
              <a:gd name="connsiteY147" fmla="*/ 628211 h 719498"/>
              <a:gd name="connsiteX148" fmla="*/ 147298 w 452696"/>
              <a:gd name="connsiteY148" fmla="*/ 624285 h 719498"/>
              <a:gd name="connsiteX149" fmla="*/ 149262 w 452696"/>
              <a:gd name="connsiteY149" fmla="*/ 622322 h 719498"/>
              <a:gd name="connsiteX150" fmla="*/ 149262 w 452696"/>
              <a:gd name="connsiteY150" fmla="*/ 620359 h 719498"/>
              <a:gd name="connsiteX151" fmla="*/ 149262 w 452696"/>
              <a:gd name="connsiteY151" fmla="*/ 616433 h 719498"/>
              <a:gd name="connsiteX152" fmla="*/ 151226 w 452696"/>
              <a:gd name="connsiteY152" fmla="*/ 612506 h 719498"/>
              <a:gd name="connsiteX153" fmla="*/ 151226 w 452696"/>
              <a:gd name="connsiteY153" fmla="*/ 608580 h 719498"/>
              <a:gd name="connsiteX154" fmla="*/ 151226 w 452696"/>
              <a:gd name="connsiteY154" fmla="*/ 606617 h 719498"/>
              <a:gd name="connsiteX155" fmla="*/ 155154 w 452696"/>
              <a:gd name="connsiteY155" fmla="*/ 602690 h 719498"/>
              <a:gd name="connsiteX156" fmla="*/ 157118 w 452696"/>
              <a:gd name="connsiteY156" fmla="*/ 598764 h 719498"/>
              <a:gd name="connsiteX157" fmla="*/ 159082 w 452696"/>
              <a:gd name="connsiteY157" fmla="*/ 598764 h 719498"/>
              <a:gd name="connsiteX158" fmla="*/ 159082 w 452696"/>
              <a:gd name="connsiteY158" fmla="*/ 596801 h 719498"/>
              <a:gd name="connsiteX159" fmla="*/ 163010 w 452696"/>
              <a:gd name="connsiteY159" fmla="*/ 594838 h 719498"/>
              <a:gd name="connsiteX160" fmla="*/ 164974 w 452696"/>
              <a:gd name="connsiteY160" fmla="*/ 590911 h 719498"/>
              <a:gd name="connsiteX161" fmla="*/ 164974 w 452696"/>
              <a:gd name="connsiteY161" fmla="*/ 588948 h 719498"/>
              <a:gd name="connsiteX162" fmla="*/ 168902 w 452696"/>
              <a:gd name="connsiteY162" fmla="*/ 585022 h 719498"/>
              <a:gd name="connsiteX163" fmla="*/ 172830 w 452696"/>
              <a:gd name="connsiteY163" fmla="*/ 585022 h 719498"/>
              <a:gd name="connsiteX164" fmla="*/ 174794 w 452696"/>
              <a:gd name="connsiteY164" fmla="*/ 585022 h 719498"/>
              <a:gd name="connsiteX165" fmla="*/ 172830 w 452696"/>
              <a:gd name="connsiteY165" fmla="*/ 585022 h 719498"/>
              <a:gd name="connsiteX166" fmla="*/ 179704 w 452696"/>
              <a:gd name="connsiteY166" fmla="*/ 583059 h 719498"/>
              <a:gd name="connsiteX167" fmla="*/ 186578 w 452696"/>
              <a:gd name="connsiteY167" fmla="*/ 583059 h 719498"/>
              <a:gd name="connsiteX168" fmla="*/ 186578 w 452696"/>
              <a:gd name="connsiteY168" fmla="*/ 585022 h 719498"/>
              <a:gd name="connsiteX169" fmla="*/ 186578 w 452696"/>
              <a:gd name="connsiteY169" fmla="*/ 581096 h 719498"/>
              <a:gd name="connsiteX170" fmla="*/ 184614 w 452696"/>
              <a:gd name="connsiteY170" fmla="*/ 577169 h 719498"/>
              <a:gd name="connsiteX171" fmla="*/ 182650 w 452696"/>
              <a:gd name="connsiteY171" fmla="*/ 573243 h 719498"/>
              <a:gd name="connsiteX172" fmla="*/ 182650 w 452696"/>
              <a:gd name="connsiteY172" fmla="*/ 575206 h 719498"/>
              <a:gd name="connsiteX173" fmla="*/ 178722 w 452696"/>
              <a:gd name="connsiteY173" fmla="*/ 577169 h 719498"/>
              <a:gd name="connsiteX174" fmla="*/ 176758 w 452696"/>
              <a:gd name="connsiteY174" fmla="*/ 573243 h 719498"/>
              <a:gd name="connsiteX175" fmla="*/ 176758 w 452696"/>
              <a:gd name="connsiteY175" fmla="*/ 571280 h 719498"/>
              <a:gd name="connsiteX176" fmla="*/ 176758 w 452696"/>
              <a:gd name="connsiteY176" fmla="*/ 564409 h 719498"/>
              <a:gd name="connsiteX177" fmla="*/ 178722 w 452696"/>
              <a:gd name="connsiteY177" fmla="*/ 562446 h 719498"/>
              <a:gd name="connsiteX178" fmla="*/ 178722 w 452696"/>
              <a:gd name="connsiteY178" fmla="*/ 555575 h 719498"/>
              <a:gd name="connsiteX179" fmla="*/ 180686 w 452696"/>
              <a:gd name="connsiteY179" fmla="*/ 548703 h 719498"/>
              <a:gd name="connsiteX180" fmla="*/ 184614 w 452696"/>
              <a:gd name="connsiteY180" fmla="*/ 546740 h 719498"/>
              <a:gd name="connsiteX181" fmla="*/ 186578 w 452696"/>
              <a:gd name="connsiteY181" fmla="*/ 548703 h 719498"/>
              <a:gd name="connsiteX182" fmla="*/ 188542 w 452696"/>
              <a:gd name="connsiteY182" fmla="*/ 552630 h 719498"/>
              <a:gd name="connsiteX183" fmla="*/ 190506 w 452696"/>
              <a:gd name="connsiteY183" fmla="*/ 554593 h 719498"/>
              <a:gd name="connsiteX184" fmla="*/ 186578 w 452696"/>
              <a:gd name="connsiteY184" fmla="*/ 558519 h 719498"/>
              <a:gd name="connsiteX185" fmla="*/ 186578 w 452696"/>
              <a:gd name="connsiteY185" fmla="*/ 562446 h 719498"/>
              <a:gd name="connsiteX186" fmla="*/ 188542 w 452696"/>
              <a:gd name="connsiteY186" fmla="*/ 566372 h 719498"/>
              <a:gd name="connsiteX187" fmla="*/ 192470 w 452696"/>
              <a:gd name="connsiteY187" fmla="*/ 573243 h 719498"/>
              <a:gd name="connsiteX188" fmla="*/ 192470 w 452696"/>
              <a:gd name="connsiteY188" fmla="*/ 571280 h 719498"/>
              <a:gd name="connsiteX189" fmla="*/ 196398 w 452696"/>
              <a:gd name="connsiteY189" fmla="*/ 553611 h 719498"/>
              <a:gd name="connsiteX190" fmla="*/ 198361 w 452696"/>
              <a:gd name="connsiteY190" fmla="*/ 551648 h 719498"/>
              <a:gd name="connsiteX191" fmla="*/ 200326 w 452696"/>
              <a:gd name="connsiteY191" fmla="*/ 549685 h 719498"/>
              <a:gd name="connsiteX192" fmla="*/ 202290 w 452696"/>
              <a:gd name="connsiteY192" fmla="*/ 549685 h 719498"/>
              <a:gd name="connsiteX193" fmla="*/ 206218 w 452696"/>
              <a:gd name="connsiteY193" fmla="*/ 549685 h 719498"/>
              <a:gd name="connsiteX194" fmla="*/ 206218 w 452696"/>
              <a:gd name="connsiteY194" fmla="*/ 551648 h 719498"/>
              <a:gd name="connsiteX195" fmla="*/ 204254 w 452696"/>
              <a:gd name="connsiteY195" fmla="*/ 562446 h 719498"/>
              <a:gd name="connsiteX196" fmla="*/ 206218 w 452696"/>
              <a:gd name="connsiteY196" fmla="*/ 564409 h 719498"/>
              <a:gd name="connsiteX197" fmla="*/ 206218 w 452696"/>
              <a:gd name="connsiteY197" fmla="*/ 562446 h 719498"/>
              <a:gd name="connsiteX198" fmla="*/ 208181 w 452696"/>
              <a:gd name="connsiteY198" fmla="*/ 549685 h 719498"/>
              <a:gd name="connsiteX199" fmla="*/ 208181 w 452696"/>
              <a:gd name="connsiteY199" fmla="*/ 545759 h 719498"/>
              <a:gd name="connsiteX200" fmla="*/ 212110 w 452696"/>
              <a:gd name="connsiteY200" fmla="*/ 545759 h 719498"/>
              <a:gd name="connsiteX201" fmla="*/ 214074 w 452696"/>
              <a:gd name="connsiteY201" fmla="*/ 549685 h 719498"/>
              <a:gd name="connsiteX202" fmla="*/ 214074 w 452696"/>
              <a:gd name="connsiteY202" fmla="*/ 551648 h 719498"/>
              <a:gd name="connsiteX203" fmla="*/ 214074 w 452696"/>
              <a:gd name="connsiteY203" fmla="*/ 560482 h 719498"/>
              <a:gd name="connsiteX204" fmla="*/ 214074 w 452696"/>
              <a:gd name="connsiteY204" fmla="*/ 562446 h 719498"/>
              <a:gd name="connsiteX205" fmla="*/ 214074 w 452696"/>
              <a:gd name="connsiteY205" fmla="*/ 569317 h 719498"/>
              <a:gd name="connsiteX206" fmla="*/ 216038 w 452696"/>
              <a:gd name="connsiteY206" fmla="*/ 567354 h 719498"/>
              <a:gd name="connsiteX207" fmla="*/ 218001 w 452696"/>
              <a:gd name="connsiteY207" fmla="*/ 567354 h 719498"/>
              <a:gd name="connsiteX208" fmla="*/ 218001 w 452696"/>
              <a:gd name="connsiteY208" fmla="*/ 560482 h 719498"/>
              <a:gd name="connsiteX209" fmla="*/ 219965 w 452696"/>
              <a:gd name="connsiteY209" fmla="*/ 549685 h 719498"/>
              <a:gd name="connsiteX210" fmla="*/ 221929 w 452696"/>
              <a:gd name="connsiteY210" fmla="*/ 542814 h 719498"/>
              <a:gd name="connsiteX211" fmla="*/ 221929 w 452696"/>
              <a:gd name="connsiteY211" fmla="*/ 533980 h 719498"/>
              <a:gd name="connsiteX212" fmla="*/ 223893 w 452696"/>
              <a:gd name="connsiteY212" fmla="*/ 532017 h 719498"/>
              <a:gd name="connsiteX213" fmla="*/ 227821 w 452696"/>
              <a:gd name="connsiteY213" fmla="*/ 533980 h 719498"/>
              <a:gd name="connsiteX214" fmla="*/ 229785 w 452696"/>
              <a:gd name="connsiteY214" fmla="*/ 535943 h 719498"/>
              <a:gd name="connsiteX215" fmla="*/ 231749 w 452696"/>
              <a:gd name="connsiteY215" fmla="*/ 544777 h 719498"/>
              <a:gd name="connsiteX216" fmla="*/ 231749 w 452696"/>
              <a:gd name="connsiteY216" fmla="*/ 546740 h 719498"/>
              <a:gd name="connsiteX217" fmla="*/ 233713 w 452696"/>
              <a:gd name="connsiteY217" fmla="*/ 546740 h 719498"/>
              <a:gd name="connsiteX218" fmla="*/ 235677 w 452696"/>
              <a:gd name="connsiteY218" fmla="*/ 544777 h 719498"/>
              <a:gd name="connsiteX219" fmla="*/ 242551 w 452696"/>
              <a:gd name="connsiteY219" fmla="*/ 542814 h 719498"/>
              <a:gd name="connsiteX220" fmla="*/ 244515 w 452696"/>
              <a:gd name="connsiteY220" fmla="*/ 549685 h 719498"/>
              <a:gd name="connsiteX221" fmla="*/ 244515 w 452696"/>
              <a:gd name="connsiteY221" fmla="*/ 551648 h 719498"/>
              <a:gd name="connsiteX222" fmla="*/ 246479 w 452696"/>
              <a:gd name="connsiteY222" fmla="*/ 547722 h 719498"/>
              <a:gd name="connsiteX223" fmla="*/ 246479 w 452696"/>
              <a:gd name="connsiteY223" fmla="*/ 543796 h 719498"/>
              <a:gd name="connsiteX224" fmla="*/ 253353 w 452696"/>
              <a:gd name="connsiteY224" fmla="*/ 539869 h 719498"/>
              <a:gd name="connsiteX225" fmla="*/ 253353 w 452696"/>
              <a:gd name="connsiteY225" fmla="*/ 532998 h 719498"/>
              <a:gd name="connsiteX226" fmla="*/ 255317 w 452696"/>
              <a:gd name="connsiteY226" fmla="*/ 531035 h 719498"/>
              <a:gd name="connsiteX227" fmla="*/ 257281 w 452696"/>
              <a:gd name="connsiteY227" fmla="*/ 529072 h 719498"/>
              <a:gd name="connsiteX228" fmla="*/ 255317 w 452696"/>
              <a:gd name="connsiteY228" fmla="*/ 529072 h 719498"/>
              <a:gd name="connsiteX229" fmla="*/ 251389 w 452696"/>
              <a:gd name="connsiteY229" fmla="*/ 529072 h 719498"/>
              <a:gd name="connsiteX230" fmla="*/ 249425 w 452696"/>
              <a:gd name="connsiteY230" fmla="*/ 520238 h 719498"/>
              <a:gd name="connsiteX231" fmla="*/ 251389 w 452696"/>
              <a:gd name="connsiteY231" fmla="*/ 511403 h 719498"/>
              <a:gd name="connsiteX232" fmla="*/ 251389 w 452696"/>
              <a:gd name="connsiteY232" fmla="*/ 507477 h 719498"/>
              <a:gd name="connsiteX233" fmla="*/ 253353 w 452696"/>
              <a:gd name="connsiteY233" fmla="*/ 491772 h 719498"/>
              <a:gd name="connsiteX234" fmla="*/ 253353 w 452696"/>
              <a:gd name="connsiteY234" fmla="*/ 489809 h 719498"/>
              <a:gd name="connsiteX235" fmla="*/ 255317 w 452696"/>
              <a:gd name="connsiteY235" fmla="*/ 489809 h 719498"/>
              <a:gd name="connsiteX236" fmla="*/ 255317 w 452696"/>
              <a:gd name="connsiteY236" fmla="*/ 482938 h 719498"/>
              <a:gd name="connsiteX237" fmla="*/ 257281 w 452696"/>
              <a:gd name="connsiteY237" fmla="*/ 482938 h 719498"/>
              <a:gd name="connsiteX238" fmla="*/ 255317 w 452696"/>
              <a:gd name="connsiteY238" fmla="*/ 480974 h 719498"/>
              <a:gd name="connsiteX239" fmla="*/ 251389 w 452696"/>
              <a:gd name="connsiteY239" fmla="*/ 479011 h 719498"/>
              <a:gd name="connsiteX240" fmla="*/ 247461 w 452696"/>
              <a:gd name="connsiteY240" fmla="*/ 472140 h 719498"/>
              <a:gd name="connsiteX241" fmla="*/ 249425 w 452696"/>
              <a:gd name="connsiteY241" fmla="*/ 470177 h 719498"/>
              <a:gd name="connsiteX242" fmla="*/ 251389 w 452696"/>
              <a:gd name="connsiteY242" fmla="*/ 468214 h 719498"/>
              <a:gd name="connsiteX243" fmla="*/ 253353 w 452696"/>
              <a:gd name="connsiteY243" fmla="*/ 468214 h 719498"/>
              <a:gd name="connsiteX244" fmla="*/ 253353 w 452696"/>
              <a:gd name="connsiteY244" fmla="*/ 464288 h 719498"/>
              <a:gd name="connsiteX245" fmla="*/ 262191 w 452696"/>
              <a:gd name="connsiteY245" fmla="*/ 460361 h 719498"/>
              <a:gd name="connsiteX246" fmla="*/ 264155 w 452696"/>
              <a:gd name="connsiteY246" fmla="*/ 458398 h 719498"/>
              <a:gd name="connsiteX247" fmla="*/ 264155 w 452696"/>
              <a:gd name="connsiteY247" fmla="*/ 454472 h 719498"/>
              <a:gd name="connsiteX248" fmla="*/ 262191 w 452696"/>
              <a:gd name="connsiteY248" fmla="*/ 452509 h 719498"/>
              <a:gd name="connsiteX249" fmla="*/ 260227 w 452696"/>
              <a:gd name="connsiteY249" fmla="*/ 445638 h 719498"/>
              <a:gd name="connsiteX250" fmla="*/ 264155 w 452696"/>
              <a:gd name="connsiteY250" fmla="*/ 443674 h 719498"/>
              <a:gd name="connsiteX251" fmla="*/ 266119 w 452696"/>
              <a:gd name="connsiteY251" fmla="*/ 443674 h 719498"/>
              <a:gd name="connsiteX252" fmla="*/ 268083 w 452696"/>
              <a:gd name="connsiteY252" fmla="*/ 445638 h 719498"/>
              <a:gd name="connsiteX253" fmla="*/ 268083 w 452696"/>
              <a:gd name="connsiteY253" fmla="*/ 443674 h 719498"/>
              <a:gd name="connsiteX254" fmla="*/ 274957 w 452696"/>
              <a:gd name="connsiteY254" fmla="*/ 443674 h 719498"/>
              <a:gd name="connsiteX255" fmla="*/ 274957 w 452696"/>
              <a:gd name="connsiteY255" fmla="*/ 447601 h 719498"/>
              <a:gd name="connsiteX256" fmla="*/ 274957 w 452696"/>
              <a:gd name="connsiteY256" fmla="*/ 456435 h 719498"/>
              <a:gd name="connsiteX257" fmla="*/ 276921 w 452696"/>
              <a:gd name="connsiteY257" fmla="*/ 456435 h 719498"/>
              <a:gd name="connsiteX258" fmla="*/ 278885 w 452696"/>
              <a:gd name="connsiteY258" fmla="*/ 456435 h 719498"/>
              <a:gd name="connsiteX259" fmla="*/ 280849 w 452696"/>
              <a:gd name="connsiteY259" fmla="*/ 458398 h 719498"/>
              <a:gd name="connsiteX260" fmla="*/ 282813 w 452696"/>
              <a:gd name="connsiteY260" fmla="*/ 460361 h 719498"/>
              <a:gd name="connsiteX261" fmla="*/ 280849 w 452696"/>
              <a:gd name="connsiteY261" fmla="*/ 464288 h 719498"/>
              <a:gd name="connsiteX262" fmla="*/ 280849 w 452696"/>
              <a:gd name="connsiteY262" fmla="*/ 466251 h 719498"/>
              <a:gd name="connsiteX263" fmla="*/ 278885 w 452696"/>
              <a:gd name="connsiteY263" fmla="*/ 468214 h 719498"/>
              <a:gd name="connsiteX264" fmla="*/ 276921 w 452696"/>
              <a:gd name="connsiteY264" fmla="*/ 472140 h 719498"/>
              <a:gd name="connsiteX265" fmla="*/ 274957 w 452696"/>
              <a:gd name="connsiteY265" fmla="*/ 474103 h 719498"/>
              <a:gd name="connsiteX266" fmla="*/ 274957 w 452696"/>
              <a:gd name="connsiteY266" fmla="*/ 476066 h 719498"/>
              <a:gd name="connsiteX267" fmla="*/ 274957 w 452696"/>
              <a:gd name="connsiteY267" fmla="*/ 479993 h 719498"/>
              <a:gd name="connsiteX268" fmla="*/ 274957 w 452696"/>
              <a:gd name="connsiteY268" fmla="*/ 478030 h 719498"/>
              <a:gd name="connsiteX269" fmla="*/ 276921 w 452696"/>
              <a:gd name="connsiteY269" fmla="*/ 474103 h 719498"/>
              <a:gd name="connsiteX270" fmla="*/ 280849 w 452696"/>
              <a:gd name="connsiteY270" fmla="*/ 472140 h 719498"/>
              <a:gd name="connsiteX271" fmla="*/ 282813 w 452696"/>
              <a:gd name="connsiteY271" fmla="*/ 474103 h 719498"/>
              <a:gd name="connsiteX272" fmla="*/ 289687 w 452696"/>
              <a:gd name="connsiteY272" fmla="*/ 478030 h 719498"/>
              <a:gd name="connsiteX273" fmla="*/ 296560 w 452696"/>
              <a:gd name="connsiteY273" fmla="*/ 478030 h 719498"/>
              <a:gd name="connsiteX274" fmla="*/ 305399 w 452696"/>
              <a:gd name="connsiteY274" fmla="*/ 481956 h 719498"/>
              <a:gd name="connsiteX275" fmla="*/ 307363 w 452696"/>
              <a:gd name="connsiteY275" fmla="*/ 481956 h 719498"/>
              <a:gd name="connsiteX276" fmla="*/ 307363 w 452696"/>
              <a:gd name="connsiteY276" fmla="*/ 479993 h 719498"/>
              <a:gd name="connsiteX277" fmla="*/ 305399 w 452696"/>
              <a:gd name="connsiteY277" fmla="*/ 478030 h 719498"/>
              <a:gd name="connsiteX278" fmla="*/ 298524 w 452696"/>
              <a:gd name="connsiteY278" fmla="*/ 474103 h 719498"/>
              <a:gd name="connsiteX279" fmla="*/ 294597 w 452696"/>
              <a:gd name="connsiteY279" fmla="*/ 467232 h 719498"/>
              <a:gd name="connsiteX280" fmla="*/ 292633 w 452696"/>
              <a:gd name="connsiteY280" fmla="*/ 460361 h 719498"/>
              <a:gd name="connsiteX281" fmla="*/ 296560 w 452696"/>
              <a:gd name="connsiteY281" fmla="*/ 458398 h 719498"/>
              <a:gd name="connsiteX282" fmla="*/ 300489 w 452696"/>
              <a:gd name="connsiteY282" fmla="*/ 458398 h 719498"/>
              <a:gd name="connsiteX283" fmla="*/ 302453 w 452696"/>
              <a:gd name="connsiteY283" fmla="*/ 454472 h 719498"/>
              <a:gd name="connsiteX284" fmla="*/ 302453 w 452696"/>
              <a:gd name="connsiteY284" fmla="*/ 452509 h 719498"/>
              <a:gd name="connsiteX285" fmla="*/ 298524 w 452696"/>
              <a:gd name="connsiteY285" fmla="*/ 445638 h 719498"/>
              <a:gd name="connsiteX286" fmla="*/ 298524 w 452696"/>
              <a:gd name="connsiteY286" fmla="*/ 441711 h 719498"/>
              <a:gd name="connsiteX287" fmla="*/ 302453 w 452696"/>
              <a:gd name="connsiteY287" fmla="*/ 441711 h 719498"/>
              <a:gd name="connsiteX288" fmla="*/ 304417 w 452696"/>
              <a:gd name="connsiteY288" fmla="*/ 439748 h 719498"/>
              <a:gd name="connsiteX289" fmla="*/ 308344 w 452696"/>
              <a:gd name="connsiteY289" fmla="*/ 439748 h 719498"/>
              <a:gd name="connsiteX290" fmla="*/ 310308 w 452696"/>
              <a:gd name="connsiteY290" fmla="*/ 441711 h 719498"/>
              <a:gd name="connsiteX291" fmla="*/ 312273 w 452696"/>
              <a:gd name="connsiteY291" fmla="*/ 450545 h 719498"/>
              <a:gd name="connsiteX292" fmla="*/ 316200 w 452696"/>
              <a:gd name="connsiteY292" fmla="*/ 443674 h 719498"/>
              <a:gd name="connsiteX293" fmla="*/ 318164 w 452696"/>
              <a:gd name="connsiteY293" fmla="*/ 443674 h 719498"/>
              <a:gd name="connsiteX294" fmla="*/ 322092 w 452696"/>
              <a:gd name="connsiteY294" fmla="*/ 441711 h 719498"/>
              <a:gd name="connsiteX295" fmla="*/ 320128 w 452696"/>
              <a:gd name="connsiteY295" fmla="*/ 439748 h 719498"/>
              <a:gd name="connsiteX296" fmla="*/ 318164 w 452696"/>
              <a:gd name="connsiteY296" fmla="*/ 441711 h 719498"/>
              <a:gd name="connsiteX297" fmla="*/ 314237 w 452696"/>
              <a:gd name="connsiteY297" fmla="*/ 439748 h 719498"/>
              <a:gd name="connsiteX298" fmla="*/ 314237 w 452696"/>
              <a:gd name="connsiteY298" fmla="*/ 430914 h 719498"/>
              <a:gd name="connsiteX299" fmla="*/ 325038 w 452696"/>
              <a:gd name="connsiteY299" fmla="*/ 430914 h 719498"/>
              <a:gd name="connsiteX300" fmla="*/ 327002 w 452696"/>
              <a:gd name="connsiteY300" fmla="*/ 428951 h 719498"/>
              <a:gd name="connsiteX301" fmla="*/ 330930 w 452696"/>
              <a:gd name="connsiteY301" fmla="*/ 428951 h 719498"/>
              <a:gd name="connsiteX302" fmla="*/ 332894 w 452696"/>
              <a:gd name="connsiteY302" fmla="*/ 430914 h 719498"/>
              <a:gd name="connsiteX303" fmla="*/ 332894 w 452696"/>
              <a:gd name="connsiteY303" fmla="*/ 434840 h 719498"/>
              <a:gd name="connsiteX304" fmla="*/ 334858 w 452696"/>
              <a:gd name="connsiteY304" fmla="*/ 434840 h 719498"/>
              <a:gd name="connsiteX305" fmla="*/ 341732 w 452696"/>
              <a:gd name="connsiteY305" fmla="*/ 434840 h 719498"/>
              <a:gd name="connsiteX306" fmla="*/ 343696 w 452696"/>
              <a:gd name="connsiteY306" fmla="*/ 436803 h 719498"/>
              <a:gd name="connsiteX307" fmla="*/ 343696 w 452696"/>
              <a:gd name="connsiteY307" fmla="*/ 443674 h 719498"/>
              <a:gd name="connsiteX308" fmla="*/ 345660 w 452696"/>
              <a:gd name="connsiteY308" fmla="*/ 443674 h 719498"/>
              <a:gd name="connsiteX309" fmla="*/ 349588 w 452696"/>
              <a:gd name="connsiteY309" fmla="*/ 447601 h 719498"/>
              <a:gd name="connsiteX310" fmla="*/ 351552 w 452696"/>
              <a:gd name="connsiteY310" fmla="*/ 447601 h 719498"/>
              <a:gd name="connsiteX311" fmla="*/ 351552 w 452696"/>
              <a:gd name="connsiteY311" fmla="*/ 440730 h 719498"/>
              <a:gd name="connsiteX312" fmla="*/ 353516 w 452696"/>
              <a:gd name="connsiteY312" fmla="*/ 436803 h 719498"/>
              <a:gd name="connsiteX313" fmla="*/ 349588 w 452696"/>
              <a:gd name="connsiteY313" fmla="*/ 436803 h 719498"/>
              <a:gd name="connsiteX314" fmla="*/ 347624 w 452696"/>
              <a:gd name="connsiteY314" fmla="*/ 436803 h 719498"/>
              <a:gd name="connsiteX315" fmla="*/ 345660 w 452696"/>
              <a:gd name="connsiteY315" fmla="*/ 429932 h 719498"/>
              <a:gd name="connsiteX316" fmla="*/ 352534 w 452696"/>
              <a:gd name="connsiteY316" fmla="*/ 423061 h 719498"/>
              <a:gd name="connsiteX317" fmla="*/ 354498 w 452696"/>
              <a:gd name="connsiteY317" fmla="*/ 423061 h 719498"/>
              <a:gd name="connsiteX318" fmla="*/ 356462 w 452696"/>
              <a:gd name="connsiteY318" fmla="*/ 423061 h 719498"/>
              <a:gd name="connsiteX319" fmla="*/ 358426 w 452696"/>
              <a:gd name="connsiteY319" fmla="*/ 425024 h 719498"/>
              <a:gd name="connsiteX320" fmla="*/ 358426 w 452696"/>
              <a:gd name="connsiteY320" fmla="*/ 423061 h 719498"/>
              <a:gd name="connsiteX321" fmla="*/ 362354 w 452696"/>
              <a:gd name="connsiteY321" fmla="*/ 421098 h 719498"/>
              <a:gd name="connsiteX322" fmla="*/ 360390 w 452696"/>
              <a:gd name="connsiteY322" fmla="*/ 419135 h 719498"/>
              <a:gd name="connsiteX323" fmla="*/ 360390 w 452696"/>
              <a:gd name="connsiteY323" fmla="*/ 415209 h 719498"/>
              <a:gd name="connsiteX324" fmla="*/ 360390 w 452696"/>
              <a:gd name="connsiteY324" fmla="*/ 411282 h 719498"/>
              <a:gd name="connsiteX325" fmla="*/ 362354 w 452696"/>
              <a:gd name="connsiteY325" fmla="*/ 409319 h 719498"/>
              <a:gd name="connsiteX326" fmla="*/ 364318 w 452696"/>
              <a:gd name="connsiteY326" fmla="*/ 409319 h 719498"/>
              <a:gd name="connsiteX327" fmla="*/ 364318 w 452696"/>
              <a:gd name="connsiteY327" fmla="*/ 405393 h 719498"/>
              <a:gd name="connsiteX328" fmla="*/ 366282 w 452696"/>
              <a:gd name="connsiteY328" fmla="*/ 403430 h 719498"/>
              <a:gd name="connsiteX329" fmla="*/ 370210 w 452696"/>
              <a:gd name="connsiteY329" fmla="*/ 403430 h 719498"/>
              <a:gd name="connsiteX330" fmla="*/ 370210 w 452696"/>
              <a:gd name="connsiteY330" fmla="*/ 401466 h 719498"/>
              <a:gd name="connsiteX331" fmla="*/ 374138 w 452696"/>
              <a:gd name="connsiteY331" fmla="*/ 401466 h 719498"/>
              <a:gd name="connsiteX332" fmla="*/ 376102 w 452696"/>
              <a:gd name="connsiteY332" fmla="*/ 403430 h 719498"/>
              <a:gd name="connsiteX333" fmla="*/ 376102 w 452696"/>
              <a:gd name="connsiteY333" fmla="*/ 410301 h 719498"/>
              <a:gd name="connsiteX334" fmla="*/ 376102 w 452696"/>
              <a:gd name="connsiteY334" fmla="*/ 412264 h 719498"/>
              <a:gd name="connsiteX335" fmla="*/ 378066 w 452696"/>
              <a:gd name="connsiteY335" fmla="*/ 414227 h 719498"/>
              <a:gd name="connsiteX336" fmla="*/ 378066 w 452696"/>
              <a:gd name="connsiteY336" fmla="*/ 412264 h 719498"/>
              <a:gd name="connsiteX337" fmla="*/ 378066 w 452696"/>
              <a:gd name="connsiteY337" fmla="*/ 410301 h 719498"/>
              <a:gd name="connsiteX338" fmla="*/ 378066 w 452696"/>
              <a:gd name="connsiteY338" fmla="*/ 408337 h 719498"/>
              <a:gd name="connsiteX339" fmla="*/ 380029 w 452696"/>
              <a:gd name="connsiteY339" fmla="*/ 406374 h 719498"/>
              <a:gd name="connsiteX340" fmla="*/ 381994 w 452696"/>
              <a:gd name="connsiteY340" fmla="*/ 404411 h 719498"/>
              <a:gd name="connsiteX341" fmla="*/ 388868 w 452696"/>
              <a:gd name="connsiteY341" fmla="*/ 406374 h 719498"/>
              <a:gd name="connsiteX342" fmla="*/ 388868 w 452696"/>
              <a:gd name="connsiteY342" fmla="*/ 408337 h 719498"/>
              <a:gd name="connsiteX343" fmla="*/ 388868 w 452696"/>
              <a:gd name="connsiteY343" fmla="*/ 410301 h 719498"/>
              <a:gd name="connsiteX344" fmla="*/ 403597 w 452696"/>
              <a:gd name="connsiteY344" fmla="*/ 401466 h 719498"/>
              <a:gd name="connsiteX345" fmla="*/ 401633 w 452696"/>
              <a:gd name="connsiteY345" fmla="*/ 394595 h 719498"/>
              <a:gd name="connsiteX346" fmla="*/ 399669 w 452696"/>
              <a:gd name="connsiteY346" fmla="*/ 390669 h 719498"/>
              <a:gd name="connsiteX347" fmla="*/ 399669 w 452696"/>
              <a:gd name="connsiteY347" fmla="*/ 383798 h 719498"/>
              <a:gd name="connsiteX348" fmla="*/ 403597 w 452696"/>
              <a:gd name="connsiteY348" fmla="*/ 381835 h 719498"/>
              <a:gd name="connsiteX349" fmla="*/ 405562 w 452696"/>
              <a:gd name="connsiteY349" fmla="*/ 383798 h 719498"/>
              <a:gd name="connsiteX350" fmla="*/ 405562 w 452696"/>
              <a:gd name="connsiteY350" fmla="*/ 381835 h 719498"/>
              <a:gd name="connsiteX351" fmla="*/ 409489 w 452696"/>
              <a:gd name="connsiteY351" fmla="*/ 381835 h 719498"/>
              <a:gd name="connsiteX352" fmla="*/ 411453 w 452696"/>
              <a:gd name="connsiteY352" fmla="*/ 385761 h 719498"/>
              <a:gd name="connsiteX353" fmla="*/ 413417 w 452696"/>
              <a:gd name="connsiteY353" fmla="*/ 385761 h 719498"/>
              <a:gd name="connsiteX354" fmla="*/ 411453 w 452696"/>
              <a:gd name="connsiteY354" fmla="*/ 385761 h 719498"/>
              <a:gd name="connsiteX355" fmla="*/ 409489 w 452696"/>
              <a:gd name="connsiteY355" fmla="*/ 378890 h 719498"/>
              <a:gd name="connsiteX356" fmla="*/ 409489 w 452696"/>
              <a:gd name="connsiteY356" fmla="*/ 376927 h 719498"/>
              <a:gd name="connsiteX357" fmla="*/ 411453 w 452696"/>
              <a:gd name="connsiteY357" fmla="*/ 374964 h 719498"/>
              <a:gd name="connsiteX358" fmla="*/ 415381 w 452696"/>
              <a:gd name="connsiteY358" fmla="*/ 374964 h 719498"/>
              <a:gd name="connsiteX359" fmla="*/ 413417 w 452696"/>
              <a:gd name="connsiteY359" fmla="*/ 374964 h 719498"/>
              <a:gd name="connsiteX360" fmla="*/ 413417 w 452696"/>
              <a:gd name="connsiteY360" fmla="*/ 373001 h 719498"/>
              <a:gd name="connsiteX361" fmla="*/ 413417 w 452696"/>
              <a:gd name="connsiteY361" fmla="*/ 371037 h 719498"/>
              <a:gd name="connsiteX362" fmla="*/ 411453 w 452696"/>
              <a:gd name="connsiteY362" fmla="*/ 371037 h 719498"/>
              <a:gd name="connsiteX363" fmla="*/ 415381 w 452696"/>
              <a:gd name="connsiteY363" fmla="*/ 367111 h 719498"/>
              <a:gd name="connsiteX364" fmla="*/ 417346 w 452696"/>
              <a:gd name="connsiteY364" fmla="*/ 369074 h 719498"/>
              <a:gd name="connsiteX365" fmla="*/ 419309 w 452696"/>
              <a:gd name="connsiteY365" fmla="*/ 369074 h 719498"/>
              <a:gd name="connsiteX366" fmla="*/ 421273 w 452696"/>
              <a:gd name="connsiteY366" fmla="*/ 369074 h 719498"/>
              <a:gd name="connsiteX367" fmla="*/ 423237 w 452696"/>
              <a:gd name="connsiteY367" fmla="*/ 367111 h 719498"/>
              <a:gd name="connsiteX368" fmla="*/ 427165 w 452696"/>
              <a:gd name="connsiteY368" fmla="*/ 367111 h 719498"/>
              <a:gd name="connsiteX369" fmla="*/ 427165 w 452696"/>
              <a:gd name="connsiteY369" fmla="*/ 373982 h 719498"/>
              <a:gd name="connsiteX370" fmla="*/ 429129 w 452696"/>
              <a:gd name="connsiteY370" fmla="*/ 375945 h 719498"/>
              <a:gd name="connsiteX371" fmla="*/ 429129 w 452696"/>
              <a:gd name="connsiteY371" fmla="*/ 372019 h 719498"/>
              <a:gd name="connsiteX372" fmla="*/ 436003 w 452696"/>
              <a:gd name="connsiteY372" fmla="*/ 372019 h 719498"/>
              <a:gd name="connsiteX373" fmla="*/ 436003 w 452696"/>
              <a:gd name="connsiteY373" fmla="*/ 373982 h 719498"/>
              <a:gd name="connsiteX374" fmla="*/ 436003 w 452696"/>
              <a:gd name="connsiteY374" fmla="*/ 372019 h 719498"/>
              <a:gd name="connsiteX375" fmla="*/ 439931 w 452696"/>
              <a:gd name="connsiteY375" fmla="*/ 370056 h 719498"/>
              <a:gd name="connsiteX376" fmla="*/ 441895 w 452696"/>
              <a:gd name="connsiteY376" fmla="*/ 361222 h 719498"/>
              <a:gd name="connsiteX377" fmla="*/ 439931 w 452696"/>
              <a:gd name="connsiteY377" fmla="*/ 359258 h 719498"/>
              <a:gd name="connsiteX378" fmla="*/ 439931 w 452696"/>
              <a:gd name="connsiteY378" fmla="*/ 355332 h 719498"/>
              <a:gd name="connsiteX379" fmla="*/ 441895 w 452696"/>
              <a:gd name="connsiteY379" fmla="*/ 355332 h 719498"/>
              <a:gd name="connsiteX380" fmla="*/ 441895 w 452696"/>
              <a:gd name="connsiteY380" fmla="*/ 353369 h 719498"/>
              <a:gd name="connsiteX381" fmla="*/ 443859 w 452696"/>
              <a:gd name="connsiteY381" fmla="*/ 349443 h 719498"/>
              <a:gd name="connsiteX382" fmla="*/ 447787 w 452696"/>
              <a:gd name="connsiteY382" fmla="*/ 349443 h 719498"/>
              <a:gd name="connsiteX383" fmla="*/ 447787 w 452696"/>
              <a:gd name="connsiteY383" fmla="*/ 347479 h 719498"/>
              <a:gd name="connsiteX384" fmla="*/ 452697 w 452696"/>
              <a:gd name="connsiteY384" fmla="*/ 342572 h 719498"/>
              <a:gd name="connsiteX385" fmla="*/ 450733 w 452696"/>
              <a:gd name="connsiteY385" fmla="*/ 338645 h 719498"/>
              <a:gd name="connsiteX386" fmla="*/ 448769 w 452696"/>
              <a:gd name="connsiteY386" fmla="*/ 342572 h 71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Lst>
            <a:rect l="l" t="t" r="r" b="b"/>
            <a:pathLst>
              <a:path w="452696" h="719498">
                <a:moveTo>
                  <a:pt x="448769" y="342572"/>
                </a:moveTo>
                <a:cubicBezTo>
                  <a:pt x="446805" y="344535"/>
                  <a:pt x="446805" y="344535"/>
                  <a:pt x="446805" y="344535"/>
                </a:cubicBezTo>
                <a:cubicBezTo>
                  <a:pt x="442877" y="344535"/>
                  <a:pt x="442877" y="344535"/>
                  <a:pt x="442877" y="344535"/>
                </a:cubicBezTo>
                <a:cubicBezTo>
                  <a:pt x="442877" y="342572"/>
                  <a:pt x="442877" y="342572"/>
                  <a:pt x="442877" y="342572"/>
                </a:cubicBezTo>
                <a:cubicBezTo>
                  <a:pt x="440913" y="342572"/>
                  <a:pt x="440913" y="342572"/>
                  <a:pt x="440913" y="342572"/>
                </a:cubicBezTo>
                <a:cubicBezTo>
                  <a:pt x="442877" y="351406"/>
                  <a:pt x="442877" y="351406"/>
                  <a:pt x="442877" y="351406"/>
                </a:cubicBezTo>
                <a:cubicBezTo>
                  <a:pt x="436003" y="347479"/>
                  <a:pt x="436003" y="347479"/>
                  <a:pt x="436003" y="347479"/>
                </a:cubicBezTo>
                <a:cubicBezTo>
                  <a:pt x="433057" y="342572"/>
                  <a:pt x="433057" y="342572"/>
                  <a:pt x="433057" y="342572"/>
                </a:cubicBezTo>
                <a:cubicBezTo>
                  <a:pt x="431093" y="342572"/>
                  <a:pt x="431093" y="342572"/>
                  <a:pt x="431093" y="342572"/>
                </a:cubicBezTo>
                <a:cubicBezTo>
                  <a:pt x="427165" y="338645"/>
                  <a:pt x="427165" y="338645"/>
                  <a:pt x="427165" y="338645"/>
                </a:cubicBezTo>
                <a:cubicBezTo>
                  <a:pt x="427165" y="336682"/>
                  <a:pt x="427165" y="336682"/>
                  <a:pt x="427165" y="336682"/>
                </a:cubicBezTo>
                <a:cubicBezTo>
                  <a:pt x="425201" y="334719"/>
                  <a:pt x="425201" y="334719"/>
                  <a:pt x="425201" y="334719"/>
                </a:cubicBezTo>
                <a:cubicBezTo>
                  <a:pt x="425201" y="330793"/>
                  <a:pt x="425201" y="330793"/>
                  <a:pt x="425201" y="330793"/>
                </a:cubicBezTo>
                <a:cubicBezTo>
                  <a:pt x="429129" y="330793"/>
                  <a:pt x="429129" y="330793"/>
                  <a:pt x="429129" y="330793"/>
                </a:cubicBezTo>
                <a:cubicBezTo>
                  <a:pt x="427165" y="328829"/>
                  <a:pt x="427165" y="328829"/>
                  <a:pt x="427165" y="328829"/>
                </a:cubicBezTo>
                <a:cubicBezTo>
                  <a:pt x="431093" y="324903"/>
                  <a:pt x="431093" y="324903"/>
                  <a:pt x="431093" y="324903"/>
                </a:cubicBezTo>
                <a:cubicBezTo>
                  <a:pt x="435021" y="324903"/>
                  <a:pt x="435021" y="324903"/>
                  <a:pt x="435021" y="324903"/>
                </a:cubicBezTo>
                <a:cubicBezTo>
                  <a:pt x="436985" y="324903"/>
                  <a:pt x="436985" y="324903"/>
                  <a:pt x="436985" y="324903"/>
                </a:cubicBezTo>
                <a:cubicBezTo>
                  <a:pt x="438949" y="322940"/>
                  <a:pt x="438949" y="322940"/>
                  <a:pt x="438949" y="322940"/>
                </a:cubicBezTo>
                <a:cubicBezTo>
                  <a:pt x="430111" y="316069"/>
                  <a:pt x="430111" y="316069"/>
                  <a:pt x="430111" y="316069"/>
                </a:cubicBezTo>
                <a:cubicBezTo>
                  <a:pt x="428147" y="314106"/>
                  <a:pt x="428147" y="314106"/>
                  <a:pt x="428147" y="314106"/>
                </a:cubicBezTo>
                <a:cubicBezTo>
                  <a:pt x="426183" y="307235"/>
                  <a:pt x="426183" y="307235"/>
                  <a:pt x="426183" y="307235"/>
                </a:cubicBezTo>
                <a:cubicBezTo>
                  <a:pt x="417346" y="298400"/>
                  <a:pt x="417346" y="298400"/>
                  <a:pt x="417346" y="298400"/>
                </a:cubicBezTo>
                <a:cubicBezTo>
                  <a:pt x="406543" y="298400"/>
                  <a:pt x="406543" y="298400"/>
                  <a:pt x="406543" y="298400"/>
                </a:cubicBezTo>
                <a:cubicBezTo>
                  <a:pt x="406543" y="305272"/>
                  <a:pt x="406543" y="305272"/>
                  <a:pt x="406543" y="305272"/>
                </a:cubicBezTo>
                <a:cubicBezTo>
                  <a:pt x="402616" y="312143"/>
                  <a:pt x="402616" y="312143"/>
                  <a:pt x="402616" y="312143"/>
                </a:cubicBezTo>
                <a:cubicBezTo>
                  <a:pt x="391813" y="308216"/>
                  <a:pt x="391813" y="308216"/>
                  <a:pt x="391813" y="308216"/>
                </a:cubicBezTo>
                <a:cubicBezTo>
                  <a:pt x="379048" y="292511"/>
                  <a:pt x="379048" y="292511"/>
                  <a:pt x="379048" y="292511"/>
                </a:cubicBezTo>
                <a:cubicBezTo>
                  <a:pt x="381012" y="272879"/>
                  <a:pt x="381012" y="272879"/>
                  <a:pt x="381012" y="272879"/>
                </a:cubicBezTo>
                <a:cubicBezTo>
                  <a:pt x="366282" y="257174"/>
                  <a:pt x="366282" y="257174"/>
                  <a:pt x="366282" y="257174"/>
                </a:cubicBezTo>
                <a:cubicBezTo>
                  <a:pt x="370210" y="248340"/>
                  <a:pt x="370210" y="248340"/>
                  <a:pt x="370210" y="248340"/>
                </a:cubicBezTo>
                <a:cubicBezTo>
                  <a:pt x="374138" y="250303"/>
                  <a:pt x="374138" y="250303"/>
                  <a:pt x="374138" y="250303"/>
                </a:cubicBezTo>
                <a:cubicBezTo>
                  <a:pt x="370210" y="241469"/>
                  <a:pt x="370210" y="241469"/>
                  <a:pt x="370210" y="241469"/>
                </a:cubicBezTo>
                <a:cubicBezTo>
                  <a:pt x="368246" y="241469"/>
                  <a:pt x="368246" y="241469"/>
                  <a:pt x="368246" y="241469"/>
                </a:cubicBezTo>
                <a:cubicBezTo>
                  <a:pt x="364318" y="243432"/>
                  <a:pt x="364318" y="243432"/>
                  <a:pt x="364318" y="243432"/>
                </a:cubicBezTo>
                <a:cubicBezTo>
                  <a:pt x="344678" y="243432"/>
                  <a:pt x="344678" y="243432"/>
                  <a:pt x="344678" y="243432"/>
                </a:cubicBezTo>
                <a:cubicBezTo>
                  <a:pt x="335840" y="239506"/>
                  <a:pt x="335840" y="239506"/>
                  <a:pt x="335840" y="239506"/>
                </a:cubicBezTo>
                <a:cubicBezTo>
                  <a:pt x="335840" y="241469"/>
                  <a:pt x="335840" y="241469"/>
                  <a:pt x="335840" y="241469"/>
                </a:cubicBezTo>
                <a:cubicBezTo>
                  <a:pt x="325038" y="241469"/>
                  <a:pt x="325038" y="241469"/>
                  <a:pt x="325038" y="241469"/>
                </a:cubicBezTo>
                <a:cubicBezTo>
                  <a:pt x="323074" y="232635"/>
                  <a:pt x="323074" y="232635"/>
                  <a:pt x="323074" y="232635"/>
                </a:cubicBezTo>
                <a:cubicBezTo>
                  <a:pt x="323074" y="228708"/>
                  <a:pt x="323074" y="228708"/>
                  <a:pt x="323074" y="228708"/>
                </a:cubicBezTo>
                <a:cubicBezTo>
                  <a:pt x="321110" y="226745"/>
                  <a:pt x="321110" y="226745"/>
                  <a:pt x="321110" y="226745"/>
                </a:cubicBezTo>
                <a:cubicBezTo>
                  <a:pt x="319147" y="219874"/>
                  <a:pt x="319147" y="219874"/>
                  <a:pt x="319147" y="219874"/>
                </a:cubicBezTo>
                <a:cubicBezTo>
                  <a:pt x="323074" y="215948"/>
                  <a:pt x="323074" y="215948"/>
                  <a:pt x="323074" y="215948"/>
                </a:cubicBezTo>
                <a:cubicBezTo>
                  <a:pt x="316200" y="209077"/>
                  <a:pt x="316200" y="209077"/>
                  <a:pt x="316200" y="209077"/>
                </a:cubicBezTo>
                <a:cubicBezTo>
                  <a:pt x="318164" y="200242"/>
                  <a:pt x="318164" y="200242"/>
                  <a:pt x="318164" y="200242"/>
                </a:cubicBezTo>
                <a:cubicBezTo>
                  <a:pt x="316200" y="198279"/>
                  <a:pt x="316200" y="198279"/>
                  <a:pt x="316200" y="198279"/>
                </a:cubicBezTo>
                <a:cubicBezTo>
                  <a:pt x="262191" y="28466"/>
                  <a:pt x="262191" y="28466"/>
                  <a:pt x="262191" y="28466"/>
                </a:cubicBezTo>
                <a:cubicBezTo>
                  <a:pt x="251389" y="26503"/>
                  <a:pt x="251389" y="26503"/>
                  <a:pt x="251389" y="26503"/>
                </a:cubicBezTo>
                <a:cubicBezTo>
                  <a:pt x="238623" y="15705"/>
                  <a:pt x="238623" y="15705"/>
                  <a:pt x="238623" y="15705"/>
                </a:cubicBezTo>
                <a:cubicBezTo>
                  <a:pt x="206218" y="0"/>
                  <a:pt x="206218" y="0"/>
                  <a:pt x="206218" y="0"/>
                </a:cubicBezTo>
                <a:cubicBezTo>
                  <a:pt x="195416" y="1963"/>
                  <a:pt x="195416" y="1963"/>
                  <a:pt x="195416" y="1963"/>
                </a:cubicBezTo>
                <a:cubicBezTo>
                  <a:pt x="195416" y="5889"/>
                  <a:pt x="195416" y="5889"/>
                  <a:pt x="195416" y="5889"/>
                </a:cubicBezTo>
                <a:cubicBezTo>
                  <a:pt x="195416" y="14724"/>
                  <a:pt x="195416" y="14724"/>
                  <a:pt x="195416" y="14724"/>
                </a:cubicBezTo>
                <a:cubicBezTo>
                  <a:pt x="180686" y="16687"/>
                  <a:pt x="180686" y="16687"/>
                  <a:pt x="180686" y="16687"/>
                </a:cubicBezTo>
                <a:cubicBezTo>
                  <a:pt x="176758" y="20613"/>
                  <a:pt x="176758" y="20613"/>
                  <a:pt x="176758" y="20613"/>
                </a:cubicBezTo>
                <a:cubicBezTo>
                  <a:pt x="174794" y="24540"/>
                  <a:pt x="174794" y="24540"/>
                  <a:pt x="174794" y="24540"/>
                </a:cubicBezTo>
                <a:cubicBezTo>
                  <a:pt x="162028" y="31411"/>
                  <a:pt x="162028" y="31411"/>
                  <a:pt x="162028" y="31411"/>
                </a:cubicBezTo>
                <a:cubicBezTo>
                  <a:pt x="147298" y="44171"/>
                  <a:pt x="147298" y="44171"/>
                  <a:pt x="147298" y="44171"/>
                </a:cubicBezTo>
                <a:cubicBezTo>
                  <a:pt x="127659" y="37300"/>
                  <a:pt x="127659" y="37300"/>
                  <a:pt x="127659" y="37300"/>
                </a:cubicBezTo>
                <a:cubicBezTo>
                  <a:pt x="123730" y="30429"/>
                  <a:pt x="123730" y="30429"/>
                  <a:pt x="123730" y="30429"/>
                </a:cubicBezTo>
                <a:cubicBezTo>
                  <a:pt x="116856" y="12761"/>
                  <a:pt x="116856" y="12761"/>
                  <a:pt x="116856" y="12761"/>
                </a:cubicBezTo>
                <a:cubicBezTo>
                  <a:pt x="109982" y="12761"/>
                  <a:pt x="109982" y="12761"/>
                  <a:pt x="109982" y="12761"/>
                </a:cubicBezTo>
                <a:cubicBezTo>
                  <a:pt x="108019" y="10797"/>
                  <a:pt x="108019" y="10797"/>
                  <a:pt x="108019" y="10797"/>
                </a:cubicBezTo>
                <a:cubicBezTo>
                  <a:pt x="101145" y="12761"/>
                  <a:pt x="101145" y="12761"/>
                  <a:pt x="101145" y="12761"/>
                </a:cubicBezTo>
                <a:cubicBezTo>
                  <a:pt x="55973" y="150182"/>
                  <a:pt x="55973" y="150182"/>
                  <a:pt x="55973" y="150182"/>
                </a:cubicBezTo>
                <a:cubicBezTo>
                  <a:pt x="57937" y="169813"/>
                  <a:pt x="57937" y="169813"/>
                  <a:pt x="57937" y="169813"/>
                </a:cubicBezTo>
                <a:cubicBezTo>
                  <a:pt x="59901" y="191408"/>
                  <a:pt x="59901" y="191408"/>
                  <a:pt x="59901" y="191408"/>
                </a:cubicBezTo>
                <a:cubicBezTo>
                  <a:pt x="49099" y="211040"/>
                  <a:pt x="49099" y="211040"/>
                  <a:pt x="49099" y="211040"/>
                </a:cubicBezTo>
                <a:cubicBezTo>
                  <a:pt x="49099" y="217911"/>
                  <a:pt x="49099" y="217911"/>
                  <a:pt x="49099" y="217911"/>
                </a:cubicBezTo>
                <a:cubicBezTo>
                  <a:pt x="50081" y="224782"/>
                  <a:pt x="50081" y="224782"/>
                  <a:pt x="50081" y="224782"/>
                </a:cubicBezTo>
                <a:cubicBezTo>
                  <a:pt x="48117" y="235579"/>
                  <a:pt x="48117" y="235579"/>
                  <a:pt x="48117" y="235579"/>
                </a:cubicBezTo>
                <a:cubicBezTo>
                  <a:pt x="56955" y="242450"/>
                  <a:pt x="56955" y="242450"/>
                  <a:pt x="56955" y="242450"/>
                </a:cubicBezTo>
                <a:cubicBezTo>
                  <a:pt x="53027" y="255211"/>
                  <a:pt x="53027" y="255211"/>
                  <a:pt x="53027" y="255211"/>
                </a:cubicBezTo>
                <a:cubicBezTo>
                  <a:pt x="54991" y="255211"/>
                  <a:pt x="54991" y="255211"/>
                  <a:pt x="54991" y="255211"/>
                </a:cubicBezTo>
                <a:cubicBezTo>
                  <a:pt x="54991" y="267971"/>
                  <a:pt x="54991" y="267971"/>
                  <a:pt x="54991" y="267971"/>
                </a:cubicBezTo>
                <a:cubicBezTo>
                  <a:pt x="61865" y="269935"/>
                  <a:pt x="61865" y="269935"/>
                  <a:pt x="61865" y="269935"/>
                </a:cubicBezTo>
                <a:cubicBezTo>
                  <a:pt x="63829" y="280732"/>
                  <a:pt x="63829" y="280732"/>
                  <a:pt x="63829" y="280732"/>
                </a:cubicBezTo>
                <a:cubicBezTo>
                  <a:pt x="53027" y="300364"/>
                  <a:pt x="53027" y="300364"/>
                  <a:pt x="53027" y="300364"/>
                </a:cubicBezTo>
                <a:cubicBezTo>
                  <a:pt x="56955" y="311161"/>
                  <a:pt x="56955" y="311161"/>
                  <a:pt x="56955" y="311161"/>
                </a:cubicBezTo>
                <a:cubicBezTo>
                  <a:pt x="35351" y="332756"/>
                  <a:pt x="35351" y="332756"/>
                  <a:pt x="35351" y="332756"/>
                </a:cubicBezTo>
                <a:cubicBezTo>
                  <a:pt x="31423" y="343553"/>
                  <a:pt x="31423" y="343553"/>
                  <a:pt x="31423" y="343553"/>
                </a:cubicBezTo>
                <a:cubicBezTo>
                  <a:pt x="31423" y="352387"/>
                  <a:pt x="31423" y="352387"/>
                  <a:pt x="31423" y="352387"/>
                </a:cubicBezTo>
                <a:cubicBezTo>
                  <a:pt x="31423" y="354351"/>
                  <a:pt x="31423" y="354351"/>
                  <a:pt x="31423" y="354351"/>
                </a:cubicBezTo>
                <a:cubicBezTo>
                  <a:pt x="42225" y="361222"/>
                  <a:pt x="42225" y="361222"/>
                  <a:pt x="42225" y="361222"/>
                </a:cubicBezTo>
                <a:cubicBezTo>
                  <a:pt x="44190" y="370056"/>
                  <a:pt x="44190" y="370056"/>
                  <a:pt x="44190" y="370056"/>
                </a:cubicBezTo>
                <a:cubicBezTo>
                  <a:pt x="37315" y="373982"/>
                  <a:pt x="37315" y="373982"/>
                  <a:pt x="37315" y="373982"/>
                </a:cubicBezTo>
                <a:cubicBezTo>
                  <a:pt x="28477" y="367111"/>
                  <a:pt x="28477" y="367111"/>
                  <a:pt x="28477" y="367111"/>
                </a:cubicBezTo>
                <a:cubicBezTo>
                  <a:pt x="24550" y="369074"/>
                  <a:pt x="24550" y="369074"/>
                  <a:pt x="24550" y="369074"/>
                </a:cubicBezTo>
                <a:cubicBezTo>
                  <a:pt x="24550" y="371037"/>
                  <a:pt x="24550" y="371037"/>
                  <a:pt x="24550" y="371037"/>
                </a:cubicBezTo>
                <a:cubicBezTo>
                  <a:pt x="26513" y="377908"/>
                  <a:pt x="26513" y="377908"/>
                  <a:pt x="26513" y="377908"/>
                </a:cubicBezTo>
                <a:cubicBezTo>
                  <a:pt x="26513" y="401466"/>
                  <a:pt x="26513" y="401466"/>
                  <a:pt x="26513" y="401466"/>
                </a:cubicBezTo>
                <a:cubicBezTo>
                  <a:pt x="19640" y="401466"/>
                  <a:pt x="19640" y="401466"/>
                  <a:pt x="19640" y="401466"/>
                </a:cubicBezTo>
                <a:cubicBezTo>
                  <a:pt x="8838" y="385761"/>
                  <a:pt x="8838" y="385761"/>
                  <a:pt x="8838" y="385761"/>
                </a:cubicBezTo>
                <a:cubicBezTo>
                  <a:pt x="6873" y="385761"/>
                  <a:pt x="6873" y="385761"/>
                  <a:pt x="6873" y="385761"/>
                </a:cubicBezTo>
                <a:cubicBezTo>
                  <a:pt x="6873" y="389687"/>
                  <a:pt x="6873" y="389687"/>
                  <a:pt x="6873" y="389687"/>
                </a:cubicBezTo>
                <a:cubicBezTo>
                  <a:pt x="0" y="393614"/>
                  <a:pt x="0" y="393614"/>
                  <a:pt x="0" y="393614"/>
                </a:cubicBezTo>
                <a:cubicBezTo>
                  <a:pt x="30441" y="486864"/>
                  <a:pt x="30441" y="486864"/>
                  <a:pt x="30441" y="486864"/>
                </a:cubicBezTo>
                <a:cubicBezTo>
                  <a:pt x="81505" y="654714"/>
                  <a:pt x="81505" y="654714"/>
                  <a:pt x="81505" y="654714"/>
                </a:cubicBezTo>
                <a:cubicBezTo>
                  <a:pt x="83469" y="656677"/>
                  <a:pt x="83469" y="656677"/>
                  <a:pt x="83469" y="656677"/>
                </a:cubicBezTo>
                <a:cubicBezTo>
                  <a:pt x="85433" y="656677"/>
                  <a:pt x="85433" y="656677"/>
                  <a:pt x="85433" y="658640"/>
                </a:cubicBezTo>
                <a:cubicBezTo>
                  <a:pt x="87397" y="682198"/>
                  <a:pt x="87397" y="682198"/>
                  <a:pt x="87397" y="682198"/>
                </a:cubicBezTo>
                <a:cubicBezTo>
                  <a:pt x="100162" y="694959"/>
                  <a:pt x="100162" y="694959"/>
                  <a:pt x="100162" y="694959"/>
                </a:cubicBezTo>
                <a:cubicBezTo>
                  <a:pt x="110965" y="698885"/>
                  <a:pt x="110965" y="698885"/>
                  <a:pt x="110965" y="698885"/>
                </a:cubicBezTo>
                <a:lnTo>
                  <a:pt x="112929" y="700848"/>
                </a:lnTo>
                <a:cubicBezTo>
                  <a:pt x="114892" y="711646"/>
                  <a:pt x="114892" y="711646"/>
                  <a:pt x="114892" y="711646"/>
                </a:cubicBezTo>
                <a:cubicBezTo>
                  <a:pt x="114892" y="715572"/>
                  <a:pt x="114892" y="715572"/>
                  <a:pt x="114892" y="715572"/>
                </a:cubicBezTo>
                <a:cubicBezTo>
                  <a:pt x="118820" y="717535"/>
                  <a:pt x="118820" y="717535"/>
                  <a:pt x="118820" y="717535"/>
                </a:cubicBezTo>
                <a:cubicBezTo>
                  <a:pt x="120785" y="717535"/>
                  <a:pt x="120785" y="717535"/>
                  <a:pt x="120785" y="717535"/>
                </a:cubicBezTo>
                <a:cubicBezTo>
                  <a:pt x="120785" y="715572"/>
                  <a:pt x="120785" y="715572"/>
                  <a:pt x="120785" y="715572"/>
                </a:cubicBezTo>
                <a:cubicBezTo>
                  <a:pt x="127659" y="715572"/>
                  <a:pt x="127659" y="715572"/>
                  <a:pt x="127659" y="715572"/>
                </a:cubicBezTo>
                <a:cubicBezTo>
                  <a:pt x="129622" y="719498"/>
                  <a:pt x="129622" y="719498"/>
                  <a:pt x="129622" y="719498"/>
                </a:cubicBezTo>
                <a:cubicBezTo>
                  <a:pt x="131586" y="717535"/>
                  <a:pt x="131586" y="717535"/>
                  <a:pt x="131586" y="717535"/>
                </a:cubicBezTo>
                <a:cubicBezTo>
                  <a:pt x="131586" y="715572"/>
                  <a:pt x="131586" y="715572"/>
                  <a:pt x="131586" y="715572"/>
                </a:cubicBezTo>
                <a:cubicBezTo>
                  <a:pt x="129622" y="711646"/>
                  <a:pt x="129622" y="711646"/>
                  <a:pt x="129622" y="711646"/>
                </a:cubicBezTo>
                <a:cubicBezTo>
                  <a:pt x="131586" y="709683"/>
                  <a:pt x="131586" y="709683"/>
                  <a:pt x="131586" y="709683"/>
                </a:cubicBezTo>
                <a:cubicBezTo>
                  <a:pt x="131586" y="705756"/>
                  <a:pt x="131586" y="705756"/>
                  <a:pt x="131586" y="705756"/>
                </a:cubicBezTo>
                <a:cubicBezTo>
                  <a:pt x="133550" y="703793"/>
                  <a:pt x="133550" y="703793"/>
                  <a:pt x="133550" y="703793"/>
                </a:cubicBezTo>
                <a:cubicBezTo>
                  <a:pt x="133550" y="699867"/>
                  <a:pt x="133550" y="699867"/>
                  <a:pt x="133550" y="699867"/>
                </a:cubicBezTo>
                <a:cubicBezTo>
                  <a:pt x="131586" y="695941"/>
                  <a:pt x="131586" y="695941"/>
                  <a:pt x="131586" y="695941"/>
                </a:cubicBezTo>
                <a:cubicBezTo>
                  <a:pt x="131586" y="692014"/>
                  <a:pt x="131586" y="692014"/>
                  <a:pt x="131586" y="692014"/>
                </a:cubicBezTo>
                <a:cubicBezTo>
                  <a:pt x="131586" y="685143"/>
                  <a:pt x="131586" y="685143"/>
                  <a:pt x="131586" y="685143"/>
                </a:cubicBezTo>
                <a:cubicBezTo>
                  <a:pt x="131586" y="678272"/>
                  <a:pt x="131586" y="678272"/>
                  <a:pt x="131586" y="678272"/>
                </a:cubicBezTo>
                <a:cubicBezTo>
                  <a:pt x="133550" y="676309"/>
                  <a:pt x="133550" y="676309"/>
                  <a:pt x="133550" y="676309"/>
                </a:cubicBezTo>
                <a:cubicBezTo>
                  <a:pt x="137479" y="676309"/>
                  <a:pt x="137479" y="676309"/>
                  <a:pt x="137479" y="676309"/>
                </a:cubicBezTo>
                <a:cubicBezTo>
                  <a:pt x="141406" y="674346"/>
                  <a:pt x="141406" y="674346"/>
                  <a:pt x="141406" y="674346"/>
                </a:cubicBezTo>
                <a:cubicBezTo>
                  <a:pt x="141406" y="670419"/>
                  <a:pt x="141406" y="670419"/>
                  <a:pt x="141406" y="670419"/>
                </a:cubicBezTo>
                <a:cubicBezTo>
                  <a:pt x="141406" y="666493"/>
                  <a:pt x="141406" y="666493"/>
                  <a:pt x="141406" y="666493"/>
                </a:cubicBezTo>
                <a:cubicBezTo>
                  <a:pt x="143370" y="664530"/>
                  <a:pt x="143370" y="664530"/>
                  <a:pt x="143370" y="664530"/>
                </a:cubicBezTo>
                <a:cubicBezTo>
                  <a:pt x="145334" y="664530"/>
                  <a:pt x="145334" y="664530"/>
                  <a:pt x="145334" y="664530"/>
                </a:cubicBezTo>
                <a:cubicBezTo>
                  <a:pt x="145334" y="660604"/>
                  <a:pt x="145334" y="660604"/>
                  <a:pt x="145334" y="660604"/>
                </a:cubicBezTo>
                <a:cubicBezTo>
                  <a:pt x="145334" y="658640"/>
                  <a:pt x="145334" y="658640"/>
                  <a:pt x="145334" y="658640"/>
                </a:cubicBezTo>
                <a:cubicBezTo>
                  <a:pt x="145334" y="654714"/>
                  <a:pt x="145334" y="654714"/>
                  <a:pt x="145334" y="654714"/>
                </a:cubicBezTo>
                <a:cubicBezTo>
                  <a:pt x="143370" y="652751"/>
                  <a:pt x="143370" y="652751"/>
                  <a:pt x="143370" y="652751"/>
                </a:cubicBezTo>
                <a:cubicBezTo>
                  <a:pt x="143370" y="648825"/>
                  <a:pt x="143370" y="648825"/>
                  <a:pt x="143370" y="648825"/>
                </a:cubicBezTo>
                <a:cubicBezTo>
                  <a:pt x="143370" y="646862"/>
                  <a:pt x="143370" y="646862"/>
                  <a:pt x="143370" y="646862"/>
                </a:cubicBezTo>
                <a:cubicBezTo>
                  <a:pt x="145334" y="639990"/>
                  <a:pt x="145334" y="639990"/>
                  <a:pt x="145334" y="639990"/>
                </a:cubicBezTo>
                <a:cubicBezTo>
                  <a:pt x="147298" y="638027"/>
                  <a:pt x="147298" y="638027"/>
                  <a:pt x="147298" y="638027"/>
                </a:cubicBezTo>
                <a:cubicBezTo>
                  <a:pt x="149262" y="639990"/>
                  <a:pt x="149262" y="639990"/>
                  <a:pt x="149262" y="639990"/>
                </a:cubicBezTo>
                <a:cubicBezTo>
                  <a:pt x="151226" y="638027"/>
                  <a:pt x="151226" y="638027"/>
                  <a:pt x="151226" y="638027"/>
                </a:cubicBezTo>
                <a:cubicBezTo>
                  <a:pt x="153190" y="636064"/>
                  <a:pt x="153190" y="636064"/>
                  <a:pt x="153190" y="636064"/>
                </a:cubicBezTo>
                <a:cubicBezTo>
                  <a:pt x="157118" y="636064"/>
                  <a:pt x="157118" y="636064"/>
                  <a:pt x="157118" y="636064"/>
                </a:cubicBezTo>
                <a:cubicBezTo>
                  <a:pt x="157118" y="634101"/>
                  <a:pt x="157118" y="634101"/>
                  <a:pt x="157118" y="634101"/>
                </a:cubicBezTo>
                <a:cubicBezTo>
                  <a:pt x="157118" y="632138"/>
                  <a:pt x="157118" y="632138"/>
                  <a:pt x="157118" y="632138"/>
                </a:cubicBezTo>
                <a:cubicBezTo>
                  <a:pt x="155154" y="628211"/>
                  <a:pt x="155154" y="628211"/>
                  <a:pt x="155154" y="628211"/>
                </a:cubicBezTo>
                <a:cubicBezTo>
                  <a:pt x="153190" y="630175"/>
                  <a:pt x="153190" y="630175"/>
                  <a:pt x="153190" y="630175"/>
                </a:cubicBezTo>
                <a:cubicBezTo>
                  <a:pt x="149262" y="630175"/>
                  <a:pt x="149262" y="630175"/>
                  <a:pt x="149262" y="630175"/>
                </a:cubicBezTo>
                <a:cubicBezTo>
                  <a:pt x="147298" y="628211"/>
                  <a:pt x="147298" y="628211"/>
                  <a:pt x="147298" y="628211"/>
                </a:cubicBezTo>
                <a:cubicBezTo>
                  <a:pt x="147298" y="624285"/>
                  <a:pt x="147298" y="624285"/>
                  <a:pt x="147298" y="624285"/>
                </a:cubicBezTo>
                <a:cubicBezTo>
                  <a:pt x="149262" y="622322"/>
                  <a:pt x="149262" y="622322"/>
                  <a:pt x="149262" y="622322"/>
                </a:cubicBezTo>
                <a:cubicBezTo>
                  <a:pt x="149262" y="620359"/>
                  <a:pt x="149262" y="620359"/>
                  <a:pt x="149262" y="620359"/>
                </a:cubicBezTo>
                <a:cubicBezTo>
                  <a:pt x="149262" y="616433"/>
                  <a:pt x="149262" y="616433"/>
                  <a:pt x="149262" y="616433"/>
                </a:cubicBezTo>
                <a:cubicBezTo>
                  <a:pt x="151226" y="612506"/>
                  <a:pt x="151226" y="612506"/>
                  <a:pt x="151226" y="612506"/>
                </a:cubicBezTo>
                <a:cubicBezTo>
                  <a:pt x="151226" y="608580"/>
                  <a:pt x="151226" y="608580"/>
                  <a:pt x="151226" y="608580"/>
                </a:cubicBezTo>
                <a:cubicBezTo>
                  <a:pt x="151226" y="606617"/>
                  <a:pt x="151226" y="606617"/>
                  <a:pt x="151226" y="606617"/>
                </a:cubicBezTo>
                <a:cubicBezTo>
                  <a:pt x="155154" y="602690"/>
                  <a:pt x="155154" y="602690"/>
                  <a:pt x="155154" y="602690"/>
                </a:cubicBezTo>
                <a:cubicBezTo>
                  <a:pt x="157118" y="598764"/>
                  <a:pt x="157118" y="598764"/>
                  <a:pt x="157118" y="598764"/>
                </a:cubicBezTo>
                <a:cubicBezTo>
                  <a:pt x="159082" y="598764"/>
                  <a:pt x="159082" y="598764"/>
                  <a:pt x="159082" y="598764"/>
                </a:cubicBezTo>
                <a:cubicBezTo>
                  <a:pt x="159082" y="596801"/>
                  <a:pt x="159082" y="596801"/>
                  <a:pt x="159082" y="596801"/>
                </a:cubicBezTo>
                <a:cubicBezTo>
                  <a:pt x="163010" y="594838"/>
                  <a:pt x="163010" y="594838"/>
                  <a:pt x="163010" y="594838"/>
                </a:cubicBezTo>
                <a:cubicBezTo>
                  <a:pt x="164974" y="590911"/>
                  <a:pt x="164974" y="590911"/>
                  <a:pt x="164974" y="590911"/>
                </a:cubicBezTo>
                <a:cubicBezTo>
                  <a:pt x="164974" y="588948"/>
                  <a:pt x="164974" y="588948"/>
                  <a:pt x="164974" y="588948"/>
                </a:cubicBezTo>
                <a:cubicBezTo>
                  <a:pt x="168902" y="585022"/>
                  <a:pt x="168902" y="585022"/>
                  <a:pt x="168902" y="585022"/>
                </a:cubicBezTo>
                <a:cubicBezTo>
                  <a:pt x="172830" y="585022"/>
                  <a:pt x="172830" y="585022"/>
                  <a:pt x="172830" y="585022"/>
                </a:cubicBezTo>
                <a:cubicBezTo>
                  <a:pt x="174794" y="585022"/>
                  <a:pt x="174794" y="585022"/>
                  <a:pt x="174794" y="585022"/>
                </a:cubicBezTo>
                <a:cubicBezTo>
                  <a:pt x="172830" y="585022"/>
                  <a:pt x="172830" y="585022"/>
                  <a:pt x="172830" y="585022"/>
                </a:cubicBezTo>
                <a:cubicBezTo>
                  <a:pt x="179704" y="583059"/>
                  <a:pt x="179704" y="583059"/>
                  <a:pt x="179704" y="583059"/>
                </a:cubicBezTo>
                <a:cubicBezTo>
                  <a:pt x="186578" y="583059"/>
                  <a:pt x="186578" y="583059"/>
                  <a:pt x="186578" y="583059"/>
                </a:cubicBezTo>
                <a:cubicBezTo>
                  <a:pt x="186578" y="585022"/>
                  <a:pt x="186578" y="585022"/>
                  <a:pt x="186578" y="585022"/>
                </a:cubicBezTo>
                <a:cubicBezTo>
                  <a:pt x="186578" y="581096"/>
                  <a:pt x="186578" y="581096"/>
                  <a:pt x="186578" y="581096"/>
                </a:cubicBezTo>
                <a:cubicBezTo>
                  <a:pt x="184614" y="577169"/>
                  <a:pt x="184614" y="577169"/>
                  <a:pt x="184614" y="577169"/>
                </a:cubicBezTo>
                <a:cubicBezTo>
                  <a:pt x="182650" y="573243"/>
                  <a:pt x="182650" y="573243"/>
                  <a:pt x="182650" y="573243"/>
                </a:cubicBezTo>
                <a:cubicBezTo>
                  <a:pt x="182650" y="575206"/>
                  <a:pt x="182650" y="575206"/>
                  <a:pt x="182650" y="575206"/>
                </a:cubicBezTo>
                <a:cubicBezTo>
                  <a:pt x="178722" y="577169"/>
                  <a:pt x="178722" y="577169"/>
                  <a:pt x="178722" y="577169"/>
                </a:cubicBezTo>
                <a:cubicBezTo>
                  <a:pt x="176758" y="573243"/>
                  <a:pt x="176758" y="573243"/>
                  <a:pt x="176758" y="573243"/>
                </a:cubicBezTo>
                <a:cubicBezTo>
                  <a:pt x="176758" y="571280"/>
                  <a:pt x="176758" y="571280"/>
                  <a:pt x="176758" y="571280"/>
                </a:cubicBezTo>
                <a:cubicBezTo>
                  <a:pt x="176758" y="564409"/>
                  <a:pt x="176758" y="564409"/>
                  <a:pt x="176758" y="564409"/>
                </a:cubicBezTo>
                <a:cubicBezTo>
                  <a:pt x="178722" y="562446"/>
                  <a:pt x="178722" y="562446"/>
                  <a:pt x="178722" y="562446"/>
                </a:cubicBezTo>
                <a:cubicBezTo>
                  <a:pt x="178722" y="555575"/>
                  <a:pt x="178722" y="555575"/>
                  <a:pt x="178722" y="555575"/>
                </a:cubicBezTo>
                <a:cubicBezTo>
                  <a:pt x="180686" y="548703"/>
                  <a:pt x="180686" y="548703"/>
                  <a:pt x="180686" y="548703"/>
                </a:cubicBezTo>
                <a:cubicBezTo>
                  <a:pt x="184614" y="546740"/>
                  <a:pt x="184614" y="546740"/>
                  <a:pt x="184614" y="546740"/>
                </a:cubicBezTo>
                <a:cubicBezTo>
                  <a:pt x="186578" y="548703"/>
                  <a:pt x="186578" y="548703"/>
                  <a:pt x="186578" y="548703"/>
                </a:cubicBezTo>
                <a:cubicBezTo>
                  <a:pt x="188542" y="552630"/>
                  <a:pt x="188542" y="552630"/>
                  <a:pt x="188542" y="552630"/>
                </a:cubicBezTo>
                <a:cubicBezTo>
                  <a:pt x="190506" y="554593"/>
                  <a:pt x="190506" y="554593"/>
                  <a:pt x="190506" y="554593"/>
                </a:cubicBezTo>
                <a:cubicBezTo>
                  <a:pt x="186578" y="558519"/>
                  <a:pt x="186578" y="558519"/>
                  <a:pt x="186578" y="558519"/>
                </a:cubicBezTo>
                <a:cubicBezTo>
                  <a:pt x="186578" y="562446"/>
                  <a:pt x="186578" y="562446"/>
                  <a:pt x="186578" y="562446"/>
                </a:cubicBezTo>
                <a:cubicBezTo>
                  <a:pt x="188542" y="566372"/>
                  <a:pt x="188542" y="566372"/>
                  <a:pt x="188542" y="566372"/>
                </a:cubicBezTo>
                <a:cubicBezTo>
                  <a:pt x="192470" y="573243"/>
                  <a:pt x="192470" y="573243"/>
                  <a:pt x="192470" y="573243"/>
                </a:cubicBezTo>
                <a:cubicBezTo>
                  <a:pt x="192470" y="571280"/>
                  <a:pt x="192470" y="571280"/>
                  <a:pt x="192470" y="571280"/>
                </a:cubicBezTo>
                <a:cubicBezTo>
                  <a:pt x="196398" y="553611"/>
                  <a:pt x="196398" y="553611"/>
                  <a:pt x="196398" y="553611"/>
                </a:cubicBezTo>
                <a:cubicBezTo>
                  <a:pt x="198361" y="551648"/>
                  <a:pt x="198361" y="551648"/>
                  <a:pt x="198361" y="551648"/>
                </a:cubicBezTo>
                <a:cubicBezTo>
                  <a:pt x="200326" y="549685"/>
                  <a:pt x="200326" y="549685"/>
                  <a:pt x="200326" y="549685"/>
                </a:cubicBezTo>
                <a:cubicBezTo>
                  <a:pt x="202290" y="549685"/>
                  <a:pt x="202290" y="549685"/>
                  <a:pt x="202290" y="549685"/>
                </a:cubicBezTo>
                <a:cubicBezTo>
                  <a:pt x="206218" y="549685"/>
                  <a:pt x="206218" y="549685"/>
                  <a:pt x="206218" y="549685"/>
                </a:cubicBezTo>
                <a:cubicBezTo>
                  <a:pt x="206218" y="551648"/>
                  <a:pt x="206218" y="551648"/>
                  <a:pt x="206218" y="551648"/>
                </a:cubicBezTo>
                <a:cubicBezTo>
                  <a:pt x="204254" y="562446"/>
                  <a:pt x="204254" y="562446"/>
                  <a:pt x="204254" y="562446"/>
                </a:cubicBezTo>
                <a:cubicBezTo>
                  <a:pt x="206218" y="564409"/>
                  <a:pt x="206218" y="564409"/>
                  <a:pt x="206218" y="564409"/>
                </a:cubicBezTo>
                <a:cubicBezTo>
                  <a:pt x="206218" y="562446"/>
                  <a:pt x="206218" y="562446"/>
                  <a:pt x="206218" y="562446"/>
                </a:cubicBezTo>
                <a:cubicBezTo>
                  <a:pt x="208181" y="549685"/>
                  <a:pt x="208181" y="549685"/>
                  <a:pt x="208181" y="549685"/>
                </a:cubicBezTo>
                <a:cubicBezTo>
                  <a:pt x="208181" y="545759"/>
                  <a:pt x="208181" y="545759"/>
                  <a:pt x="208181" y="545759"/>
                </a:cubicBezTo>
                <a:cubicBezTo>
                  <a:pt x="212110" y="545759"/>
                  <a:pt x="212110" y="545759"/>
                  <a:pt x="212110" y="545759"/>
                </a:cubicBezTo>
                <a:cubicBezTo>
                  <a:pt x="214074" y="549685"/>
                  <a:pt x="214074" y="549685"/>
                  <a:pt x="214074" y="549685"/>
                </a:cubicBezTo>
                <a:cubicBezTo>
                  <a:pt x="214074" y="551648"/>
                  <a:pt x="214074" y="551648"/>
                  <a:pt x="214074" y="551648"/>
                </a:cubicBezTo>
                <a:cubicBezTo>
                  <a:pt x="214074" y="560482"/>
                  <a:pt x="214074" y="560482"/>
                  <a:pt x="214074" y="560482"/>
                </a:cubicBezTo>
                <a:cubicBezTo>
                  <a:pt x="214074" y="562446"/>
                  <a:pt x="214074" y="562446"/>
                  <a:pt x="214074" y="562446"/>
                </a:cubicBezTo>
                <a:cubicBezTo>
                  <a:pt x="214074" y="569317"/>
                  <a:pt x="214074" y="569317"/>
                  <a:pt x="214074" y="569317"/>
                </a:cubicBezTo>
                <a:cubicBezTo>
                  <a:pt x="216038" y="567354"/>
                  <a:pt x="216038" y="567354"/>
                  <a:pt x="216038" y="567354"/>
                </a:cubicBezTo>
                <a:cubicBezTo>
                  <a:pt x="218001" y="567354"/>
                  <a:pt x="218001" y="567354"/>
                  <a:pt x="218001" y="567354"/>
                </a:cubicBezTo>
                <a:cubicBezTo>
                  <a:pt x="218001" y="560482"/>
                  <a:pt x="218001" y="560482"/>
                  <a:pt x="218001" y="560482"/>
                </a:cubicBezTo>
                <a:cubicBezTo>
                  <a:pt x="219965" y="549685"/>
                  <a:pt x="219965" y="549685"/>
                  <a:pt x="219965" y="549685"/>
                </a:cubicBezTo>
                <a:cubicBezTo>
                  <a:pt x="221929" y="542814"/>
                  <a:pt x="221929" y="542814"/>
                  <a:pt x="221929" y="542814"/>
                </a:cubicBezTo>
                <a:cubicBezTo>
                  <a:pt x="221929" y="533980"/>
                  <a:pt x="221929" y="533980"/>
                  <a:pt x="221929" y="533980"/>
                </a:cubicBezTo>
                <a:cubicBezTo>
                  <a:pt x="223893" y="532017"/>
                  <a:pt x="223893" y="532017"/>
                  <a:pt x="223893" y="532017"/>
                </a:cubicBezTo>
                <a:cubicBezTo>
                  <a:pt x="227821" y="533980"/>
                  <a:pt x="227821" y="533980"/>
                  <a:pt x="227821" y="533980"/>
                </a:cubicBezTo>
                <a:cubicBezTo>
                  <a:pt x="229785" y="535943"/>
                  <a:pt x="229785" y="535943"/>
                  <a:pt x="229785" y="535943"/>
                </a:cubicBezTo>
                <a:cubicBezTo>
                  <a:pt x="231749" y="544777"/>
                  <a:pt x="231749" y="544777"/>
                  <a:pt x="231749" y="544777"/>
                </a:cubicBezTo>
                <a:cubicBezTo>
                  <a:pt x="231749" y="546740"/>
                  <a:pt x="231749" y="546740"/>
                  <a:pt x="231749" y="546740"/>
                </a:cubicBezTo>
                <a:cubicBezTo>
                  <a:pt x="233713" y="546740"/>
                  <a:pt x="233713" y="546740"/>
                  <a:pt x="233713" y="546740"/>
                </a:cubicBezTo>
                <a:cubicBezTo>
                  <a:pt x="235677" y="544777"/>
                  <a:pt x="235677" y="544777"/>
                  <a:pt x="235677" y="544777"/>
                </a:cubicBezTo>
                <a:cubicBezTo>
                  <a:pt x="242551" y="542814"/>
                  <a:pt x="242551" y="542814"/>
                  <a:pt x="242551" y="542814"/>
                </a:cubicBezTo>
                <a:cubicBezTo>
                  <a:pt x="244515" y="549685"/>
                  <a:pt x="244515" y="549685"/>
                  <a:pt x="244515" y="549685"/>
                </a:cubicBezTo>
                <a:cubicBezTo>
                  <a:pt x="244515" y="551648"/>
                  <a:pt x="244515" y="551648"/>
                  <a:pt x="244515" y="551648"/>
                </a:cubicBezTo>
                <a:cubicBezTo>
                  <a:pt x="246479" y="547722"/>
                  <a:pt x="246479" y="547722"/>
                  <a:pt x="246479" y="547722"/>
                </a:cubicBezTo>
                <a:cubicBezTo>
                  <a:pt x="246479" y="543796"/>
                  <a:pt x="246479" y="543796"/>
                  <a:pt x="246479" y="543796"/>
                </a:cubicBezTo>
                <a:cubicBezTo>
                  <a:pt x="253353" y="539869"/>
                  <a:pt x="253353" y="539869"/>
                  <a:pt x="253353" y="539869"/>
                </a:cubicBezTo>
                <a:cubicBezTo>
                  <a:pt x="253353" y="532998"/>
                  <a:pt x="253353" y="532998"/>
                  <a:pt x="253353" y="532998"/>
                </a:cubicBezTo>
                <a:cubicBezTo>
                  <a:pt x="255317" y="531035"/>
                  <a:pt x="255317" y="531035"/>
                  <a:pt x="255317" y="531035"/>
                </a:cubicBezTo>
                <a:cubicBezTo>
                  <a:pt x="257281" y="529072"/>
                  <a:pt x="257281" y="529072"/>
                  <a:pt x="257281" y="529072"/>
                </a:cubicBezTo>
                <a:cubicBezTo>
                  <a:pt x="255317" y="529072"/>
                  <a:pt x="255317" y="529072"/>
                  <a:pt x="255317" y="529072"/>
                </a:cubicBezTo>
                <a:cubicBezTo>
                  <a:pt x="251389" y="529072"/>
                  <a:pt x="251389" y="529072"/>
                  <a:pt x="251389" y="529072"/>
                </a:cubicBezTo>
                <a:cubicBezTo>
                  <a:pt x="249425" y="520238"/>
                  <a:pt x="249425" y="520238"/>
                  <a:pt x="249425" y="520238"/>
                </a:cubicBezTo>
                <a:cubicBezTo>
                  <a:pt x="251389" y="511403"/>
                  <a:pt x="251389" y="511403"/>
                  <a:pt x="251389" y="511403"/>
                </a:cubicBezTo>
                <a:cubicBezTo>
                  <a:pt x="251389" y="507477"/>
                  <a:pt x="251389" y="507477"/>
                  <a:pt x="251389" y="507477"/>
                </a:cubicBezTo>
                <a:cubicBezTo>
                  <a:pt x="253353" y="491772"/>
                  <a:pt x="253353" y="491772"/>
                  <a:pt x="253353" y="491772"/>
                </a:cubicBezTo>
                <a:cubicBezTo>
                  <a:pt x="253353" y="489809"/>
                  <a:pt x="253353" y="489809"/>
                  <a:pt x="253353" y="489809"/>
                </a:cubicBezTo>
                <a:cubicBezTo>
                  <a:pt x="255317" y="489809"/>
                  <a:pt x="255317" y="489809"/>
                  <a:pt x="255317" y="489809"/>
                </a:cubicBezTo>
                <a:cubicBezTo>
                  <a:pt x="255317" y="482938"/>
                  <a:pt x="255317" y="482938"/>
                  <a:pt x="255317" y="482938"/>
                </a:cubicBezTo>
                <a:cubicBezTo>
                  <a:pt x="257281" y="482938"/>
                  <a:pt x="257281" y="482938"/>
                  <a:pt x="257281" y="482938"/>
                </a:cubicBezTo>
                <a:cubicBezTo>
                  <a:pt x="255317" y="480974"/>
                  <a:pt x="255317" y="480974"/>
                  <a:pt x="255317" y="480974"/>
                </a:cubicBezTo>
                <a:cubicBezTo>
                  <a:pt x="251389" y="479011"/>
                  <a:pt x="251389" y="479011"/>
                  <a:pt x="251389" y="479011"/>
                </a:cubicBezTo>
                <a:cubicBezTo>
                  <a:pt x="247461" y="472140"/>
                  <a:pt x="247461" y="472140"/>
                  <a:pt x="247461" y="472140"/>
                </a:cubicBezTo>
                <a:cubicBezTo>
                  <a:pt x="249425" y="470177"/>
                  <a:pt x="249425" y="470177"/>
                  <a:pt x="249425" y="470177"/>
                </a:cubicBezTo>
                <a:cubicBezTo>
                  <a:pt x="251389" y="468214"/>
                  <a:pt x="251389" y="468214"/>
                  <a:pt x="251389" y="468214"/>
                </a:cubicBezTo>
                <a:cubicBezTo>
                  <a:pt x="253353" y="468214"/>
                  <a:pt x="253353" y="468214"/>
                  <a:pt x="253353" y="468214"/>
                </a:cubicBezTo>
                <a:cubicBezTo>
                  <a:pt x="253353" y="464288"/>
                  <a:pt x="253353" y="464288"/>
                  <a:pt x="253353" y="464288"/>
                </a:cubicBezTo>
                <a:cubicBezTo>
                  <a:pt x="262191" y="460361"/>
                  <a:pt x="262191" y="460361"/>
                  <a:pt x="262191" y="460361"/>
                </a:cubicBezTo>
                <a:cubicBezTo>
                  <a:pt x="264155" y="458398"/>
                  <a:pt x="264155" y="458398"/>
                  <a:pt x="264155" y="458398"/>
                </a:cubicBezTo>
                <a:cubicBezTo>
                  <a:pt x="264155" y="454472"/>
                  <a:pt x="264155" y="454472"/>
                  <a:pt x="264155" y="454472"/>
                </a:cubicBezTo>
                <a:cubicBezTo>
                  <a:pt x="262191" y="452509"/>
                  <a:pt x="262191" y="452509"/>
                  <a:pt x="262191" y="452509"/>
                </a:cubicBezTo>
                <a:cubicBezTo>
                  <a:pt x="260227" y="445638"/>
                  <a:pt x="260227" y="445638"/>
                  <a:pt x="260227" y="445638"/>
                </a:cubicBezTo>
                <a:cubicBezTo>
                  <a:pt x="264155" y="443674"/>
                  <a:pt x="264155" y="443674"/>
                  <a:pt x="264155" y="443674"/>
                </a:cubicBezTo>
                <a:cubicBezTo>
                  <a:pt x="266119" y="443674"/>
                  <a:pt x="266119" y="443674"/>
                  <a:pt x="266119" y="443674"/>
                </a:cubicBezTo>
                <a:cubicBezTo>
                  <a:pt x="268083" y="445638"/>
                  <a:pt x="268083" y="445638"/>
                  <a:pt x="268083" y="445638"/>
                </a:cubicBezTo>
                <a:cubicBezTo>
                  <a:pt x="268083" y="443674"/>
                  <a:pt x="268083" y="443674"/>
                  <a:pt x="268083" y="443674"/>
                </a:cubicBezTo>
                <a:cubicBezTo>
                  <a:pt x="274957" y="443674"/>
                  <a:pt x="274957" y="443674"/>
                  <a:pt x="274957" y="443674"/>
                </a:cubicBezTo>
                <a:cubicBezTo>
                  <a:pt x="274957" y="447601"/>
                  <a:pt x="274957" y="447601"/>
                  <a:pt x="274957" y="447601"/>
                </a:cubicBezTo>
                <a:cubicBezTo>
                  <a:pt x="274957" y="456435"/>
                  <a:pt x="274957" y="456435"/>
                  <a:pt x="274957" y="456435"/>
                </a:cubicBezTo>
                <a:cubicBezTo>
                  <a:pt x="276921" y="456435"/>
                  <a:pt x="276921" y="456435"/>
                  <a:pt x="276921" y="456435"/>
                </a:cubicBezTo>
                <a:cubicBezTo>
                  <a:pt x="278885" y="456435"/>
                  <a:pt x="278885" y="456435"/>
                  <a:pt x="278885" y="456435"/>
                </a:cubicBezTo>
                <a:cubicBezTo>
                  <a:pt x="280849" y="458398"/>
                  <a:pt x="280849" y="458398"/>
                  <a:pt x="280849" y="458398"/>
                </a:cubicBezTo>
                <a:cubicBezTo>
                  <a:pt x="282813" y="460361"/>
                  <a:pt x="282813" y="460361"/>
                  <a:pt x="282813" y="460361"/>
                </a:cubicBezTo>
                <a:cubicBezTo>
                  <a:pt x="280849" y="464288"/>
                  <a:pt x="280849" y="464288"/>
                  <a:pt x="280849" y="464288"/>
                </a:cubicBezTo>
                <a:cubicBezTo>
                  <a:pt x="280849" y="466251"/>
                  <a:pt x="280849" y="466251"/>
                  <a:pt x="280849" y="466251"/>
                </a:cubicBezTo>
                <a:cubicBezTo>
                  <a:pt x="278885" y="468214"/>
                  <a:pt x="278885" y="468214"/>
                  <a:pt x="278885" y="468214"/>
                </a:cubicBezTo>
                <a:cubicBezTo>
                  <a:pt x="276921" y="472140"/>
                  <a:pt x="276921" y="472140"/>
                  <a:pt x="276921" y="472140"/>
                </a:cubicBezTo>
                <a:cubicBezTo>
                  <a:pt x="274957" y="474103"/>
                  <a:pt x="274957" y="474103"/>
                  <a:pt x="274957" y="474103"/>
                </a:cubicBezTo>
                <a:cubicBezTo>
                  <a:pt x="274957" y="476066"/>
                  <a:pt x="274957" y="476066"/>
                  <a:pt x="274957" y="476066"/>
                </a:cubicBezTo>
                <a:cubicBezTo>
                  <a:pt x="274957" y="479993"/>
                  <a:pt x="274957" y="479993"/>
                  <a:pt x="274957" y="479993"/>
                </a:cubicBezTo>
                <a:cubicBezTo>
                  <a:pt x="274957" y="478030"/>
                  <a:pt x="274957" y="478030"/>
                  <a:pt x="274957" y="478030"/>
                </a:cubicBezTo>
                <a:cubicBezTo>
                  <a:pt x="276921" y="474103"/>
                  <a:pt x="276921" y="474103"/>
                  <a:pt x="276921" y="474103"/>
                </a:cubicBezTo>
                <a:cubicBezTo>
                  <a:pt x="280849" y="472140"/>
                  <a:pt x="280849" y="472140"/>
                  <a:pt x="280849" y="472140"/>
                </a:cubicBezTo>
                <a:cubicBezTo>
                  <a:pt x="282813" y="474103"/>
                  <a:pt x="282813" y="474103"/>
                  <a:pt x="282813" y="474103"/>
                </a:cubicBezTo>
                <a:cubicBezTo>
                  <a:pt x="289687" y="478030"/>
                  <a:pt x="289687" y="478030"/>
                  <a:pt x="289687" y="478030"/>
                </a:cubicBezTo>
                <a:cubicBezTo>
                  <a:pt x="296560" y="478030"/>
                  <a:pt x="296560" y="478030"/>
                  <a:pt x="296560" y="478030"/>
                </a:cubicBezTo>
                <a:cubicBezTo>
                  <a:pt x="305399" y="481956"/>
                  <a:pt x="305399" y="481956"/>
                  <a:pt x="305399" y="481956"/>
                </a:cubicBezTo>
                <a:cubicBezTo>
                  <a:pt x="307363" y="481956"/>
                  <a:pt x="307363" y="481956"/>
                  <a:pt x="307363" y="481956"/>
                </a:cubicBezTo>
                <a:cubicBezTo>
                  <a:pt x="307363" y="479993"/>
                  <a:pt x="307363" y="479993"/>
                  <a:pt x="307363" y="479993"/>
                </a:cubicBezTo>
                <a:cubicBezTo>
                  <a:pt x="305399" y="478030"/>
                  <a:pt x="305399" y="478030"/>
                  <a:pt x="305399" y="478030"/>
                </a:cubicBezTo>
                <a:cubicBezTo>
                  <a:pt x="298524" y="474103"/>
                  <a:pt x="298524" y="474103"/>
                  <a:pt x="298524" y="474103"/>
                </a:cubicBezTo>
                <a:cubicBezTo>
                  <a:pt x="294597" y="467232"/>
                  <a:pt x="294597" y="467232"/>
                  <a:pt x="294597" y="467232"/>
                </a:cubicBezTo>
                <a:cubicBezTo>
                  <a:pt x="292633" y="460361"/>
                  <a:pt x="292633" y="460361"/>
                  <a:pt x="292633" y="460361"/>
                </a:cubicBezTo>
                <a:cubicBezTo>
                  <a:pt x="296560" y="458398"/>
                  <a:pt x="296560" y="458398"/>
                  <a:pt x="296560" y="458398"/>
                </a:cubicBezTo>
                <a:cubicBezTo>
                  <a:pt x="300489" y="458398"/>
                  <a:pt x="300489" y="458398"/>
                  <a:pt x="300489" y="458398"/>
                </a:cubicBezTo>
                <a:cubicBezTo>
                  <a:pt x="302453" y="454472"/>
                  <a:pt x="302453" y="454472"/>
                  <a:pt x="302453" y="454472"/>
                </a:cubicBezTo>
                <a:cubicBezTo>
                  <a:pt x="302453" y="452509"/>
                  <a:pt x="302453" y="452509"/>
                  <a:pt x="302453" y="452509"/>
                </a:cubicBezTo>
                <a:cubicBezTo>
                  <a:pt x="298524" y="445638"/>
                  <a:pt x="298524" y="445638"/>
                  <a:pt x="298524" y="445638"/>
                </a:cubicBezTo>
                <a:cubicBezTo>
                  <a:pt x="298524" y="441711"/>
                  <a:pt x="298524" y="441711"/>
                  <a:pt x="298524" y="441711"/>
                </a:cubicBezTo>
                <a:cubicBezTo>
                  <a:pt x="302453" y="441711"/>
                  <a:pt x="302453" y="441711"/>
                  <a:pt x="302453" y="441711"/>
                </a:cubicBezTo>
                <a:cubicBezTo>
                  <a:pt x="304417" y="439748"/>
                  <a:pt x="304417" y="439748"/>
                  <a:pt x="304417" y="439748"/>
                </a:cubicBezTo>
                <a:cubicBezTo>
                  <a:pt x="308344" y="439748"/>
                  <a:pt x="308344" y="439748"/>
                  <a:pt x="308344" y="439748"/>
                </a:cubicBezTo>
                <a:cubicBezTo>
                  <a:pt x="310308" y="441711"/>
                  <a:pt x="310308" y="441711"/>
                  <a:pt x="310308" y="441711"/>
                </a:cubicBezTo>
                <a:cubicBezTo>
                  <a:pt x="312273" y="450545"/>
                  <a:pt x="312273" y="450545"/>
                  <a:pt x="312273" y="450545"/>
                </a:cubicBezTo>
                <a:cubicBezTo>
                  <a:pt x="316200" y="443674"/>
                  <a:pt x="316200" y="443674"/>
                  <a:pt x="316200" y="443674"/>
                </a:cubicBezTo>
                <a:cubicBezTo>
                  <a:pt x="318164" y="443674"/>
                  <a:pt x="318164" y="443674"/>
                  <a:pt x="318164" y="443674"/>
                </a:cubicBezTo>
                <a:cubicBezTo>
                  <a:pt x="322092" y="441711"/>
                  <a:pt x="322092" y="441711"/>
                  <a:pt x="322092" y="441711"/>
                </a:cubicBezTo>
                <a:cubicBezTo>
                  <a:pt x="320128" y="439748"/>
                  <a:pt x="320128" y="439748"/>
                  <a:pt x="320128" y="439748"/>
                </a:cubicBezTo>
                <a:cubicBezTo>
                  <a:pt x="318164" y="441711"/>
                  <a:pt x="318164" y="441711"/>
                  <a:pt x="318164" y="441711"/>
                </a:cubicBezTo>
                <a:cubicBezTo>
                  <a:pt x="314237" y="439748"/>
                  <a:pt x="314237" y="439748"/>
                  <a:pt x="314237" y="439748"/>
                </a:cubicBezTo>
                <a:cubicBezTo>
                  <a:pt x="314237" y="430914"/>
                  <a:pt x="314237" y="430914"/>
                  <a:pt x="314237" y="430914"/>
                </a:cubicBezTo>
                <a:cubicBezTo>
                  <a:pt x="325038" y="430914"/>
                  <a:pt x="325038" y="430914"/>
                  <a:pt x="325038" y="430914"/>
                </a:cubicBezTo>
                <a:cubicBezTo>
                  <a:pt x="327002" y="428951"/>
                  <a:pt x="327002" y="428951"/>
                  <a:pt x="327002" y="428951"/>
                </a:cubicBezTo>
                <a:cubicBezTo>
                  <a:pt x="330930" y="428951"/>
                  <a:pt x="330930" y="428951"/>
                  <a:pt x="330930" y="428951"/>
                </a:cubicBezTo>
                <a:cubicBezTo>
                  <a:pt x="332894" y="430914"/>
                  <a:pt x="332894" y="430914"/>
                  <a:pt x="332894" y="430914"/>
                </a:cubicBezTo>
                <a:cubicBezTo>
                  <a:pt x="332894" y="434840"/>
                  <a:pt x="332894" y="434840"/>
                  <a:pt x="332894" y="434840"/>
                </a:cubicBezTo>
                <a:cubicBezTo>
                  <a:pt x="334858" y="434840"/>
                  <a:pt x="334858" y="434840"/>
                  <a:pt x="334858" y="434840"/>
                </a:cubicBezTo>
                <a:cubicBezTo>
                  <a:pt x="341732" y="434840"/>
                  <a:pt x="341732" y="434840"/>
                  <a:pt x="341732" y="434840"/>
                </a:cubicBezTo>
                <a:cubicBezTo>
                  <a:pt x="343696" y="436803"/>
                  <a:pt x="343696" y="436803"/>
                  <a:pt x="343696" y="436803"/>
                </a:cubicBezTo>
                <a:cubicBezTo>
                  <a:pt x="343696" y="443674"/>
                  <a:pt x="343696" y="443674"/>
                  <a:pt x="343696" y="443674"/>
                </a:cubicBezTo>
                <a:cubicBezTo>
                  <a:pt x="345660" y="443674"/>
                  <a:pt x="345660" y="443674"/>
                  <a:pt x="345660" y="443674"/>
                </a:cubicBezTo>
                <a:cubicBezTo>
                  <a:pt x="349588" y="447601"/>
                  <a:pt x="349588" y="447601"/>
                  <a:pt x="349588" y="447601"/>
                </a:cubicBezTo>
                <a:cubicBezTo>
                  <a:pt x="351552" y="447601"/>
                  <a:pt x="351552" y="447601"/>
                  <a:pt x="351552" y="447601"/>
                </a:cubicBezTo>
                <a:cubicBezTo>
                  <a:pt x="351552" y="440730"/>
                  <a:pt x="351552" y="440730"/>
                  <a:pt x="351552" y="440730"/>
                </a:cubicBezTo>
                <a:cubicBezTo>
                  <a:pt x="353516" y="436803"/>
                  <a:pt x="353516" y="436803"/>
                  <a:pt x="353516" y="436803"/>
                </a:cubicBezTo>
                <a:cubicBezTo>
                  <a:pt x="349588" y="436803"/>
                  <a:pt x="349588" y="436803"/>
                  <a:pt x="349588" y="436803"/>
                </a:cubicBezTo>
                <a:cubicBezTo>
                  <a:pt x="347624" y="436803"/>
                  <a:pt x="347624" y="436803"/>
                  <a:pt x="347624" y="436803"/>
                </a:cubicBezTo>
                <a:cubicBezTo>
                  <a:pt x="345660" y="429932"/>
                  <a:pt x="345660" y="429932"/>
                  <a:pt x="345660" y="429932"/>
                </a:cubicBezTo>
                <a:cubicBezTo>
                  <a:pt x="352534" y="423061"/>
                  <a:pt x="352534" y="423061"/>
                  <a:pt x="352534" y="423061"/>
                </a:cubicBezTo>
                <a:cubicBezTo>
                  <a:pt x="354498" y="423061"/>
                  <a:pt x="354498" y="423061"/>
                  <a:pt x="354498" y="423061"/>
                </a:cubicBezTo>
                <a:cubicBezTo>
                  <a:pt x="356462" y="423061"/>
                  <a:pt x="356462" y="423061"/>
                  <a:pt x="356462" y="423061"/>
                </a:cubicBezTo>
                <a:cubicBezTo>
                  <a:pt x="358426" y="425024"/>
                  <a:pt x="358426" y="425024"/>
                  <a:pt x="358426" y="425024"/>
                </a:cubicBezTo>
                <a:cubicBezTo>
                  <a:pt x="358426" y="423061"/>
                  <a:pt x="358426" y="423061"/>
                  <a:pt x="358426" y="423061"/>
                </a:cubicBezTo>
                <a:cubicBezTo>
                  <a:pt x="362354" y="421098"/>
                  <a:pt x="362354" y="421098"/>
                  <a:pt x="362354" y="421098"/>
                </a:cubicBezTo>
                <a:cubicBezTo>
                  <a:pt x="360390" y="419135"/>
                  <a:pt x="360390" y="419135"/>
                  <a:pt x="360390" y="419135"/>
                </a:cubicBezTo>
                <a:cubicBezTo>
                  <a:pt x="360390" y="415209"/>
                  <a:pt x="360390" y="415209"/>
                  <a:pt x="360390" y="415209"/>
                </a:cubicBezTo>
                <a:cubicBezTo>
                  <a:pt x="360390" y="411282"/>
                  <a:pt x="360390" y="411282"/>
                  <a:pt x="360390" y="411282"/>
                </a:cubicBezTo>
                <a:cubicBezTo>
                  <a:pt x="362354" y="409319"/>
                  <a:pt x="362354" y="409319"/>
                  <a:pt x="362354" y="409319"/>
                </a:cubicBezTo>
                <a:cubicBezTo>
                  <a:pt x="364318" y="409319"/>
                  <a:pt x="364318" y="409319"/>
                  <a:pt x="364318" y="409319"/>
                </a:cubicBezTo>
                <a:cubicBezTo>
                  <a:pt x="364318" y="405393"/>
                  <a:pt x="364318" y="405393"/>
                  <a:pt x="364318" y="405393"/>
                </a:cubicBezTo>
                <a:cubicBezTo>
                  <a:pt x="366282" y="403430"/>
                  <a:pt x="366282" y="403430"/>
                  <a:pt x="366282" y="403430"/>
                </a:cubicBezTo>
                <a:cubicBezTo>
                  <a:pt x="370210" y="403430"/>
                  <a:pt x="370210" y="403430"/>
                  <a:pt x="370210" y="403430"/>
                </a:cubicBezTo>
                <a:cubicBezTo>
                  <a:pt x="370210" y="401466"/>
                  <a:pt x="370210" y="401466"/>
                  <a:pt x="370210" y="401466"/>
                </a:cubicBezTo>
                <a:cubicBezTo>
                  <a:pt x="374138" y="401466"/>
                  <a:pt x="374138" y="401466"/>
                  <a:pt x="374138" y="401466"/>
                </a:cubicBezTo>
                <a:cubicBezTo>
                  <a:pt x="376102" y="403430"/>
                  <a:pt x="376102" y="403430"/>
                  <a:pt x="376102" y="403430"/>
                </a:cubicBezTo>
                <a:cubicBezTo>
                  <a:pt x="376102" y="410301"/>
                  <a:pt x="376102" y="410301"/>
                  <a:pt x="376102" y="410301"/>
                </a:cubicBezTo>
                <a:cubicBezTo>
                  <a:pt x="376102" y="412264"/>
                  <a:pt x="376102" y="412264"/>
                  <a:pt x="376102" y="412264"/>
                </a:cubicBezTo>
                <a:cubicBezTo>
                  <a:pt x="378066" y="414227"/>
                  <a:pt x="378066" y="414227"/>
                  <a:pt x="378066" y="414227"/>
                </a:cubicBezTo>
                <a:cubicBezTo>
                  <a:pt x="378066" y="412264"/>
                  <a:pt x="378066" y="412264"/>
                  <a:pt x="378066" y="412264"/>
                </a:cubicBezTo>
                <a:cubicBezTo>
                  <a:pt x="378066" y="410301"/>
                  <a:pt x="378066" y="410301"/>
                  <a:pt x="378066" y="410301"/>
                </a:cubicBezTo>
                <a:cubicBezTo>
                  <a:pt x="378066" y="408337"/>
                  <a:pt x="378066" y="408337"/>
                  <a:pt x="378066" y="408337"/>
                </a:cubicBezTo>
                <a:cubicBezTo>
                  <a:pt x="380029" y="406374"/>
                  <a:pt x="380029" y="406374"/>
                  <a:pt x="380029" y="406374"/>
                </a:cubicBezTo>
                <a:cubicBezTo>
                  <a:pt x="381994" y="404411"/>
                  <a:pt x="381994" y="404411"/>
                  <a:pt x="381994" y="404411"/>
                </a:cubicBezTo>
                <a:cubicBezTo>
                  <a:pt x="388868" y="406374"/>
                  <a:pt x="388868" y="406374"/>
                  <a:pt x="388868" y="406374"/>
                </a:cubicBezTo>
                <a:cubicBezTo>
                  <a:pt x="388868" y="408337"/>
                  <a:pt x="388868" y="408337"/>
                  <a:pt x="388868" y="408337"/>
                </a:cubicBezTo>
                <a:cubicBezTo>
                  <a:pt x="388868" y="410301"/>
                  <a:pt x="388868" y="410301"/>
                  <a:pt x="388868" y="410301"/>
                </a:cubicBezTo>
                <a:cubicBezTo>
                  <a:pt x="403597" y="401466"/>
                  <a:pt x="403597" y="401466"/>
                  <a:pt x="403597" y="401466"/>
                </a:cubicBezTo>
                <a:cubicBezTo>
                  <a:pt x="401633" y="394595"/>
                  <a:pt x="401633" y="394595"/>
                  <a:pt x="401633" y="394595"/>
                </a:cubicBezTo>
                <a:cubicBezTo>
                  <a:pt x="399669" y="390669"/>
                  <a:pt x="399669" y="390669"/>
                  <a:pt x="399669" y="390669"/>
                </a:cubicBezTo>
                <a:cubicBezTo>
                  <a:pt x="399669" y="383798"/>
                  <a:pt x="399669" y="383798"/>
                  <a:pt x="399669" y="383798"/>
                </a:cubicBezTo>
                <a:cubicBezTo>
                  <a:pt x="403597" y="381835"/>
                  <a:pt x="403597" y="381835"/>
                  <a:pt x="403597" y="381835"/>
                </a:cubicBezTo>
                <a:cubicBezTo>
                  <a:pt x="405562" y="383798"/>
                  <a:pt x="405562" y="383798"/>
                  <a:pt x="405562" y="383798"/>
                </a:cubicBezTo>
                <a:cubicBezTo>
                  <a:pt x="405562" y="381835"/>
                  <a:pt x="405562" y="381835"/>
                  <a:pt x="405562" y="381835"/>
                </a:cubicBezTo>
                <a:cubicBezTo>
                  <a:pt x="409489" y="381835"/>
                  <a:pt x="409489" y="381835"/>
                  <a:pt x="409489" y="381835"/>
                </a:cubicBezTo>
                <a:cubicBezTo>
                  <a:pt x="411453" y="385761"/>
                  <a:pt x="411453" y="385761"/>
                  <a:pt x="411453" y="385761"/>
                </a:cubicBezTo>
                <a:cubicBezTo>
                  <a:pt x="413417" y="385761"/>
                  <a:pt x="413417" y="385761"/>
                  <a:pt x="413417" y="385761"/>
                </a:cubicBezTo>
                <a:cubicBezTo>
                  <a:pt x="411453" y="385761"/>
                  <a:pt x="411453" y="385761"/>
                  <a:pt x="411453" y="385761"/>
                </a:cubicBezTo>
                <a:cubicBezTo>
                  <a:pt x="409489" y="378890"/>
                  <a:pt x="409489" y="378890"/>
                  <a:pt x="409489" y="378890"/>
                </a:cubicBezTo>
                <a:cubicBezTo>
                  <a:pt x="409489" y="376927"/>
                  <a:pt x="409489" y="376927"/>
                  <a:pt x="409489" y="376927"/>
                </a:cubicBezTo>
                <a:cubicBezTo>
                  <a:pt x="411453" y="374964"/>
                  <a:pt x="411453" y="374964"/>
                  <a:pt x="411453" y="374964"/>
                </a:cubicBezTo>
                <a:cubicBezTo>
                  <a:pt x="415381" y="374964"/>
                  <a:pt x="415381" y="374964"/>
                  <a:pt x="415381" y="374964"/>
                </a:cubicBezTo>
                <a:cubicBezTo>
                  <a:pt x="413417" y="374964"/>
                  <a:pt x="413417" y="374964"/>
                  <a:pt x="413417" y="374964"/>
                </a:cubicBezTo>
                <a:cubicBezTo>
                  <a:pt x="413417" y="373001"/>
                  <a:pt x="413417" y="373001"/>
                  <a:pt x="413417" y="373001"/>
                </a:cubicBezTo>
                <a:cubicBezTo>
                  <a:pt x="413417" y="371037"/>
                  <a:pt x="413417" y="371037"/>
                  <a:pt x="413417" y="371037"/>
                </a:cubicBezTo>
                <a:cubicBezTo>
                  <a:pt x="411453" y="371037"/>
                  <a:pt x="411453" y="371037"/>
                  <a:pt x="411453" y="371037"/>
                </a:cubicBezTo>
                <a:cubicBezTo>
                  <a:pt x="415381" y="367111"/>
                  <a:pt x="415381" y="367111"/>
                  <a:pt x="415381" y="367111"/>
                </a:cubicBezTo>
                <a:cubicBezTo>
                  <a:pt x="417346" y="369074"/>
                  <a:pt x="417346" y="369074"/>
                  <a:pt x="417346" y="369074"/>
                </a:cubicBezTo>
                <a:cubicBezTo>
                  <a:pt x="419309" y="369074"/>
                  <a:pt x="419309" y="369074"/>
                  <a:pt x="419309" y="369074"/>
                </a:cubicBezTo>
                <a:cubicBezTo>
                  <a:pt x="421273" y="369074"/>
                  <a:pt x="421273" y="369074"/>
                  <a:pt x="421273" y="369074"/>
                </a:cubicBezTo>
                <a:cubicBezTo>
                  <a:pt x="423237" y="367111"/>
                  <a:pt x="423237" y="367111"/>
                  <a:pt x="423237" y="367111"/>
                </a:cubicBezTo>
                <a:cubicBezTo>
                  <a:pt x="427165" y="367111"/>
                  <a:pt x="427165" y="367111"/>
                  <a:pt x="427165" y="367111"/>
                </a:cubicBezTo>
                <a:cubicBezTo>
                  <a:pt x="427165" y="373982"/>
                  <a:pt x="427165" y="373982"/>
                  <a:pt x="427165" y="373982"/>
                </a:cubicBezTo>
                <a:cubicBezTo>
                  <a:pt x="429129" y="375945"/>
                  <a:pt x="429129" y="375945"/>
                  <a:pt x="429129" y="375945"/>
                </a:cubicBezTo>
                <a:cubicBezTo>
                  <a:pt x="429129" y="372019"/>
                  <a:pt x="429129" y="372019"/>
                  <a:pt x="429129" y="372019"/>
                </a:cubicBezTo>
                <a:cubicBezTo>
                  <a:pt x="436003" y="372019"/>
                  <a:pt x="436003" y="372019"/>
                  <a:pt x="436003" y="372019"/>
                </a:cubicBezTo>
                <a:cubicBezTo>
                  <a:pt x="436003" y="373982"/>
                  <a:pt x="436003" y="373982"/>
                  <a:pt x="436003" y="373982"/>
                </a:cubicBezTo>
                <a:cubicBezTo>
                  <a:pt x="436003" y="372019"/>
                  <a:pt x="436003" y="372019"/>
                  <a:pt x="436003" y="372019"/>
                </a:cubicBezTo>
                <a:cubicBezTo>
                  <a:pt x="439931" y="370056"/>
                  <a:pt x="439931" y="370056"/>
                  <a:pt x="439931" y="370056"/>
                </a:cubicBezTo>
                <a:cubicBezTo>
                  <a:pt x="441895" y="361222"/>
                  <a:pt x="441895" y="361222"/>
                  <a:pt x="441895" y="361222"/>
                </a:cubicBezTo>
                <a:cubicBezTo>
                  <a:pt x="439931" y="359258"/>
                  <a:pt x="439931" y="359258"/>
                  <a:pt x="439931" y="359258"/>
                </a:cubicBezTo>
                <a:cubicBezTo>
                  <a:pt x="439931" y="355332"/>
                  <a:pt x="439931" y="355332"/>
                  <a:pt x="439931" y="355332"/>
                </a:cubicBezTo>
                <a:cubicBezTo>
                  <a:pt x="441895" y="355332"/>
                  <a:pt x="441895" y="355332"/>
                  <a:pt x="441895" y="355332"/>
                </a:cubicBezTo>
                <a:cubicBezTo>
                  <a:pt x="441895" y="353369"/>
                  <a:pt x="441895" y="353369"/>
                  <a:pt x="441895" y="353369"/>
                </a:cubicBezTo>
                <a:cubicBezTo>
                  <a:pt x="443859" y="349443"/>
                  <a:pt x="443859" y="349443"/>
                  <a:pt x="443859" y="349443"/>
                </a:cubicBezTo>
                <a:cubicBezTo>
                  <a:pt x="447787" y="349443"/>
                  <a:pt x="447787" y="349443"/>
                  <a:pt x="447787" y="349443"/>
                </a:cubicBezTo>
                <a:cubicBezTo>
                  <a:pt x="447787" y="347479"/>
                  <a:pt x="447787" y="347479"/>
                  <a:pt x="447787" y="347479"/>
                </a:cubicBezTo>
                <a:cubicBezTo>
                  <a:pt x="452697" y="342572"/>
                  <a:pt x="452697" y="342572"/>
                  <a:pt x="452697" y="342572"/>
                </a:cubicBezTo>
                <a:cubicBezTo>
                  <a:pt x="450733" y="338645"/>
                  <a:pt x="450733" y="338645"/>
                  <a:pt x="450733" y="338645"/>
                </a:cubicBezTo>
                <a:lnTo>
                  <a:pt x="448769" y="342572"/>
                </a:lnTo>
                <a:close/>
              </a:path>
            </a:pathLst>
          </a:custGeom>
          <a:solidFill>
            <a:srgbClr val="0000C1"/>
          </a:solidFill>
          <a:ln w="9808"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FCC24FD5-71C8-CBAD-DF91-849642B6986C}"/>
              </a:ext>
            </a:extLst>
          </p:cNvPr>
          <p:cNvSpPr/>
          <p:nvPr/>
        </p:nvSpPr>
        <p:spPr>
          <a:xfrm>
            <a:off x="4629310" y="3068618"/>
            <a:ext cx="850403" cy="455453"/>
          </a:xfrm>
          <a:custGeom>
            <a:avLst/>
            <a:gdLst>
              <a:gd name="connsiteX0" fmla="*/ 795412 w 850403"/>
              <a:gd name="connsiteY0" fmla="*/ 256193 h 455453"/>
              <a:gd name="connsiteX1" fmla="*/ 799340 w 850403"/>
              <a:gd name="connsiteY1" fmla="*/ 254229 h 455453"/>
              <a:gd name="connsiteX2" fmla="*/ 822907 w 850403"/>
              <a:gd name="connsiteY2" fmla="*/ 241469 h 455453"/>
              <a:gd name="connsiteX3" fmla="*/ 850403 w 850403"/>
              <a:gd name="connsiteY3" fmla="*/ 207114 h 455453"/>
              <a:gd name="connsiteX4" fmla="*/ 848439 w 850403"/>
              <a:gd name="connsiteY4" fmla="*/ 205150 h 455453"/>
              <a:gd name="connsiteX5" fmla="*/ 848439 w 850403"/>
              <a:gd name="connsiteY5" fmla="*/ 201224 h 455453"/>
              <a:gd name="connsiteX6" fmla="*/ 846475 w 850403"/>
              <a:gd name="connsiteY6" fmla="*/ 201224 h 455453"/>
              <a:gd name="connsiteX7" fmla="*/ 844511 w 850403"/>
              <a:gd name="connsiteY7" fmla="*/ 197298 h 455453"/>
              <a:gd name="connsiteX8" fmla="*/ 842547 w 850403"/>
              <a:gd name="connsiteY8" fmla="*/ 197298 h 455453"/>
              <a:gd name="connsiteX9" fmla="*/ 840583 w 850403"/>
              <a:gd name="connsiteY9" fmla="*/ 199261 h 455453"/>
              <a:gd name="connsiteX10" fmla="*/ 840583 w 850403"/>
              <a:gd name="connsiteY10" fmla="*/ 197298 h 455453"/>
              <a:gd name="connsiteX11" fmla="*/ 836655 w 850403"/>
              <a:gd name="connsiteY11" fmla="*/ 195334 h 455453"/>
              <a:gd name="connsiteX12" fmla="*/ 829781 w 850403"/>
              <a:gd name="connsiteY12" fmla="*/ 193371 h 455453"/>
              <a:gd name="connsiteX13" fmla="*/ 827817 w 850403"/>
              <a:gd name="connsiteY13" fmla="*/ 193371 h 455453"/>
              <a:gd name="connsiteX14" fmla="*/ 820944 w 850403"/>
              <a:gd name="connsiteY14" fmla="*/ 182574 h 455453"/>
              <a:gd name="connsiteX15" fmla="*/ 820944 w 850403"/>
              <a:gd name="connsiteY15" fmla="*/ 180611 h 455453"/>
              <a:gd name="connsiteX16" fmla="*/ 820944 w 850403"/>
              <a:gd name="connsiteY16" fmla="*/ 178648 h 455453"/>
              <a:gd name="connsiteX17" fmla="*/ 812105 w 850403"/>
              <a:gd name="connsiteY17" fmla="*/ 171777 h 455453"/>
              <a:gd name="connsiteX18" fmla="*/ 810141 w 850403"/>
              <a:gd name="connsiteY18" fmla="*/ 171777 h 455453"/>
              <a:gd name="connsiteX19" fmla="*/ 806214 w 850403"/>
              <a:gd name="connsiteY19" fmla="*/ 160979 h 455453"/>
              <a:gd name="connsiteX20" fmla="*/ 797376 w 850403"/>
              <a:gd name="connsiteY20" fmla="*/ 157053 h 455453"/>
              <a:gd name="connsiteX21" fmla="*/ 797376 w 850403"/>
              <a:gd name="connsiteY21" fmla="*/ 155090 h 455453"/>
              <a:gd name="connsiteX22" fmla="*/ 797376 w 850403"/>
              <a:gd name="connsiteY22" fmla="*/ 148219 h 455453"/>
              <a:gd name="connsiteX23" fmla="*/ 793447 w 850403"/>
              <a:gd name="connsiteY23" fmla="*/ 144292 h 455453"/>
              <a:gd name="connsiteX24" fmla="*/ 791484 w 850403"/>
              <a:gd name="connsiteY24" fmla="*/ 142329 h 455453"/>
              <a:gd name="connsiteX25" fmla="*/ 782646 w 850403"/>
              <a:gd name="connsiteY25" fmla="*/ 127605 h 455453"/>
              <a:gd name="connsiteX26" fmla="*/ 775772 w 850403"/>
              <a:gd name="connsiteY26" fmla="*/ 123679 h 455453"/>
              <a:gd name="connsiteX27" fmla="*/ 773808 w 850403"/>
              <a:gd name="connsiteY27" fmla="*/ 121716 h 455453"/>
              <a:gd name="connsiteX28" fmla="*/ 773808 w 850403"/>
              <a:gd name="connsiteY28" fmla="*/ 117790 h 455453"/>
              <a:gd name="connsiteX29" fmla="*/ 773808 w 850403"/>
              <a:gd name="connsiteY29" fmla="*/ 115827 h 455453"/>
              <a:gd name="connsiteX30" fmla="*/ 777736 w 850403"/>
              <a:gd name="connsiteY30" fmla="*/ 115827 h 455453"/>
              <a:gd name="connsiteX31" fmla="*/ 777736 w 850403"/>
              <a:gd name="connsiteY31" fmla="*/ 113863 h 455453"/>
              <a:gd name="connsiteX32" fmla="*/ 775772 w 850403"/>
              <a:gd name="connsiteY32" fmla="*/ 106992 h 455453"/>
              <a:gd name="connsiteX33" fmla="*/ 777736 w 850403"/>
              <a:gd name="connsiteY33" fmla="*/ 105029 h 455453"/>
              <a:gd name="connsiteX34" fmla="*/ 779700 w 850403"/>
              <a:gd name="connsiteY34" fmla="*/ 103066 h 455453"/>
              <a:gd name="connsiteX35" fmla="*/ 779700 w 850403"/>
              <a:gd name="connsiteY35" fmla="*/ 96195 h 455453"/>
              <a:gd name="connsiteX36" fmla="*/ 775772 w 850403"/>
              <a:gd name="connsiteY36" fmla="*/ 87361 h 455453"/>
              <a:gd name="connsiteX37" fmla="*/ 775772 w 850403"/>
              <a:gd name="connsiteY37" fmla="*/ 85397 h 455453"/>
              <a:gd name="connsiteX38" fmla="*/ 775772 w 850403"/>
              <a:gd name="connsiteY38" fmla="*/ 78526 h 455453"/>
              <a:gd name="connsiteX39" fmla="*/ 771844 w 850403"/>
              <a:gd name="connsiteY39" fmla="*/ 71655 h 455453"/>
              <a:gd name="connsiteX40" fmla="*/ 764970 w 850403"/>
              <a:gd name="connsiteY40" fmla="*/ 67729 h 455453"/>
              <a:gd name="connsiteX41" fmla="*/ 763006 w 850403"/>
              <a:gd name="connsiteY41" fmla="*/ 67729 h 455453"/>
              <a:gd name="connsiteX42" fmla="*/ 761042 w 850403"/>
              <a:gd name="connsiteY42" fmla="*/ 60858 h 455453"/>
              <a:gd name="connsiteX43" fmla="*/ 743366 w 850403"/>
              <a:gd name="connsiteY43" fmla="*/ 58895 h 455453"/>
              <a:gd name="connsiteX44" fmla="*/ 739438 w 850403"/>
              <a:gd name="connsiteY44" fmla="*/ 52024 h 455453"/>
              <a:gd name="connsiteX45" fmla="*/ 735510 w 850403"/>
              <a:gd name="connsiteY45" fmla="*/ 34355 h 455453"/>
              <a:gd name="connsiteX46" fmla="*/ 731582 w 850403"/>
              <a:gd name="connsiteY46" fmla="*/ 32392 h 455453"/>
              <a:gd name="connsiteX47" fmla="*/ 727655 w 850403"/>
              <a:gd name="connsiteY47" fmla="*/ 36318 h 455453"/>
              <a:gd name="connsiteX48" fmla="*/ 725691 w 850403"/>
              <a:gd name="connsiteY48" fmla="*/ 38282 h 455453"/>
              <a:gd name="connsiteX49" fmla="*/ 721762 w 850403"/>
              <a:gd name="connsiteY49" fmla="*/ 38282 h 455453"/>
              <a:gd name="connsiteX50" fmla="*/ 710961 w 850403"/>
              <a:gd name="connsiteY50" fmla="*/ 47116 h 455453"/>
              <a:gd name="connsiteX51" fmla="*/ 708997 w 850403"/>
              <a:gd name="connsiteY51" fmla="*/ 55950 h 455453"/>
              <a:gd name="connsiteX52" fmla="*/ 705068 w 850403"/>
              <a:gd name="connsiteY52" fmla="*/ 57913 h 455453"/>
              <a:gd name="connsiteX53" fmla="*/ 703105 w 850403"/>
              <a:gd name="connsiteY53" fmla="*/ 57913 h 455453"/>
              <a:gd name="connsiteX54" fmla="*/ 696231 w 850403"/>
              <a:gd name="connsiteY54" fmla="*/ 57913 h 455453"/>
              <a:gd name="connsiteX55" fmla="*/ 689357 w 850403"/>
              <a:gd name="connsiteY55" fmla="*/ 61840 h 455453"/>
              <a:gd name="connsiteX56" fmla="*/ 687393 w 850403"/>
              <a:gd name="connsiteY56" fmla="*/ 61840 h 455453"/>
              <a:gd name="connsiteX57" fmla="*/ 683465 w 850403"/>
              <a:gd name="connsiteY57" fmla="*/ 57913 h 455453"/>
              <a:gd name="connsiteX58" fmla="*/ 679537 w 850403"/>
              <a:gd name="connsiteY58" fmla="*/ 55950 h 455453"/>
              <a:gd name="connsiteX59" fmla="*/ 668735 w 850403"/>
              <a:gd name="connsiteY59" fmla="*/ 55950 h 455453"/>
              <a:gd name="connsiteX60" fmla="*/ 659897 w 850403"/>
              <a:gd name="connsiteY60" fmla="*/ 52024 h 455453"/>
              <a:gd name="connsiteX61" fmla="*/ 651059 w 850403"/>
              <a:gd name="connsiteY61" fmla="*/ 53987 h 455453"/>
              <a:gd name="connsiteX62" fmla="*/ 649095 w 850403"/>
              <a:gd name="connsiteY62" fmla="*/ 62821 h 455453"/>
              <a:gd name="connsiteX63" fmla="*/ 647131 w 850403"/>
              <a:gd name="connsiteY63" fmla="*/ 62821 h 455453"/>
              <a:gd name="connsiteX64" fmla="*/ 645167 w 850403"/>
              <a:gd name="connsiteY64" fmla="*/ 64784 h 455453"/>
              <a:gd name="connsiteX65" fmla="*/ 643203 w 850403"/>
              <a:gd name="connsiteY65" fmla="*/ 64784 h 455453"/>
              <a:gd name="connsiteX66" fmla="*/ 630437 w 850403"/>
              <a:gd name="connsiteY66" fmla="*/ 62821 h 455453"/>
              <a:gd name="connsiteX67" fmla="*/ 630437 w 850403"/>
              <a:gd name="connsiteY67" fmla="*/ 60858 h 455453"/>
              <a:gd name="connsiteX68" fmla="*/ 626509 w 850403"/>
              <a:gd name="connsiteY68" fmla="*/ 53987 h 455453"/>
              <a:gd name="connsiteX69" fmla="*/ 622582 w 850403"/>
              <a:gd name="connsiteY69" fmla="*/ 53987 h 455453"/>
              <a:gd name="connsiteX70" fmla="*/ 622582 w 850403"/>
              <a:gd name="connsiteY70" fmla="*/ 52024 h 455453"/>
              <a:gd name="connsiteX71" fmla="*/ 618653 w 850403"/>
              <a:gd name="connsiteY71" fmla="*/ 48097 h 455453"/>
              <a:gd name="connsiteX72" fmla="*/ 607852 w 850403"/>
              <a:gd name="connsiteY72" fmla="*/ 46134 h 455453"/>
              <a:gd name="connsiteX73" fmla="*/ 593122 w 850403"/>
              <a:gd name="connsiteY73" fmla="*/ 50061 h 455453"/>
              <a:gd name="connsiteX74" fmla="*/ 575446 w 850403"/>
              <a:gd name="connsiteY74" fmla="*/ 46134 h 455453"/>
              <a:gd name="connsiteX75" fmla="*/ 573482 w 850403"/>
              <a:gd name="connsiteY75" fmla="*/ 44171 h 455453"/>
              <a:gd name="connsiteX76" fmla="*/ 571518 w 850403"/>
              <a:gd name="connsiteY76" fmla="*/ 33374 h 455453"/>
              <a:gd name="connsiteX77" fmla="*/ 562680 w 850403"/>
              <a:gd name="connsiteY77" fmla="*/ 24540 h 455453"/>
              <a:gd name="connsiteX78" fmla="*/ 562680 w 850403"/>
              <a:gd name="connsiteY78" fmla="*/ 22576 h 455453"/>
              <a:gd name="connsiteX79" fmla="*/ 558752 w 850403"/>
              <a:gd name="connsiteY79" fmla="*/ 13742 h 455453"/>
              <a:gd name="connsiteX80" fmla="*/ 554824 w 850403"/>
              <a:gd name="connsiteY80" fmla="*/ 9816 h 455453"/>
              <a:gd name="connsiteX81" fmla="*/ 547950 w 850403"/>
              <a:gd name="connsiteY81" fmla="*/ 9816 h 455453"/>
              <a:gd name="connsiteX82" fmla="*/ 545987 w 850403"/>
              <a:gd name="connsiteY82" fmla="*/ 9816 h 455453"/>
              <a:gd name="connsiteX83" fmla="*/ 537148 w 850403"/>
              <a:gd name="connsiteY83" fmla="*/ 0 h 455453"/>
              <a:gd name="connsiteX84" fmla="*/ 522419 w 850403"/>
              <a:gd name="connsiteY84" fmla="*/ 8834 h 455453"/>
              <a:gd name="connsiteX85" fmla="*/ 520454 w 850403"/>
              <a:gd name="connsiteY85" fmla="*/ 8834 h 455453"/>
              <a:gd name="connsiteX86" fmla="*/ 511617 w 850403"/>
              <a:gd name="connsiteY86" fmla="*/ 6871 h 455453"/>
              <a:gd name="connsiteX87" fmla="*/ 502779 w 850403"/>
              <a:gd name="connsiteY87" fmla="*/ 0 h 455453"/>
              <a:gd name="connsiteX88" fmla="*/ 495905 w 850403"/>
              <a:gd name="connsiteY88" fmla="*/ 6871 h 455453"/>
              <a:gd name="connsiteX89" fmla="*/ 493941 w 850403"/>
              <a:gd name="connsiteY89" fmla="*/ 6871 h 455453"/>
              <a:gd name="connsiteX90" fmla="*/ 490013 w 850403"/>
              <a:gd name="connsiteY90" fmla="*/ 13742 h 455453"/>
              <a:gd name="connsiteX91" fmla="*/ 496887 w 850403"/>
              <a:gd name="connsiteY91" fmla="*/ 22576 h 455453"/>
              <a:gd name="connsiteX92" fmla="*/ 496887 w 850403"/>
              <a:gd name="connsiteY92" fmla="*/ 24540 h 455453"/>
              <a:gd name="connsiteX93" fmla="*/ 494923 w 850403"/>
              <a:gd name="connsiteY93" fmla="*/ 35337 h 455453"/>
              <a:gd name="connsiteX94" fmla="*/ 498851 w 850403"/>
              <a:gd name="connsiteY94" fmla="*/ 35337 h 455453"/>
              <a:gd name="connsiteX95" fmla="*/ 500815 w 850403"/>
              <a:gd name="connsiteY95" fmla="*/ 35337 h 455453"/>
              <a:gd name="connsiteX96" fmla="*/ 504743 w 850403"/>
              <a:gd name="connsiteY96" fmla="*/ 39263 h 455453"/>
              <a:gd name="connsiteX97" fmla="*/ 504743 w 850403"/>
              <a:gd name="connsiteY97" fmla="*/ 41226 h 455453"/>
              <a:gd name="connsiteX98" fmla="*/ 500815 w 850403"/>
              <a:gd name="connsiteY98" fmla="*/ 45153 h 455453"/>
              <a:gd name="connsiteX99" fmla="*/ 502779 w 850403"/>
              <a:gd name="connsiteY99" fmla="*/ 52024 h 455453"/>
              <a:gd name="connsiteX100" fmla="*/ 500815 w 850403"/>
              <a:gd name="connsiteY100" fmla="*/ 55950 h 455453"/>
              <a:gd name="connsiteX101" fmla="*/ 479211 w 850403"/>
              <a:gd name="connsiteY101" fmla="*/ 59876 h 455453"/>
              <a:gd name="connsiteX102" fmla="*/ 459571 w 850403"/>
              <a:gd name="connsiteY102" fmla="*/ 74600 h 455453"/>
              <a:gd name="connsiteX103" fmla="*/ 455643 w 850403"/>
              <a:gd name="connsiteY103" fmla="*/ 76563 h 455453"/>
              <a:gd name="connsiteX104" fmla="*/ 453679 w 850403"/>
              <a:gd name="connsiteY104" fmla="*/ 74600 h 455453"/>
              <a:gd name="connsiteX105" fmla="*/ 444841 w 850403"/>
              <a:gd name="connsiteY105" fmla="*/ 67729 h 455453"/>
              <a:gd name="connsiteX106" fmla="*/ 427165 w 850403"/>
              <a:gd name="connsiteY106" fmla="*/ 71655 h 455453"/>
              <a:gd name="connsiteX107" fmla="*/ 427165 w 850403"/>
              <a:gd name="connsiteY107" fmla="*/ 75582 h 455453"/>
              <a:gd name="connsiteX108" fmla="*/ 434040 w 850403"/>
              <a:gd name="connsiteY108" fmla="*/ 97176 h 455453"/>
              <a:gd name="connsiteX109" fmla="*/ 423238 w 850403"/>
              <a:gd name="connsiteY109" fmla="*/ 111900 h 455453"/>
              <a:gd name="connsiteX110" fmla="*/ 423238 w 850403"/>
              <a:gd name="connsiteY110" fmla="*/ 113863 h 455453"/>
              <a:gd name="connsiteX111" fmla="*/ 412436 w 850403"/>
              <a:gd name="connsiteY111" fmla="*/ 117790 h 455453"/>
              <a:gd name="connsiteX112" fmla="*/ 405562 w 850403"/>
              <a:gd name="connsiteY112" fmla="*/ 139384 h 455453"/>
              <a:gd name="connsiteX113" fmla="*/ 405562 w 850403"/>
              <a:gd name="connsiteY113" fmla="*/ 141348 h 455453"/>
              <a:gd name="connsiteX114" fmla="*/ 396724 w 850403"/>
              <a:gd name="connsiteY114" fmla="*/ 148219 h 455453"/>
              <a:gd name="connsiteX115" fmla="*/ 394760 w 850403"/>
              <a:gd name="connsiteY115" fmla="*/ 148219 h 455453"/>
              <a:gd name="connsiteX116" fmla="*/ 390832 w 850403"/>
              <a:gd name="connsiteY116" fmla="*/ 146255 h 455453"/>
              <a:gd name="connsiteX117" fmla="*/ 386904 w 850403"/>
              <a:gd name="connsiteY117" fmla="*/ 148219 h 455453"/>
              <a:gd name="connsiteX118" fmla="*/ 386904 w 850403"/>
              <a:gd name="connsiteY118" fmla="*/ 152145 h 455453"/>
              <a:gd name="connsiteX119" fmla="*/ 380030 w 850403"/>
              <a:gd name="connsiteY119" fmla="*/ 160979 h 455453"/>
              <a:gd name="connsiteX120" fmla="*/ 381994 w 850403"/>
              <a:gd name="connsiteY120" fmla="*/ 178648 h 455453"/>
              <a:gd name="connsiteX121" fmla="*/ 378066 w 850403"/>
              <a:gd name="connsiteY121" fmla="*/ 189445 h 455453"/>
              <a:gd name="connsiteX122" fmla="*/ 376102 w 850403"/>
              <a:gd name="connsiteY122" fmla="*/ 191408 h 455453"/>
              <a:gd name="connsiteX123" fmla="*/ 367264 w 850403"/>
              <a:gd name="connsiteY123" fmla="*/ 195334 h 455453"/>
              <a:gd name="connsiteX124" fmla="*/ 365300 w 850403"/>
              <a:gd name="connsiteY124" fmla="*/ 197298 h 455453"/>
              <a:gd name="connsiteX125" fmla="*/ 363336 w 850403"/>
              <a:gd name="connsiteY125" fmla="*/ 199261 h 455453"/>
              <a:gd name="connsiteX126" fmla="*/ 361372 w 850403"/>
              <a:gd name="connsiteY126" fmla="*/ 199261 h 455453"/>
              <a:gd name="connsiteX127" fmla="*/ 357444 w 850403"/>
              <a:gd name="connsiteY127" fmla="*/ 192390 h 455453"/>
              <a:gd name="connsiteX128" fmla="*/ 339768 w 850403"/>
              <a:gd name="connsiteY128" fmla="*/ 190427 h 455453"/>
              <a:gd name="connsiteX129" fmla="*/ 332895 w 850403"/>
              <a:gd name="connsiteY129" fmla="*/ 186500 h 455453"/>
              <a:gd name="connsiteX130" fmla="*/ 330931 w 850403"/>
              <a:gd name="connsiteY130" fmla="*/ 184537 h 455453"/>
              <a:gd name="connsiteX131" fmla="*/ 328967 w 850403"/>
              <a:gd name="connsiteY131" fmla="*/ 173740 h 455453"/>
              <a:gd name="connsiteX132" fmla="*/ 328967 w 850403"/>
              <a:gd name="connsiteY132" fmla="*/ 175703 h 455453"/>
              <a:gd name="connsiteX133" fmla="*/ 320129 w 850403"/>
              <a:gd name="connsiteY133" fmla="*/ 182574 h 455453"/>
              <a:gd name="connsiteX134" fmla="*/ 318165 w 850403"/>
              <a:gd name="connsiteY134" fmla="*/ 182574 h 455453"/>
              <a:gd name="connsiteX135" fmla="*/ 314237 w 850403"/>
              <a:gd name="connsiteY135" fmla="*/ 180611 h 455453"/>
              <a:gd name="connsiteX136" fmla="*/ 316201 w 850403"/>
              <a:gd name="connsiteY136" fmla="*/ 184537 h 455453"/>
              <a:gd name="connsiteX137" fmla="*/ 316201 w 850403"/>
              <a:gd name="connsiteY137" fmla="*/ 186500 h 455453"/>
              <a:gd name="connsiteX138" fmla="*/ 316201 w 850403"/>
              <a:gd name="connsiteY138" fmla="*/ 188463 h 455453"/>
              <a:gd name="connsiteX139" fmla="*/ 314237 w 850403"/>
              <a:gd name="connsiteY139" fmla="*/ 190427 h 455453"/>
              <a:gd name="connsiteX140" fmla="*/ 307363 w 850403"/>
              <a:gd name="connsiteY140" fmla="*/ 190427 h 455453"/>
              <a:gd name="connsiteX141" fmla="*/ 309327 w 850403"/>
              <a:gd name="connsiteY141" fmla="*/ 208095 h 455453"/>
              <a:gd name="connsiteX142" fmla="*/ 307363 w 850403"/>
              <a:gd name="connsiteY142" fmla="*/ 212021 h 455453"/>
              <a:gd name="connsiteX143" fmla="*/ 300489 w 850403"/>
              <a:gd name="connsiteY143" fmla="*/ 212021 h 455453"/>
              <a:gd name="connsiteX144" fmla="*/ 298525 w 850403"/>
              <a:gd name="connsiteY144" fmla="*/ 220856 h 455453"/>
              <a:gd name="connsiteX145" fmla="*/ 298525 w 850403"/>
              <a:gd name="connsiteY145" fmla="*/ 222819 h 455453"/>
              <a:gd name="connsiteX146" fmla="*/ 296561 w 850403"/>
              <a:gd name="connsiteY146" fmla="*/ 224782 h 455453"/>
              <a:gd name="connsiteX147" fmla="*/ 294597 w 850403"/>
              <a:gd name="connsiteY147" fmla="*/ 224782 h 455453"/>
              <a:gd name="connsiteX148" fmla="*/ 290669 w 850403"/>
              <a:gd name="connsiteY148" fmla="*/ 224782 h 455453"/>
              <a:gd name="connsiteX149" fmla="*/ 288705 w 850403"/>
              <a:gd name="connsiteY149" fmla="*/ 222819 h 455453"/>
              <a:gd name="connsiteX150" fmla="*/ 288705 w 850403"/>
              <a:gd name="connsiteY150" fmla="*/ 215948 h 455453"/>
              <a:gd name="connsiteX151" fmla="*/ 279867 w 850403"/>
              <a:gd name="connsiteY151" fmla="*/ 217911 h 455453"/>
              <a:gd name="connsiteX152" fmla="*/ 277903 w 850403"/>
              <a:gd name="connsiteY152" fmla="*/ 215948 h 455453"/>
              <a:gd name="connsiteX153" fmla="*/ 271029 w 850403"/>
              <a:gd name="connsiteY153" fmla="*/ 205150 h 455453"/>
              <a:gd name="connsiteX154" fmla="*/ 269065 w 850403"/>
              <a:gd name="connsiteY154" fmla="*/ 205150 h 455453"/>
              <a:gd name="connsiteX155" fmla="*/ 260227 w 850403"/>
              <a:gd name="connsiteY155" fmla="*/ 213985 h 455453"/>
              <a:gd name="connsiteX156" fmla="*/ 247461 w 850403"/>
              <a:gd name="connsiteY156" fmla="*/ 217911 h 455453"/>
              <a:gd name="connsiteX157" fmla="*/ 245497 w 850403"/>
              <a:gd name="connsiteY157" fmla="*/ 232635 h 455453"/>
              <a:gd name="connsiteX158" fmla="*/ 245497 w 850403"/>
              <a:gd name="connsiteY158" fmla="*/ 234598 h 455453"/>
              <a:gd name="connsiteX159" fmla="*/ 241569 w 850403"/>
              <a:gd name="connsiteY159" fmla="*/ 238524 h 455453"/>
              <a:gd name="connsiteX160" fmla="*/ 239606 w 850403"/>
              <a:gd name="connsiteY160" fmla="*/ 238524 h 455453"/>
              <a:gd name="connsiteX161" fmla="*/ 235677 w 850403"/>
              <a:gd name="connsiteY161" fmla="*/ 238524 h 455453"/>
              <a:gd name="connsiteX162" fmla="*/ 228804 w 850403"/>
              <a:gd name="connsiteY162" fmla="*/ 231653 h 455453"/>
              <a:gd name="connsiteX163" fmla="*/ 218002 w 850403"/>
              <a:gd name="connsiteY163" fmla="*/ 227727 h 455453"/>
              <a:gd name="connsiteX164" fmla="*/ 216038 w 850403"/>
              <a:gd name="connsiteY164" fmla="*/ 227727 h 455453"/>
              <a:gd name="connsiteX165" fmla="*/ 216038 w 850403"/>
              <a:gd name="connsiteY165" fmla="*/ 225764 h 455453"/>
              <a:gd name="connsiteX166" fmla="*/ 198362 w 850403"/>
              <a:gd name="connsiteY166" fmla="*/ 218892 h 455453"/>
              <a:gd name="connsiteX167" fmla="*/ 187560 w 850403"/>
              <a:gd name="connsiteY167" fmla="*/ 222819 h 455453"/>
              <a:gd name="connsiteX168" fmla="*/ 185596 w 850403"/>
              <a:gd name="connsiteY168" fmla="*/ 222819 h 455453"/>
              <a:gd name="connsiteX169" fmla="*/ 176758 w 850403"/>
              <a:gd name="connsiteY169" fmla="*/ 215948 h 455453"/>
              <a:gd name="connsiteX170" fmla="*/ 174794 w 850403"/>
              <a:gd name="connsiteY170" fmla="*/ 219874 h 455453"/>
              <a:gd name="connsiteX171" fmla="*/ 178722 w 850403"/>
              <a:gd name="connsiteY171" fmla="*/ 226745 h 455453"/>
              <a:gd name="connsiteX172" fmla="*/ 178722 w 850403"/>
              <a:gd name="connsiteY172" fmla="*/ 228708 h 455453"/>
              <a:gd name="connsiteX173" fmla="*/ 174794 w 850403"/>
              <a:gd name="connsiteY173" fmla="*/ 235579 h 455453"/>
              <a:gd name="connsiteX174" fmla="*/ 172830 w 850403"/>
              <a:gd name="connsiteY174" fmla="*/ 237542 h 455453"/>
              <a:gd name="connsiteX175" fmla="*/ 165956 w 850403"/>
              <a:gd name="connsiteY175" fmla="*/ 237542 h 455453"/>
              <a:gd name="connsiteX176" fmla="*/ 163992 w 850403"/>
              <a:gd name="connsiteY176" fmla="*/ 235579 h 455453"/>
              <a:gd name="connsiteX177" fmla="*/ 163992 w 850403"/>
              <a:gd name="connsiteY177" fmla="*/ 226745 h 455453"/>
              <a:gd name="connsiteX178" fmla="*/ 149263 w 850403"/>
              <a:gd name="connsiteY178" fmla="*/ 230671 h 455453"/>
              <a:gd name="connsiteX179" fmla="*/ 147298 w 850403"/>
              <a:gd name="connsiteY179" fmla="*/ 230671 h 455453"/>
              <a:gd name="connsiteX180" fmla="*/ 138461 w 850403"/>
              <a:gd name="connsiteY180" fmla="*/ 226745 h 455453"/>
              <a:gd name="connsiteX181" fmla="*/ 138461 w 850403"/>
              <a:gd name="connsiteY181" fmla="*/ 228708 h 455453"/>
              <a:gd name="connsiteX182" fmla="*/ 140425 w 850403"/>
              <a:gd name="connsiteY182" fmla="*/ 235579 h 455453"/>
              <a:gd name="connsiteX183" fmla="*/ 140425 w 850403"/>
              <a:gd name="connsiteY183" fmla="*/ 239506 h 455453"/>
              <a:gd name="connsiteX184" fmla="*/ 140425 w 850403"/>
              <a:gd name="connsiteY184" fmla="*/ 241469 h 455453"/>
              <a:gd name="connsiteX185" fmla="*/ 136497 w 850403"/>
              <a:gd name="connsiteY185" fmla="*/ 248340 h 455453"/>
              <a:gd name="connsiteX186" fmla="*/ 134533 w 850403"/>
              <a:gd name="connsiteY186" fmla="*/ 248340 h 455453"/>
              <a:gd name="connsiteX187" fmla="*/ 125695 w 850403"/>
              <a:gd name="connsiteY187" fmla="*/ 246377 h 455453"/>
              <a:gd name="connsiteX188" fmla="*/ 123731 w 850403"/>
              <a:gd name="connsiteY188" fmla="*/ 255211 h 455453"/>
              <a:gd name="connsiteX189" fmla="*/ 114893 w 850403"/>
              <a:gd name="connsiteY189" fmla="*/ 262082 h 455453"/>
              <a:gd name="connsiteX190" fmla="*/ 112929 w 850403"/>
              <a:gd name="connsiteY190" fmla="*/ 268953 h 455453"/>
              <a:gd name="connsiteX191" fmla="*/ 116857 w 850403"/>
              <a:gd name="connsiteY191" fmla="*/ 279750 h 455453"/>
              <a:gd name="connsiteX192" fmla="*/ 125695 w 850403"/>
              <a:gd name="connsiteY192" fmla="*/ 288585 h 455453"/>
              <a:gd name="connsiteX193" fmla="*/ 125695 w 850403"/>
              <a:gd name="connsiteY193" fmla="*/ 290548 h 455453"/>
              <a:gd name="connsiteX194" fmla="*/ 125695 w 850403"/>
              <a:gd name="connsiteY194" fmla="*/ 294474 h 455453"/>
              <a:gd name="connsiteX195" fmla="*/ 123731 w 850403"/>
              <a:gd name="connsiteY195" fmla="*/ 296437 h 455453"/>
              <a:gd name="connsiteX196" fmla="*/ 96235 w 850403"/>
              <a:gd name="connsiteY196" fmla="*/ 307235 h 455453"/>
              <a:gd name="connsiteX197" fmla="*/ 92307 w 850403"/>
              <a:gd name="connsiteY197" fmla="*/ 311161 h 455453"/>
              <a:gd name="connsiteX198" fmla="*/ 90343 w 850403"/>
              <a:gd name="connsiteY198" fmla="*/ 311161 h 455453"/>
              <a:gd name="connsiteX199" fmla="*/ 83469 w 850403"/>
              <a:gd name="connsiteY199" fmla="*/ 311161 h 455453"/>
              <a:gd name="connsiteX200" fmla="*/ 79541 w 850403"/>
              <a:gd name="connsiteY200" fmla="*/ 313124 h 455453"/>
              <a:gd name="connsiteX201" fmla="*/ 75613 w 850403"/>
              <a:gd name="connsiteY201" fmla="*/ 330793 h 455453"/>
              <a:gd name="connsiteX202" fmla="*/ 88379 w 850403"/>
              <a:gd name="connsiteY202" fmla="*/ 348461 h 455453"/>
              <a:gd name="connsiteX203" fmla="*/ 88379 w 850403"/>
              <a:gd name="connsiteY203" fmla="*/ 350424 h 455453"/>
              <a:gd name="connsiteX204" fmla="*/ 84451 w 850403"/>
              <a:gd name="connsiteY204" fmla="*/ 363185 h 455453"/>
              <a:gd name="connsiteX205" fmla="*/ 82487 w 850403"/>
              <a:gd name="connsiteY205" fmla="*/ 365148 h 455453"/>
              <a:gd name="connsiteX206" fmla="*/ 80523 w 850403"/>
              <a:gd name="connsiteY206" fmla="*/ 367111 h 455453"/>
              <a:gd name="connsiteX207" fmla="*/ 73649 w 850403"/>
              <a:gd name="connsiteY207" fmla="*/ 367111 h 455453"/>
              <a:gd name="connsiteX208" fmla="*/ 71685 w 850403"/>
              <a:gd name="connsiteY208" fmla="*/ 367111 h 455453"/>
              <a:gd name="connsiteX209" fmla="*/ 62848 w 850403"/>
              <a:gd name="connsiteY209" fmla="*/ 363185 h 455453"/>
              <a:gd name="connsiteX210" fmla="*/ 45172 w 850403"/>
              <a:gd name="connsiteY210" fmla="*/ 359259 h 455453"/>
              <a:gd name="connsiteX211" fmla="*/ 30442 w 850403"/>
              <a:gd name="connsiteY211" fmla="*/ 350424 h 455453"/>
              <a:gd name="connsiteX212" fmla="*/ 15712 w 850403"/>
              <a:gd name="connsiteY212" fmla="*/ 348461 h 455453"/>
              <a:gd name="connsiteX213" fmla="*/ 8838 w 850403"/>
              <a:gd name="connsiteY213" fmla="*/ 355332 h 455453"/>
              <a:gd name="connsiteX214" fmla="*/ 0 w 850403"/>
              <a:gd name="connsiteY214" fmla="*/ 366130 h 455453"/>
              <a:gd name="connsiteX215" fmla="*/ 1964 w 850403"/>
              <a:gd name="connsiteY215" fmla="*/ 368093 h 455453"/>
              <a:gd name="connsiteX216" fmla="*/ 8838 w 850403"/>
              <a:gd name="connsiteY216" fmla="*/ 370056 h 455453"/>
              <a:gd name="connsiteX217" fmla="*/ 10802 w 850403"/>
              <a:gd name="connsiteY217" fmla="*/ 370056 h 455453"/>
              <a:gd name="connsiteX218" fmla="*/ 19640 w 850403"/>
              <a:gd name="connsiteY218" fmla="*/ 382816 h 455453"/>
              <a:gd name="connsiteX219" fmla="*/ 19640 w 850403"/>
              <a:gd name="connsiteY219" fmla="*/ 384780 h 455453"/>
              <a:gd name="connsiteX220" fmla="*/ 21604 w 850403"/>
              <a:gd name="connsiteY220" fmla="*/ 393614 h 455453"/>
              <a:gd name="connsiteX221" fmla="*/ 17676 w 850403"/>
              <a:gd name="connsiteY221" fmla="*/ 406374 h 455453"/>
              <a:gd name="connsiteX222" fmla="*/ 17676 w 850403"/>
              <a:gd name="connsiteY222" fmla="*/ 408338 h 455453"/>
              <a:gd name="connsiteX223" fmla="*/ 17676 w 850403"/>
              <a:gd name="connsiteY223" fmla="*/ 423061 h 455453"/>
              <a:gd name="connsiteX224" fmla="*/ 15712 w 850403"/>
              <a:gd name="connsiteY224" fmla="*/ 429932 h 455453"/>
              <a:gd name="connsiteX225" fmla="*/ 13748 w 850403"/>
              <a:gd name="connsiteY225" fmla="*/ 442693 h 455453"/>
              <a:gd name="connsiteX226" fmla="*/ 13748 w 850403"/>
              <a:gd name="connsiteY226" fmla="*/ 444656 h 455453"/>
              <a:gd name="connsiteX227" fmla="*/ 13748 w 850403"/>
              <a:gd name="connsiteY227" fmla="*/ 448582 h 455453"/>
              <a:gd name="connsiteX228" fmla="*/ 9820 w 850403"/>
              <a:gd name="connsiteY228" fmla="*/ 455453 h 455453"/>
              <a:gd name="connsiteX229" fmla="*/ 141407 w 850403"/>
              <a:gd name="connsiteY229" fmla="*/ 446619 h 455453"/>
              <a:gd name="connsiteX230" fmla="*/ 134533 w 850403"/>
              <a:gd name="connsiteY230" fmla="*/ 441711 h 455453"/>
              <a:gd name="connsiteX231" fmla="*/ 130605 w 850403"/>
              <a:gd name="connsiteY231" fmla="*/ 426987 h 455453"/>
              <a:gd name="connsiteX232" fmla="*/ 130605 w 850403"/>
              <a:gd name="connsiteY232" fmla="*/ 425024 h 455453"/>
              <a:gd name="connsiteX233" fmla="*/ 132569 w 850403"/>
              <a:gd name="connsiteY233" fmla="*/ 425024 h 455453"/>
              <a:gd name="connsiteX234" fmla="*/ 160064 w 850403"/>
              <a:gd name="connsiteY234" fmla="*/ 425024 h 455453"/>
              <a:gd name="connsiteX235" fmla="*/ 162028 w 850403"/>
              <a:gd name="connsiteY235" fmla="*/ 426987 h 455453"/>
              <a:gd name="connsiteX236" fmla="*/ 162028 w 850403"/>
              <a:gd name="connsiteY236" fmla="*/ 428951 h 455453"/>
              <a:gd name="connsiteX237" fmla="*/ 317183 w 850403"/>
              <a:gd name="connsiteY237" fmla="*/ 411282 h 455453"/>
              <a:gd name="connsiteX238" fmla="*/ 319147 w 850403"/>
              <a:gd name="connsiteY238" fmla="*/ 411282 h 455453"/>
              <a:gd name="connsiteX239" fmla="*/ 321111 w 850403"/>
              <a:gd name="connsiteY239" fmla="*/ 413245 h 455453"/>
              <a:gd name="connsiteX240" fmla="*/ 329949 w 850403"/>
              <a:gd name="connsiteY240" fmla="*/ 409319 h 455453"/>
              <a:gd name="connsiteX241" fmla="*/ 456625 w 850403"/>
              <a:gd name="connsiteY241" fmla="*/ 402448 h 455453"/>
              <a:gd name="connsiteX242" fmla="*/ 478229 w 850403"/>
              <a:gd name="connsiteY242" fmla="*/ 398522 h 455453"/>
              <a:gd name="connsiteX243" fmla="*/ 555806 w 850403"/>
              <a:gd name="connsiteY243" fmla="*/ 394595 h 455453"/>
              <a:gd name="connsiteX244" fmla="*/ 671681 w 850403"/>
              <a:gd name="connsiteY244" fmla="*/ 381835 h 455453"/>
              <a:gd name="connsiteX245" fmla="*/ 678555 w 850403"/>
              <a:gd name="connsiteY245" fmla="*/ 362203 h 455453"/>
              <a:gd name="connsiteX246" fmla="*/ 687393 w 850403"/>
              <a:gd name="connsiteY246" fmla="*/ 355332 h 455453"/>
              <a:gd name="connsiteX247" fmla="*/ 696231 w 850403"/>
              <a:gd name="connsiteY247" fmla="*/ 353369 h 455453"/>
              <a:gd name="connsiteX248" fmla="*/ 707032 w 850403"/>
              <a:gd name="connsiteY248" fmla="*/ 349443 h 455453"/>
              <a:gd name="connsiteX249" fmla="*/ 713907 w 850403"/>
              <a:gd name="connsiteY249" fmla="*/ 345516 h 455453"/>
              <a:gd name="connsiteX250" fmla="*/ 720781 w 850403"/>
              <a:gd name="connsiteY250" fmla="*/ 343553 h 455453"/>
              <a:gd name="connsiteX251" fmla="*/ 731582 w 850403"/>
              <a:gd name="connsiteY251" fmla="*/ 339627 h 455453"/>
              <a:gd name="connsiteX252" fmla="*/ 733546 w 850403"/>
              <a:gd name="connsiteY252" fmla="*/ 337664 h 455453"/>
              <a:gd name="connsiteX253" fmla="*/ 737475 w 850403"/>
              <a:gd name="connsiteY253" fmla="*/ 326866 h 455453"/>
              <a:gd name="connsiteX254" fmla="*/ 748276 w 850403"/>
              <a:gd name="connsiteY254" fmla="*/ 318032 h 455453"/>
              <a:gd name="connsiteX255" fmla="*/ 759078 w 850403"/>
              <a:gd name="connsiteY255" fmla="*/ 314106 h 455453"/>
              <a:gd name="connsiteX256" fmla="*/ 767916 w 850403"/>
              <a:gd name="connsiteY256" fmla="*/ 294474 h 455453"/>
              <a:gd name="connsiteX257" fmla="*/ 774790 w 850403"/>
              <a:gd name="connsiteY257" fmla="*/ 290548 h 455453"/>
              <a:gd name="connsiteX258" fmla="*/ 781664 w 850403"/>
              <a:gd name="connsiteY258" fmla="*/ 272879 h 455453"/>
              <a:gd name="connsiteX259" fmla="*/ 795412 w 850403"/>
              <a:gd name="connsiteY259" fmla="*/ 256193 h 45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Lst>
            <a:rect l="l" t="t" r="r" b="b"/>
            <a:pathLst>
              <a:path w="850403" h="455453">
                <a:moveTo>
                  <a:pt x="795412" y="256193"/>
                </a:moveTo>
                <a:cubicBezTo>
                  <a:pt x="797376" y="256193"/>
                  <a:pt x="797376" y="254229"/>
                  <a:pt x="799340" y="254229"/>
                </a:cubicBezTo>
                <a:cubicBezTo>
                  <a:pt x="822907" y="241469"/>
                  <a:pt x="822907" y="241469"/>
                  <a:pt x="822907" y="241469"/>
                </a:cubicBezTo>
                <a:cubicBezTo>
                  <a:pt x="850403" y="207114"/>
                  <a:pt x="850403" y="207114"/>
                  <a:pt x="850403" y="207114"/>
                </a:cubicBezTo>
                <a:cubicBezTo>
                  <a:pt x="850403" y="207114"/>
                  <a:pt x="848439" y="207114"/>
                  <a:pt x="848439" y="205150"/>
                </a:cubicBezTo>
                <a:cubicBezTo>
                  <a:pt x="848439" y="201224"/>
                  <a:pt x="848439" y="201224"/>
                  <a:pt x="848439" y="201224"/>
                </a:cubicBezTo>
                <a:cubicBezTo>
                  <a:pt x="846475" y="201224"/>
                  <a:pt x="846475" y="201224"/>
                  <a:pt x="846475" y="201224"/>
                </a:cubicBezTo>
                <a:cubicBezTo>
                  <a:pt x="844511" y="197298"/>
                  <a:pt x="844511" y="197298"/>
                  <a:pt x="844511" y="197298"/>
                </a:cubicBezTo>
                <a:cubicBezTo>
                  <a:pt x="842547" y="197298"/>
                  <a:pt x="842547" y="197298"/>
                  <a:pt x="842547" y="197298"/>
                </a:cubicBezTo>
                <a:cubicBezTo>
                  <a:pt x="842547" y="199261"/>
                  <a:pt x="842547" y="199261"/>
                  <a:pt x="840583" y="199261"/>
                </a:cubicBezTo>
                <a:cubicBezTo>
                  <a:pt x="840583" y="199261"/>
                  <a:pt x="840583" y="199261"/>
                  <a:pt x="840583" y="197298"/>
                </a:cubicBezTo>
                <a:cubicBezTo>
                  <a:pt x="836655" y="195334"/>
                  <a:pt x="836655" y="195334"/>
                  <a:pt x="836655" y="195334"/>
                </a:cubicBezTo>
                <a:cubicBezTo>
                  <a:pt x="829781" y="193371"/>
                  <a:pt x="829781" y="193371"/>
                  <a:pt x="829781" y="193371"/>
                </a:cubicBezTo>
                <a:cubicBezTo>
                  <a:pt x="827817" y="193371"/>
                  <a:pt x="827817" y="193371"/>
                  <a:pt x="827817" y="193371"/>
                </a:cubicBezTo>
                <a:cubicBezTo>
                  <a:pt x="820944" y="182574"/>
                  <a:pt x="820944" y="182574"/>
                  <a:pt x="820944" y="182574"/>
                </a:cubicBezTo>
                <a:cubicBezTo>
                  <a:pt x="820944" y="182574"/>
                  <a:pt x="820944" y="182574"/>
                  <a:pt x="820944" y="180611"/>
                </a:cubicBezTo>
                <a:cubicBezTo>
                  <a:pt x="820944" y="178648"/>
                  <a:pt x="820944" y="178648"/>
                  <a:pt x="820944" y="178648"/>
                </a:cubicBezTo>
                <a:cubicBezTo>
                  <a:pt x="812105" y="171777"/>
                  <a:pt x="812105" y="171777"/>
                  <a:pt x="812105" y="171777"/>
                </a:cubicBezTo>
                <a:cubicBezTo>
                  <a:pt x="812105" y="171777"/>
                  <a:pt x="812105" y="171777"/>
                  <a:pt x="810141" y="171777"/>
                </a:cubicBezTo>
                <a:cubicBezTo>
                  <a:pt x="806214" y="160979"/>
                  <a:pt x="806214" y="160979"/>
                  <a:pt x="806214" y="160979"/>
                </a:cubicBezTo>
                <a:cubicBezTo>
                  <a:pt x="797376" y="157053"/>
                  <a:pt x="797376" y="157053"/>
                  <a:pt x="797376" y="157053"/>
                </a:cubicBezTo>
                <a:lnTo>
                  <a:pt x="797376" y="155090"/>
                </a:lnTo>
                <a:cubicBezTo>
                  <a:pt x="797376" y="148219"/>
                  <a:pt x="797376" y="148219"/>
                  <a:pt x="797376" y="148219"/>
                </a:cubicBezTo>
                <a:cubicBezTo>
                  <a:pt x="793447" y="144292"/>
                  <a:pt x="793447" y="144292"/>
                  <a:pt x="793447" y="144292"/>
                </a:cubicBezTo>
                <a:cubicBezTo>
                  <a:pt x="791484" y="142329"/>
                  <a:pt x="791484" y="142329"/>
                  <a:pt x="791484" y="142329"/>
                </a:cubicBezTo>
                <a:cubicBezTo>
                  <a:pt x="782646" y="127605"/>
                  <a:pt x="782646" y="127605"/>
                  <a:pt x="782646" y="127605"/>
                </a:cubicBezTo>
                <a:cubicBezTo>
                  <a:pt x="775772" y="123679"/>
                  <a:pt x="775772" y="123679"/>
                  <a:pt x="775772" y="123679"/>
                </a:cubicBezTo>
                <a:cubicBezTo>
                  <a:pt x="773808" y="123679"/>
                  <a:pt x="773808" y="121716"/>
                  <a:pt x="773808" y="121716"/>
                </a:cubicBezTo>
                <a:cubicBezTo>
                  <a:pt x="773808" y="117790"/>
                  <a:pt x="773808" y="117790"/>
                  <a:pt x="773808" y="117790"/>
                </a:cubicBezTo>
                <a:lnTo>
                  <a:pt x="773808" y="115827"/>
                </a:lnTo>
                <a:cubicBezTo>
                  <a:pt x="777736" y="115827"/>
                  <a:pt x="777736" y="115827"/>
                  <a:pt x="777736" y="115827"/>
                </a:cubicBezTo>
                <a:cubicBezTo>
                  <a:pt x="777736" y="113863"/>
                  <a:pt x="777736" y="113863"/>
                  <a:pt x="777736" y="113863"/>
                </a:cubicBezTo>
                <a:cubicBezTo>
                  <a:pt x="775772" y="106992"/>
                  <a:pt x="775772" y="106992"/>
                  <a:pt x="775772" y="106992"/>
                </a:cubicBezTo>
                <a:cubicBezTo>
                  <a:pt x="775772" y="106992"/>
                  <a:pt x="775772" y="105029"/>
                  <a:pt x="777736" y="105029"/>
                </a:cubicBezTo>
                <a:cubicBezTo>
                  <a:pt x="779700" y="103066"/>
                  <a:pt x="779700" y="103066"/>
                  <a:pt x="779700" y="103066"/>
                </a:cubicBezTo>
                <a:cubicBezTo>
                  <a:pt x="779700" y="96195"/>
                  <a:pt x="779700" y="96195"/>
                  <a:pt x="779700" y="96195"/>
                </a:cubicBezTo>
                <a:cubicBezTo>
                  <a:pt x="775772" y="87361"/>
                  <a:pt x="775772" y="87361"/>
                  <a:pt x="775772" y="87361"/>
                </a:cubicBezTo>
                <a:lnTo>
                  <a:pt x="775772" y="85397"/>
                </a:lnTo>
                <a:cubicBezTo>
                  <a:pt x="775772" y="78526"/>
                  <a:pt x="775772" y="78526"/>
                  <a:pt x="775772" y="78526"/>
                </a:cubicBezTo>
                <a:cubicBezTo>
                  <a:pt x="771844" y="71655"/>
                  <a:pt x="771844" y="71655"/>
                  <a:pt x="771844" y="71655"/>
                </a:cubicBezTo>
                <a:cubicBezTo>
                  <a:pt x="764970" y="67729"/>
                  <a:pt x="764970" y="67729"/>
                  <a:pt x="764970" y="67729"/>
                </a:cubicBezTo>
                <a:cubicBezTo>
                  <a:pt x="764970" y="67729"/>
                  <a:pt x="764970" y="67729"/>
                  <a:pt x="763006" y="67729"/>
                </a:cubicBezTo>
                <a:cubicBezTo>
                  <a:pt x="761042" y="60858"/>
                  <a:pt x="761042" y="60858"/>
                  <a:pt x="761042" y="60858"/>
                </a:cubicBezTo>
                <a:cubicBezTo>
                  <a:pt x="743366" y="58895"/>
                  <a:pt x="743366" y="58895"/>
                  <a:pt x="743366" y="58895"/>
                </a:cubicBezTo>
                <a:cubicBezTo>
                  <a:pt x="739438" y="52024"/>
                  <a:pt x="739438" y="52024"/>
                  <a:pt x="739438" y="52024"/>
                </a:cubicBezTo>
                <a:cubicBezTo>
                  <a:pt x="735510" y="34355"/>
                  <a:pt x="735510" y="34355"/>
                  <a:pt x="735510" y="34355"/>
                </a:cubicBezTo>
                <a:cubicBezTo>
                  <a:pt x="731582" y="32392"/>
                  <a:pt x="731582" y="32392"/>
                  <a:pt x="731582" y="32392"/>
                </a:cubicBezTo>
                <a:cubicBezTo>
                  <a:pt x="727655" y="36318"/>
                  <a:pt x="727655" y="36318"/>
                  <a:pt x="727655" y="36318"/>
                </a:cubicBezTo>
                <a:cubicBezTo>
                  <a:pt x="727655" y="38282"/>
                  <a:pt x="725691" y="38282"/>
                  <a:pt x="725691" y="38282"/>
                </a:cubicBezTo>
                <a:cubicBezTo>
                  <a:pt x="721762" y="38282"/>
                  <a:pt x="721762" y="38282"/>
                  <a:pt x="721762" y="38282"/>
                </a:cubicBezTo>
                <a:cubicBezTo>
                  <a:pt x="710961" y="47116"/>
                  <a:pt x="710961" y="47116"/>
                  <a:pt x="710961" y="47116"/>
                </a:cubicBezTo>
                <a:cubicBezTo>
                  <a:pt x="708997" y="55950"/>
                  <a:pt x="708997" y="55950"/>
                  <a:pt x="708997" y="55950"/>
                </a:cubicBezTo>
                <a:cubicBezTo>
                  <a:pt x="705068" y="57913"/>
                  <a:pt x="705068" y="57913"/>
                  <a:pt x="705068" y="57913"/>
                </a:cubicBezTo>
                <a:cubicBezTo>
                  <a:pt x="703105" y="57913"/>
                  <a:pt x="703105" y="57913"/>
                  <a:pt x="703105" y="57913"/>
                </a:cubicBezTo>
                <a:cubicBezTo>
                  <a:pt x="696231" y="57913"/>
                  <a:pt x="696231" y="57913"/>
                  <a:pt x="696231" y="57913"/>
                </a:cubicBezTo>
                <a:cubicBezTo>
                  <a:pt x="689357" y="61840"/>
                  <a:pt x="689357" y="61840"/>
                  <a:pt x="689357" y="61840"/>
                </a:cubicBezTo>
                <a:cubicBezTo>
                  <a:pt x="687393" y="61840"/>
                  <a:pt x="687393" y="61840"/>
                  <a:pt x="687393" y="61840"/>
                </a:cubicBezTo>
                <a:cubicBezTo>
                  <a:pt x="683465" y="57913"/>
                  <a:pt x="683465" y="57913"/>
                  <a:pt x="683465" y="57913"/>
                </a:cubicBezTo>
                <a:cubicBezTo>
                  <a:pt x="679537" y="55950"/>
                  <a:pt x="679537" y="55950"/>
                  <a:pt x="679537" y="55950"/>
                </a:cubicBezTo>
                <a:cubicBezTo>
                  <a:pt x="668735" y="55950"/>
                  <a:pt x="668735" y="55950"/>
                  <a:pt x="668735" y="55950"/>
                </a:cubicBezTo>
                <a:cubicBezTo>
                  <a:pt x="659897" y="52024"/>
                  <a:pt x="659897" y="52024"/>
                  <a:pt x="659897" y="52024"/>
                </a:cubicBezTo>
                <a:cubicBezTo>
                  <a:pt x="651059" y="53987"/>
                  <a:pt x="651059" y="53987"/>
                  <a:pt x="651059" y="53987"/>
                </a:cubicBezTo>
                <a:cubicBezTo>
                  <a:pt x="649095" y="62821"/>
                  <a:pt x="649095" y="62821"/>
                  <a:pt x="649095" y="62821"/>
                </a:cubicBezTo>
                <a:cubicBezTo>
                  <a:pt x="649095" y="62821"/>
                  <a:pt x="649095" y="62821"/>
                  <a:pt x="647131" y="62821"/>
                </a:cubicBezTo>
                <a:cubicBezTo>
                  <a:pt x="645167" y="64784"/>
                  <a:pt x="645167" y="64784"/>
                  <a:pt x="645167" y="64784"/>
                </a:cubicBezTo>
                <a:lnTo>
                  <a:pt x="643203" y="64784"/>
                </a:lnTo>
                <a:cubicBezTo>
                  <a:pt x="630437" y="62821"/>
                  <a:pt x="630437" y="62821"/>
                  <a:pt x="630437" y="62821"/>
                </a:cubicBezTo>
                <a:cubicBezTo>
                  <a:pt x="630437" y="60858"/>
                  <a:pt x="630437" y="60858"/>
                  <a:pt x="630437" y="60858"/>
                </a:cubicBezTo>
                <a:cubicBezTo>
                  <a:pt x="626509" y="53987"/>
                  <a:pt x="626509" y="53987"/>
                  <a:pt x="626509" y="53987"/>
                </a:cubicBezTo>
                <a:cubicBezTo>
                  <a:pt x="622582" y="53987"/>
                  <a:pt x="622582" y="53987"/>
                  <a:pt x="622582" y="53987"/>
                </a:cubicBezTo>
                <a:cubicBezTo>
                  <a:pt x="622582" y="53987"/>
                  <a:pt x="622582" y="53987"/>
                  <a:pt x="622582" y="52024"/>
                </a:cubicBezTo>
                <a:cubicBezTo>
                  <a:pt x="618653" y="48097"/>
                  <a:pt x="618653" y="48097"/>
                  <a:pt x="618653" y="48097"/>
                </a:cubicBezTo>
                <a:cubicBezTo>
                  <a:pt x="607852" y="46134"/>
                  <a:pt x="607852" y="46134"/>
                  <a:pt x="607852" y="46134"/>
                </a:cubicBezTo>
                <a:cubicBezTo>
                  <a:pt x="593122" y="50061"/>
                  <a:pt x="593122" y="50061"/>
                  <a:pt x="593122" y="50061"/>
                </a:cubicBezTo>
                <a:cubicBezTo>
                  <a:pt x="575446" y="46134"/>
                  <a:pt x="575446" y="46134"/>
                  <a:pt x="575446" y="46134"/>
                </a:cubicBezTo>
                <a:cubicBezTo>
                  <a:pt x="573482" y="44171"/>
                  <a:pt x="573482" y="44171"/>
                  <a:pt x="573482" y="44171"/>
                </a:cubicBezTo>
                <a:cubicBezTo>
                  <a:pt x="571518" y="33374"/>
                  <a:pt x="571518" y="33374"/>
                  <a:pt x="571518" y="33374"/>
                </a:cubicBezTo>
                <a:cubicBezTo>
                  <a:pt x="562680" y="24540"/>
                  <a:pt x="562680" y="24540"/>
                  <a:pt x="562680" y="24540"/>
                </a:cubicBezTo>
                <a:lnTo>
                  <a:pt x="562680" y="22576"/>
                </a:lnTo>
                <a:cubicBezTo>
                  <a:pt x="558752" y="13742"/>
                  <a:pt x="558752" y="13742"/>
                  <a:pt x="558752" y="13742"/>
                </a:cubicBezTo>
                <a:cubicBezTo>
                  <a:pt x="554824" y="9816"/>
                  <a:pt x="554824" y="9816"/>
                  <a:pt x="554824" y="9816"/>
                </a:cubicBezTo>
                <a:cubicBezTo>
                  <a:pt x="547950" y="9816"/>
                  <a:pt x="547950" y="9816"/>
                  <a:pt x="547950" y="9816"/>
                </a:cubicBezTo>
                <a:cubicBezTo>
                  <a:pt x="545987" y="9816"/>
                  <a:pt x="545987" y="9816"/>
                  <a:pt x="545987" y="9816"/>
                </a:cubicBezTo>
                <a:cubicBezTo>
                  <a:pt x="537148" y="0"/>
                  <a:pt x="537148" y="0"/>
                  <a:pt x="537148" y="0"/>
                </a:cubicBezTo>
                <a:cubicBezTo>
                  <a:pt x="522419" y="8834"/>
                  <a:pt x="522419" y="8834"/>
                  <a:pt x="522419" y="8834"/>
                </a:cubicBezTo>
                <a:lnTo>
                  <a:pt x="520454" y="8834"/>
                </a:lnTo>
                <a:cubicBezTo>
                  <a:pt x="511617" y="6871"/>
                  <a:pt x="511617" y="6871"/>
                  <a:pt x="511617" y="6871"/>
                </a:cubicBezTo>
                <a:cubicBezTo>
                  <a:pt x="502779" y="0"/>
                  <a:pt x="502779" y="0"/>
                  <a:pt x="502779" y="0"/>
                </a:cubicBezTo>
                <a:cubicBezTo>
                  <a:pt x="495905" y="6871"/>
                  <a:pt x="495905" y="6871"/>
                  <a:pt x="495905" y="6871"/>
                </a:cubicBezTo>
                <a:cubicBezTo>
                  <a:pt x="495905" y="6871"/>
                  <a:pt x="495905" y="6871"/>
                  <a:pt x="493941" y="6871"/>
                </a:cubicBezTo>
                <a:cubicBezTo>
                  <a:pt x="490013" y="13742"/>
                  <a:pt x="490013" y="13742"/>
                  <a:pt x="490013" y="13742"/>
                </a:cubicBezTo>
                <a:cubicBezTo>
                  <a:pt x="496887" y="22576"/>
                  <a:pt x="496887" y="22576"/>
                  <a:pt x="496887" y="22576"/>
                </a:cubicBezTo>
                <a:lnTo>
                  <a:pt x="496887" y="24540"/>
                </a:lnTo>
                <a:cubicBezTo>
                  <a:pt x="494923" y="35337"/>
                  <a:pt x="494923" y="35337"/>
                  <a:pt x="494923" y="35337"/>
                </a:cubicBezTo>
                <a:cubicBezTo>
                  <a:pt x="498851" y="35337"/>
                  <a:pt x="498851" y="35337"/>
                  <a:pt x="498851" y="35337"/>
                </a:cubicBezTo>
                <a:lnTo>
                  <a:pt x="500815" y="35337"/>
                </a:lnTo>
                <a:cubicBezTo>
                  <a:pt x="504743" y="39263"/>
                  <a:pt x="504743" y="39263"/>
                  <a:pt x="504743" y="39263"/>
                </a:cubicBezTo>
                <a:cubicBezTo>
                  <a:pt x="504743" y="39263"/>
                  <a:pt x="504743" y="39263"/>
                  <a:pt x="504743" y="41226"/>
                </a:cubicBezTo>
                <a:cubicBezTo>
                  <a:pt x="500815" y="45153"/>
                  <a:pt x="500815" y="45153"/>
                  <a:pt x="500815" y="45153"/>
                </a:cubicBezTo>
                <a:cubicBezTo>
                  <a:pt x="502779" y="52024"/>
                  <a:pt x="502779" y="52024"/>
                  <a:pt x="502779" y="52024"/>
                </a:cubicBezTo>
                <a:cubicBezTo>
                  <a:pt x="502779" y="53987"/>
                  <a:pt x="500815" y="53987"/>
                  <a:pt x="500815" y="55950"/>
                </a:cubicBezTo>
                <a:cubicBezTo>
                  <a:pt x="479211" y="59876"/>
                  <a:pt x="479211" y="59876"/>
                  <a:pt x="479211" y="59876"/>
                </a:cubicBezTo>
                <a:cubicBezTo>
                  <a:pt x="459571" y="74600"/>
                  <a:pt x="459571" y="74600"/>
                  <a:pt x="459571" y="74600"/>
                </a:cubicBezTo>
                <a:cubicBezTo>
                  <a:pt x="455643" y="76563"/>
                  <a:pt x="455643" y="76563"/>
                  <a:pt x="455643" y="76563"/>
                </a:cubicBezTo>
                <a:cubicBezTo>
                  <a:pt x="455643" y="76563"/>
                  <a:pt x="455643" y="76563"/>
                  <a:pt x="453679" y="74600"/>
                </a:cubicBezTo>
                <a:cubicBezTo>
                  <a:pt x="444841" y="67729"/>
                  <a:pt x="444841" y="67729"/>
                  <a:pt x="444841" y="67729"/>
                </a:cubicBezTo>
                <a:cubicBezTo>
                  <a:pt x="427165" y="71655"/>
                  <a:pt x="427165" y="71655"/>
                  <a:pt x="427165" y="71655"/>
                </a:cubicBezTo>
                <a:cubicBezTo>
                  <a:pt x="427165" y="75582"/>
                  <a:pt x="427165" y="75582"/>
                  <a:pt x="427165" y="75582"/>
                </a:cubicBezTo>
                <a:cubicBezTo>
                  <a:pt x="434040" y="97176"/>
                  <a:pt x="434040" y="97176"/>
                  <a:pt x="434040" y="97176"/>
                </a:cubicBezTo>
                <a:cubicBezTo>
                  <a:pt x="423238" y="111900"/>
                  <a:pt x="423238" y="111900"/>
                  <a:pt x="423238" y="111900"/>
                </a:cubicBezTo>
                <a:cubicBezTo>
                  <a:pt x="423238" y="111900"/>
                  <a:pt x="423238" y="111900"/>
                  <a:pt x="423238" y="113863"/>
                </a:cubicBezTo>
                <a:cubicBezTo>
                  <a:pt x="412436" y="117790"/>
                  <a:pt x="412436" y="117790"/>
                  <a:pt x="412436" y="117790"/>
                </a:cubicBezTo>
                <a:cubicBezTo>
                  <a:pt x="405562" y="139384"/>
                  <a:pt x="405562" y="139384"/>
                  <a:pt x="405562" y="139384"/>
                </a:cubicBezTo>
                <a:lnTo>
                  <a:pt x="405562" y="141348"/>
                </a:lnTo>
                <a:cubicBezTo>
                  <a:pt x="396724" y="148219"/>
                  <a:pt x="396724" y="148219"/>
                  <a:pt x="396724" y="148219"/>
                </a:cubicBezTo>
                <a:lnTo>
                  <a:pt x="394760" y="148219"/>
                </a:lnTo>
                <a:cubicBezTo>
                  <a:pt x="390832" y="146255"/>
                  <a:pt x="390832" y="146255"/>
                  <a:pt x="390832" y="146255"/>
                </a:cubicBezTo>
                <a:cubicBezTo>
                  <a:pt x="386904" y="148219"/>
                  <a:pt x="386904" y="148219"/>
                  <a:pt x="386904" y="148219"/>
                </a:cubicBezTo>
                <a:cubicBezTo>
                  <a:pt x="386904" y="152145"/>
                  <a:pt x="386904" y="152145"/>
                  <a:pt x="386904" y="152145"/>
                </a:cubicBezTo>
                <a:cubicBezTo>
                  <a:pt x="380030" y="160979"/>
                  <a:pt x="380030" y="160979"/>
                  <a:pt x="380030" y="160979"/>
                </a:cubicBezTo>
                <a:cubicBezTo>
                  <a:pt x="381994" y="178648"/>
                  <a:pt x="381994" y="178648"/>
                  <a:pt x="381994" y="178648"/>
                </a:cubicBezTo>
                <a:cubicBezTo>
                  <a:pt x="378066" y="189445"/>
                  <a:pt x="378066" y="189445"/>
                  <a:pt x="378066" y="189445"/>
                </a:cubicBezTo>
                <a:cubicBezTo>
                  <a:pt x="378066" y="191408"/>
                  <a:pt x="378066" y="191408"/>
                  <a:pt x="376102" y="191408"/>
                </a:cubicBezTo>
                <a:cubicBezTo>
                  <a:pt x="367264" y="195334"/>
                  <a:pt x="367264" y="195334"/>
                  <a:pt x="367264" y="195334"/>
                </a:cubicBezTo>
                <a:cubicBezTo>
                  <a:pt x="365300" y="197298"/>
                  <a:pt x="365300" y="197298"/>
                  <a:pt x="365300" y="197298"/>
                </a:cubicBezTo>
                <a:cubicBezTo>
                  <a:pt x="365300" y="199261"/>
                  <a:pt x="363336" y="199261"/>
                  <a:pt x="363336" y="199261"/>
                </a:cubicBezTo>
                <a:cubicBezTo>
                  <a:pt x="363336" y="199261"/>
                  <a:pt x="363336" y="199261"/>
                  <a:pt x="361372" y="199261"/>
                </a:cubicBezTo>
                <a:cubicBezTo>
                  <a:pt x="357444" y="192390"/>
                  <a:pt x="357444" y="192390"/>
                  <a:pt x="357444" y="192390"/>
                </a:cubicBezTo>
                <a:cubicBezTo>
                  <a:pt x="339768" y="190427"/>
                  <a:pt x="339768" y="190427"/>
                  <a:pt x="339768" y="190427"/>
                </a:cubicBezTo>
                <a:cubicBezTo>
                  <a:pt x="332895" y="186500"/>
                  <a:pt x="332895" y="186500"/>
                  <a:pt x="332895" y="186500"/>
                </a:cubicBezTo>
                <a:cubicBezTo>
                  <a:pt x="330931" y="186500"/>
                  <a:pt x="330931" y="184537"/>
                  <a:pt x="330931" y="184537"/>
                </a:cubicBezTo>
                <a:cubicBezTo>
                  <a:pt x="328967" y="173740"/>
                  <a:pt x="328967" y="173740"/>
                  <a:pt x="328967" y="173740"/>
                </a:cubicBezTo>
                <a:lnTo>
                  <a:pt x="328967" y="175703"/>
                </a:lnTo>
                <a:cubicBezTo>
                  <a:pt x="320129" y="182574"/>
                  <a:pt x="320129" y="182574"/>
                  <a:pt x="320129" y="182574"/>
                </a:cubicBezTo>
                <a:lnTo>
                  <a:pt x="318165" y="182574"/>
                </a:lnTo>
                <a:cubicBezTo>
                  <a:pt x="314237" y="180611"/>
                  <a:pt x="314237" y="180611"/>
                  <a:pt x="314237" y="180611"/>
                </a:cubicBezTo>
                <a:cubicBezTo>
                  <a:pt x="316201" y="184537"/>
                  <a:pt x="316201" y="184537"/>
                  <a:pt x="316201" y="184537"/>
                </a:cubicBezTo>
                <a:cubicBezTo>
                  <a:pt x="318165" y="184537"/>
                  <a:pt x="318165" y="184537"/>
                  <a:pt x="316201" y="186500"/>
                </a:cubicBezTo>
                <a:cubicBezTo>
                  <a:pt x="316201" y="188463"/>
                  <a:pt x="316201" y="188463"/>
                  <a:pt x="316201" y="188463"/>
                </a:cubicBezTo>
                <a:cubicBezTo>
                  <a:pt x="314237" y="188463"/>
                  <a:pt x="314237" y="188463"/>
                  <a:pt x="314237" y="190427"/>
                </a:cubicBezTo>
                <a:cubicBezTo>
                  <a:pt x="307363" y="190427"/>
                  <a:pt x="307363" y="190427"/>
                  <a:pt x="307363" y="190427"/>
                </a:cubicBezTo>
                <a:cubicBezTo>
                  <a:pt x="309327" y="208095"/>
                  <a:pt x="309327" y="208095"/>
                  <a:pt x="309327" y="208095"/>
                </a:cubicBezTo>
                <a:cubicBezTo>
                  <a:pt x="309327" y="210058"/>
                  <a:pt x="307363" y="210058"/>
                  <a:pt x="307363" y="212021"/>
                </a:cubicBezTo>
                <a:cubicBezTo>
                  <a:pt x="300489" y="212021"/>
                  <a:pt x="300489" y="212021"/>
                  <a:pt x="300489" y="212021"/>
                </a:cubicBezTo>
                <a:cubicBezTo>
                  <a:pt x="298525" y="220856"/>
                  <a:pt x="298525" y="220856"/>
                  <a:pt x="298525" y="220856"/>
                </a:cubicBezTo>
                <a:lnTo>
                  <a:pt x="298525" y="222819"/>
                </a:lnTo>
                <a:cubicBezTo>
                  <a:pt x="296561" y="224782"/>
                  <a:pt x="296561" y="224782"/>
                  <a:pt x="296561" y="224782"/>
                </a:cubicBezTo>
                <a:cubicBezTo>
                  <a:pt x="294597" y="224782"/>
                  <a:pt x="294597" y="224782"/>
                  <a:pt x="294597" y="224782"/>
                </a:cubicBezTo>
                <a:cubicBezTo>
                  <a:pt x="290669" y="224782"/>
                  <a:pt x="290669" y="224782"/>
                  <a:pt x="290669" y="224782"/>
                </a:cubicBezTo>
                <a:cubicBezTo>
                  <a:pt x="288705" y="224782"/>
                  <a:pt x="288705" y="222819"/>
                  <a:pt x="288705" y="222819"/>
                </a:cubicBezTo>
                <a:cubicBezTo>
                  <a:pt x="288705" y="215948"/>
                  <a:pt x="288705" y="215948"/>
                  <a:pt x="288705" y="215948"/>
                </a:cubicBezTo>
                <a:cubicBezTo>
                  <a:pt x="279867" y="217911"/>
                  <a:pt x="279867" y="217911"/>
                  <a:pt x="279867" y="217911"/>
                </a:cubicBezTo>
                <a:cubicBezTo>
                  <a:pt x="277903" y="217911"/>
                  <a:pt x="277903" y="217911"/>
                  <a:pt x="277903" y="215948"/>
                </a:cubicBezTo>
                <a:cubicBezTo>
                  <a:pt x="271029" y="205150"/>
                  <a:pt x="271029" y="205150"/>
                  <a:pt x="271029" y="205150"/>
                </a:cubicBezTo>
                <a:cubicBezTo>
                  <a:pt x="269065" y="205150"/>
                  <a:pt x="269065" y="205150"/>
                  <a:pt x="269065" y="205150"/>
                </a:cubicBezTo>
                <a:cubicBezTo>
                  <a:pt x="260227" y="213985"/>
                  <a:pt x="260227" y="213985"/>
                  <a:pt x="260227" y="213985"/>
                </a:cubicBezTo>
                <a:cubicBezTo>
                  <a:pt x="247461" y="217911"/>
                  <a:pt x="247461" y="217911"/>
                  <a:pt x="247461" y="217911"/>
                </a:cubicBezTo>
                <a:cubicBezTo>
                  <a:pt x="245497" y="232635"/>
                  <a:pt x="245497" y="232635"/>
                  <a:pt x="245497" y="232635"/>
                </a:cubicBezTo>
                <a:cubicBezTo>
                  <a:pt x="245497" y="234598"/>
                  <a:pt x="245497" y="234598"/>
                  <a:pt x="245497" y="234598"/>
                </a:cubicBezTo>
                <a:cubicBezTo>
                  <a:pt x="241569" y="238524"/>
                  <a:pt x="241569" y="238524"/>
                  <a:pt x="241569" y="238524"/>
                </a:cubicBezTo>
                <a:lnTo>
                  <a:pt x="239606" y="238524"/>
                </a:lnTo>
                <a:cubicBezTo>
                  <a:pt x="235677" y="238524"/>
                  <a:pt x="235677" y="238524"/>
                  <a:pt x="235677" y="238524"/>
                </a:cubicBezTo>
                <a:cubicBezTo>
                  <a:pt x="228804" y="231653"/>
                  <a:pt x="228804" y="231653"/>
                  <a:pt x="228804" y="231653"/>
                </a:cubicBezTo>
                <a:cubicBezTo>
                  <a:pt x="218002" y="227727"/>
                  <a:pt x="218002" y="227727"/>
                  <a:pt x="218002" y="227727"/>
                </a:cubicBezTo>
                <a:cubicBezTo>
                  <a:pt x="216038" y="227727"/>
                  <a:pt x="216038" y="227727"/>
                  <a:pt x="216038" y="227727"/>
                </a:cubicBezTo>
                <a:cubicBezTo>
                  <a:pt x="216038" y="225764"/>
                  <a:pt x="216038" y="225764"/>
                  <a:pt x="216038" y="225764"/>
                </a:cubicBezTo>
                <a:cubicBezTo>
                  <a:pt x="198362" y="218892"/>
                  <a:pt x="198362" y="218892"/>
                  <a:pt x="198362" y="218892"/>
                </a:cubicBezTo>
                <a:cubicBezTo>
                  <a:pt x="187560" y="222819"/>
                  <a:pt x="187560" y="222819"/>
                  <a:pt x="187560" y="222819"/>
                </a:cubicBezTo>
                <a:lnTo>
                  <a:pt x="185596" y="222819"/>
                </a:lnTo>
                <a:cubicBezTo>
                  <a:pt x="176758" y="215948"/>
                  <a:pt x="176758" y="215948"/>
                  <a:pt x="176758" y="215948"/>
                </a:cubicBezTo>
                <a:cubicBezTo>
                  <a:pt x="174794" y="219874"/>
                  <a:pt x="174794" y="219874"/>
                  <a:pt x="174794" y="219874"/>
                </a:cubicBezTo>
                <a:cubicBezTo>
                  <a:pt x="178722" y="226745"/>
                  <a:pt x="178722" y="226745"/>
                  <a:pt x="178722" y="226745"/>
                </a:cubicBezTo>
                <a:lnTo>
                  <a:pt x="178722" y="228708"/>
                </a:lnTo>
                <a:cubicBezTo>
                  <a:pt x="174794" y="235579"/>
                  <a:pt x="174794" y="235579"/>
                  <a:pt x="174794" y="235579"/>
                </a:cubicBezTo>
                <a:lnTo>
                  <a:pt x="172830" y="237542"/>
                </a:lnTo>
                <a:cubicBezTo>
                  <a:pt x="165956" y="237542"/>
                  <a:pt x="165956" y="237542"/>
                  <a:pt x="165956" y="237542"/>
                </a:cubicBezTo>
                <a:lnTo>
                  <a:pt x="163992" y="235579"/>
                </a:lnTo>
                <a:cubicBezTo>
                  <a:pt x="163992" y="226745"/>
                  <a:pt x="163992" y="226745"/>
                  <a:pt x="163992" y="226745"/>
                </a:cubicBezTo>
                <a:cubicBezTo>
                  <a:pt x="149263" y="230671"/>
                  <a:pt x="149263" y="230671"/>
                  <a:pt x="149263" y="230671"/>
                </a:cubicBezTo>
                <a:lnTo>
                  <a:pt x="147298" y="230671"/>
                </a:lnTo>
                <a:cubicBezTo>
                  <a:pt x="138461" y="226745"/>
                  <a:pt x="138461" y="226745"/>
                  <a:pt x="138461" y="226745"/>
                </a:cubicBezTo>
                <a:cubicBezTo>
                  <a:pt x="138461" y="228708"/>
                  <a:pt x="138461" y="228708"/>
                  <a:pt x="138461" y="228708"/>
                </a:cubicBezTo>
                <a:cubicBezTo>
                  <a:pt x="140425" y="235579"/>
                  <a:pt x="140425" y="235579"/>
                  <a:pt x="140425" y="235579"/>
                </a:cubicBezTo>
                <a:cubicBezTo>
                  <a:pt x="140425" y="239506"/>
                  <a:pt x="140425" y="239506"/>
                  <a:pt x="140425" y="239506"/>
                </a:cubicBezTo>
                <a:cubicBezTo>
                  <a:pt x="140425" y="241469"/>
                  <a:pt x="140425" y="241469"/>
                  <a:pt x="140425" y="241469"/>
                </a:cubicBezTo>
                <a:cubicBezTo>
                  <a:pt x="136497" y="248340"/>
                  <a:pt x="136497" y="248340"/>
                  <a:pt x="136497" y="248340"/>
                </a:cubicBezTo>
                <a:lnTo>
                  <a:pt x="134533" y="248340"/>
                </a:lnTo>
                <a:cubicBezTo>
                  <a:pt x="125695" y="246377"/>
                  <a:pt x="125695" y="246377"/>
                  <a:pt x="125695" y="246377"/>
                </a:cubicBezTo>
                <a:cubicBezTo>
                  <a:pt x="123731" y="255211"/>
                  <a:pt x="123731" y="255211"/>
                  <a:pt x="123731" y="255211"/>
                </a:cubicBezTo>
                <a:cubicBezTo>
                  <a:pt x="114893" y="262082"/>
                  <a:pt x="114893" y="262082"/>
                  <a:pt x="114893" y="262082"/>
                </a:cubicBezTo>
                <a:cubicBezTo>
                  <a:pt x="112929" y="268953"/>
                  <a:pt x="112929" y="268953"/>
                  <a:pt x="112929" y="268953"/>
                </a:cubicBezTo>
                <a:cubicBezTo>
                  <a:pt x="116857" y="279750"/>
                  <a:pt x="116857" y="279750"/>
                  <a:pt x="116857" y="279750"/>
                </a:cubicBezTo>
                <a:cubicBezTo>
                  <a:pt x="125695" y="288585"/>
                  <a:pt x="125695" y="288585"/>
                  <a:pt x="125695" y="288585"/>
                </a:cubicBezTo>
                <a:cubicBezTo>
                  <a:pt x="125695" y="288585"/>
                  <a:pt x="125695" y="288585"/>
                  <a:pt x="125695" y="290548"/>
                </a:cubicBezTo>
                <a:cubicBezTo>
                  <a:pt x="125695" y="294474"/>
                  <a:pt x="125695" y="294474"/>
                  <a:pt x="125695" y="294474"/>
                </a:cubicBezTo>
                <a:cubicBezTo>
                  <a:pt x="125695" y="296437"/>
                  <a:pt x="125695" y="296437"/>
                  <a:pt x="123731" y="296437"/>
                </a:cubicBezTo>
                <a:cubicBezTo>
                  <a:pt x="96235" y="307235"/>
                  <a:pt x="96235" y="307235"/>
                  <a:pt x="96235" y="307235"/>
                </a:cubicBezTo>
                <a:cubicBezTo>
                  <a:pt x="92307" y="311161"/>
                  <a:pt x="92307" y="311161"/>
                  <a:pt x="92307" y="311161"/>
                </a:cubicBezTo>
                <a:lnTo>
                  <a:pt x="90343" y="311161"/>
                </a:lnTo>
                <a:cubicBezTo>
                  <a:pt x="83469" y="311161"/>
                  <a:pt x="83469" y="311161"/>
                  <a:pt x="83469" y="311161"/>
                </a:cubicBezTo>
                <a:cubicBezTo>
                  <a:pt x="79541" y="313124"/>
                  <a:pt x="79541" y="313124"/>
                  <a:pt x="79541" y="313124"/>
                </a:cubicBezTo>
                <a:cubicBezTo>
                  <a:pt x="75613" y="330793"/>
                  <a:pt x="75613" y="330793"/>
                  <a:pt x="75613" y="330793"/>
                </a:cubicBezTo>
                <a:cubicBezTo>
                  <a:pt x="88379" y="348461"/>
                  <a:pt x="88379" y="348461"/>
                  <a:pt x="88379" y="348461"/>
                </a:cubicBezTo>
                <a:cubicBezTo>
                  <a:pt x="88379" y="350424"/>
                  <a:pt x="88379" y="350424"/>
                  <a:pt x="88379" y="350424"/>
                </a:cubicBezTo>
                <a:cubicBezTo>
                  <a:pt x="84451" y="363185"/>
                  <a:pt x="84451" y="363185"/>
                  <a:pt x="84451" y="363185"/>
                </a:cubicBezTo>
                <a:cubicBezTo>
                  <a:pt x="82487" y="365148"/>
                  <a:pt x="82487" y="365148"/>
                  <a:pt x="82487" y="365148"/>
                </a:cubicBezTo>
                <a:cubicBezTo>
                  <a:pt x="80523" y="367111"/>
                  <a:pt x="80523" y="367111"/>
                  <a:pt x="80523" y="367111"/>
                </a:cubicBezTo>
                <a:cubicBezTo>
                  <a:pt x="73649" y="367111"/>
                  <a:pt x="73649" y="367111"/>
                  <a:pt x="73649" y="367111"/>
                </a:cubicBezTo>
                <a:lnTo>
                  <a:pt x="71685" y="367111"/>
                </a:lnTo>
                <a:cubicBezTo>
                  <a:pt x="62848" y="363185"/>
                  <a:pt x="62848" y="363185"/>
                  <a:pt x="62848" y="363185"/>
                </a:cubicBezTo>
                <a:cubicBezTo>
                  <a:pt x="45172" y="359259"/>
                  <a:pt x="45172" y="359259"/>
                  <a:pt x="45172" y="359259"/>
                </a:cubicBezTo>
                <a:cubicBezTo>
                  <a:pt x="30442" y="350424"/>
                  <a:pt x="30442" y="350424"/>
                  <a:pt x="30442" y="350424"/>
                </a:cubicBezTo>
                <a:cubicBezTo>
                  <a:pt x="15712" y="348461"/>
                  <a:pt x="15712" y="348461"/>
                  <a:pt x="15712" y="348461"/>
                </a:cubicBezTo>
                <a:cubicBezTo>
                  <a:pt x="8838" y="355332"/>
                  <a:pt x="8838" y="355332"/>
                  <a:pt x="8838" y="355332"/>
                </a:cubicBezTo>
                <a:cubicBezTo>
                  <a:pt x="0" y="366130"/>
                  <a:pt x="0" y="366130"/>
                  <a:pt x="0" y="366130"/>
                </a:cubicBezTo>
                <a:cubicBezTo>
                  <a:pt x="1964" y="366130"/>
                  <a:pt x="1964" y="368093"/>
                  <a:pt x="1964" y="368093"/>
                </a:cubicBezTo>
                <a:cubicBezTo>
                  <a:pt x="3928" y="368093"/>
                  <a:pt x="5892" y="368093"/>
                  <a:pt x="8838" y="370056"/>
                </a:cubicBezTo>
                <a:cubicBezTo>
                  <a:pt x="10802" y="370056"/>
                  <a:pt x="10802" y="370056"/>
                  <a:pt x="10802" y="370056"/>
                </a:cubicBezTo>
                <a:cubicBezTo>
                  <a:pt x="14730" y="372019"/>
                  <a:pt x="19640" y="376927"/>
                  <a:pt x="19640" y="382816"/>
                </a:cubicBezTo>
                <a:cubicBezTo>
                  <a:pt x="19640" y="384780"/>
                  <a:pt x="19640" y="384780"/>
                  <a:pt x="19640" y="384780"/>
                </a:cubicBezTo>
                <a:cubicBezTo>
                  <a:pt x="21604" y="386743"/>
                  <a:pt x="21604" y="388706"/>
                  <a:pt x="21604" y="393614"/>
                </a:cubicBezTo>
                <a:cubicBezTo>
                  <a:pt x="17676" y="406374"/>
                  <a:pt x="17676" y="406374"/>
                  <a:pt x="17676" y="406374"/>
                </a:cubicBezTo>
                <a:lnTo>
                  <a:pt x="17676" y="408338"/>
                </a:lnTo>
                <a:cubicBezTo>
                  <a:pt x="19640" y="412264"/>
                  <a:pt x="19640" y="419135"/>
                  <a:pt x="17676" y="423061"/>
                </a:cubicBezTo>
                <a:cubicBezTo>
                  <a:pt x="17676" y="425024"/>
                  <a:pt x="15712" y="426987"/>
                  <a:pt x="15712" y="429932"/>
                </a:cubicBezTo>
                <a:cubicBezTo>
                  <a:pt x="15712" y="433859"/>
                  <a:pt x="15712" y="438766"/>
                  <a:pt x="13748" y="442693"/>
                </a:cubicBezTo>
                <a:cubicBezTo>
                  <a:pt x="13748" y="444656"/>
                  <a:pt x="13748" y="444656"/>
                  <a:pt x="13748" y="444656"/>
                </a:cubicBezTo>
                <a:cubicBezTo>
                  <a:pt x="13748" y="448582"/>
                  <a:pt x="13748" y="448582"/>
                  <a:pt x="13748" y="448582"/>
                </a:cubicBezTo>
                <a:cubicBezTo>
                  <a:pt x="11784" y="450545"/>
                  <a:pt x="11784" y="452509"/>
                  <a:pt x="9820" y="455453"/>
                </a:cubicBezTo>
                <a:cubicBezTo>
                  <a:pt x="141407" y="446619"/>
                  <a:pt x="141407" y="446619"/>
                  <a:pt x="141407" y="446619"/>
                </a:cubicBezTo>
                <a:cubicBezTo>
                  <a:pt x="134533" y="441711"/>
                  <a:pt x="134533" y="441711"/>
                  <a:pt x="134533" y="441711"/>
                </a:cubicBezTo>
                <a:cubicBezTo>
                  <a:pt x="130605" y="426987"/>
                  <a:pt x="130605" y="426987"/>
                  <a:pt x="130605" y="426987"/>
                </a:cubicBezTo>
                <a:cubicBezTo>
                  <a:pt x="130605" y="426987"/>
                  <a:pt x="130605" y="426987"/>
                  <a:pt x="130605" y="425024"/>
                </a:cubicBezTo>
                <a:lnTo>
                  <a:pt x="132569" y="425024"/>
                </a:lnTo>
                <a:cubicBezTo>
                  <a:pt x="160064" y="425024"/>
                  <a:pt x="160064" y="425024"/>
                  <a:pt x="160064" y="425024"/>
                </a:cubicBezTo>
                <a:cubicBezTo>
                  <a:pt x="160064" y="425024"/>
                  <a:pt x="162028" y="425024"/>
                  <a:pt x="162028" y="426987"/>
                </a:cubicBezTo>
                <a:cubicBezTo>
                  <a:pt x="162028" y="428951"/>
                  <a:pt x="162028" y="428951"/>
                  <a:pt x="162028" y="428951"/>
                </a:cubicBezTo>
                <a:cubicBezTo>
                  <a:pt x="317183" y="411282"/>
                  <a:pt x="317183" y="411282"/>
                  <a:pt x="317183" y="411282"/>
                </a:cubicBezTo>
                <a:cubicBezTo>
                  <a:pt x="319147" y="411282"/>
                  <a:pt x="319147" y="411282"/>
                  <a:pt x="319147" y="411282"/>
                </a:cubicBezTo>
                <a:cubicBezTo>
                  <a:pt x="321111" y="413245"/>
                  <a:pt x="321111" y="413245"/>
                  <a:pt x="321111" y="413245"/>
                </a:cubicBezTo>
                <a:cubicBezTo>
                  <a:pt x="329949" y="409319"/>
                  <a:pt x="329949" y="409319"/>
                  <a:pt x="329949" y="409319"/>
                </a:cubicBezTo>
                <a:cubicBezTo>
                  <a:pt x="456625" y="402448"/>
                  <a:pt x="456625" y="402448"/>
                  <a:pt x="456625" y="402448"/>
                </a:cubicBezTo>
                <a:cubicBezTo>
                  <a:pt x="478229" y="398522"/>
                  <a:pt x="478229" y="398522"/>
                  <a:pt x="478229" y="398522"/>
                </a:cubicBezTo>
                <a:cubicBezTo>
                  <a:pt x="555806" y="394595"/>
                  <a:pt x="555806" y="394595"/>
                  <a:pt x="555806" y="394595"/>
                </a:cubicBezTo>
                <a:cubicBezTo>
                  <a:pt x="671681" y="381835"/>
                  <a:pt x="671681" y="381835"/>
                  <a:pt x="671681" y="381835"/>
                </a:cubicBezTo>
                <a:cubicBezTo>
                  <a:pt x="671681" y="374964"/>
                  <a:pt x="673645" y="369074"/>
                  <a:pt x="678555" y="362203"/>
                </a:cubicBezTo>
                <a:cubicBezTo>
                  <a:pt x="687393" y="355332"/>
                  <a:pt x="687393" y="355332"/>
                  <a:pt x="687393" y="355332"/>
                </a:cubicBezTo>
                <a:cubicBezTo>
                  <a:pt x="689357" y="355332"/>
                  <a:pt x="694267" y="353369"/>
                  <a:pt x="696231" y="353369"/>
                </a:cubicBezTo>
                <a:cubicBezTo>
                  <a:pt x="707032" y="349443"/>
                  <a:pt x="707032" y="349443"/>
                  <a:pt x="707032" y="349443"/>
                </a:cubicBezTo>
                <a:cubicBezTo>
                  <a:pt x="713907" y="345516"/>
                  <a:pt x="713907" y="345516"/>
                  <a:pt x="713907" y="345516"/>
                </a:cubicBezTo>
                <a:cubicBezTo>
                  <a:pt x="715871" y="345516"/>
                  <a:pt x="717835" y="343553"/>
                  <a:pt x="720781" y="343553"/>
                </a:cubicBezTo>
                <a:cubicBezTo>
                  <a:pt x="731582" y="339627"/>
                  <a:pt x="731582" y="339627"/>
                  <a:pt x="731582" y="339627"/>
                </a:cubicBezTo>
                <a:cubicBezTo>
                  <a:pt x="731582" y="337664"/>
                  <a:pt x="733546" y="337664"/>
                  <a:pt x="733546" y="337664"/>
                </a:cubicBezTo>
                <a:cubicBezTo>
                  <a:pt x="737475" y="326866"/>
                  <a:pt x="737475" y="326866"/>
                  <a:pt x="737475" y="326866"/>
                </a:cubicBezTo>
                <a:cubicBezTo>
                  <a:pt x="741402" y="322940"/>
                  <a:pt x="744348" y="318032"/>
                  <a:pt x="748276" y="318032"/>
                </a:cubicBezTo>
                <a:cubicBezTo>
                  <a:pt x="759078" y="314106"/>
                  <a:pt x="759078" y="314106"/>
                  <a:pt x="759078" y="314106"/>
                </a:cubicBezTo>
                <a:cubicBezTo>
                  <a:pt x="757114" y="307235"/>
                  <a:pt x="761042" y="299382"/>
                  <a:pt x="767916" y="294474"/>
                </a:cubicBezTo>
                <a:cubicBezTo>
                  <a:pt x="774790" y="290548"/>
                  <a:pt x="774790" y="290548"/>
                  <a:pt x="774790" y="290548"/>
                </a:cubicBezTo>
                <a:cubicBezTo>
                  <a:pt x="774790" y="283677"/>
                  <a:pt x="776754" y="277787"/>
                  <a:pt x="781664" y="272879"/>
                </a:cubicBezTo>
                <a:lnTo>
                  <a:pt x="795412" y="256193"/>
                </a:lnTo>
                <a:close/>
              </a:path>
            </a:pathLst>
          </a:custGeom>
          <a:solidFill>
            <a:srgbClr val="00A758"/>
          </a:solidFill>
          <a:ln w="9808"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04FB8730-CC6C-EC33-E2AF-C1299A71AE96}"/>
              </a:ext>
            </a:extLst>
          </p:cNvPr>
          <p:cNvSpPr/>
          <p:nvPr/>
        </p:nvSpPr>
        <p:spPr>
          <a:xfrm>
            <a:off x="3850592" y="1527537"/>
            <a:ext cx="19639" cy="39263"/>
          </a:xfrm>
          <a:custGeom>
            <a:avLst/>
            <a:gdLst>
              <a:gd name="connsiteX0" fmla="*/ 4910 w 19639"/>
              <a:gd name="connsiteY0" fmla="*/ 39263 h 39263"/>
              <a:gd name="connsiteX1" fmla="*/ 6874 w 19639"/>
              <a:gd name="connsiteY1" fmla="*/ 38282 h 39263"/>
              <a:gd name="connsiteX2" fmla="*/ 7856 w 19639"/>
              <a:gd name="connsiteY2" fmla="*/ 35337 h 39263"/>
              <a:gd name="connsiteX3" fmla="*/ 12766 w 19639"/>
              <a:gd name="connsiteY3" fmla="*/ 29447 h 39263"/>
              <a:gd name="connsiteX4" fmla="*/ 14730 w 19639"/>
              <a:gd name="connsiteY4" fmla="*/ 26503 h 39263"/>
              <a:gd name="connsiteX5" fmla="*/ 17676 w 19639"/>
              <a:gd name="connsiteY5" fmla="*/ 21595 h 39263"/>
              <a:gd name="connsiteX6" fmla="*/ 19640 w 19639"/>
              <a:gd name="connsiteY6" fmla="*/ 6871 h 39263"/>
              <a:gd name="connsiteX7" fmla="*/ 14730 w 19639"/>
              <a:gd name="connsiteY7" fmla="*/ 2945 h 39263"/>
              <a:gd name="connsiteX8" fmla="*/ 10802 w 19639"/>
              <a:gd name="connsiteY8" fmla="*/ 2945 h 39263"/>
              <a:gd name="connsiteX9" fmla="*/ 0 w 19639"/>
              <a:gd name="connsiteY9" fmla="*/ 0 h 39263"/>
              <a:gd name="connsiteX10" fmla="*/ 0 w 19639"/>
              <a:gd name="connsiteY10" fmla="*/ 29447 h 39263"/>
              <a:gd name="connsiteX11" fmla="*/ 1964 w 19639"/>
              <a:gd name="connsiteY11" fmla="*/ 35337 h 3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639" h="39263">
                <a:moveTo>
                  <a:pt x="4910" y="39263"/>
                </a:moveTo>
                <a:lnTo>
                  <a:pt x="6874" y="38282"/>
                </a:lnTo>
                <a:lnTo>
                  <a:pt x="7856" y="35337"/>
                </a:lnTo>
                <a:lnTo>
                  <a:pt x="12766" y="29447"/>
                </a:lnTo>
                <a:lnTo>
                  <a:pt x="14730" y="26503"/>
                </a:lnTo>
                <a:lnTo>
                  <a:pt x="17676" y="21595"/>
                </a:lnTo>
                <a:lnTo>
                  <a:pt x="19640" y="6871"/>
                </a:lnTo>
                <a:lnTo>
                  <a:pt x="14730" y="2945"/>
                </a:lnTo>
                <a:lnTo>
                  <a:pt x="10802" y="2945"/>
                </a:lnTo>
                <a:lnTo>
                  <a:pt x="0" y="0"/>
                </a:lnTo>
                <a:lnTo>
                  <a:pt x="0" y="29447"/>
                </a:lnTo>
                <a:lnTo>
                  <a:pt x="1964" y="35337"/>
                </a:lnTo>
                <a:close/>
              </a:path>
            </a:pathLst>
          </a:custGeom>
          <a:solidFill>
            <a:srgbClr val="4CA8D4"/>
          </a:solidFill>
          <a:ln w="9808"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2E9057EE-3562-E3DA-29BC-C8595DDEEB7C}"/>
              </a:ext>
            </a:extLst>
          </p:cNvPr>
          <p:cNvSpPr/>
          <p:nvPr/>
        </p:nvSpPr>
        <p:spPr>
          <a:xfrm>
            <a:off x="2898062" y="1556984"/>
            <a:ext cx="785591" cy="510421"/>
          </a:xfrm>
          <a:custGeom>
            <a:avLst/>
            <a:gdLst>
              <a:gd name="connsiteX0" fmla="*/ 158100 w 785591"/>
              <a:gd name="connsiteY0" fmla="*/ 486864 h 510421"/>
              <a:gd name="connsiteX1" fmla="*/ 368246 w 785591"/>
              <a:gd name="connsiteY1" fmla="*/ 499624 h 510421"/>
              <a:gd name="connsiteX2" fmla="*/ 646149 w 785591"/>
              <a:gd name="connsiteY2" fmla="*/ 510422 h 510421"/>
              <a:gd name="connsiteX3" fmla="*/ 783628 w 785591"/>
              <a:gd name="connsiteY3" fmla="*/ 510422 h 510421"/>
              <a:gd name="connsiteX4" fmla="*/ 783628 w 785591"/>
              <a:gd name="connsiteY4" fmla="*/ 499624 h 510421"/>
              <a:gd name="connsiteX5" fmla="*/ 783628 w 785591"/>
              <a:gd name="connsiteY5" fmla="*/ 492753 h 510421"/>
              <a:gd name="connsiteX6" fmla="*/ 785592 w 785591"/>
              <a:gd name="connsiteY6" fmla="*/ 488827 h 510421"/>
              <a:gd name="connsiteX7" fmla="*/ 781664 w 785591"/>
              <a:gd name="connsiteY7" fmla="*/ 469195 h 510421"/>
              <a:gd name="connsiteX8" fmla="*/ 781664 w 785591"/>
              <a:gd name="connsiteY8" fmla="*/ 465269 h 510421"/>
              <a:gd name="connsiteX9" fmla="*/ 781664 w 785591"/>
              <a:gd name="connsiteY9" fmla="*/ 458398 h 510421"/>
              <a:gd name="connsiteX10" fmla="*/ 777736 w 785591"/>
              <a:gd name="connsiteY10" fmla="*/ 454472 h 510421"/>
              <a:gd name="connsiteX11" fmla="*/ 770862 w 785591"/>
              <a:gd name="connsiteY11" fmla="*/ 445638 h 510421"/>
              <a:gd name="connsiteX12" fmla="*/ 768898 w 785591"/>
              <a:gd name="connsiteY12" fmla="*/ 436803 h 510421"/>
              <a:gd name="connsiteX13" fmla="*/ 764970 w 785591"/>
              <a:gd name="connsiteY13" fmla="*/ 426006 h 510421"/>
              <a:gd name="connsiteX14" fmla="*/ 764970 w 785591"/>
              <a:gd name="connsiteY14" fmla="*/ 415209 h 510421"/>
              <a:gd name="connsiteX15" fmla="*/ 763006 w 785591"/>
              <a:gd name="connsiteY15" fmla="*/ 413245 h 510421"/>
              <a:gd name="connsiteX16" fmla="*/ 761042 w 785591"/>
              <a:gd name="connsiteY16" fmla="*/ 400485 h 510421"/>
              <a:gd name="connsiteX17" fmla="*/ 763006 w 785591"/>
              <a:gd name="connsiteY17" fmla="*/ 385761 h 510421"/>
              <a:gd name="connsiteX18" fmla="*/ 761042 w 785591"/>
              <a:gd name="connsiteY18" fmla="*/ 381835 h 510421"/>
              <a:gd name="connsiteX19" fmla="*/ 763006 w 785591"/>
              <a:gd name="connsiteY19" fmla="*/ 367111 h 510421"/>
              <a:gd name="connsiteX20" fmla="*/ 764970 w 785591"/>
              <a:gd name="connsiteY20" fmla="*/ 365148 h 510421"/>
              <a:gd name="connsiteX21" fmla="*/ 763006 w 785591"/>
              <a:gd name="connsiteY21" fmla="*/ 361222 h 510421"/>
              <a:gd name="connsiteX22" fmla="*/ 759078 w 785591"/>
              <a:gd name="connsiteY22" fmla="*/ 354351 h 510421"/>
              <a:gd name="connsiteX23" fmla="*/ 759078 w 785591"/>
              <a:gd name="connsiteY23" fmla="*/ 350424 h 510421"/>
              <a:gd name="connsiteX24" fmla="*/ 757114 w 785591"/>
              <a:gd name="connsiteY24" fmla="*/ 343553 h 510421"/>
              <a:gd name="connsiteX25" fmla="*/ 759078 w 785591"/>
              <a:gd name="connsiteY25" fmla="*/ 332756 h 510421"/>
              <a:gd name="connsiteX26" fmla="*/ 755150 w 785591"/>
              <a:gd name="connsiteY26" fmla="*/ 309198 h 510421"/>
              <a:gd name="connsiteX27" fmla="*/ 755150 w 785591"/>
              <a:gd name="connsiteY27" fmla="*/ 305272 h 510421"/>
              <a:gd name="connsiteX28" fmla="*/ 757114 w 785591"/>
              <a:gd name="connsiteY28" fmla="*/ 292511 h 510421"/>
              <a:gd name="connsiteX29" fmla="*/ 755150 w 785591"/>
              <a:gd name="connsiteY29" fmla="*/ 279750 h 510421"/>
              <a:gd name="connsiteX30" fmla="*/ 757114 w 785591"/>
              <a:gd name="connsiteY30" fmla="*/ 268953 h 510421"/>
              <a:gd name="connsiteX31" fmla="*/ 757114 w 785591"/>
              <a:gd name="connsiteY31" fmla="*/ 258156 h 510421"/>
              <a:gd name="connsiteX32" fmla="*/ 750240 w 785591"/>
              <a:gd name="connsiteY32" fmla="*/ 243432 h 510421"/>
              <a:gd name="connsiteX33" fmla="*/ 748276 w 785591"/>
              <a:gd name="connsiteY33" fmla="*/ 239506 h 510421"/>
              <a:gd name="connsiteX34" fmla="*/ 748276 w 785591"/>
              <a:gd name="connsiteY34" fmla="*/ 235579 h 510421"/>
              <a:gd name="connsiteX35" fmla="*/ 746312 w 785591"/>
              <a:gd name="connsiteY35" fmla="*/ 233616 h 510421"/>
              <a:gd name="connsiteX36" fmla="*/ 742384 w 785591"/>
              <a:gd name="connsiteY36" fmla="*/ 224782 h 510421"/>
              <a:gd name="connsiteX37" fmla="*/ 742384 w 785591"/>
              <a:gd name="connsiteY37" fmla="*/ 220856 h 510421"/>
              <a:gd name="connsiteX38" fmla="*/ 740420 w 785591"/>
              <a:gd name="connsiteY38" fmla="*/ 210058 h 510421"/>
              <a:gd name="connsiteX39" fmla="*/ 736492 w 785591"/>
              <a:gd name="connsiteY39" fmla="*/ 201224 h 510421"/>
              <a:gd name="connsiteX40" fmla="*/ 736492 w 785591"/>
              <a:gd name="connsiteY40" fmla="*/ 188463 h 510421"/>
              <a:gd name="connsiteX41" fmla="*/ 729618 w 785591"/>
              <a:gd name="connsiteY41" fmla="*/ 177666 h 510421"/>
              <a:gd name="connsiteX42" fmla="*/ 727654 w 785591"/>
              <a:gd name="connsiteY42" fmla="*/ 168832 h 510421"/>
              <a:gd name="connsiteX43" fmla="*/ 727654 w 785591"/>
              <a:gd name="connsiteY43" fmla="*/ 164906 h 510421"/>
              <a:gd name="connsiteX44" fmla="*/ 727654 w 785591"/>
              <a:gd name="connsiteY44" fmla="*/ 162942 h 510421"/>
              <a:gd name="connsiteX45" fmla="*/ 729618 w 785591"/>
              <a:gd name="connsiteY45" fmla="*/ 156071 h 510421"/>
              <a:gd name="connsiteX46" fmla="*/ 729618 w 785591"/>
              <a:gd name="connsiteY46" fmla="*/ 147237 h 510421"/>
              <a:gd name="connsiteX47" fmla="*/ 729618 w 785591"/>
              <a:gd name="connsiteY47" fmla="*/ 145274 h 510421"/>
              <a:gd name="connsiteX48" fmla="*/ 727654 w 785591"/>
              <a:gd name="connsiteY48" fmla="*/ 138403 h 510421"/>
              <a:gd name="connsiteX49" fmla="*/ 727654 w 785591"/>
              <a:gd name="connsiteY49" fmla="*/ 131532 h 510421"/>
              <a:gd name="connsiteX50" fmla="*/ 727654 w 785591"/>
              <a:gd name="connsiteY50" fmla="*/ 124661 h 510421"/>
              <a:gd name="connsiteX51" fmla="*/ 727654 w 785591"/>
              <a:gd name="connsiteY51" fmla="*/ 120734 h 510421"/>
              <a:gd name="connsiteX52" fmla="*/ 727654 w 785591"/>
              <a:gd name="connsiteY52" fmla="*/ 113863 h 510421"/>
              <a:gd name="connsiteX53" fmla="*/ 727654 w 785591"/>
              <a:gd name="connsiteY53" fmla="*/ 111900 h 510421"/>
              <a:gd name="connsiteX54" fmla="*/ 727654 w 785591"/>
              <a:gd name="connsiteY54" fmla="*/ 94232 h 510421"/>
              <a:gd name="connsiteX55" fmla="*/ 731582 w 785591"/>
              <a:gd name="connsiteY55" fmla="*/ 85398 h 510421"/>
              <a:gd name="connsiteX56" fmla="*/ 724708 w 785591"/>
              <a:gd name="connsiteY56" fmla="*/ 70674 h 510421"/>
              <a:gd name="connsiteX57" fmla="*/ 722744 w 785591"/>
              <a:gd name="connsiteY57" fmla="*/ 61840 h 510421"/>
              <a:gd name="connsiteX58" fmla="*/ 724708 w 785591"/>
              <a:gd name="connsiteY58" fmla="*/ 57913 h 510421"/>
              <a:gd name="connsiteX59" fmla="*/ 722744 w 785591"/>
              <a:gd name="connsiteY59" fmla="*/ 53987 h 510421"/>
              <a:gd name="connsiteX60" fmla="*/ 720780 w 785591"/>
              <a:gd name="connsiteY60" fmla="*/ 47116 h 510421"/>
              <a:gd name="connsiteX61" fmla="*/ 718816 w 785591"/>
              <a:gd name="connsiteY61" fmla="*/ 38282 h 510421"/>
              <a:gd name="connsiteX62" fmla="*/ 718816 w 785591"/>
              <a:gd name="connsiteY62" fmla="*/ 36318 h 510421"/>
              <a:gd name="connsiteX63" fmla="*/ 468409 w 785591"/>
              <a:gd name="connsiteY63" fmla="*/ 29447 h 510421"/>
              <a:gd name="connsiteX64" fmla="*/ 290669 w 785591"/>
              <a:gd name="connsiteY64" fmla="*/ 20613 h 510421"/>
              <a:gd name="connsiteX65" fmla="*/ 38298 w 785591"/>
              <a:gd name="connsiteY65" fmla="*/ 0 h 510421"/>
              <a:gd name="connsiteX66" fmla="*/ 0 w 785591"/>
              <a:gd name="connsiteY66" fmla="*/ 474103 h 510421"/>
              <a:gd name="connsiteX67" fmla="*/ 158100 w 785591"/>
              <a:gd name="connsiteY67" fmla="*/ 486864 h 51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85591" h="510421">
                <a:moveTo>
                  <a:pt x="158100" y="486864"/>
                </a:moveTo>
                <a:cubicBezTo>
                  <a:pt x="368246" y="499624"/>
                  <a:pt x="368246" y="499624"/>
                  <a:pt x="368246" y="499624"/>
                </a:cubicBezTo>
                <a:cubicBezTo>
                  <a:pt x="646149" y="510422"/>
                  <a:pt x="646149" y="510422"/>
                  <a:pt x="646149" y="510422"/>
                </a:cubicBezTo>
                <a:cubicBezTo>
                  <a:pt x="783628" y="510422"/>
                  <a:pt x="783628" y="510422"/>
                  <a:pt x="783628" y="510422"/>
                </a:cubicBezTo>
                <a:cubicBezTo>
                  <a:pt x="783628" y="499624"/>
                  <a:pt x="783628" y="499624"/>
                  <a:pt x="783628" y="499624"/>
                </a:cubicBezTo>
                <a:cubicBezTo>
                  <a:pt x="783628" y="497661"/>
                  <a:pt x="783628" y="495698"/>
                  <a:pt x="783628" y="492753"/>
                </a:cubicBezTo>
                <a:cubicBezTo>
                  <a:pt x="785592" y="488827"/>
                  <a:pt x="785592" y="488827"/>
                  <a:pt x="785592" y="488827"/>
                </a:cubicBezTo>
                <a:cubicBezTo>
                  <a:pt x="781664" y="469195"/>
                  <a:pt x="781664" y="469195"/>
                  <a:pt x="781664" y="469195"/>
                </a:cubicBezTo>
                <a:cubicBezTo>
                  <a:pt x="781664" y="469195"/>
                  <a:pt x="781664" y="467232"/>
                  <a:pt x="781664" y="465269"/>
                </a:cubicBezTo>
                <a:cubicBezTo>
                  <a:pt x="781664" y="458398"/>
                  <a:pt x="781664" y="458398"/>
                  <a:pt x="781664" y="458398"/>
                </a:cubicBezTo>
                <a:cubicBezTo>
                  <a:pt x="779700" y="458398"/>
                  <a:pt x="777736" y="456435"/>
                  <a:pt x="777736" y="454472"/>
                </a:cubicBezTo>
                <a:cubicBezTo>
                  <a:pt x="770862" y="445638"/>
                  <a:pt x="770862" y="445638"/>
                  <a:pt x="770862" y="445638"/>
                </a:cubicBezTo>
                <a:cubicBezTo>
                  <a:pt x="770862" y="443674"/>
                  <a:pt x="768898" y="441711"/>
                  <a:pt x="768898" y="436803"/>
                </a:cubicBezTo>
                <a:cubicBezTo>
                  <a:pt x="766934" y="432877"/>
                  <a:pt x="766934" y="429932"/>
                  <a:pt x="764970" y="426006"/>
                </a:cubicBezTo>
                <a:cubicBezTo>
                  <a:pt x="764970" y="415209"/>
                  <a:pt x="764970" y="415209"/>
                  <a:pt x="764970" y="415209"/>
                </a:cubicBezTo>
                <a:cubicBezTo>
                  <a:pt x="763006" y="413245"/>
                  <a:pt x="763006" y="413245"/>
                  <a:pt x="763006" y="413245"/>
                </a:cubicBezTo>
                <a:cubicBezTo>
                  <a:pt x="761042" y="409319"/>
                  <a:pt x="761042" y="404411"/>
                  <a:pt x="761042" y="400485"/>
                </a:cubicBezTo>
                <a:cubicBezTo>
                  <a:pt x="763006" y="385761"/>
                  <a:pt x="763006" y="385761"/>
                  <a:pt x="763006" y="385761"/>
                </a:cubicBezTo>
                <a:cubicBezTo>
                  <a:pt x="761042" y="381835"/>
                  <a:pt x="761042" y="381835"/>
                  <a:pt x="761042" y="381835"/>
                </a:cubicBezTo>
                <a:cubicBezTo>
                  <a:pt x="761042" y="374964"/>
                  <a:pt x="761042" y="371037"/>
                  <a:pt x="763006" y="367111"/>
                </a:cubicBezTo>
                <a:cubicBezTo>
                  <a:pt x="764970" y="365148"/>
                  <a:pt x="764970" y="365148"/>
                  <a:pt x="764970" y="365148"/>
                </a:cubicBezTo>
                <a:cubicBezTo>
                  <a:pt x="763006" y="365148"/>
                  <a:pt x="763006" y="363185"/>
                  <a:pt x="763006" y="361222"/>
                </a:cubicBezTo>
                <a:cubicBezTo>
                  <a:pt x="761042" y="361222"/>
                  <a:pt x="761042" y="357295"/>
                  <a:pt x="759078" y="354351"/>
                </a:cubicBezTo>
                <a:cubicBezTo>
                  <a:pt x="759078" y="350424"/>
                  <a:pt x="759078" y="350424"/>
                  <a:pt x="759078" y="350424"/>
                </a:cubicBezTo>
                <a:cubicBezTo>
                  <a:pt x="757114" y="348461"/>
                  <a:pt x="757114" y="346498"/>
                  <a:pt x="757114" y="343553"/>
                </a:cubicBezTo>
                <a:cubicBezTo>
                  <a:pt x="759078" y="332756"/>
                  <a:pt x="759078" y="332756"/>
                  <a:pt x="759078" y="332756"/>
                </a:cubicBezTo>
                <a:cubicBezTo>
                  <a:pt x="755150" y="309198"/>
                  <a:pt x="755150" y="309198"/>
                  <a:pt x="755150" y="309198"/>
                </a:cubicBezTo>
                <a:cubicBezTo>
                  <a:pt x="755150" y="309198"/>
                  <a:pt x="755150" y="307235"/>
                  <a:pt x="755150" y="305272"/>
                </a:cubicBezTo>
                <a:cubicBezTo>
                  <a:pt x="757114" y="292511"/>
                  <a:pt x="757114" y="292511"/>
                  <a:pt x="757114" y="292511"/>
                </a:cubicBezTo>
                <a:cubicBezTo>
                  <a:pt x="755150" y="288585"/>
                  <a:pt x="753186" y="283677"/>
                  <a:pt x="755150" y="279750"/>
                </a:cubicBezTo>
                <a:cubicBezTo>
                  <a:pt x="757114" y="268953"/>
                  <a:pt x="757114" y="268953"/>
                  <a:pt x="757114" y="268953"/>
                </a:cubicBezTo>
                <a:cubicBezTo>
                  <a:pt x="757114" y="258156"/>
                  <a:pt x="757114" y="258156"/>
                  <a:pt x="757114" y="258156"/>
                </a:cubicBezTo>
                <a:cubicBezTo>
                  <a:pt x="750240" y="243432"/>
                  <a:pt x="750240" y="243432"/>
                  <a:pt x="750240" y="243432"/>
                </a:cubicBezTo>
                <a:cubicBezTo>
                  <a:pt x="748276" y="241469"/>
                  <a:pt x="748276" y="241469"/>
                  <a:pt x="748276" y="239506"/>
                </a:cubicBezTo>
                <a:cubicBezTo>
                  <a:pt x="748276" y="235579"/>
                  <a:pt x="748276" y="235579"/>
                  <a:pt x="748276" y="235579"/>
                </a:cubicBezTo>
                <a:cubicBezTo>
                  <a:pt x="746312" y="233616"/>
                  <a:pt x="746312" y="233616"/>
                  <a:pt x="746312" y="233616"/>
                </a:cubicBezTo>
                <a:cubicBezTo>
                  <a:pt x="744348" y="231653"/>
                  <a:pt x="742384" y="226745"/>
                  <a:pt x="742384" y="224782"/>
                </a:cubicBezTo>
                <a:cubicBezTo>
                  <a:pt x="742384" y="220856"/>
                  <a:pt x="742384" y="220856"/>
                  <a:pt x="742384" y="220856"/>
                </a:cubicBezTo>
                <a:cubicBezTo>
                  <a:pt x="740420" y="216929"/>
                  <a:pt x="740420" y="213985"/>
                  <a:pt x="740420" y="210058"/>
                </a:cubicBezTo>
                <a:cubicBezTo>
                  <a:pt x="738456" y="208095"/>
                  <a:pt x="736492" y="203187"/>
                  <a:pt x="736492" y="201224"/>
                </a:cubicBezTo>
                <a:cubicBezTo>
                  <a:pt x="736492" y="188463"/>
                  <a:pt x="736492" y="188463"/>
                  <a:pt x="736492" y="188463"/>
                </a:cubicBezTo>
                <a:cubicBezTo>
                  <a:pt x="729618" y="177666"/>
                  <a:pt x="729618" y="177666"/>
                  <a:pt x="729618" y="177666"/>
                </a:cubicBezTo>
                <a:cubicBezTo>
                  <a:pt x="729618" y="175703"/>
                  <a:pt x="727654" y="173740"/>
                  <a:pt x="727654" y="168832"/>
                </a:cubicBezTo>
                <a:cubicBezTo>
                  <a:pt x="727654" y="168832"/>
                  <a:pt x="727654" y="166869"/>
                  <a:pt x="727654" y="164906"/>
                </a:cubicBezTo>
                <a:cubicBezTo>
                  <a:pt x="727654" y="162942"/>
                  <a:pt x="727654" y="162942"/>
                  <a:pt x="727654" y="162942"/>
                </a:cubicBezTo>
                <a:cubicBezTo>
                  <a:pt x="727654" y="160979"/>
                  <a:pt x="727654" y="159016"/>
                  <a:pt x="729618" y="156071"/>
                </a:cubicBezTo>
                <a:cubicBezTo>
                  <a:pt x="727654" y="154108"/>
                  <a:pt x="727654" y="149200"/>
                  <a:pt x="729618" y="147237"/>
                </a:cubicBezTo>
                <a:lnTo>
                  <a:pt x="729618" y="145274"/>
                </a:lnTo>
                <a:cubicBezTo>
                  <a:pt x="727654" y="143311"/>
                  <a:pt x="727654" y="141348"/>
                  <a:pt x="727654" y="138403"/>
                </a:cubicBezTo>
                <a:cubicBezTo>
                  <a:pt x="727654" y="136440"/>
                  <a:pt x="727654" y="134477"/>
                  <a:pt x="727654" y="131532"/>
                </a:cubicBezTo>
                <a:cubicBezTo>
                  <a:pt x="727654" y="128587"/>
                  <a:pt x="727654" y="127605"/>
                  <a:pt x="727654" y="124661"/>
                </a:cubicBezTo>
                <a:cubicBezTo>
                  <a:pt x="727654" y="122698"/>
                  <a:pt x="727654" y="120734"/>
                  <a:pt x="727654" y="120734"/>
                </a:cubicBezTo>
                <a:cubicBezTo>
                  <a:pt x="727654" y="113863"/>
                  <a:pt x="727654" y="113863"/>
                  <a:pt x="727654" y="113863"/>
                </a:cubicBezTo>
                <a:cubicBezTo>
                  <a:pt x="727654" y="111900"/>
                  <a:pt x="727654" y="111900"/>
                  <a:pt x="727654" y="111900"/>
                </a:cubicBezTo>
                <a:cubicBezTo>
                  <a:pt x="725690" y="105029"/>
                  <a:pt x="725690" y="99140"/>
                  <a:pt x="727654" y="94232"/>
                </a:cubicBezTo>
                <a:cubicBezTo>
                  <a:pt x="727654" y="90305"/>
                  <a:pt x="729618" y="87361"/>
                  <a:pt x="731582" y="85398"/>
                </a:cubicBezTo>
                <a:cubicBezTo>
                  <a:pt x="724708" y="70674"/>
                  <a:pt x="724708" y="70674"/>
                  <a:pt x="724708" y="70674"/>
                </a:cubicBezTo>
                <a:cubicBezTo>
                  <a:pt x="722744" y="66747"/>
                  <a:pt x="722744" y="63803"/>
                  <a:pt x="722744" y="61840"/>
                </a:cubicBezTo>
                <a:cubicBezTo>
                  <a:pt x="724708" y="57913"/>
                  <a:pt x="724708" y="57913"/>
                  <a:pt x="724708" y="57913"/>
                </a:cubicBezTo>
                <a:cubicBezTo>
                  <a:pt x="722744" y="53987"/>
                  <a:pt x="722744" y="53987"/>
                  <a:pt x="722744" y="53987"/>
                </a:cubicBezTo>
                <a:cubicBezTo>
                  <a:pt x="720780" y="52024"/>
                  <a:pt x="720780" y="50061"/>
                  <a:pt x="720780" y="47116"/>
                </a:cubicBezTo>
                <a:cubicBezTo>
                  <a:pt x="718816" y="38282"/>
                  <a:pt x="718816" y="38282"/>
                  <a:pt x="718816" y="38282"/>
                </a:cubicBezTo>
                <a:lnTo>
                  <a:pt x="718816" y="36318"/>
                </a:lnTo>
                <a:cubicBezTo>
                  <a:pt x="468409" y="29447"/>
                  <a:pt x="468409" y="29447"/>
                  <a:pt x="468409" y="29447"/>
                </a:cubicBezTo>
                <a:cubicBezTo>
                  <a:pt x="290669" y="20613"/>
                  <a:pt x="290669" y="20613"/>
                  <a:pt x="290669" y="20613"/>
                </a:cubicBezTo>
                <a:cubicBezTo>
                  <a:pt x="38298" y="0"/>
                  <a:pt x="38298" y="0"/>
                  <a:pt x="38298" y="0"/>
                </a:cubicBezTo>
                <a:cubicBezTo>
                  <a:pt x="0" y="474103"/>
                  <a:pt x="0" y="474103"/>
                  <a:pt x="0" y="474103"/>
                </a:cubicBezTo>
                <a:lnTo>
                  <a:pt x="158100" y="486864"/>
                </a:lnTo>
                <a:close/>
              </a:path>
            </a:pathLst>
          </a:custGeom>
          <a:solidFill>
            <a:srgbClr val="FF7769"/>
          </a:solidFill>
          <a:ln w="9808"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AE956A38-FE94-C1E9-1D75-98E22E46DEC9}"/>
              </a:ext>
            </a:extLst>
          </p:cNvPr>
          <p:cNvSpPr/>
          <p:nvPr/>
        </p:nvSpPr>
        <p:spPr>
          <a:xfrm>
            <a:off x="1351429" y="1351834"/>
            <a:ext cx="725690" cy="1193601"/>
          </a:xfrm>
          <a:custGeom>
            <a:avLst/>
            <a:gdLst>
              <a:gd name="connsiteX0" fmla="*/ 144352 w 725690"/>
              <a:gd name="connsiteY0" fmla="*/ 393614 h 1193601"/>
              <a:gd name="connsiteX1" fmla="*/ 144352 w 725690"/>
              <a:gd name="connsiteY1" fmla="*/ 395577 h 1193601"/>
              <a:gd name="connsiteX2" fmla="*/ 144352 w 725690"/>
              <a:gd name="connsiteY2" fmla="*/ 399503 h 1193601"/>
              <a:gd name="connsiteX3" fmla="*/ 146316 w 725690"/>
              <a:gd name="connsiteY3" fmla="*/ 403430 h 1193601"/>
              <a:gd name="connsiteX4" fmla="*/ 146316 w 725690"/>
              <a:gd name="connsiteY4" fmla="*/ 416190 h 1193601"/>
              <a:gd name="connsiteX5" fmla="*/ 146316 w 725690"/>
              <a:gd name="connsiteY5" fmla="*/ 418153 h 1193601"/>
              <a:gd name="connsiteX6" fmla="*/ 144352 w 725690"/>
              <a:gd name="connsiteY6" fmla="*/ 437785 h 1193601"/>
              <a:gd name="connsiteX7" fmla="*/ 142388 w 725690"/>
              <a:gd name="connsiteY7" fmla="*/ 440730 h 1193601"/>
              <a:gd name="connsiteX8" fmla="*/ 144352 w 725690"/>
              <a:gd name="connsiteY8" fmla="*/ 447601 h 1193601"/>
              <a:gd name="connsiteX9" fmla="*/ 144352 w 725690"/>
              <a:gd name="connsiteY9" fmla="*/ 449564 h 1193601"/>
              <a:gd name="connsiteX10" fmla="*/ 151226 w 725690"/>
              <a:gd name="connsiteY10" fmla="*/ 471159 h 1193601"/>
              <a:gd name="connsiteX11" fmla="*/ 160064 w 725690"/>
              <a:gd name="connsiteY11" fmla="*/ 478030 h 1193601"/>
              <a:gd name="connsiteX12" fmla="*/ 162028 w 725690"/>
              <a:gd name="connsiteY12" fmla="*/ 481956 h 1193601"/>
              <a:gd name="connsiteX13" fmla="*/ 170866 w 725690"/>
              <a:gd name="connsiteY13" fmla="*/ 490790 h 1193601"/>
              <a:gd name="connsiteX14" fmla="*/ 174794 w 725690"/>
              <a:gd name="connsiteY14" fmla="*/ 501588 h 1193601"/>
              <a:gd name="connsiteX15" fmla="*/ 178722 w 725690"/>
              <a:gd name="connsiteY15" fmla="*/ 525146 h 1193601"/>
              <a:gd name="connsiteX16" fmla="*/ 174794 w 725690"/>
              <a:gd name="connsiteY16" fmla="*/ 539869 h 1193601"/>
              <a:gd name="connsiteX17" fmla="*/ 149262 w 725690"/>
              <a:gd name="connsiteY17" fmla="*/ 568335 h 1193601"/>
              <a:gd name="connsiteX18" fmla="*/ 147298 w 725690"/>
              <a:gd name="connsiteY18" fmla="*/ 570298 h 1193601"/>
              <a:gd name="connsiteX19" fmla="*/ 134533 w 725690"/>
              <a:gd name="connsiteY19" fmla="*/ 598764 h 1193601"/>
              <a:gd name="connsiteX20" fmla="*/ 130605 w 725690"/>
              <a:gd name="connsiteY20" fmla="*/ 602690 h 1193601"/>
              <a:gd name="connsiteX21" fmla="*/ 121767 w 725690"/>
              <a:gd name="connsiteY21" fmla="*/ 611525 h 1193601"/>
              <a:gd name="connsiteX22" fmla="*/ 119803 w 725690"/>
              <a:gd name="connsiteY22" fmla="*/ 615451 h 1193601"/>
              <a:gd name="connsiteX23" fmla="*/ 117839 w 725690"/>
              <a:gd name="connsiteY23" fmla="*/ 615451 h 1193601"/>
              <a:gd name="connsiteX24" fmla="*/ 117839 w 725690"/>
              <a:gd name="connsiteY24" fmla="*/ 619377 h 1193601"/>
              <a:gd name="connsiteX25" fmla="*/ 117839 w 725690"/>
              <a:gd name="connsiteY25" fmla="*/ 623304 h 1193601"/>
              <a:gd name="connsiteX26" fmla="*/ 113911 w 725690"/>
              <a:gd name="connsiteY26" fmla="*/ 634101 h 1193601"/>
              <a:gd name="connsiteX27" fmla="*/ 99181 w 725690"/>
              <a:gd name="connsiteY27" fmla="*/ 648825 h 1193601"/>
              <a:gd name="connsiteX28" fmla="*/ 88379 w 725690"/>
              <a:gd name="connsiteY28" fmla="*/ 655696 h 1193601"/>
              <a:gd name="connsiteX29" fmla="*/ 84451 w 725690"/>
              <a:gd name="connsiteY29" fmla="*/ 655696 h 1193601"/>
              <a:gd name="connsiteX30" fmla="*/ 69721 w 725690"/>
              <a:gd name="connsiteY30" fmla="*/ 681217 h 1193601"/>
              <a:gd name="connsiteX31" fmla="*/ 65793 w 725690"/>
              <a:gd name="connsiteY31" fmla="*/ 685143 h 1193601"/>
              <a:gd name="connsiteX32" fmla="*/ 61865 w 725690"/>
              <a:gd name="connsiteY32" fmla="*/ 689070 h 1193601"/>
              <a:gd name="connsiteX33" fmla="*/ 59901 w 725690"/>
              <a:gd name="connsiteY33" fmla="*/ 695941 h 1193601"/>
              <a:gd name="connsiteX34" fmla="*/ 59901 w 725690"/>
              <a:gd name="connsiteY34" fmla="*/ 699867 h 1193601"/>
              <a:gd name="connsiteX35" fmla="*/ 63829 w 725690"/>
              <a:gd name="connsiteY35" fmla="*/ 701830 h 1193601"/>
              <a:gd name="connsiteX36" fmla="*/ 67757 w 725690"/>
              <a:gd name="connsiteY36" fmla="*/ 703793 h 1193601"/>
              <a:gd name="connsiteX37" fmla="*/ 69721 w 725690"/>
              <a:gd name="connsiteY37" fmla="*/ 703793 h 1193601"/>
              <a:gd name="connsiteX38" fmla="*/ 78559 w 725690"/>
              <a:gd name="connsiteY38" fmla="*/ 718517 h 1193601"/>
              <a:gd name="connsiteX39" fmla="*/ 85433 w 725690"/>
              <a:gd name="connsiteY39" fmla="*/ 727351 h 1193601"/>
              <a:gd name="connsiteX40" fmla="*/ 81505 w 725690"/>
              <a:gd name="connsiteY40" fmla="*/ 746983 h 1193601"/>
              <a:gd name="connsiteX41" fmla="*/ 77577 w 725690"/>
              <a:gd name="connsiteY41" fmla="*/ 750909 h 1193601"/>
              <a:gd name="connsiteX42" fmla="*/ 77577 w 725690"/>
              <a:gd name="connsiteY42" fmla="*/ 752872 h 1193601"/>
              <a:gd name="connsiteX43" fmla="*/ 73649 w 725690"/>
              <a:gd name="connsiteY43" fmla="*/ 770541 h 1193601"/>
              <a:gd name="connsiteX44" fmla="*/ 71685 w 725690"/>
              <a:gd name="connsiteY44" fmla="*/ 772504 h 1193601"/>
              <a:gd name="connsiteX45" fmla="*/ 69721 w 725690"/>
              <a:gd name="connsiteY45" fmla="*/ 781338 h 1193601"/>
              <a:gd name="connsiteX46" fmla="*/ 60883 w 725690"/>
              <a:gd name="connsiteY46" fmla="*/ 792135 h 1193601"/>
              <a:gd name="connsiteX47" fmla="*/ 60883 w 725690"/>
              <a:gd name="connsiteY47" fmla="*/ 796062 h 1193601"/>
              <a:gd name="connsiteX48" fmla="*/ 60883 w 725690"/>
              <a:gd name="connsiteY48" fmla="*/ 798025 h 1193601"/>
              <a:gd name="connsiteX49" fmla="*/ 0 w 725690"/>
              <a:gd name="connsiteY49" fmla="*/ 1066978 h 1193601"/>
              <a:gd name="connsiteX50" fmla="*/ 324057 w 725690"/>
              <a:gd name="connsiteY50" fmla="*/ 1133725 h 1193601"/>
              <a:gd name="connsiteX51" fmla="*/ 667753 w 725690"/>
              <a:gd name="connsiteY51" fmla="*/ 1193602 h 1193601"/>
              <a:gd name="connsiteX52" fmla="*/ 725690 w 725690"/>
              <a:gd name="connsiteY52" fmla="*/ 823546 h 1193601"/>
              <a:gd name="connsiteX53" fmla="*/ 716852 w 725690"/>
              <a:gd name="connsiteY53" fmla="*/ 821583 h 1193601"/>
              <a:gd name="connsiteX54" fmla="*/ 712924 w 725690"/>
              <a:gd name="connsiteY54" fmla="*/ 817657 h 1193601"/>
              <a:gd name="connsiteX55" fmla="*/ 706050 w 725690"/>
              <a:gd name="connsiteY55" fmla="*/ 810785 h 1193601"/>
              <a:gd name="connsiteX56" fmla="*/ 704086 w 725690"/>
              <a:gd name="connsiteY56" fmla="*/ 803914 h 1193601"/>
              <a:gd name="connsiteX57" fmla="*/ 697213 w 725690"/>
              <a:gd name="connsiteY57" fmla="*/ 795080 h 1193601"/>
              <a:gd name="connsiteX58" fmla="*/ 690339 w 725690"/>
              <a:gd name="connsiteY58" fmla="*/ 803914 h 1193601"/>
              <a:gd name="connsiteX59" fmla="*/ 679537 w 725690"/>
              <a:gd name="connsiteY59" fmla="*/ 807841 h 1193601"/>
              <a:gd name="connsiteX60" fmla="*/ 670699 w 725690"/>
              <a:gd name="connsiteY60" fmla="*/ 805878 h 1193601"/>
              <a:gd name="connsiteX61" fmla="*/ 663825 w 725690"/>
              <a:gd name="connsiteY61" fmla="*/ 803914 h 1193601"/>
              <a:gd name="connsiteX62" fmla="*/ 659897 w 725690"/>
              <a:gd name="connsiteY62" fmla="*/ 803914 h 1193601"/>
              <a:gd name="connsiteX63" fmla="*/ 653023 w 725690"/>
              <a:gd name="connsiteY63" fmla="*/ 805878 h 1193601"/>
              <a:gd name="connsiteX64" fmla="*/ 646149 w 725690"/>
              <a:gd name="connsiteY64" fmla="*/ 805878 h 1193601"/>
              <a:gd name="connsiteX65" fmla="*/ 631419 w 725690"/>
              <a:gd name="connsiteY65" fmla="*/ 799006 h 1193601"/>
              <a:gd name="connsiteX66" fmla="*/ 613743 w 725690"/>
              <a:gd name="connsiteY66" fmla="*/ 799006 h 1193601"/>
              <a:gd name="connsiteX67" fmla="*/ 604906 w 725690"/>
              <a:gd name="connsiteY67" fmla="*/ 797043 h 1193601"/>
              <a:gd name="connsiteX68" fmla="*/ 596068 w 725690"/>
              <a:gd name="connsiteY68" fmla="*/ 795080 h 1193601"/>
              <a:gd name="connsiteX69" fmla="*/ 587230 w 725690"/>
              <a:gd name="connsiteY69" fmla="*/ 803914 h 1193601"/>
              <a:gd name="connsiteX70" fmla="*/ 578392 w 725690"/>
              <a:gd name="connsiteY70" fmla="*/ 803914 h 1193601"/>
              <a:gd name="connsiteX71" fmla="*/ 571518 w 725690"/>
              <a:gd name="connsiteY71" fmla="*/ 803914 h 1193601"/>
              <a:gd name="connsiteX72" fmla="*/ 545986 w 725690"/>
              <a:gd name="connsiteY72" fmla="*/ 793117 h 1193601"/>
              <a:gd name="connsiteX73" fmla="*/ 544022 w 725690"/>
              <a:gd name="connsiteY73" fmla="*/ 795080 h 1193601"/>
              <a:gd name="connsiteX74" fmla="*/ 531256 w 725690"/>
              <a:gd name="connsiteY74" fmla="*/ 809804 h 1193601"/>
              <a:gd name="connsiteX75" fmla="*/ 527328 w 725690"/>
              <a:gd name="connsiteY75" fmla="*/ 809804 h 1193601"/>
              <a:gd name="connsiteX76" fmla="*/ 509653 w 725690"/>
              <a:gd name="connsiteY76" fmla="*/ 799006 h 1193601"/>
              <a:gd name="connsiteX77" fmla="*/ 507689 w 725690"/>
              <a:gd name="connsiteY77" fmla="*/ 797043 h 1193601"/>
              <a:gd name="connsiteX78" fmla="*/ 500815 w 725690"/>
              <a:gd name="connsiteY78" fmla="*/ 793117 h 1193601"/>
              <a:gd name="connsiteX79" fmla="*/ 491977 w 725690"/>
              <a:gd name="connsiteY79" fmla="*/ 773485 h 1193601"/>
              <a:gd name="connsiteX80" fmla="*/ 493941 w 725690"/>
              <a:gd name="connsiteY80" fmla="*/ 769559 h 1193601"/>
              <a:gd name="connsiteX81" fmla="*/ 491977 w 725690"/>
              <a:gd name="connsiteY81" fmla="*/ 765633 h 1193601"/>
              <a:gd name="connsiteX82" fmla="*/ 491977 w 725690"/>
              <a:gd name="connsiteY82" fmla="*/ 744038 h 1193601"/>
              <a:gd name="connsiteX83" fmla="*/ 486085 w 725690"/>
              <a:gd name="connsiteY83" fmla="*/ 735204 h 1193601"/>
              <a:gd name="connsiteX84" fmla="*/ 482157 w 725690"/>
              <a:gd name="connsiteY84" fmla="*/ 737167 h 1193601"/>
              <a:gd name="connsiteX85" fmla="*/ 471355 w 725690"/>
              <a:gd name="connsiteY85" fmla="*/ 733241 h 1193601"/>
              <a:gd name="connsiteX86" fmla="*/ 464481 w 725690"/>
              <a:gd name="connsiteY86" fmla="*/ 724406 h 1193601"/>
              <a:gd name="connsiteX87" fmla="*/ 460553 w 725690"/>
              <a:gd name="connsiteY87" fmla="*/ 720480 h 1193601"/>
              <a:gd name="connsiteX88" fmla="*/ 453679 w 725690"/>
              <a:gd name="connsiteY88" fmla="*/ 709683 h 1193601"/>
              <a:gd name="connsiteX89" fmla="*/ 451715 w 725690"/>
              <a:gd name="connsiteY89" fmla="*/ 698885 h 1193601"/>
              <a:gd name="connsiteX90" fmla="*/ 458589 w 725690"/>
              <a:gd name="connsiteY90" fmla="*/ 681217 h 1193601"/>
              <a:gd name="connsiteX91" fmla="*/ 454661 w 725690"/>
              <a:gd name="connsiteY91" fmla="*/ 674346 h 1193601"/>
              <a:gd name="connsiteX92" fmla="*/ 447787 w 725690"/>
              <a:gd name="connsiteY92" fmla="*/ 663548 h 1193601"/>
              <a:gd name="connsiteX93" fmla="*/ 447787 w 725690"/>
              <a:gd name="connsiteY93" fmla="*/ 659622 h 1193601"/>
              <a:gd name="connsiteX94" fmla="*/ 443859 w 725690"/>
              <a:gd name="connsiteY94" fmla="*/ 652751 h 1193601"/>
              <a:gd name="connsiteX95" fmla="*/ 436985 w 725690"/>
              <a:gd name="connsiteY95" fmla="*/ 633119 h 1193601"/>
              <a:gd name="connsiteX96" fmla="*/ 436985 w 725690"/>
              <a:gd name="connsiteY96" fmla="*/ 624285 h 1193601"/>
              <a:gd name="connsiteX97" fmla="*/ 436985 w 725690"/>
              <a:gd name="connsiteY97" fmla="*/ 620359 h 1193601"/>
              <a:gd name="connsiteX98" fmla="*/ 435021 w 725690"/>
              <a:gd name="connsiteY98" fmla="*/ 611525 h 1193601"/>
              <a:gd name="connsiteX99" fmla="*/ 435021 w 725690"/>
              <a:gd name="connsiteY99" fmla="*/ 602690 h 1193601"/>
              <a:gd name="connsiteX100" fmla="*/ 433057 w 725690"/>
              <a:gd name="connsiteY100" fmla="*/ 591893 h 1193601"/>
              <a:gd name="connsiteX101" fmla="*/ 427165 w 725690"/>
              <a:gd name="connsiteY101" fmla="*/ 597782 h 1193601"/>
              <a:gd name="connsiteX102" fmla="*/ 418328 w 725690"/>
              <a:gd name="connsiteY102" fmla="*/ 601709 h 1193601"/>
              <a:gd name="connsiteX103" fmla="*/ 411454 w 725690"/>
              <a:gd name="connsiteY103" fmla="*/ 603672 h 1193601"/>
              <a:gd name="connsiteX104" fmla="*/ 402616 w 725690"/>
              <a:gd name="connsiteY104" fmla="*/ 607598 h 1193601"/>
              <a:gd name="connsiteX105" fmla="*/ 395742 w 725690"/>
              <a:gd name="connsiteY105" fmla="*/ 609561 h 1193601"/>
              <a:gd name="connsiteX106" fmla="*/ 391814 w 725690"/>
              <a:gd name="connsiteY106" fmla="*/ 609561 h 1193601"/>
              <a:gd name="connsiteX107" fmla="*/ 379048 w 725690"/>
              <a:gd name="connsiteY107" fmla="*/ 605635 h 1193601"/>
              <a:gd name="connsiteX108" fmla="*/ 370210 w 725690"/>
              <a:gd name="connsiteY108" fmla="*/ 598764 h 1193601"/>
              <a:gd name="connsiteX109" fmla="*/ 366282 w 725690"/>
              <a:gd name="connsiteY109" fmla="*/ 589930 h 1193601"/>
              <a:gd name="connsiteX110" fmla="*/ 355480 w 725690"/>
              <a:gd name="connsiteY110" fmla="*/ 579132 h 1193601"/>
              <a:gd name="connsiteX111" fmla="*/ 353516 w 725690"/>
              <a:gd name="connsiteY111" fmla="*/ 566372 h 1193601"/>
              <a:gd name="connsiteX112" fmla="*/ 360390 w 725690"/>
              <a:gd name="connsiteY112" fmla="*/ 551648 h 1193601"/>
              <a:gd name="connsiteX113" fmla="*/ 360390 w 725690"/>
              <a:gd name="connsiteY113" fmla="*/ 549685 h 1193601"/>
              <a:gd name="connsiteX114" fmla="*/ 362354 w 725690"/>
              <a:gd name="connsiteY114" fmla="*/ 530053 h 1193601"/>
              <a:gd name="connsiteX115" fmla="*/ 371192 w 725690"/>
              <a:gd name="connsiteY115" fmla="*/ 521219 h 1193601"/>
              <a:gd name="connsiteX116" fmla="*/ 378066 w 725690"/>
              <a:gd name="connsiteY116" fmla="*/ 517293 h 1193601"/>
              <a:gd name="connsiteX117" fmla="*/ 376102 w 725690"/>
              <a:gd name="connsiteY117" fmla="*/ 513367 h 1193601"/>
              <a:gd name="connsiteX118" fmla="*/ 376102 w 725690"/>
              <a:gd name="connsiteY118" fmla="*/ 509440 h 1193601"/>
              <a:gd name="connsiteX119" fmla="*/ 378066 w 725690"/>
              <a:gd name="connsiteY119" fmla="*/ 494717 h 1193601"/>
              <a:gd name="connsiteX120" fmla="*/ 378066 w 725690"/>
              <a:gd name="connsiteY120" fmla="*/ 475085 h 1193601"/>
              <a:gd name="connsiteX121" fmla="*/ 384940 w 725690"/>
              <a:gd name="connsiteY121" fmla="*/ 471159 h 1193601"/>
              <a:gd name="connsiteX122" fmla="*/ 391814 w 725690"/>
              <a:gd name="connsiteY122" fmla="*/ 456435 h 1193601"/>
              <a:gd name="connsiteX123" fmla="*/ 395742 w 725690"/>
              <a:gd name="connsiteY123" fmla="*/ 445638 h 1193601"/>
              <a:gd name="connsiteX124" fmla="*/ 397706 w 725690"/>
              <a:gd name="connsiteY124" fmla="*/ 438766 h 1193601"/>
              <a:gd name="connsiteX125" fmla="*/ 401634 w 725690"/>
              <a:gd name="connsiteY125" fmla="*/ 426006 h 1193601"/>
              <a:gd name="connsiteX126" fmla="*/ 399670 w 725690"/>
              <a:gd name="connsiteY126" fmla="*/ 426006 h 1193601"/>
              <a:gd name="connsiteX127" fmla="*/ 384940 w 725690"/>
              <a:gd name="connsiteY127" fmla="*/ 419135 h 1193601"/>
              <a:gd name="connsiteX128" fmla="*/ 382976 w 725690"/>
              <a:gd name="connsiteY128" fmla="*/ 417172 h 1193601"/>
              <a:gd name="connsiteX129" fmla="*/ 381012 w 725690"/>
              <a:gd name="connsiteY129" fmla="*/ 410301 h 1193601"/>
              <a:gd name="connsiteX130" fmla="*/ 374138 w 725690"/>
              <a:gd name="connsiteY130" fmla="*/ 408337 h 1193601"/>
              <a:gd name="connsiteX131" fmla="*/ 365300 w 725690"/>
              <a:gd name="connsiteY131" fmla="*/ 390669 h 1193601"/>
              <a:gd name="connsiteX132" fmla="*/ 361372 w 725690"/>
              <a:gd name="connsiteY132" fmla="*/ 388706 h 1193601"/>
              <a:gd name="connsiteX133" fmla="*/ 357444 w 725690"/>
              <a:gd name="connsiteY133" fmla="*/ 381835 h 1193601"/>
              <a:gd name="connsiteX134" fmla="*/ 353516 w 725690"/>
              <a:gd name="connsiteY134" fmla="*/ 374964 h 1193601"/>
              <a:gd name="connsiteX135" fmla="*/ 353516 w 725690"/>
              <a:gd name="connsiteY135" fmla="*/ 360240 h 1193601"/>
              <a:gd name="connsiteX136" fmla="*/ 344678 w 725690"/>
              <a:gd name="connsiteY136" fmla="*/ 345516 h 1193601"/>
              <a:gd name="connsiteX137" fmla="*/ 344678 w 725690"/>
              <a:gd name="connsiteY137" fmla="*/ 341590 h 1193601"/>
              <a:gd name="connsiteX138" fmla="*/ 340750 w 725690"/>
              <a:gd name="connsiteY138" fmla="*/ 334719 h 1193601"/>
              <a:gd name="connsiteX139" fmla="*/ 329949 w 725690"/>
              <a:gd name="connsiteY139" fmla="*/ 319995 h 1193601"/>
              <a:gd name="connsiteX140" fmla="*/ 326021 w 725690"/>
              <a:gd name="connsiteY140" fmla="*/ 311161 h 1193601"/>
              <a:gd name="connsiteX141" fmla="*/ 326021 w 725690"/>
              <a:gd name="connsiteY141" fmla="*/ 309198 h 1193601"/>
              <a:gd name="connsiteX142" fmla="*/ 317183 w 725690"/>
              <a:gd name="connsiteY142" fmla="*/ 305272 h 1193601"/>
              <a:gd name="connsiteX143" fmla="*/ 308345 w 725690"/>
              <a:gd name="connsiteY143" fmla="*/ 296437 h 1193601"/>
              <a:gd name="connsiteX144" fmla="*/ 304417 w 725690"/>
              <a:gd name="connsiteY144" fmla="*/ 283677 h 1193601"/>
              <a:gd name="connsiteX145" fmla="*/ 293615 w 725690"/>
              <a:gd name="connsiteY145" fmla="*/ 276806 h 1193601"/>
              <a:gd name="connsiteX146" fmla="*/ 289687 w 725690"/>
              <a:gd name="connsiteY146" fmla="*/ 253248 h 1193601"/>
              <a:gd name="connsiteX147" fmla="*/ 291651 w 725690"/>
              <a:gd name="connsiteY147" fmla="*/ 249321 h 1193601"/>
              <a:gd name="connsiteX148" fmla="*/ 291651 w 725690"/>
              <a:gd name="connsiteY148" fmla="*/ 247358 h 1193601"/>
              <a:gd name="connsiteX149" fmla="*/ 295579 w 725690"/>
              <a:gd name="connsiteY149" fmla="*/ 234598 h 1193601"/>
              <a:gd name="connsiteX150" fmla="*/ 295579 w 725690"/>
              <a:gd name="connsiteY150" fmla="*/ 225763 h 1193601"/>
              <a:gd name="connsiteX151" fmla="*/ 293615 w 725690"/>
              <a:gd name="connsiteY151" fmla="*/ 221837 h 1193601"/>
              <a:gd name="connsiteX152" fmla="*/ 286741 w 725690"/>
              <a:gd name="connsiteY152" fmla="*/ 211040 h 1193601"/>
              <a:gd name="connsiteX153" fmla="*/ 286741 w 725690"/>
              <a:gd name="connsiteY153" fmla="*/ 204169 h 1193601"/>
              <a:gd name="connsiteX154" fmla="*/ 284777 w 725690"/>
              <a:gd name="connsiteY154" fmla="*/ 200242 h 1193601"/>
              <a:gd name="connsiteX155" fmla="*/ 282813 w 725690"/>
              <a:gd name="connsiteY155" fmla="*/ 196316 h 1193601"/>
              <a:gd name="connsiteX156" fmla="*/ 273975 w 725690"/>
              <a:gd name="connsiteY156" fmla="*/ 178648 h 1193601"/>
              <a:gd name="connsiteX157" fmla="*/ 272011 w 725690"/>
              <a:gd name="connsiteY157" fmla="*/ 167850 h 1193601"/>
              <a:gd name="connsiteX158" fmla="*/ 304417 w 725690"/>
              <a:gd name="connsiteY158" fmla="*/ 14724 h 1193601"/>
              <a:gd name="connsiteX159" fmla="*/ 237641 w 725690"/>
              <a:gd name="connsiteY159" fmla="*/ 0 h 1193601"/>
              <a:gd name="connsiteX160" fmla="*/ 149262 w 725690"/>
              <a:gd name="connsiteY160" fmla="*/ 389687 h 1193601"/>
              <a:gd name="connsiteX161" fmla="*/ 144352 w 725690"/>
              <a:gd name="connsiteY161" fmla="*/ 393614 h 11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725690" h="1193601">
                <a:moveTo>
                  <a:pt x="144352" y="393614"/>
                </a:moveTo>
                <a:cubicBezTo>
                  <a:pt x="144352" y="395577"/>
                  <a:pt x="144352" y="395577"/>
                  <a:pt x="144352" y="395577"/>
                </a:cubicBezTo>
                <a:cubicBezTo>
                  <a:pt x="144352" y="399503"/>
                  <a:pt x="144352" y="399503"/>
                  <a:pt x="144352" y="399503"/>
                </a:cubicBezTo>
                <a:cubicBezTo>
                  <a:pt x="146316" y="401466"/>
                  <a:pt x="146316" y="403430"/>
                  <a:pt x="146316" y="403430"/>
                </a:cubicBezTo>
                <a:cubicBezTo>
                  <a:pt x="146316" y="416190"/>
                  <a:pt x="146316" y="416190"/>
                  <a:pt x="146316" y="416190"/>
                </a:cubicBezTo>
                <a:cubicBezTo>
                  <a:pt x="146316" y="418153"/>
                  <a:pt x="146316" y="418153"/>
                  <a:pt x="146316" y="418153"/>
                </a:cubicBezTo>
                <a:cubicBezTo>
                  <a:pt x="150244" y="425024"/>
                  <a:pt x="148280" y="430914"/>
                  <a:pt x="144352" y="437785"/>
                </a:cubicBezTo>
                <a:cubicBezTo>
                  <a:pt x="142388" y="440730"/>
                  <a:pt x="142388" y="440730"/>
                  <a:pt x="142388" y="440730"/>
                </a:cubicBezTo>
                <a:cubicBezTo>
                  <a:pt x="144352" y="447601"/>
                  <a:pt x="144352" y="447601"/>
                  <a:pt x="144352" y="447601"/>
                </a:cubicBezTo>
                <a:cubicBezTo>
                  <a:pt x="144352" y="449564"/>
                  <a:pt x="144352" y="449564"/>
                  <a:pt x="144352" y="449564"/>
                </a:cubicBezTo>
                <a:cubicBezTo>
                  <a:pt x="151226" y="471159"/>
                  <a:pt x="151226" y="471159"/>
                  <a:pt x="151226" y="471159"/>
                </a:cubicBezTo>
                <a:cubicBezTo>
                  <a:pt x="155154" y="473122"/>
                  <a:pt x="158100" y="475085"/>
                  <a:pt x="160064" y="478030"/>
                </a:cubicBezTo>
                <a:cubicBezTo>
                  <a:pt x="162028" y="481956"/>
                  <a:pt x="162028" y="481956"/>
                  <a:pt x="162028" y="481956"/>
                </a:cubicBezTo>
                <a:cubicBezTo>
                  <a:pt x="170866" y="490790"/>
                  <a:pt x="170866" y="490790"/>
                  <a:pt x="170866" y="490790"/>
                </a:cubicBezTo>
                <a:cubicBezTo>
                  <a:pt x="172830" y="492753"/>
                  <a:pt x="174794" y="497661"/>
                  <a:pt x="174794" y="501588"/>
                </a:cubicBezTo>
                <a:cubicBezTo>
                  <a:pt x="178722" y="525146"/>
                  <a:pt x="178722" y="525146"/>
                  <a:pt x="178722" y="525146"/>
                </a:cubicBezTo>
                <a:cubicBezTo>
                  <a:pt x="178722" y="532017"/>
                  <a:pt x="176758" y="535943"/>
                  <a:pt x="174794" y="539869"/>
                </a:cubicBezTo>
                <a:cubicBezTo>
                  <a:pt x="149262" y="568335"/>
                  <a:pt x="149262" y="568335"/>
                  <a:pt x="149262" y="568335"/>
                </a:cubicBezTo>
                <a:cubicBezTo>
                  <a:pt x="147298" y="570298"/>
                  <a:pt x="147298" y="570298"/>
                  <a:pt x="147298" y="570298"/>
                </a:cubicBezTo>
                <a:cubicBezTo>
                  <a:pt x="134533" y="598764"/>
                  <a:pt x="134533" y="598764"/>
                  <a:pt x="134533" y="598764"/>
                </a:cubicBezTo>
                <a:cubicBezTo>
                  <a:pt x="132569" y="598764"/>
                  <a:pt x="132569" y="600727"/>
                  <a:pt x="130605" y="602690"/>
                </a:cubicBezTo>
                <a:cubicBezTo>
                  <a:pt x="121767" y="611525"/>
                  <a:pt x="121767" y="611525"/>
                  <a:pt x="121767" y="611525"/>
                </a:cubicBezTo>
                <a:cubicBezTo>
                  <a:pt x="121767" y="613488"/>
                  <a:pt x="119803" y="613488"/>
                  <a:pt x="119803" y="615451"/>
                </a:cubicBezTo>
                <a:cubicBezTo>
                  <a:pt x="117839" y="615451"/>
                  <a:pt x="117839" y="615451"/>
                  <a:pt x="117839" y="615451"/>
                </a:cubicBezTo>
                <a:cubicBezTo>
                  <a:pt x="117839" y="617414"/>
                  <a:pt x="117839" y="619377"/>
                  <a:pt x="117839" y="619377"/>
                </a:cubicBezTo>
                <a:cubicBezTo>
                  <a:pt x="117839" y="623304"/>
                  <a:pt x="117839" y="623304"/>
                  <a:pt x="117839" y="623304"/>
                </a:cubicBezTo>
                <a:cubicBezTo>
                  <a:pt x="115875" y="627230"/>
                  <a:pt x="115875" y="630175"/>
                  <a:pt x="113911" y="634101"/>
                </a:cubicBezTo>
                <a:cubicBezTo>
                  <a:pt x="99181" y="648825"/>
                  <a:pt x="99181" y="648825"/>
                  <a:pt x="99181" y="648825"/>
                </a:cubicBezTo>
                <a:cubicBezTo>
                  <a:pt x="97217" y="652751"/>
                  <a:pt x="92307" y="655696"/>
                  <a:pt x="88379" y="655696"/>
                </a:cubicBezTo>
                <a:cubicBezTo>
                  <a:pt x="84451" y="655696"/>
                  <a:pt x="84451" y="655696"/>
                  <a:pt x="84451" y="655696"/>
                </a:cubicBezTo>
                <a:cubicBezTo>
                  <a:pt x="69721" y="681217"/>
                  <a:pt x="69721" y="681217"/>
                  <a:pt x="69721" y="681217"/>
                </a:cubicBezTo>
                <a:cubicBezTo>
                  <a:pt x="69721" y="683180"/>
                  <a:pt x="67757" y="685143"/>
                  <a:pt x="65793" y="685143"/>
                </a:cubicBezTo>
                <a:cubicBezTo>
                  <a:pt x="61865" y="689070"/>
                  <a:pt x="61865" y="689070"/>
                  <a:pt x="61865" y="689070"/>
                </a:cubicBezTo>
                <a:cubicBezTo>
                  <a:pt x="61865" y="691033"/>
                  <a:pt x="59901" y="692996"/>
                  <a:pt x="59901" y="695941"/>
                </a:cubicBezTo>
                <a:cubicBezTo>
                  <a:pt x="59901" y="698885"/>
                  <a:pt x="59901" y="697904"/>
                  <a:pt x="59901" y="699867"/>
                </a:cubicBezTo>
                <a:cubicBezTo>
                  <a:pt x="61865" y="699867"/>
                  <a:pt x="61865" y="701830"/>
                  <a:pt x="63829" y="701830"/>
                </a:cubicBezTo>
                <a:cubicBezTo>
                  <a:pt x="65793" y="701830"/>
                  <a:pt x="65793" y="703793"/>
                  <a:pt x="67757" y="703793"/>
                </a:cubicBezTo>
                <a:cubicBezTo>
                  <a:pt x="69721" y="703793"/>
                  <a:pt x="69721" y="703793"/>
                  <a:pt x="69721" y="703793"/>
                </a:cubicBezTo>
                <a:cubicBezTo>
                  <a:pt x="73649" y="707719"/>
                  <a:pt x="78559" y="712627"/>
                  <a:pt x="78559" y="718517"/>
                </a:cubicBezTo>
                <a:cubicBezTo>
                  <a:pt x="82487" y="720480"/>
                  <a:pt x="82487" y="725388"/>
                  <a:pt x="85433" y="727351"/>
                </a:cubicBezTo>
                <a:cubicBezTo>
                  <a:pt x="87397" y="736185"/>
                  <a:pt x="85433" y="742075"/>
                  <a:pt x="81505" y="746983"/>
                </a:cubicBezTo>
                <a:cubicBezTo>
                  <a:pt x="77577" y="750909"/>
                  <a:pt x="77577" y="750909"/>
                  <a:pt x="77577" y="750909"/>
                </a:cubicBezTo>
                <a:cubicBezTo>
                  <a:pt x="77577" y="752872"/>
                  <a:pt x="77577" y="752872"/>
                  <a:pt x="77577" y="752872"/>
                </a:cubicBezTo>
                <a:cubicBezTo>
                  <a:pt x="79541" y="759743"/>
                  <a:pt x="77577" y="765633"/>
                  <a:pt x="73649" y="770541"/>
                </a:cubicBezTo>
                <a:cubicBezTo>
                  <a:pt x="71685" y="772504"/>
                  <a:pt x="71685" y="772504"/>
                  <a:pt x="71685" y="772504"/>
                </a:cubicBezTo>
                <a:cubicBezTo>
                  <a:pt x="69721" y="781338"/>
                  <a:pt x="69721" y="781338"/>
                  <a:pt x="69721" y="781338"/>
                </a:cubicBezTo>
                <a:cubicBezTo>
                  <a:pt x="67757" y="785264"/>
                  <a:pt x="65793" y="790172"/>
                  <a:pt x="60883" y="792135"/>
                </a:cubicBezTo>
                <a:cubicBezTo>
                  <a:pt x="60883" y="796062"/>
                  <a:pt x="60883" y="796062"/>
                  <a:pt x="60883" y="796062"/>
                </a:cubicBezTo>
                <a:cubicBezTo>
                  <a:pt x="60883" y="796062"/>
                  <a:pt x="60883" y="796062"/>
                  <a:pt x="60883" y="798025"/>
                </a:cubicBezTo>
                <a:cubicBezTo>
                  <a:pt x="0" y="1066978"/>
                  <a:pt x="0" y="1066978"/>
                  <a:pt x="0" y="1066978"/>
                </a:cubicBezTo>
                <a:cubicBezTo>
                  <a:pt x="324057" y="1133725"/>
                  <a:pt x="324057" y="1133725"/>
                  <a:pt x="324057" y="1133725"/>
                </a:cubicBezTo>
                <a:cubicBezTo>
                  <a:pt x="667753" y="1193602"/>
                  <a:pt x="667753" y="1193602"/>
                  <a:pt x="667753" y="1193602"/>
                </a:cubicBezTo>
                <a:cubicBezTo>
                  <a:pt x="725690" y="823546"/>
                  <a:pt x="725690" y="823546"/>
                  <a:pt x="725690" y="823546"/>
                </a:cubicBezTo>
                <a:cubicBezTo>
                  <a:pt x="721762" y="823546"/>
                  <a:pt x="718816" y="823546"/>
                  <a:pt x="716852" y="821583"/>
                </a:cubicBezTo>
                <a:cubicBezTo>
                  <a:pt x="712924" y="817657"/>
                  <a:pt x="712924" y="817657"/>
                  <a:pt x="712924" y="817657"/>
                </a:cubicBezTo>
                <a:cubicBezTo>
                  <a:pt x="710960" y="815693"/>
                  <a:pt x="708996" y="813730"/>
                  <a:pt x="706050" y="810785"/>
                </a:cubicBezTo>
                <a:cubicBezTo>
                  <a:pt x="704086" y="803914"/>
                  <a:pt x="704086" y="803914"/>
                  <a:pt x="704086" y="803914"/>
                </a:cubicBezTo>
                <a:cubicBezTo>
                  <a:pt x="702123" y="801951"/>
                  <a:pt x="700159" y="799988"/>
                  <a:pt x="697213" y="795080"/>
                </a:cubicBezTo>
                <a:cubicBezTo>
                  <a:pt x="697213" y="799006"/>
                  <a:pt x="695249" y="801951"/>
                  <a:pt x="690339" y="803914"/>
                </a:cubicBezTo>
                <a:cubicBezTo>
                  <a:pt x="688375" y="805878"/>
                  <a:pt x="683465" y="807841"/>
                  <a:pt x="679537" y="807841"/>
                </a:cubicBezTo>
                <a:cubicBezTo>
                  <a:pt x="677573" y="807841"/>
                  <a:pt x="672663" y="805878"/>
                  <a:pt x="670699" y="805878"/>
                </a:cubicBezTo>
                <a:cubicBezTo>
                  <a:pt x="668735" y="805878"/>
                  <a:pt x="666771" y="805878"/>
                  <a:pt x="663825" y="803914"/>
                </a:cubicBezTo>
                <a:cubicBezTo>
                  <a:pt x="659897" y="803914"/>
                  <a:pt x="659897" y="803914"/>
                  <a:pt x="659897" y="803914"/>
                </a:cubicBezTo>
                <a:cubicBezTo>
                  <a:pt x="653023" y="805878"/>
                  <a:pt x="653023" y="805878"/>
                  <a:pt x="653023" y="805878"/>
                </a:cubicBezTo>
                <a:cubicBezTo>
                  <a:pt x="651059" y="805878"/>
                  <a:pt x="649095" y="805878"/>
                  <a:pt x="646149" y="805878"/>
                </a:cubicBezTo>
                <a:cubicBezTo>
                  <a:pt x="639275" y="805878"/>
                  <a:pt x="635347" y="803914"/>
                  <a:pt x="631419" y="799006"/>
                </a:cubicBezTo>
                <a:cubicBezTo>
                  <a:pt x="613743" y="799006"/>
                  <a:pt x="613743" y="799006"/>
                  <a:pt x="613743" y="799006"/>
                </a:cubicBezTo>
                <a:cubicBezTo>
                  <a:pt x="611780" y="799006"/>
                  <a:pt x="606870" y="799006"/>
                  <a:pt x="604906" y="797043"/>
                </a:cubicBezTo>
                <a:cubicBezTo>
                  <a:pt x="596068" y="795080"/>
                  <a:pt x="596068" y="795080"/>
                  <a:pt x="596068" y="795080"/>
                </a:cubicBezTo>
                <a:cubicBezTo>
                  <a:pt x="594104" y="797043"/>
                  <a:pt x="592140" y="801951"/>
                  <a:pt x="587230" y="803914"/>
                </a:cubicBezTo>
                <a:cubicBezTo>
                  <a:pt x="585266" y="803914"/>
                  <a:pt x="583302" y="803914"/>
                  <a:pt x="578392" y="803914"/>
                </a:cubicBezTo>
                <a:cubicBezTo>
                  <a:pt x="576428" y="803914"/>
                  <a:pt x="574464" y="803914"/>
                  <a:pt x="571518" y="803914"/>
                </a:cubicBezTo>
                <a:cubicBezTo>
                  <a:pt x="545986" y="793117"/>
                  <a:pt x="545986" y="793117"/>
                  <a:pt x="545986" y="793117"/>
                </a:cubicBezTo>
                <a:cubicBezTo>
                  <a:pt x="544022" y="795080"/>
                  <a:pt x="544022" y="795080"/>
                  <a:pt x="544022" y="795080"/>
                </a:cubicBezTo>
                <a:cubicBezTo>
                  <a:pt x="544022" y="801951"/>
                  <a:pt x="537148" y="807841"/>
                  <a:pt x="531256" y="809804"/>
                </a:cubicBezTo>
                <a:cubicBezTo>
                  <a:pt x="529292" y="809804"/>
                  <a:pt x="527328" y="809804"/>
                  <a:pt x="527328" y="809804"/>
                </a:cubicBezTo>
                <a:cubicBezTo>
                  <a:pt x="518491" y="809804"/>
                  <a:pt x="512599" y="805878"/>
                  <a:pt x="509653" y="799006"/>
                </a:cubicBezTo>
                <a:cubicBezTo>
                  <a:pt x="507689" y="797043"/>
                  <a:pt x="507689" y="797043"/>
                  <a:pt x="507689" y="797043"/>
                </a:cubicBezTo>
                <a:cubicBezTo>
                  <a:pt x="500815" y="793117"/>
                  <a:pt x="500815" y="793117"/>
                  <a:pt x="500815" y="793117"/>
                </a:cubicBezTo>
                <a:cubicBezTo>
                  <a:pt x="493941" y="789191"/>
                  <a:pt x="490013" y="780356"/>
                  <a:pt x="491977" y="773485"/>
                </a:cubicBezTo>
                <a:cubicBezTo>
                  <a:pt x="493941" y="769559"/>
                  <a:pt x="493941" y="769559"/>
                  <a:pt x="493941" y="769559"/>
                </a:cubicBezTo>
                <a:cubicBezTo>
                  <a:pt x="491977" y="767596"/>
                  <a:pt x="491977" y="765633"/>
                  <a:pt x="491977" y="765633"/>
                </a:cubicBezTo>
                <a:cubicBezTo>
                  <a:pt x="488049" y="758762"/>
                  <a:pt x="488049" y="750909"/>
                  <a:pt x="491977" y="744038"/>
                </a:cubicBezTo>
                <a:cubicBezTo>
                  <a:pt x="486085" y="735204"/>
                  <a:pt x="486085" y="735204"/>
                  <a:pt x="486085" y="735204"/>
                </a:cubicBezTo>
                <a:cubicBezTo>
                  <a:pt x="486085" y="737167"/>
                  <a:pt x="484121" y="737167"/>
                  <a:pt x="482157" y="737167"/>
                </a:cubicBezTo>
                <a:cubicBezTo>
                  <a:pt x="480193" y="737167"/>
                  <a:pt x="475283" y="735204"/>
                  <a:pt x="471355" y="733241"/>
                </a:cubicBezTo>
                <a:cubicBezTo>
                  <a:pt x="469391" y="731277"/>
                  <a:pt x="467427" y="729314"/>
                  <a:pt x="464481" y="724406"/>
                </a:cubicBezTo>
                <a:cubicBezTo>
                  <a:pt x="460553" y="720480"/>
                  <a:pt x="460553" y="720480"/>
                  <a:pt x="460553" y="720480"/>
                </a:cubicBezTo>
                <a:cubicBezTo>
                  <a:pt x="458589" y="718517"/>
                  <a:pt x="456625" y="713609"/>
                  <a:pt x="453679" y="709683"/>
                </a:cubicBezTo>
                <a:cubicBezTo>
                  <a:pt x="451715" y="698885"/>
                  <a:pt x="451715" y="698885"/>
                  <a:pt x="451715" y="698885"/>
                </a:cubicBezTo>
                <a:cubicBezTo>
                  <a:pt x="451715" y="692014"/>
                  <a:pt x="453679" y="686125"/>
                  <a:pt x="458589" y="681217"/>
                </a:cubicBezTo>
                <a:cubicBezTo>
                  <a:pt x="456625" y="679254"/>
                  <a:pt x="454661" y="677290"/>
                  <a:pt x="454661" y="674346"/>
                </a:cubicBezTo>
                <a:cubicBezTo>
                  <a:pt x="450733" y="672383"/>
                  <a:pt x="447787" y="667475"/>
                  <a:pt x="447787" y="663548"/>
                </a:cubicBezTo>
                <a:cubicBezTo>
                  <a:pt x="447787" y="659622"/>
                  <a:pt x="447787" y="659622"/>
                  <a:pt x="447787" y="659622"/>
                </a:cubicBezTo>
                <a:cubicBezTo>
                  <a:pt x="445823" y="657659"/>
                  <a:pt x="443859" y="655696"/>
                  <a:pt x="443859" y="652751"/>
                </a:cubicBezTo>
                <a:cubicBezTo>
                  <a:pt x="436985" y="633119"/>
                  <a:pt x="436985" y="633119"/>
                  <a:pt x="436985" y="633119"/>
                </a:cubicBezTo>
                <a:cubicBezTo>
                  <a:pt x="436985" y="631156"/>
                  <a:pt x="436985" y="629193"/>
                  <a:pt x="436985" y="624285"/>
                </a:cubicBezTo>
                <a:cubicBezTo>
                  <a:pt x="436985" y="620359"/>
                  <a:pt x="436985" y="620359"/>
                  <a:pt x="436985" y="620359"/>
                </a:cubicBezTo>
                <a:cubicBezTo>
                  <a:pt x="435021" y="611525"/>
                  <a:pt x="435021" y="611525"/>
                  <a:pt x="435021" y="611525"/>
                </a:cubicBezTo>
                <a:cubicBezTo>
                  <a:pt x="435021" y="609561"/>
                  <a:pt x="435021" y="607598"/>
                  <a:pt x="435021" y="602690"/>
                </a:cubicBezTo>
                <a:cubicBezTo>
                  <a:pt x="433057" y="598764"/>
                  <a:pt x="433057" y="593856"/>
                  <a:pt x="433057" y="591893"/>
                </a:cubicBezTo>
                <a:cubicBezTo>
                  <a:pt x="427165" y="597782"/>
                  <a:pt x="427165" y="597782"/>
                  <a:pt x="427165" y="597782"/>
                </a:cubicBezTo>
                <a:cubicBezTo>
                  <a:pt x="425202" y="599746"/>
                  <a:pt x="423238" y="601709"/>
                  <a:pt x="418328" y="601709"/>
                </a:cubicBezTo>
                <a:cubicBezTo>
                  <a:pt x="411454" y="603672"/>
                  <a:pt x="411454" y="603672"/>
                  <a:pt x="411454" y="603672"/>
                </a:cubicBezTo>
                <a:cubicBezTo>
                  <a:pt x="409490" y="605635"/>
                  <a:pt x="407526" y="607598"/>
                  <a:pt x="402616" y="607598"/>
                </a:cubicBezTo>
                <a:cubicBezTo>
                  <a:pt x="395742" y="609561"/>
                  <a:pt x="395742" y="609561"/>
                  <a:pt x="395742" y="609561"/>
                </a:cubicBezTo>
                <a:cubicBezTo>
                  <a:pt x="395742" y="609561"/>
                  <a:pt x="393778" y="609561"/>
                  <a:pt x="391814" y="609561"/>
                </a:cubicBezTo>
                <a:cubicBezTo>
                  <a:pt x="387886" y="609561"/>
                  <a:pt x="381012" y="609561"/>
                  <a:pt x="379048" y="605635"/>
                </a:cubicBezTo>
                <a:cubicBezTo>
                  <a:pt x="370210" y="598764"/>
                  <a:pt x="370210" y="598764"/>
                  <a:pt x="370210" y="598764"/>
                </a:cubicBezTo>
                <a:cubicBezTo>
                  <a:pt x="368246" y="596801"/>
                  <a:pt x="366282" y="594838"/>
                  <a:pt x="366282" y="589930"/>
                </a:cubicBezTo>
                <a:cubicBezTo>
                  <a:pt x="362354" y="587967"/>
                  <a:pt x="357444" y="583059"/>
                  <a:pt x="355480" y="579132"/>
                </a:cubicBezTo>
                <a:cubicBezTo>
                  <a:pt x="353516" y="575206"/>
                  <a:pt x="353516" y="570298"/>
                  <a:pt x="353516" y="566372"/>
                </a:cubicBezTo>
                <a:cubicBezTo>
                  <a:pt x="353516" y="559501"/>
                  <a:pt x="355480" y="555575"/>
                  <a:pt x="360390" y="551648"/>
                </a:cubicBezTo>
                <a:cubicBezTo>
                  <a:pt x="360390" y="549685"/>
                  <a:pt x="360390" y="549685"/>
                  <a:pt x="360390" y="549685"/>
                </a:cubicBezTo>
                <a:cubicBezTo>
                  <a:pt x="358426" y="542814"/>
                  <a:pt x="358426" y="536925"/>
                  <a:pt x="362354" y="530053"/>
                </a:cubicBezTo>
                <a:cubicBezTo>
                  <a:pt x="371192" y="521219"/>
                  <a:pt x="371192" y="521219"/>
                  <a:pt x="371192" y="521219"/>
                </a:cubicBezTo>
                <a:cubicBezTo>
                  <a:pt x="373156" y="519256"/>
                  <a:pt x="375120" y="517293"/>
                  <a:pt x="378066" y="517293"/>
                </a:cubicBezTo>
                <a:cubicBezTo>
                  <a:pt x="376102" y="515330"/>
                  <a:pt x="376102" y="513367"/>
                  <a:pt x="376102" y="513367"/>
                </a:cubicBezTo>
                <a:cubicBezTo>
                  <a:pt x="376102" y="511403"/>
                  <a:pt x="376102" y="509440"/>
                  <a:pt x="376102" y="509440"/>
                </a:cubicBezTo>
                <a:cubicBezTo>
                  <a:pt x="374138" y="502569"/>
                  <a:pt x="376102" y="498643"/>
                  <a:pt x="378066" y="494717"/>
                </a:cubicBezTo>
                <a:cubicBezTo>
                  <a:pt x="374138" y="487846"/>
                  <a:pt x="376102" y="481956"/>
                  <a:pt x="378066" y="475085"/>
                </a:cubicBezTo>
                <a:cubicBezTo>
                  <a:pt x="380030" y="473122"/>
                  <a:pt x="381994" y="473122"/>
                  <a:pt x="384940" y="471159"/>
                </a:cubicBezTo>
                <a:cubicBezTo>
                  <a:pt x="384940" y="464288"/>
                  <a:pt x="386904" y="460361"/>
                  <a:pt x="391814" y="456435"/>
                </a:cubicBezTo>
                <a:cubicBezTo>
                  <a:pt x="395742" y="445638"/>
                  <a:pt x="395742" y="445638"/>
                  <a:pt x="395742" y="445638"/>
                </a:cubicBezTo>
                <a:cubicBezTo>
                  <a:pt x="395742" y="443674"/>
                  <a:pt x="397706" y="441711"/>
                  <a:pt x="397706" y="438766"/>
                </a:cubicBezTo>
                <a:cubicBezTo>
                  <a:pt x="397706" y="434840"/>
                  <a:pt x="399670" y="429932"/>
                  <a:pt x="401634" y="426006"/>
                </a:cubicBezTo>
                <a:cubicBezTo>
                  <a:pt x="399670" y="426006"/>
                  <a:pt x="399670" y="426006"/>
                  <a:pt x="399670" y="426006"/>
                </a:cubicBezTo>
                <a:cubicBezTo>
                  <a:pt x="392796" y="426006"/>
                  <a:pt x="388868" y="424043"/>
                  <a:pt x="384940" y="419135"/>
                </a:cubicBezTo>
                <a:cubicBezTo>
                  <a:pt x="382976" y="417172"/>
                  <a:pt x="382976" y="417172"/>
                  <a:pt x="382976" y="417172"/>
                </a:cubicBezTo>
                <a:cubicBezTo>
                  <a:pt x="382976" y="415209"/>
                  <a:pt x="381012" y="413245"/>
                  <a:pt x="381012" y="410301"/>
                </a:cubicBezTo>
                <a:cubicBezTo>
                  <a:pt x="379048" y="410301"/>
                  <a:pt x="377084" y="410301"/>
                  <a:pt x="374138" y="408337"/>
                </a:cubicBezTo>
                <a:cubicBezTo>
                  <a:pt x="367264" y="404411"/>
                  <a:pt x="365300" y="397540"/>
                  <a:pt x="365300" y="390669"/>
                </a:cubicBezTo>
                <a:cubicBezTo>
                  <a:pt x="361372" y="388706"/>
                  <a:pt x="361372" y="388706"/>
                  <a:pt x="361372" y="388706"/>
                </a:cubicBezTo>
                <a:cubicBezTo>
                  <a:pt x="359408" y="386743"/>
                  <a:pt x="357444" y="384780"/>
                  <a:pt x="357444" y="381835"/>
                </a:cubicBezTo>
                <a:cubicBezTo>
                  <a:pt x="353516" y="374964"/>
                  <a:pt x="353516" y="374964"/>
                  <a:pt x="353516" y="374964"/>
                </a:cubicBezTo>
                <a:cubicBezTo>
                  <a:pt x="351552" y="371037"/>
                  <a:pt x="351552" y="364166"/>
                  <a:pt x="353516" y="360240"/>
                </a:cubicBezTo>
                <a:cubicBezTo>
                  <a:pt x="349588" y="356314"/>
                  <a:pt x="344678" y="351406"/>
                  <a:pt x="344678" y="345516"/>
                </a:cubicBezTo>
                <a:cubicBezTo>
                  <a:pt x="344678" y="341590"/>
                  <a:pt x="344678" y="341590"/>
                  <a:pt x="344678" y="341590"/>
                </a:cubicBezTo>
                <a:cubicBezTo>
                  <a:pt x="340750" y="334719"/>
                  <a:pt x="340750" y="334719"/>
                  <a:pt x="340750" y="334719"/>
                </a:cubicBezTo>
                <a:cubicBezTo>
                  <a:pt x="329949" y="319995"/>
                  <a:pt x="329949" y="319995"/>
                  <a:pt x="329949" y="319995"/>
                </a:cubicBezTo>
                <a:cubicBezTo>
                  <a:pt x="327984" y="318032"/>
                  <a:pt x="327984" y="313124"/>
                  <a:pt x="326021" y="311161"/>
                </a:cubicBezTo>
                <a:cubicBezTo>
                  <a:pt x="326021" y="309198"/>
                  <a:pt x="326021" y="309198"/>
                  <a:pt x="326021" y="309198"/>
                </a:cubicBezTo>
                <a:cubicBezTo>
                  <a:pt x="317183" y="305272"/>
                  <a:pt x="317183" y="305272"/>
                  <a:pt x="317183" y="305272"/>
                </a:cubicBezTo>
                <a:cubicBezTo>
                  <a:pt x="313255" y="303308"/>
                  <a:pt x="310309" y="298400"/>
                  <a:pt x="308345" y="296437"/>
                </a:cubicBezTo>
                <a:cubicBezTo>
                  <a:pt x="304417" y="283677"/>
                  <a:pt x="304417" y="283677"/>
                  <a:pt x="304417" y="283677"/>
                </a:cubicBezTo>
                <a:cubicBezTo>
                  <a:pt x="293615" y="276806"/>
                  <a:pt x="293615" y="276806"/>
                  <a:pt x="293615" y="276806"/>
                </a:cubicBezTo>
                <a:cubicBezTo>
                  <a:pt x="286741" y="269935"/>
                  <a:pt x="284777" y="262082"/>
                  <a:pt x="289687" y="253248"/>
                </a:cubicBezTo>
                <a:cubicBezTo>
                  <a:pt x="289687" y="251285"/>
                  <a:pt x="291651" y="251285"/>
                  <a:pt x="291651" y="249321"/>
                </a:cubicBezTo>
                <a:lnTo>
                  <a:pt x="291651" y="247358"/>
                </a:lnTo>
                <a:cubicBezTo>
                  <a:pt x="291651" y="243432"/>
                  <a:pt x="293615" y="236561"/>
                  <a:pt x="295579" y="234598"/>
                </a:cubicBezTo>
                <a:cubicBezTo>
                  <a:pt x="295579" y="232635"/>
                  <a:pt x="295579" y="230671"/>
                  <a:pt x="295579" y="225763"/>
                </a:cubicBezTo>
                <a:cubicBezTo>
                  <a:pt x="293615" y="225763"/>
                  <a:pt x="293615" y="223800"/>
                  <a:pt x="293615" y="221837"/>
                </a:cubicBezTo>
                <a:cubicBezTo>
                  <a:pt x="289687" y="219874"/>
                  <a:pt x="286741" y="214966"/>
                  <a:pt x="286741" y="211040"/>
                </a:cubicBezTo>
                <a:cubicBezTo>
                  <a:pt x="286741" y="204169"/>
                  <a:pt x="286741" y="204169"/>
                  <a:pt x="286741" y="204169"/>
                </a:cubicBezTo>
                <a:cubicBezTo>
                  <a:pt x="284777" y="200242"/>
                  <a:pt x="284777" y="200242"/>
                  <a:pt x="284777" y="200242"/>
                </a:cubicBezTo>
                <a:cubicBezTo>
                  <a:pt x="282813" y="200242"/>
                  <a:pt x="282813" y="198279"/>
                  <a:pt x="282813" y="196316"/>
                </a:cubicBezTo>
                <a:cubicBezTo>
                  <a:pt x="273975" y="178648"/>
                  <a:pt x="273975" y="178648"/>
                  <a:pt x="273975" y="178648"/>
                </a:cubicBezTo>
                <a:cubicBezTo>
                  <a:pt x="272011" y="174721"/>
                  <a:pt x="272011" y="169813"/>
                  <a:pt x="272011" y="167850"/>
                </a:cubicBezTo>
                <a:cubicBezTo>
                  <a:pt x="304417" y="14724"/>
                  <a:pt x="304417" y="14724"/>
                  <a:pt x="304417" y="14724"/>
                </a:cubicBezTo>
                <a:cubicBezTo>
                  <a:pt x="237641" y="0"/>
                  <a:pt x="237641" y="0"/>
                  <a:pt x="237641" y="0"/>
                </a:cubicBezTo>
                <a:cubicBezTo>
                  <a:pt x="149262" y="389687"/>
                  <a:pt x="149262" y="389687"/>
                  <a:pt x="149262" y="389687"/>
                </a:cubicBezTo>
                <a:cubicBezTo>
                  <a:pt x="146316" y="390669"/>
                  <a:pt x="144352" y="390669"/>
                  <a:pt x="144352" y="393614"/>
                </a:cubicBezTo>
                <a:close/>
              </a:path>
            </a:pathLst>
          </a:custGeom>
          <a:solidFill>
            <a:srgbClr val="FF7769"/>
          </a:solidFill>
          <a:ln w="9808"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8A77E523-C65F-F821-D313-F44FDC2901DA}"/>
              </a:ext>
            </a:extLst>
          </p:cNvPr>
          <p:cNvSpPr/>
          <p:nvPr/>
        </p:nvSpPr>
        <p:spPr>
          <a:xfrm>
            <a:off x="3635537" y="1586432"/>
            <a:ext cx="805231" cy="852993"/>
          </a:xfrm>
          <a:custGeom>
            <a:avLst/>
            <a:gdLst>
              <a:gd name="connsiteX0" fmla="*/ 2946 w 805231"/>
              <a:gd name="connsiteY0" fmla="*/ 19632 h 852993"/>
              <a:gd name="connsiteX1" fmla="*/ 4910 w 805231"/>
              <a:gd name="connsiteY1" fmla="*/ 21595 h 852993"/>
              <a:gd name="connsiteX2" fmla="*/ 2946 w 805231"/>
              <a:gd name="connsiteY2" fmla="*/ 30429 h 852993"/>
              <a:gd name="connsiteX3" fmla="*/ 11784 w 805231"/>
              <a:gd name="connsiteY3" fmla="*/ 52024 h 852993"/>
              <a:gd name="connsiteX4" fmla="*/ 9820 w 805231"/>
              <a:gd name="connsiteY4" fmla="*/ 60858 h 852993"/>
              <a:gd name="connsiteX5" fmla="*/ 7856 w 805231"/>
              <a:gd name="connsiteY5" fmla="*/ 62821 h 852993"/>
              <a:gd name="connsiteX6" fmla="*/ 7856 w 805231"/>
              <a:gd name="connsiteY6" fmla="*/ 64784 h 852993"/>
              <a:gd name="connsiteX7" fmla="*/ 7856 w 805231"/>
              <a:gd name="connsiteY7" fmla="*/ 66747 h 852993"/>
              <a:gd name="connsiteX8" fmla="*/ 5892 w 805231"/>
              <a:gd name="connsiteY8" fmla="*/ 68711 h 852993"/>
              <a:gd name="connsiteX9" fmla="*/ 7856 w 805231"/>
              <a:gd name="connsiteY9" fmla="*/ 75582 h 852993"/>
              <a:gd name="connsiteX10" fmla="*/ 7856 w 805231"/>
              <a:gd name="connsiteY10" fmla="*/ 86379 h 852993"/>
              <a:gd name="connsiteX11" fmla="*/ 9820 w 805231"/>
              <a:gd name="connsiteY11" fmla="*/ 88342 h 852993"/>
              <a:gd name="connsiteX12" fmla="*/ 9820 w 805231"/>
              <a:gd name="connsiteY12" fmla="*/ 92269 h 852993"/>
              <a:gd name="connsiteX13" fmla="*/ 7856 w 805231"/>
              <a:gd name="connsiteY13" fmla="*/ 92269 h 852993"/>
              <a:gd name="connsiteX14" fmla="*/ 7856 w 805231"/>
              <a:gd name="connsiteY14" fmla="*/ 94232 h 852993"/>
              <a:gd name="connsiteX15" fmla="*/ 7856 w 805231"/>
              <a:gd name="connsiteY15" fmla="*/ 96195 h 852993"/>
              <a:gd name="connsiteX16" fmla="*/ 7856 w 805231"/>
              <a:gd name="connsiteY16" fmla="*/ 98158 h 852993"/>
              <a:gd name="connsiteX17" fmla="*/ 7856 w 805231"/>
              <a:gd name="connsiteY17" fmla="*/ 100121 h 852993"/>
              <a:gd name="connsiteX18" fmla="*/ 7856 w 805231"/>
              <a:gd name="connsiteY18" fmla="*/ 102084 h 852993"/>
              <a:gd name="connsiteX19" fmla="*/ 7856 w 805231"/>
              <a:gd name="connsiteY19" fmla="*/ 104048 h 852993"/>
              <a:gd name="connsiteX20" fmla="*/ 9820 w 805231"/>
              <a:gd name="connsiteY20" fmla="*/ 104048 h 852993"/>
              <a:gd name="connsiteX21" fmla="*/ 9820 w 805231"/>
              <a:gd name="connsiteY21" fmla="*/ 106011 h 852993"/>
              <a:gd name="connsiteX22" fmla="*/ 7856 w 805231"/>
              <a:gd name="connsiteY22" fmla="*/ 107974 h 852993"/>
              <a:gd name="connsiteX23" fmla="*/ 9820 w 805231"/>
              <a:gd name="connsiteY23" fmla="*/ 111900 h 852993"/>
              <a:gd name="connsiteX24" fmla="*/ 9820 w 805231"/>
              <a:gd name="connsiteY24" fmla="*/ 113863 h 852993"/>
              <a:gd name="connsiteX25" fmla="*/ 7856 w 805231"/>
              <a:gd name="connsiteY25" fmla="*/ 113863 h 852993"/>
              <a:gd name="connsiteX26" fmla="*/ 9820 w 805231"/>
              <a:gd name="connsiteY26" fmla="*/ 117790 h 852993"/>
              <a:gd name="connsiteX27" fmla="*/ 9820 w 805231"/>
              <a:gd name="connsiteY27" fmla="*/ 119753 h 852993"/>
              <a:gd name="connsiteX28" fmla="*/ 9820 w 805231"/>
              <a:gd name="connsiteY28" fmla="*/ 121716 h 852993"/>
              <a:gd name="connsiteX29" fmla="*/ 9820 w 805231"/>
              <a:gd name="connsiteY29" fmla="*/ 123679 h 852993"/>
              <a:gd name="connsiteX30" fmla="*/ 7856 w 805231"/>
              <a:gd name="connsiteY30" fmla="*/ 123679 h 852993"/>
              <a:gd name="connsiteX31" fmla="*/ 7856 w 805231"/>
              <a:gd name="connsiteY31" fmla="*/ 125642 h 852993"/>
              <a:gd name="connsiteX32" fmla="*/ 9820 w 805231"/>
              <a:gd name="connsiteY32" fmla="*/ 127605 h 852993"/>
              <a:gd name="connsiteX33" fmla="*/ 7856 w 805231"/>
              <a:gd name="connsiteY33" fmla="*/ 129569 h 852993"/>
              <a:gd name="connsiteX34" fmla="*/ 14730 w 805231"/>
              <a:gd name="connsiteY34" fmla="*/ 144292 h 852993"/>
              <a:gd name="connsiteX35" fmla="*/ 16694 w 805231"/>
              <a:gd name="connsiteY35" fmla="*/ 159016 h 852993"/>
              <a:gd name="connsiteX36" fmla="*/ 20622 w 805231"/>
              <a:gd name="connsiteY36" fmla="*/ 162942 h 852993"/>
              <a:gd name="connsiteX37" fmla="*/ 20622 w 805231"/>
              <a:gd name="connsiteY37" fmla="*/ 164906 h 852993"/>
              <a:gd name="connsiteX38" fmla="*/ 18658 w 805231"/>
              <a:gd name="connsiteY38" fmla="*/ 168832 h 852993"/>
              <a:gd name="connsiteX39" fmla="*/ 20622 w 805231"/>
              <a:gd name="connsiteY39" fmla="*/ 170795 h 852993"/>
              <a:gd name="connsiteX40" fmla="*/ 22586 w 805231"/>
              <a:gd name="connsiteY40" fmla="*/ 179629 h 852993"/>
              <a:gd name="connsiteX41" fmla="*/ 26514 w 805231"/>
              <a:gd name="connsiteY41" fmla="*/ 186500 h 852993"/>
              <a:gd name="connsiteX42" fmla="*/ 26514 w 805231"/>
              <a:gd name="connsiteY42" fmla="*/ 188463 h 852993"/>
              <a:gd name="connsiteX43" fmla="*/ 28478 w 805231"/>
              <a:gd name="connsiteY43" fmla="*/ 197298 h 852993"/>
              <a:gd name="connsiteX44" fmla="*/ 37315 w 805231"/>
              <a:gd name="connsiteY44" fmla="*/ 212021 h 852993"/>
              <a:gd name="connsiteX45" fmla="*/ 37315 w 805231"/>
              <a:gd name="connsiteY45" fmla="*/ 213985 h 852993"/>
              <a:gd name="connsiteX46" fmla="*/ 37315 w 805231"/>
              <a:gd name="connsiteY46" fmla="*/ 228708 h 852993"/>
              <a:gd name="connsiteX47" fmla="*/ 33388 w 805231"/>
              <a:gd name="connsiteY47" fmla="*/ 241469 h 852993"/>
              <a:gd name="connsiteX48" fmla="*/ 37315 w 805231"/>
              <a:gd name="connsiteY48" fmla="*/ 245395 h 852993"/>
              <a:gd name="connsiteX49" fmla="*/ 37315 w 805231"/>
              <a:gd name="connsiteY49" fmla="*/ 247358 h 852993"/>
              <a:gd name="connsiteX50" fmla="*/ 35352 w 805231"/>
              <a:gd name="connsiteY50" fmla="*/ 266990 h 852993"/>
              <a:gd name="connsiteX51" fmla="*/ 39280 w 805231"/>
              <a:gd name="connsiteY51" fmla="*/ 292511 h 852993"/>
              <a:gd name="connsiteX52" fmla="*/ 37315 w 805231"/>
              <a:gd name="connsiteY52" fmla="*/ 305272 h 852993"/>
              <a:gd name="connsiteX53" fmla="*/ 39280 w 805231"/>
              <a:gd name="connsiteY53" fmla="*/ 309198 h 852993"/>
              <a:gd name="connsiteX54" fmla="*/ 41243 w 805231"/>
              <a:gd name="connsiteY54" fmla="*/ 311161 h 852993"/>
              <a:gd name="connsiteX55" fmla="*/ 41243 w 805231"/>
              <a:gd name="connsiteY55" fmla="*/ 313124 h 852993"/>
              <a:gd name="connsiteX56" fmla="*/ 43207 w 805231"/>
              <a:gd name="connsiteY56" fmla="*/ 313124 h 852993"/>
              <a:gd name="connsiteX57" fmla="*/ 43207 w 805231"/>
              <a:gd name="connsiteY57" fmla="*/ 315087 h 852993"/>
              <a:gd name="connsiteX58" fmla="*/ 45172 w 805231"/>
              <a:gd name="connsiteY58" fmla="*/ 317051 h 852993"/>
              <a:gd name="connsiteX59" fmla="*/ 45172 w 805231"/>
              <a:gd name="connsiteY59" fmla="*/ 319014 h 852993"/>
              <a:gd name="connsiteX60" fmla="*/ 43207 w 805231"/>
              <a:gd name="connsiteY60" fmla="*/ 329811 h 852993"/>
              <a:gd name="connsiteX61" fmla="*/ 43207 w 805231"/>
              <a:gd name="connsiteY61" fmla="*/ 331774 h 852993"/>
              <a:gd name="connsiteX62" fmla="*/ 41243 w 805231"/>
              <a:gd name="connsiteY62" fmla="*/ 335700 h 852993"/>
              <a:gd name="connsiteX63" fmla="*/ 43207 w 805231"/>
              <a:gd name="connsiteY63" fmla="*/ 342572 h 852993"/>
              <a:gd name="connsiteX64" fmla="*/ 41243 w 805231"/>
              <a:gd name="connsiteY64" fmla="*/ 362203 h 852993"/>
              <a:gd name="connsiteX65" fmla="*/ 45172 w 805231"/>
              <a:gd name="connsiteY65" fmla="*/ 369074 h 852993"/>
              <a:gd name="connsiteX66" fmla="*/ 45172 w 805231"/>
              <a:gd name="connsiteY66" fmla="*/ 371037 h 852993"/>
              <a:gd name="connsiteX67" fmla="*/ 45172 w 805231"/>
              <a:gd name="connsiteY67" fmla="*/ 385761 h 852993"/>
              <a:gd name="connsiteX68" fmla="*/ 47135 w 805231"/>
              <a:gd name="connsiteY68" fmla="*/ 387724 h 852993"/>
              <a:gd name="connsiteX69" fmla="*/ 49099 w 805231"/>
              <a:gd name="connsiteY69" fmla="*/ 394595 h 852993"/>
              <a:gd name="connsiteX70" fmla="*/ 55973 w 805231"/>
              <a:gd name="connsiteY70" fmla="*/ 405393 h 852993"/>
              <a:gd name="connsiteX71" fmla="*/ 59901 w 805231"/>
              <a:gd name="connsiteY71" fmla="*/ 407356 h 852993"/>
              <a:gd name="connsiteX72" fmla="*/ 59901 w 805231"/>
              <a:gd name="connsiteY72" fmla="*/ 409319 h 852993"/>
              <a:gd name="connsiteX73" fmla="*/ 59901 w 805231"/>
              <a:gd name="connsiteY73" fmla="*/ 424043 h 852993"/>
              <a:gd name="connsiteX74" fmla="*/ 66775 w 805231"/>
              <a:gd name="connsiteY74" fmla="*/ 445638 h 852993"/>
              <a:gd name="connsiteX75" fmla="*/ 66775 w 805231"/>
              <a:gd name="connsiteY75" fmla="*/ 447601 h 852993"/>
              <a:gd name="connsiteX76" fmla="*/ 64811 w 805231"/>
              <a:gd name="connsiteY76" fmla="*/ 456435 h 852993"/>
              <a:gd name="connsiteX77" fmla="*/ 64811 w 805231"/>
              <a:gd name="connsiteY77" fmla="*/ 471159 h 852993"/>
              <a:gd name="connsiteX78" fmla="*/ 64811 w 805231"/>
              <a:gd name="connsiteY78" fmla="*/ 473122 h 852993"/>
              <a:gd name="connsiteX79" fmla="*/ 62847 w 805231"/>
              <a:gd name="connsiteY79" fmla="*/ 487845 h 852993"/>
              <a:gd name="connsiteX80" fmla="*/ 55973 w 805231"/>
              <a:gd name="connsiteY80" fmla="*/ 502569 h 852993"/>
              <a:gd name="connsiteX81" fmla="*/ 54009 w 805231"/>
              <a:gd name="connsiteY81" fmla="*/ 502569 h 852993"/>
              <a:gd name="connsiteX82" fmla="*/ 34370 w 805231"/>
              <a:gd name="connsiteY82" fmla="*/ 517293 h 852993"/>
              <a:gd name="connsiteX83" fmla="*/ 32406 w 805231"/>
              <a:gd name="connsiteY83" fmla="*/ 524164 h 852993"/>
              <a:gd name="connsiteX84" fmla="*/ 41243 w 805231"/>
              <a:gd name="connsiteY84" fmla="*/ 534961 h 852993"/>
              <a:gd name="connsiteX85" fmla="*/ 50082 w 805231"/>
              <a:gd name="connsiteY85" fmla="*/ 552630 h 852993"/>
              <a:gd name="connsiteX86" fmla="*/ 67757 w 805231"/>
              <a:gd name="connsiteY86" fmla="*/ 556556 h 852993"/>
              <a:gd name="connsiteX87" fmla="*/ 69721 w 805231"/>
              <a:gd name="connsiteY87" fmla="*/ 558519 h 852993"/>
              <a:gd name="connsiteX88" fmla="*/ 76595 w 805231"/>
              <a:gd name="connsiteY88" fmla="*/ 571280 h 852993"/>
              <a:gd name="connsiteX89" fmla="*/ 76595 w 805231"/>
              <a:gd name="connsiteY89" fmla="*/ 573243 h 852993"/>
              <a:gd name="connsiteX90" fmla="*/ 76595 w 805231"/>
              <a:gd name="connsiteY90" fmla="*/ 852993 h 852993"/>
              <a:gd name="connsiteX91" fmla="*/ 357444 w 805231"/>
              <a:gd name="connsiteY91" fmla="*/ 851030 h 852993"/>
              <a:gd name="connsiteX92" fmla="*/ 668735 w 805231"/>
              <a:gd name="connsiteY92" fmla="*/ 840233 h 852993"/>
              <a:gd name="connsiteX93" fmla="*/ 664807 w 805231"/>
              <a:gd name="connsiteY93" fmla="*/ 805878 h 852993"/>
              <a:gd name="connsiteX94" fmla="*/ 664807 w 805231"/>
              <a:gd name="connsiteY94" fmla="*/ 795080 h 852993"/>
              <a:gd name="connsiteX95" fmla="*/ 650077 w 805231"/>
              <a:gd name="connsiteY95" fmla="*/ 771522 h 852993"/>
              <a:gd name="connsiteX96" fmla="*/ 635347 w 805231"/>
              <a:gd name="connsiteY96" fmla="*/ 762688 h 852993"/>
              <a:gd name="connsiteX97" fmla="*/ 626509 w 805231"/>
              <a:gd name="connsiteY97" fmla="*/ 760725 h 852993"/>
              <a:gd name="connsiteX98" fmla="*/ 624545 w 805231"/>
              <a:gd name="connsiteY98" fmla="*/ 760725 h 852993"/>
              <a:gd name="connsiteX99" fmla="*/ 599014 w 805231"/>
              <a:gd name="connsiteY99" fmla="*/ 739130 h 852993"/>
              <a:gd name="connsiteX100" fmla="*/ 581338 w 805231"/>
              <a:gd name="connsiteY100" fmla="*/ 713609 h 852993"/>
              <a:gd name="connsiteX101" fmla="*/ 566608 w 805231"/>
              <a:gd name="connsiteY101" fmla="*/ 702812 h 852993"/>
              <a:gd name="connsiteX102" fmla="*/ 548932 w 805231"/>
              <a:gd name="connsiteY102" fmla="*/ 698885 h 852993"/>
              <a:gd name="connsiteX103" fmla="*/ 542058 w 805231"/>
              <a:gd name="connsiteY103" fmla="*/ 692014 h 852993"/>
              <a:gd name="connsiteX104" fmla="*/ 538130 w 805231"/>
              <a:gd name="connsiteY104" fmla="*/ 683180 h 852993"/>
              <a:gd name="connsiteX105" fmla="*/ 520454 w 805231"/>
              <a:gd name="connsiteY105" fmla="*/ 681217 h 852993"/>
              <a:gd name="connsiteX106" fmla="*/ 518490 w 805231"/>
              <a:gd name="connsiteY106" fmla="*/ 681217 h 852993"/>
              <a:gd name="connsiteX107" fmla="*/ 507688 w 805231"/>
              <a:gd name="connsiteY107" fmla="*/ 674346 h 852993"/>
              <a:gd name="connsiteX108" fmla="*/ 503761 w 805231"/>
              <a:gd name="connsiteY108" fmla="*/ 670419 h 852993"/>
              <a:gd name="connsiteX109" fmla="*/ 484121 w 805231"/>
              <a:gd name="connsiteY109" fmla="*/ 655696 h 852993"/>
              <a:gd name="connsiteX110" fmla="*/ 484121 w 805231"/>
              <a:gd name="connsiteY110" fmla="*/ 653733 h 852993"/>
              <a:gd name="connsiteX111" fmla="*/ 488049 w 805231"/>
              <a:gd name="connsiteY111" fmla="*/ 639009 h 852993"/>
              <a:gd name="connsiteX112" fmla="*/ 486085 w 805231"/>
              <a:gd name="connsiteY112" fmla="*/ 630175 h 852993"/>
              <a:gd name="connsiteX113" fmla="*/ 486085 w 805231"/>
              <a:gd name="connsiteY113" fmla="*/ 638027 h 852993"/>
              <a:gd name="connsiteX114" fmla="*/ 488049 w 805231"/>
              <a:gd name="connsiteY114" fmla="*/ 634101 h 852993"/>
              <a:gd name="connsiteX115" fmla="*/ 486085 w 805231"/>
              <a:gd name="connsiteY115" fmla="*/ 621340 h 852993"/>
              <a:gd name="connsiteX116" fmla="*/ 484121 w 805231"/>
              <a:gd name="connsiteY116" fmla="*/ 614469 h 852993"/>
              <a:gd name="connsiteX117" fmla="*/ 484121 w 805231"/>
              <a:gd name="connsiteY117" fmla="*/ 612506 h 852993"/>
              <a:gd name="connsiteX118" fmla="*/ 488049 w 805231"/>
              <a:gd name="connsiteY118" fmla="*/ 603672 h 852993"/>
              <a:gd name="connsiteX119" fmla="*/ 486085 w 805231"/>
              <a:gd name="connsiteY119" fmla="*/ 592875 h 852993"/>
              <a:gd name="connsiteX120" fmla="*/ 486085 w 805231"/>
              <a:gd name="connsiteY120" fmla="*/ 578151 h 852993"/>
              <a:gd name="connsiteX121" fmla="*/ 488049 w 805231"/>
              <a:gd name="connsiteY121" fmla="*/ 576188 h 852993"/>
              <a:gd name="connsiteX122" fmla="*/ 490013 w 805231"/>
              <a:gd name="connsiteY122" fmla="*/ 572261 h 852993"/>
              <a:gd name="connsiteX123" fmla="*/ 498851 w 805231"/>
              <a:gd name="connsiteY123" fmla="*/ 557538 h 852993"/>
              <a:gd name="connsiteX124" fmla="*/ 488049 w 805231"/>
              <a:gd name="connsiteY124" fmla="*/ 539869 h 852993"/>
              <a:gd name="connsiteX125" fmla="*/ 486085 w 805231"/>
              <a:gd name="connsiteY125" fmla="*/ 537906 h 852993"/>
              <a:gd name="connsiteX126" fmla="*/ 477247 w 805231"/>
              <a:gd name="connsiteY126" fmla="*/ 537906 h 852993"/>
              <a:gd name="connsiteX127" fmla="*/ 473319 w 805231"/>
              <a:gd name="connsiteY127" fmla="*/ 535943 h 852993"/>
              <a:gd name="connsiteX128" fmla="*/ 471355 w 805231"/>
              <a:gd name="connsiteY128" fmla="*/ 533980 h 852993"/>
              <a:gd name="connsiteX129" fmla="*/ 471355 w 805231"/>
              <a:gd name="connsiteY129" fmla="*/ 523182 h 852993"/>
              <a:gd name="connsiteX130" fmla="*/ 473319 w 805231"/>
              <a:gd name="connsiteY130" fmla="*/ 512385 h 852993"/>
              <a:gd name="connsiteX131" fmla="*/ 473319 w 805231"/>
              <a:gd name="connsiteY131" fmla="*/ 510422 h 852993"/>
              <a:gd name="connsiteX132" fmla="*/ 482157 w 805231"/>
              <a:gd name="connsiteY132" fmla="*/ 503551 h 852993"/>
              <a:gd name="connsiteX133" fmla="*/ 489031 w 805231"/>
              <a:gd name="connsiteY133" fmla="*/ 483919 h 852993"/>
              <a:gd name="connsiteX134" fmla="*/ 490995 w 805231"/>
              <a:gd name="connsiteY134" fmla="*/ 481956 h 852993"/>
              <a:gd name="connsiteX135" fmla="*/ 505725 w 805231"/>
              <a:gd name="connsiteY135" fmla="*/ 471159 h 852993"/>
              <a:gd name="connsiteX136" fmla="*/ 507688 w 805231"/>
              <a:gd name="connsiteY136" fmla="*/ 467232 h 852993"/>
              <a:gd name="connsiteX137" fmla="*/ 509653 w 805231"/>
              <a:gd name="connsiteY137" fmla="*/ 467232 h 852993"/>
              <a:gd name="connsiteX138" fmla="*/ 516527 w 805231"/>
              <a:gd name="connsiteY138" fmla="*/ 467232 h 852993"/>
              <a:gd name="connsiteX139" fmla="*/ 518490 w 805231"/>
              <a:gd name="connsiteY139" fmla="*/ 460361 h 852993"/>
              <a:gd name="connsiteX140" fmla="*/ 520454 w 805231"/>
              <a:gd name="connsiteY140" fmla="*/ 458398 h 852993"/>
              <a:gd name="connsiteX141" fmla="*/ 527328 w 805231"/>
              <a:gd name="connsiteY141" fmla="*/ 460361 h 852993"/>
              <a:gd name="connsiteX142" fmla="*/ 529292 w 805231"/>
              <a:gd name="connsiteY142" fmla="*/ 453490 h 852993"/>
              <a:gd name="connsiteX143" fmla="*/ 531256 w 805231"/>
              <a:gd name="connsiteY143" fmla="*/ 453490 h 852993"/>
              <a:gd name="connsiteX144" fmla="*/ 533220 w 805231"/>
              <a:gd name="connsiteY144" fmla="*/ 451527 h 852993"/>
              <a:gd name="connsiteX145" fmla="*/ 529292 w 805231"/>
              <a:gd name="connsiteY145" fmla="*/ 363185 h 852993"/>
              <a:gd name="connsiteX146" fmla="*/ 520454 w 805231"/>
              <a:gd name="connsiteY146" fmla="*/ 363185 h 852993"/>
              <a:gd name="connsiteX147" fmla="*/ 531256 w 805231"/>
              <a:gd name="connsiteY147" fmla="*/ 356314 h 852993"/>
              <a:gd name="connsiteX148" fmla="*/ 538130 w 805231"/>
              <a:gd name="connsiteY148" fmla="*/ 356314 h 852993"/>
              <a:gd name="connsiteX149" fmla="*/ 540094 w 805231"/>
              <a:gd name="connsiteY149" fmla="*/ 352387 h 852993"/>
              <a:gd name="connsiteX150" fmla="*/ 542058 w 805231"/>
              <a:gd name="connsiteY150" fmla="*/ 348461 h 852993"/>
              <a:gd name="connsiteX151" fmla="*/ 545986 w 805231"/>
              <a:gd name="connsiteY151" fmla="*/ 348461 h 852993"/>
              <a:gd name="connsiteX152" fmla="*/ 547950 w 805231"/>
              <a:gd name="connsiteY152" fmla="*/ 344535 h 852993"/>
              <a:gd name="connsiteX153" fmla="*/ 549914 w 805231"/>
              <a:gd name="connsiteY153" fmla="*/ 337664 h 852993"/>
              <a:gd name="connsiteX154" fmla="*/ 580356 w 805231"/>
              <a:gd name="connsiteY154" fmla="*/ 316069 h 852993"/>
              <a:gd name="connsiteX155" fmla="*/ 593122 w 805231"/>
              <a:gd name="connsiteY155" fmla="*/ 303308 h 852993"/>
              <a:gd name="connsiteX156" fmla="*/ 599996 w 805231"/>
              <a:gd name="connsiteY156" fmla="*/ 299382 h 852993"/>
              <a:gd name="connsiteX157" fmla="*/ 606869 w 805231"/>
              <a:gd name="connsiteY157" fmla="*/ 290548 h 852993"/>
              <a:gd name="connsiteX158" fmla="*/ 615707 w 805231"/>
              <a:gd name="connsiteY158" fmla="*/ 283677 h 852993"/>
              <a:gd name="connsiteX159" fmla="*/ 635347 w 805231"/>
              <a:gd name="connsiteY159" fmla="*/ 262082 h 852993"/>
              <a:gd name="connsiteX160" fmla="*/ 653023 w 805231"/>
              <a:gd name="connsiteY160" fmla="*/ 238524 h 852993"/>
              <a:gd name="connsiteX161" fmla="*/ 689356 w 805231"/>
              <a:gd name="connsiteY161" fmla="*/ 204169 h 852993"/>
              <a:gd name="connsiteX162" fmla="*/ 714888 w 805231"/>
              <a:gd name="connsiteY162" fmla="*/ 184537 h 852993"/>
              <a:gd name="connsiteX163" fmla="*/ 762024 w 805231"/>
              <a:gd name="connsiteY163" fmla="*/ 166869 h 852993"/>
              <a:gd name="connsiteX164" fmla="*/ 776754 w 805231"/>
              <a:gd name="connsiteY164" fmla="*/ 158034 h 852993"/>
              <a:gd name="connsiteX165" fmla="*/ 787555 w 805231"/>
              <a:gd name="connsiteY165" fmla="*/ 151163 h 852993"/>
              <a:gd name="connsiteX166" fmla="*/ 800321 w 805231"/>
              <a:gd name="connsiteY166" fmla="*/ 142329 h 852993"/>
              <a:gd name="connsiteX167" fmla="*/ 798357 w 805231"/>
              <a:gd name="connsiteY167" fmla="*/ 138403 h 852993"/>
              <a:gd name="connsiteX168" fmla="*/ 805231 w 805231"/>
              <a:gd name="connsiteY168" fmla="*/ 138403 h 852993"/>
              <a:gd name="connsiteX169" fmla="*/ 805231 w 805231"/>
              <a:gd name="connsiteY169" fmla="*/ 136440 h 852993"/>
              <a:gd name="connsiteX170" fmla="*/ 794429 w 805231"/>
              <a:gd name="connsiteY170" fmla="*/ 134477 h 852993"/>
              <a:gd name="connsiteX171" fmla="*/ 790502 w 805231"/>
              <a:gd name="connsiteY171" fmla="*/ 136440 h 852993"/>
              <a:gd name="connsiteX172" fmla="*/ 783628 w 805231"/>
              <a:gd name="connsiteY172" fmla="*/ 140366 h 852993"/>
              <a:gd name="connsiteX173" fmla="*/ 776754 w 805231"/>
              <a:gd name="connsiteY173" fmla="*/ 140366 h 852993"/>
              <a:gd name="connsiteX174" fmla="*/ 774790 w 805231"/>
              <a:gd name="connsiteY174" fmla="*/ 138403 h 852993"/>
              <a:gd name="connsiteX175" fmla="*/ 767916 w 805231"/>
              <a:gd name="connsiteY175" fmla="*/ 136440 h 852993"/>
              <a:gd name="connsiteX176" fmla="*/ 761042 w 805231"/>
              <a:gd name="connsiteY176" fmla="*/ 127605 h 852993"/>
              <a:gd name="connsiteX177" fmla="*/ 750240 w 805231"/>
              <a:gd name="connsiteY177" fmla="*/ 123679 h 852993"/>
              <a:gd name="connsiteX178" fmla="*/ 703105 w 805231"/>
              <a:gd name="connsiteY178" fmla="*/ 130550 h 852993"/>
              <a:gd name="connsiteX179" fmla="*/ 703105 w 805231"/>
              <a:gd name="connsiteY179" fmla="*/ 126624 h 852993"/>
              <a:gd name="connsiteX180" fmla="*/ 685429 w 805231"/>
              <a:gd name="connsiteY180" fmla="*/ 133495 h 852993"/>
              <a:gd name="connsiteX181" fmla="*/ 678555 w 805231"/>
              <a:gd name="connsiteY181" fmla="*/ 124661 h 852993"/>
              <a:gd name="connsiteX182" fmla="*/ 678555 w 805231"/>
              <a:gd name="connsiteY182" fmla="*/ 120734 h 852993"/>
              <a:gd name="connsiteX183" fmla="*/ 674627 w 805231"/>
              <a:gd name="connsiteY183" fmla="*/ 116808 h 852993"/>
              <a:gd name="connsiteX184" fmla="*/ 670699 w 805231"/>
              <a:gd name="connsiteY184" fmla="*/ 109937 h 852993"/>
              <a:gd name="connsiteX185" fmla="*/ 649095 w 805231"/>
              <a:gd name="connsiteY185" fmla="*/ 122698 h 852993"/>
              <a:gd name="connsiteX186" fmla="*/ 636329 w 805231"/>
              <a:gd name="connsiteY186" fmla="*/ 135458 h 852993"/>
              <a:gd name="connsiteX187" fmla="*/ 621599 w 805231"/>
              <a:gd name="connsiteY187" fmla="*/ 139384 h 852993"/>
              <a:gd name="connsiteX188" fmla="*/ 617671 w 805231"/>
              <a:gd name="connsiteY188" fmla="*/ 143311 h 852993"/>
              <a:gd name="connsiteX189" fmla="*/ 610797 w 805231"/>
              <a:gd name="connsiteY189" fmla="*/ 139384 h 852993"/>
              <a:gd name="connsiteX190" fmla="*/ 598032 w 805231"/>
              <a:gd name="connsiteY190" fmla="*/ 146256 h 852993"/>
              <a:gd name="connsiteX191" fmla="*/ 598032 w 805231"/>
              <a:gd name="connsiteY191" fmla="*/ 135458 h 852993"/>
              <a:gd name="connsiteX192" fmla="*/ 580356 w 805231"/>
              <a:gd name="connsiteY192" fmla="*/ 133495 h 852993"/>
              <a:gd name="connsiteX193" fmla="*/ 584284 w 805231"/>
              <a:gd name="connsiteY193" fmla="*/ 126624 h 852993"/>
              <a:gd name="connsiteX194" fmla="*/ 580356 w 805231"/>
              <a:gd name="connsiteY194" fmla="*/ 119753 h 852993"/>
              <a:gd name="connsiteX195" fmla="*/ 567590 w 805231"/>
              <a:gd name="connsiteY195" fmla="*/ 117790 h 852993"/>
              <a:gd name="connsiteX196" fmla="*/ 549914 w 805231"/>
              <a:gd name="connsiteY196" fmla="*/ 110919 h 852993"/>
              <a:gd name="connsiteX197" fmla="*/ 549914 w 805231"/>
              <a:gd name="connsiteY197" fmla="*/ 102084 h 852993"/>
              <a:gd name="connsiteX198" fmla="*/ 545986 w 805231"/>
              <a:gd name="connsiteY198" fmla="*/ 95213 h 852993"/>
              <a:gd name="connsiteX199" fmla="*/ 524382 w 805231"/>
              <a:gd name="connsiteY199" fmla="*/ 97176 h 852993"/>
              <a:gd name="connsiteX200" fmla="*/ 522418 w 805231"/>
              <a:gd name="connsiteY200" fmla="*/ 104048 h 852993"/>
              <a:gd name="connsiteX201" fmla="*/ 526346 w 805231"/>
              <a:gd name="connsiteY201" fmla="*/ 114845 h 852993"/>
              <a:gd name="connsiteX202" fmla="*/ 513580 w 805231"/>
              <a:gd name="connsiteY202" fmla="*/ 118771 h 852993"/>
              <a:gd name="connsiteX203" fmla="*/ 500815 w 805231"/>
              <a:gd name="connsiteY203" fmla="*/ 97176 h 852993"/>
              <a:gd name="connsiteX204" fmla="*/ 498851 w 805231"/>
              <a:gd name="connsiteY204" fmla="*/ 95213 h 852993"/>
              <a:gd name="connsiteX205" fmla="*/ 499833 w 805231"/>
              <a:gd name="connsiteY205" fmla="*/ 88342 h 852993"/>
              <a:gd name="connsiteX206" fmla="*/ 495905 w 805231"/>
              <a:gd name="connsiteY206" fmla="*/ 84416 h 852993"/>
              <a:gd name="connsiteX207" fmla="*/ 478229 w 805231"/>
              <a:gd name="connsiteY207" fmla="*/ 84416 h 852993"/>
              <a:gd name="connsiteX208" fmla="*/ 476265 w 805231"/>
              <a:gd name="connsiteY208" fmla="*/ 84416 h 852993"/>
              <a:gd name="connsiteX209" fmla="*/ 472337 w 805231"/>
              <a:gd name="connsiteY209" fmla="*/ 82453 h 852993"/>
              <a:gd name="connsiteX210" fmla="*/ 474301 w 805231"/>
              <a:gd name="connsiteY210" fmla="*/ 73619 h 852993"/>
              <a:gd name="connsiteX211" fmla="*/ 476265 w 805231"/>
              <a:gd name="connsiteY211" fmla="*/ 73619 h 852993"/>
              <a:gd name="connsiteX212" fmla="*/ 480193 w 805231"/>
              <a:gd name="connsiteY212" fmla="*/ 71655 h 852993"/>
              <a:gd name="connsiteX213" fmla="*/ 480193 w 805231"/>
              <a:gd name="connsiteY213" fmla="*/ 69692 h 852993"/>
              <a:gd name="connsiteX214" fmla="*/ 471355 w 805231"/>
              <a:gd name="connsiteY214" fmla="*/ 71655 h 852993"/>
              <a:gd name="connsiteX215" fmla="*/ 447787 w 805231"/>
              <a:gd name="connsiteY215" fmla="*/ 60858 h 852993"/>
              <a:gd name="connsiteX216" fmla="*/ 447787 w 805231"/>
              <a:gd name="connsiteY216" fmla="*/ 58895 h 852993"/>
              <a:gd name="connsiteX217" fmla="*/ 428148 w 805231"/>
              <a:gd name="connsiteY217" fmla="*/ 58895 h 852993"/>
              <a:gd name="connsiteX218" fmla="*/ 426183 w 805231"/>
              <a:gd name="connsiteY218" fmla="*/ 58895 h 852993"/>
              <a:gd name="connsiteX219" fmla="*/ 415381 w 805231"/>
              <a:gd name="connsiteY219" fmla="*/ 56932 h 852993"/>
              <a:gd name="connsiteX220" fmla="*/ 397706 w 805231"/>
              <a:gd name="connsiteY220" fmla="*/ 63803 h 852993"/>
              <a:gd name="connsiteX221" fmla="*/ 395742 w 805231"/>
              <a:gd name="connsiteY221" fmla="*/ 70674 h 852993"/>
              <a:gd name="connsiteX222" fmla="*/ 388868 w 805231"/>
              <a:gd name="connsiteY222" fmla="*/ 74600 h 852993"/>
              <a:gd name="connsiteX223" fmla="*/ 360390 w 805231"/>
              <a:gd name="connsiteY223" fmla="*/ 78526 h 852993"/>
              <a:gd name="connsiteX224" fmla="*/ 353516 w 805231"/>
              <a:gd name="connsiteY224" fmla="*/ 74600 h 852993"/>
              <a:gd name="connsiteX225" fmla="*/ 353516 w 805231"/>
              <a:gd name="connsiteY225" fmla="*/ 67729 h 852993"/>
              <a:gd name="connsiteX226" fmla="*/ 351552 w 805231"/>
              <a:gd name="connsiteY226" fmla="*/ 60858 h 852993"/>
              <a:gd name="connsiteX227" fmla="*/ 310309 w 805231"/>
              <a:gd name="connsiteY227" fmla="*/ 56932 h 852993"/>
              <a:gd name="connsiteX228" fmla="*/ 306381 w 805231"/>
              <a:gd name="connsiteY228" fmla="*/ 50061 h 852993"/>
              <a:gd name="connsiteX229" fmla="*/ 302453 w 805231"/>
              <a:gd name="connsiteY229" fmla="*/ 48097 h 852993"/>
              <a:gd name="connsiteX230" fmla="*/ 293615 w 805231"/>
              <a:gd name="connsiteY230" fmla="*/ 48097 h 852993"/>
              <a:gd name="connsiteX231" fmla="*/ 289687 w 805231"/>
              <a:gd name="connsiteY231" fmla="*/ 52024 h 852993"/>
              <a:gd name="connsiteX232" fmla="*/ 274957 w 805231"/>
              <a:gd name="connsiteY232" fmla="*/ 48097 h 852993"/>
              <a:gd name="connsiteX233" fmla="*/ 262191 w 805231"/>
              <a:gd name="connsiteY233" fmla="*/ 37300 h 852993"/>
              <a:gd name="connsiteX234" fmla="*/ 260227 w 805231"/>
              <a:gd name="connsiteY234" fmla="*/ 28466 h 852993"/>
              <a:gd name="connsiteX235" fmla="*/ 262191 w 805231"/>
              <a:gd name="connsiteY235" fmla="*/ 24540 h 852993"/>
              <a:gd name="connsiteX236" fmla="*/ 260227 w 805231"/>
              <a:gd name="connsiteY236" fmla="*/ 24540 h 852993"/>
              <a:gd name="connsiteX237" fmla="*/ 249425 w 805231"/>
              <a:gd name="connsiteY237" fmla="*/ 24540 h 852993"/>
              <a:gd name="connsiteX238" fmla="*/ 245497 w 805231"/>
              <a:gd name="connsiteY238" fmla="*/ 22576 h 852993"/>
              <a:gd name="connsiteX239" fmla="*/ 243533 w 805231"/>
              <a:gd name="connsiteY239" fmla="*/ 20613 h 852993"/>
              <a:gd name="connsiteX240" fmla="*/ 241569 w 805231"/>
              <a:gd name="connsiteY240" fmla="*/ 11779 h 852993"/>
              <a:gd name="connsiteX241" fmla="*/ 234695 w 805231"/>
              <a:gd name="connsiteY241" fmla="*/ 0 h 852993"/>
              <a:gd name="connsiteX242" fmla="*/ 232731 w 805231"/>
              <a:gd name="connsiteY242" fmla="*/ 0 h 852993"/>
              <a:gd name="connsiteX243" fmla="*/ 228803 w 805231"/>
              <a:gd name="connsiteY243" fmla="*/ 1963 h 852993"/>
              <a:gd name="connsiteX244" fmla="*/ 224876 w 805231"/>
              <a:gd name="connsiteY244" fmla="*/ 3926 h 852993"/>
              <a:gd name="connsiteX245" fmla="*/ 220948 w 805231"/>
              <a:gd name="connsiteY245" fmla="*/ 12761 h 852993"/>
              <a:gd name="connsiteX246" fmla="*/ 212110 w 805231"/>
              <a:gd name="connsiteY246" fmla="*/ 19632 h 852993"/>
              <a:gd name="connsiteX247" fmla="*/ 203272 w 805231"/>
              <a:gd name="connsiteY247" fmla="*/ 21595 h 852993"/>
              <a:gd name="connsiteX248" fmla="*/ 194434 w 805231"/>
              <a:gd name="connsiteY248" fmla="*/ 21595 h 852993"/>
              <a:gd name="connsiteX249" fmla="*/ 185596 w 805231"/>
              <a:gd name="connsiteY249" fmla="*/ 17668 h 852993"/>
              <a:gd name="connsiteX250" fmla="*/ 181668 w 805231"/>
              <a:gd name="connsiteY250" fmla="*/ 15705 h 852993"/>
              <a:gd name="connsiteX251" fmla="*/ 179704 w 805231"/>
              <a:gd name="connsiteY251" fmla="*/ 11779 h 852993"/>
              <a:gd name="connsiteX252" fmla="*/ 181668 w 805231"/>
              <a:gd name="connsiteY252" fmla="*/ 2945 h 852993"/>
              <a:gd name="connsiteX253" fmla="*/ 0 w 805231"/>
              <a:gd name="connsiteY253" fmla="*/ 2945 h 852993"/>
              <a:gd name="connsiteX254" fmla="*/ 0 w 805231"/>
              <a:gd name="connsiteY254" fmla="*/ 11779 h 852993"/>
              <a:gd name="connsiteX255" fmla="*/ 2946 w 805231"/>
              <a:gd name="connsiteY255" fmla="*/ 19632 h 852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Lst>
            <a:rect l="l" t="t" r="r" b="b"/>
            <a:pathLst>
              <a:path w="805231" h="852993">
                <a:moveTo>
                  <a:pt x="2946" y="19632"/>
                </a:moveTo>
                <a:cubicBezTo>
                  <a:pt x="4910" y="19632"/>
                  <a:pt x="4910" y="19632"/>
                  <a:pt x="4910" y="21595"/>
                </a:cubicBezTo>
                <a:cubicBezTo>
                  <a:pt x="2946" y="30429"/>
                  <a:pt x="2946" y="30429"/>
                  <a:pt x="2946" y="30429"/>
                </a:cubicBezTo>
                <a:cubicBezTo>
                  <a:pt x="11784" y="52024"/>
                  <a:pt x="11784" y="52024"/>
                  <a:pt x="11784" y="52024"/>
                </a:cubicBezTo>
                <a:cubicBezTo>
                  <a:pt x="9820" y="60858"/>
                  <a:pt x="9820" y="60858"/>
                  <a:pt x="9820" y="60858"/>
                </a:cubicBezTo>
                <a:cubicBezTo>
                  <a:pt x="7856" y="62821"/>
                  <a:pt x="7856" y="62821"/>
                  <a:pt x="7856" y="62821"/>
                </a:cubicBezTo>
                <a:cubicBezTo>
                  <a:pt x="7856" y="64784"/>
                  <a:pt x="7856" y="64784"/>
                  <a:pt x="7856" y="64784"/>
                </a:cubicBezTo>
                <a:cubicBezTo>
                  <a:pt x="7856" y="66747"/>
                  <a:pt x="7856" y="66747"/>
                  <a:pt x="7856" y="66747"/>
                </a:cubicBezTo>
                <a:cubicBezTo>
                  <a:pt x="5892" y="68711"/>
                  <a:pt x="5892" y="68711"/>
                  <a:pt x="5892" y="68711"/>
                </a:cubicBezTo>
                <a:cubicBezTo>
                  <a:pt x="7856" y="75582"/>
                  <a:pt x="7856" y="75582"/>
                  <a:pt x="7856" y="75582"/>
                </a:cubicBezTo>
                <a:cubicBezTo>
                  <a:pt x="7856" y="86379"/>
                  <a:pt x="7856" y="86379"/>
                  <a:pt x="7856" y="86379"/>
                </a:cubicBezTo>
                <a:lnTo>
                  <a:pt x="9820" y="88342"/>
                </a:lnTo>
                <a:cubicBezTo>
                  <a:pt x="9820" y="92269"/>
                  <a:pt x="9820" y="92269"/>
                  <a:pt x="9820" y="92269"/>
                </a:cubicBezTo>
                <a:cubicBezTo>
                  <a:pt x="9820" y="92269"/>
                  <a:pt x="9820" y="92269"/>
                  <a:pt x="7856" y="92269"/>
                </a:cubicBezTo>
                <a:cubicBezTo>
                  <a:pt x="7856" y="94232"/>
                  <a:pt x="7856" y="94232"/>
                  <a:pt x="7856" y="94232"/>
                </a:cubicBezTo>
                <a:cubicBezTo>
                  <a:pt x="7856" y="96195"/>
                  <a:pt x="7856" y="96195"/>
                  <a:pt x="7856" y="96195"/>
                </a:cubicBezTo>
                <a:cubicBezTo>
                  <a:pt x="7856" y="98158"/>
                  <a:pt x="7856" y="98158"/>
                  <a:pt x="7856" y="98158"/>
                </a:cubicBezTo>
                <a:lnTo>
                  <a:pt x="7856" y="100121"/>
                </a:lnTo>
                <a:cubicBezTo>
                  <a:pt x="7856" y="102084"/>
                  <a:pt x="7856" y="102084"/>
                  <a:pt x="7856" y="102084"/>
                </a:cubicBezTo>
                <a:cubicBezTo>
                  <a:pt x="7856" y="104048"/>
                  <a:pt x="7856" y="104048"/>
                  <a:pt x="7856" y="104048"/>
                </a:cubicBezTo>
                <a:cubicBezTo>
                  <a:pt x="9820" y="104048"/>
                  <a:pt x="9820" y="104048"/>
                  <a:pt x="9820" y="104048"/>
                </a:cubicBezTo>
                <a:cubicBezTo>
                  <a:pt x="9820" y="106011"/>
                  <a:pt x="9820" y="106011"/>
                  <a:pt x="9820" y="106011"/>
                </a:cubicBezTo>
                <a:cubicBezTo>
                  <a:pt x="7856" y="107974"/>
                  <a:pt x="7856" y="107974"/>
                  <a:pt x="7856" y="107974"/>
                </a:cubicBezTo>
                <a:cubicBezTo>
                  <a:pt x="9820" y="111900"/>
                  <a:pt x="9820" y="111900"/>
                  <a:pt x="9820" y="111900"/>
                </a:cubicBezTo>
                <a:lnTo>
                  <a:pt x="9820" y="113863"/>
                </a:lnTo>
                <a:cubicBezTo>
                  <a:pt x="7856" y="113863"/>
                  <a:pt x="7856" y="113863"/>
                  <a:pt x="7856" y="113863"/>
                </a:cubicBezTo>
                <a:cubicBezTo>
                  <a:pt x="9820" y="117790"/>
                  <a:pt x="9820" y="117790"/>
                  <a:pt x="9820" y="117790"/>
                </a:cubicBezTo>
                <a:cubicBezTo>
                  <a:pt x="9820" y="117790"/>
                  <a:pt x="9820" y="117790"/>
                  <a:pt x="9820" y="119753"/>
                </a:cubicBezTo>
                <a:lnTo>
                  <a:pt x="9820" y="121716"/>
                </a:lnTo>
                <a:lnTo>
                  <a:pt x="9820" y="123679"/>
                </a:lnTo>
                <a:cubicBezTo>
                  <a:pt x="7856" y="123679"/>
                  <a:pt x="7856" y="123679"/>
                  <a:pt x="7856" y="123679"/>
                </a:cubicBezTo>
                <a:cubicBezTo>
                  <a:pt x="7856" y="125642"/>
                  <a:pt x="7856" y="125642"/>
                  <a:pt x="7856" y="125642"/>
                </a:cubicBezTo>
                <a:lnTo>
                  <a:pt x="9820" y="127605"/>
                </a:lnTo>
                <a:cubicBezTo>
                  <a:pt x="9820" y="127605"/>
                  <a:pt x="9820" y="129569"/>
                  <a:pt x="7856" y="129569"/>
                </a:cubicBezTo>
                <a:cubicBezTo>
                  <a:pt x="14730" y="144292"/>
                  <a:pt x="14730" y="144292"/>
                  <a:pt x="14730" y="144292"/>
                </a:cubicBezTo>
                <a:cubicBezTo>
                  <a:pt x="16694" y="159016"/>
                  <a:pt x="16694" y="159016"/>
                  <a:pt x="16694" y="159016"/>
                </a:cubicBezTo>
                <a:cubicBezTo>
                  <a:pt x="20622" y="162942"/>
                  <a:pt x="20622" y="162942"/>
                  <a:pt x="20622" y="162942"/>
                </a:cubicBezTo>
                <a:lnTo>
                  <a:pt x="20622" y="164906"/>
                </a:lnTo>
                <a:cubicBezTo>
                  <a:pt x="18658" y="168832"/>
                  <a:pt x="18658" y="168832"/>
                  <a:pt x="18658" y="168832"/>
                </a:cubicBezTo>
                <a:cubicBezTo>
                  <a:pt x="20622" y="168832"/>
                  <a:pt x="20622" y="170795"/>
                  <a:pt x="20622" y="170795"/>
                </a:cubicBezTo>
                <a:cubicBezTo>
                  <a:pt x="22586" y="179629"/>
                  <a:pt x="22586" y="179629"/>
                  <a:pt x="22586" y="179629"/>
                </a:cubicBezTo>
                <a:cubicBezTo>
                  <a:pt x="26514" y="186500"/>
                  <a:pt x="26514" y="186500"/>
                  <a:pt x="26514" y="186500"/>
                </a:cubicBezTo>
                <a:cubicBezTo>
                  <a:pt x="26514" y="188463"/>
                  <a:pt x="26514" y="188463"/>
                  <a:pt x="26514" y="188463"/>
                </a:cubicBezTo>
                <a:cubicBezTo>
                  <a:pt x="28478" y="197298"/>
                  <a:pt x="28478" y="197298"/>
                  <a:pt x="28478" y="197298"/>
                </a:cubicBezTo>
                <a:cubicBezTo>
                  <a:pt x="37315" y="212021"/>
                  <a:pt x="37315" y="212021"/>
                  <a:pt x="37315" y="212021"/>
                </a:cubicBezTo>
                <a:cubicBezTo>
                  <a:pt x="37315" y="213985"/>
                  <a:pt x="37315" y="213985"/>
                  <a:pt x="37315" y="213985"/>
                </a:cubicBezTo>
                <a:cubicBezTo>
                  <a:pt x="37315" y="228708"/>
                  <a:pt x="37315" y="228708"/>
                  <a:pt x="37315" y="228708"/>
                </a:cubicBezTo>
                <a:cubicBezTo>
                  <a:pt x="33388" y="241469"/>
                  <a:pt x="33388" y="241469"/>
                  <a:pt x="33388" y="241469"/>
                </a:cubicBezTo>
                <a:cubicBezTo>
                  <a:pt x="37315" y="245395"/>
                  <a:pt x="37315" y="245395"/>
                  <a:pt x="37315" y="245395"/>
                </a:cubicBezTo>
                <a:lnTo>
                  <a:pt x="37315" y="247358"/>
                </a:lnTo>
                <a:cubicBezTo>
                  <a:pt x="35352" y="266990"/>
                  <a:pt x="35352" y="266990"/>
                  <a:pt x="35352" y="266990"/>
                </a:cubicBezTo>
                <a:cubicBezTo>
                  <a:pt x="39280" y="292511"/>
                  <a:pt x="39280" y="292511"/>
                  <a:pt x="39280" y="292511"/>
                </a:cubicBezTo>
                <a:cubicBezTo>
                  <a:pt x="37315" y="305272"/>
                  <a:pt x="37315" y="305272"/>
                  <a:pt x="37315" y="305272"/>
                </a:cubicBezTo>
                <a:cubicBezTo>
                  <a:pt x="39280" y="309198"/>
                  <a:pt x="39280" y="309198"/>
                  <a:pt x="39280" y="309198"/>
                </a:cubicBezTo>
                <a:cubicBezTo>
                  <a:pt x="41243" y="309198"/>
                  <a:pt x="41243" y="309198"/>
                  <a:pt x="41243" y="311161"/>
                </a:cubicBezTo>
                <a:cubicBezTo>
                  <a:pt x="41243" y="313124"/>
                  <a:pt x="41243" y="313124"/>
                  <a:pt x="41243" y="313124"/>
                </a:cubicBezTo>
                <a:lnTo>
                  <a:pt x="43207" y="313124"/>
                </a:lnTo>
                <a:lnTo>
                  <a:pt x="43207" y="315087"/>
                </a:lnTo>
                <a:cubicBezTo>
                  <a:pt x="45172" y="317051"/>
                  <a:pt x="45172" y="317051"/>
                  <a:pt x="45172" y="317051"/>
                </a:cubicBezTo>
                <a:lnTo>
                  <a:pt x="45172" y="319014"/>
                </a:lnTo>
                <a:cubicBezTo>
                  <a:pt x="43207" y="329811"/>
                  <a:pt x="43207" y="329811"/>
                  <a:pt x="43207" y="329811"/>
                </a:cubicBezTo>
                <a:cubicBezTo>
                  <a:pt x="43207" y="329811"/>
                  <a:pt x="43207" y="329811"/>
                  <a:pt x="43207" y="331774"/>
                </a:cubicBezTo>
                <a:cubicBezTo>
                  <a:pt x="41243" y="335700"/>
                  <a:pt x="41243" y="335700"/>
                  <a:pt x="41243" y="335700"/>
                </a:cubicBezTo>
                <a:cubicBezTo>
                  <a:pt x="43207" y="342572"/>
                  <a:pt x="43207" y="342572"/>
                  <a:pt x="43207" y="342572"/>
                </a:cubicBezTo>
                <a:cubicBezTo>
                  <a:pt x="41243" y="362203"/>
                  <a:pt x="41243" y="362203"/>
                  <a:pt x="41243" y="362203"/>
                </a:cubicBezTo>
                <a:cubicBezTo>
                  <a:pt x="45172" y="369074"/>
                  <a:pt x="45172" y="369074"/>
                  <a:pt x="45172" y="369074"/>
                </a:cubicBezTo>
                <a:lnTo>
                  <a:pt x="45172" y="371037"/>
                </a:lnTo>
                <a:cubicBezTo>
                  <a:pt x="45172" y="385761"/>
                  <a:pt x="45172" y="385761"/>
                  <a:pt x="45172" y="385761"/>
                </a:cubicBezTo>
                <a:cubicBezTo>
                  <a:pt x="47135" y="387724"/>
                  <a:pt x="47135" y="387724"/>
                  <a:pt x="47135" y="387724"/>
                </a:cubicBezTo>
                <a:cubicBezTo>
                  <a:pt x="49099" y="394595"/>
                  <a:pt x="49099" y="394595"/>
                  <a:pt x="49099" y="394595"/>
                </a:cubicBezTo>
                <a:cubicBezTo>
                  <a:pt x="55973" y="405393"/>
                  <a:pt x="55973" y="405393"/>
                  <a:pt x="55973" y="405393"/>
                </a:cubicBezTo>
                <a:cubicBezTo>
                  <a:pt x="59901" y="407356"/>
                  <a:pt x="59901" y="407356"/>
                  <a:pt x="59901" y="407356"/>
                </a:cubicBezTo>
                <a:lnTo>
                  <a:pt x="59901" y="409319"/>
                </a:lnTo>
                <a:cubicBezTo>
                  <a:pt x="59901" y="424043"/>
                  <a:pt x="59901" y="424043"/>
                  <a:pt x="59901" y="424043"/>
                </a:cubicBezTo>
                <a:cubicBezTo>
                  <a:pt x="66775" y="445638"/>
                  <a:pt x="66775" y="445638"/>
                  <a:pt x="66775" y="445638"/>
                </a:cubicBezTo>
                <a:cubicBezTo>
                  <a:pt x="66775" y="447601"/>
                  <a:pt x="66775" y="447601"/>
                  <a:pt x="66775" y="447601"/>
                </a:cubicBezTo>
                <a:cubicBezTo>
                  <a:pt x="64811" y="456435"/>
                  <a:pt x="64811" y="456435"/>
                  <a:pt x="64811" y="456435"/>
                </a:cubicBezTo>
                <a:cubicBezTo>
                  <a:pt x="64811" y="471159"/>
                  <a:pt x="64811" y="471159"/>
                  <a:pt x="64811" y="471159"/>
                </a:cubicBezTo>
                <a:cubicBezTo>
                  <a:pt x="64811" y="471159"/>
                  <a:pt x="64811" y="471159"/>
                  <a:pt x="64811" y="473122"/>
                </a:cubicBezTo>
                <a:cubicBezTo>
                  <a:pt x="62847" y="487845"/>
                  <a:pt x="62847" y="487845"/>
                  <a:pt x="62847" y="487845"/>
                </a:cubicBezTo>
                <a:cubicBezTo>
                  <a:pt x="55973" y="502569"/>
                  <a:pt x="55973" y="502569"/>
                  <a:pt x="55973" y="502569"/>
                </a:cubicBezTo>
                <a:cubicBezTo>
                  <a:pt x="55973" y="502569"/>
                  <a:pt x="55973" y="502569"/>
                  <a:pt x="54009" y="502569"/>
                </a:cubicBezTo>
                <a:cubicBezTo>
                  <a:pt x="34370" y="517293"/>
                  <a:pt x="34370" y="517293"/>
                  <a:pt x="34370" y="517293"/>
                </a:cubicBezTo>
                <a:cubicBezTo>
                  <a:pt x="32406" y="524164"/>
                  <a:pt x="32406" y="524164"/>
                  <a:pt x="32406" y="524164"/>
                </a:cubicBezTo>
                <a:cubicBezTo>
                  <a:pt x="41243" y="534961"/>
                  <a:pt x="41243" y="534961"/>
                  <a:pt x="41243" y="534961"/>
                </a:cubicBezTo>
                <a:cubicBezTo>
                  <a:pt x="50082" y="552630"/>
                  <a:pt x="50082" y="552630"/>
                  <a:pt x="50082" y="552630"/>
                </a:cubicBezTo>
                <a:cubicBezTo>
                  <a:pt x="67757" y="556556"/>
                  <a:pt x="67757" y="556556"/>
                  <a:pt x="67757" y="556556"/>
                </a:cubicBezTo>
                <a:cubicBezTo>
                  <a:pt x="67757" y="556556"/>
                  <a:pt x="67757" y="558519"/>
                  <a:pt x="69721" y="558519"/>
                </a:cubicBezTo>
                <a:cubicBezTo>
                  <a:pt x="76595" y="571280"/>
                  <a:pt x="76595" y="571280"/>
                  <a:pt x="76595" y="571280"/>
                </a:cubicBezTo>
                <a:cubicBezTo>
                  <a:pt x="76595" y="571280"/>
                  <a:pt x="76595" y="571280"/>
                  <a:pt x="76595" y="573243"/>
                </a:cubicBezTo>
                <a:cubicBezTo>
                  <a:pt x="76595" y="852993"/>
                  <a:pt x="76595" y="852993"/>
                  <a:pt x="76595" y="852993"/>
                </a:cubicBezTo>
                <a:cubicBezTo>
                  <a:pt x="357444" y="851030"/>
                  <a:pt x="357444" y="851030"/>
                  <a:pt x="357444" y="851030"/>
                </a:cubicBezTo>
                <a:cubicBezTo>
                  <a:pt x="668735" y="840233"/>
                  <a:pt x="668735" y="840233"/>
                  <a:pt x="668735" y="840233"/>
                </a:cubicBezTo>
                <a:cubicBezTo>
                  <a:pt x="664807" y="805878"/>
                  <a:pt x="664807" y="805878"/>
                  <a:pt x="664807" y="805878"/>
                </a:cubicBezTo>
                <a:cubicBezTo>
                  <a:pt x="664807" y="795080"/>
                  <a:pt x="664807" y="795080"/>
                  <a:pt x="664807" y="795080"/>
                </a:cubicBezTo>
                <a:cubicBezTo>
                  <a:pt x="650077" y="771522"/>
                  <a:pt x="650077" y="771522"/>
                  <a:pt x="650077" y="771522"/>
                </a:cubicBezTo>
                <a:cubicBezTo>
                  <a:pt x="635347" y="762688"/>
                  <a:pt x="635347" y="762688"/>
                  <a:pt x="635347" y="762688"/>
                </a:cubicBezTo>
                <a:cubicBezTo>
                  <a:pt x="626509" y="760725"/>
                  <a:pt x="626509" y="760725"/>
                  <a:pt x="626509" y="760725"/>
                </a:cubicBezTo>
                <a:lnTo>
                  <a:pt x="624545" y="760725"/>
                </a:lnTo>
                <a:cubicBezTo>
                  <a:pt x="599014" y="739130"/>
                  <a:pt x="599014" y="739130"/>
                  <a:pt x="599014" y="739130"/>
                </a:cubicBezTo>
                <a:cubicBezTo>
                  <a:pt x="581338" y="713609"/>
                  <a:pt x="581338" y="713609"/>
                  <a:pt x="581338" y="713609"/>
                </a:cubicBezTo>
                <a:cubicBezTo>
                  <a:pt x="566608" y="702812"/>
                  <a:pt x="566608" y="702812"/>
                  <a:pt x="566608" y="702812"/>
                </a:cubicBezTo>
                <a:cubicBezTo>
                  <a:pt x="548932" y="698885"/>
                  <a:pt x="548932" y="698885"/>
                  <a:pt x="548932" y="698885"/>
                </a:cubicBezTo>
                <a:cubicBezTo>
                  <a:pt x="542058" y="692014"/>
                  <a:pt x="542058" y="692014"/>
                  <a:pt x="542058" y="692014"/>
                </a:cubicBezTo>
                <a:cubicBezTo>
                  <a:pt x="538130" y="683180"/>
                  <a:pt x="538130" y="683180"/>
                  <a:pt x="538130" y="683180"/>
                </a:cubicBezTo>
                <a:cubicBezTo>
                  <a:pt x="520454" y="681217"/>
                  <a:pt x="520454" y="681217"/>
                  <a:pt x="520454" y="681217"/>
                </a:cubicBezTo>
                <a:cubicBezTo>
                  <a:pt x="520454" y="681217"/>
                  <a:pt x="520454" y="681217"/>
                  <a:pt x="518490" y="681217"/>
                </a:cubicBezTo>
                <a:cubicBezTo>
                  <a:pt x="507688" y="674346"/>
                  <a:pt x="507688" y="674346"/>
                  <a:pt x="507688" y="674346"/>
                </a:cubicBezTo>
                <a:cubicBezTo>
                  <a:pt x="503761" y="670419"/>
                  <a:pt x="503761" y="670419"/>
                  <a:pt x="503761" y="670419"/>
                </a:cubicBezTo>
                <a:cubicBezTo>
                  <a:pt x="484121" y="655696"/>
                  <a:pt x="484121" y="655696"/>
                  <a:pt x="484121" y="655696"/>
                </a:cubicBezTo>
                <a:cubicBezTo>
                  <a:pt x="484121" y="653733"/>
                  <a:pt x="484121" y="653733"/>
                  <a:pt x="484121" y="653733"/>
                </a:cubicBezTo>
                <a:cubicBezTo>
                  <a:pt x="488049" y="639009"/>
                  <a:pt x="488049" y="639009"/>
                  <a:pt x="488049" y="639009"/>
                </a:cubicBezTo>
                <a:cubicBezTo>
                  <a:pt x="486085" y="630175"/>
                  <a:pt x="486085" y="630175"/>
                  <a:pt x="486085" y="630175"/>
                </a:cubicBezTo>
                <a:lnTo>
                  <a:pt x="486085" y="638027"/>
                </a:lnTo>
                <a:cubicBezTo>
                  <a:pt x="488049" y="634101"/>
                  <a:pt x="488049" y="634101"/>
                  <a:pt x="488049" y="634101"/>
                </a:cubicBezTo>
                <a:cubicBezTo>
                  <a:pt x="486085" y="621340"/>
                  <a:pt x="486085" y="621340"/>
                  <a:pt x="486085" y="621340"/>
                </a:cubicBezTo>
                <a:cubicBezTo>
                  <a:pt x="484121" y="614469"/>
                  <a:pt x="484121" y="614469"/>
                  <a:pt x="484121" y="614469"/>
                </a:cubicBezTo>
                <a:cubicBezTo>
                  <a:pt x="482157" y="614469"/>
                  <a:pt x="482157" y="612506"/>
                  <a:pt x="484121" y="612506"/>
                </a:cubicBezTo>
                <a:cubicBezTo>
                  <a:pt x="488049" y="603672"/>
                  <a:pt x="488049" y="603672"/>
                  <a:pt x="488049" y="603672"/>
                </a:cubicBezTo>
                <a:cubicBezTo>
                  <a:pt x="486085" y="592875"/>
                  <a:pt x="486085" y="592875"/>
                  <a:pt x="486085" y="592875"/>
                </a:cubicBezTo>
                <a:cubicBezTo>
                  <a:pt x="486085" y="578151"/>
                  <a:pt x="486085" y="578151"/>
                  <a:pt x="486085" y="578151"/>
                </a:cubicBezTo>
                <a:cubicBezTo>
                  <a:pt x="486085" y="576188"/>
                  <a:pt x="486085" y="576188"/>
                  <a:pt x="488049" y="576188"/>
                </a:cubicBezTo>
                <a:cubicBezTo>
                  <a:pt x="490013" y="572261"/>
                  <a:pt x="490013" y="572261"/>
                  <a:pt x="490013" y="572261"/>
                </a:cubicBezTo>
                <a:cubicBezTo>
                  <a:pt x="498851" y="557538"/>
                  <a:pt x="498851" y="557538"/>
                  <a:pt x="498851" y="557538"/>
                </a:cubicBezTo>
                <a:cubicBezTo>
                  <a:pt x="488049" y="539869"/>
                  <a:pt x="488049" y="539869"/>
                  <a:pt x="488049" y="539869"/>
                </a:cubicBezTo>
                <a:cubicBezTo>
                  <a:pt x="486085" y="537906"/>
                  <a:pt x="486085" y="537906"/>
                  <a:pt x="486085" y="537906"/>
                </a:cubicBezTo>
                <a:cubicBezTo>
                  <a:pt x="477247" y="537906"/>
                  <a:pt x="477247" y="537906"/>
                  <a:pt x="477247" y="537906"/>
                </a:cubicBezTo>
                <a:cubicBezTo>
                  <a:pt x="473319" y="535943"/>
                  <a:pt x="473319" y="535943"/>
                  <a:pt x="473319" y="535943"/>
                </a:cubicBezTo>
                <a:cubicBezTo>
                  <a:pt x="471355" y="535943"/>
                  <a:pt x="471355" y="533980"/>
                  <a:pt x="471355" y="533980"/>
                </a:cubicBezTo>
                <a:cubicBezTo>
                  <a:pt x="471355" y="523182"/>
                  <a:pt x="471355" y="523182"/>
                  <a:pt x="471355" y="523182"/>
                </a:cubicBezTo>
                <a:cubicBezTo>
                  <a:pt x="473319" y="512385"/>
                  <a:pt x="473319" y="512385"/>
                  <a:pt x="473319" y="512385"/>
                </a:cubicBezTo>
                <a:cubicBezTo>
                  <a:pt x="473319" y="510422"/>
                  <a:pt x="473319" y="510422"/>
                  <a:pt x="473319" y="510422"/>
                </a:cubicBezTo>
                <a:cubicBezTo>
                  <a:pt x="482157" y="503551"/>
                  <a:pt x="482157" y="503551"/>
                  <a:pt x="482157" y="503551"/>
                </a:cubicBezTo>
                <a:cubicBezTo>
                  <a:pt x="489031" y="483919"/>
                  <a:pt x="489031" y="483919"/>
                  <a:pt x="489031" y="483919"/>
                </a:cubicBezTo>
                <a:cubicBezTo>
                  <a:pt x="489031" y="481956"/>
                  <a:pt x="489031" y="481956"/>
                  <a:pt x="490995" y="481956"/>
                </a:cubicBezTo>
                <a:cubicBezTo>
                  <a:pt x="505725" y="471159"/>
                  <a:pt x="505725" y="471159"/>
                  <a:pt x="505725" y="471159"/>
                </a:cubicBezTo>
                <a:cubicBezTo>
                  <a:pt x="507688" y="467232"/>
                  <a:pt x="507688" y="467232"/>
                  <a:pt x="507688" y="467232"/>
                </a:cubicBezTo>
                <a:cubicBezTo>
                  <a:pt x="509653" y="467232"/>
                  <a:pt x="509653" y="467232"/>
                  <a:pt x="509653" y="467232"/>
                </a:cubicBezTo>
                <a:cubicBezTo>
                  <a:pt x="516527" y="467232"/>
                  <a:pt x="516527" y="467232"/>
                  <a:pt x="516527" y="467232"/>
                </a:cubicBezTo>
                <a:cubicBezTo>
                  <a:pt x="518490" y="460361"/>
                  <a:pt x="518490" y="460361"/>
                  <a:pt x="518490" y="460361"/>
                </a:cubicBezTo>
                <a:cubicBezTo>
                  <a:pt x="520454" y="460361"/>
                  <a:pt x="520454" y="458398"/>
                  <a:pt x="520454" y="458398"/>
                </a:cubicBezTo>
                <a:cubicBezTo>
                  <a:pt x="527328" y="460361"/>
                  <a:pt x="527328" y="460361"/>
                  <a:pt x="527328" y="460361"/>
                </a:cubicBezTo>
                <a:cubicBezTo>
                  <a:pt x="529292" y="453490"/>
                  <a:pt x="529292" y="453490"/>
                  <a:pt x="529292" y="453490"/>
                </a:cubicBezTo>
                <a:lnTo>
                  <a:pt x="531256" y="453490"/>
                </a:lnTo>
                <a:cubicBezTo>
                  <a:pt x="533220" y="451527"/>
                  <a:pt x="533220" y="451527"/>
                  <a:pt x="533220" y="451527"/>
                </a:cubicBezTo>
                <a:cubicBezTo>
                  <a:pt x="529292" y="363185"/>
                  <a:pt x="529292" y="363185"/>
                  <a:pt x="529292" y="363185"/>
                </a:cubicBezTo>
                <a:cubicBezTo>
                  <a:pt x="520454" y="363185"/>
                  <a:pt x="520454" y="363185"/>
                  <a:pt x="520454" y="363185"/>
                </a:cubicBezTo>
                <a:cubicBezTo>
                  <a:pt x="531256" y="356314"/>
                  <a:pt x="531256" y="356314"/>
                  <a:pt x="531256" y="356314"/>
                </a:cubicBezTo>
                <a:cubicBezTo>
                  <a:pt x="538130" y="356314"/>
                  <a:pt x="538130" y="356314"/>
                  <a:pt x="538130" y="356314"/>
                </a:cubicBezTo>
                <a:cubicBezTo>
                  <a:pt x="540094" y="352387"/>
                  <a:pt x="540094" y="352387"/>
                  <a:pt x="540094" y="352387"/>
                </a:cubicBezTo>
                <a:cubicBezTo>
                  <a:pt x="542058" y="348461"/>
                  <a:pt x="542058" y="348461"/>
                  <a:pt x="542058" y="348461"/>
                </a:cubicBezTo>
                <a:cubicBezTo>
                  <a:pt x="545986" y="348461"/>
                  <a:pt x="545986" y="348461"/>
                  <a:pt x="545986" y="348461"/>
                </a:cubicBezTo>
                <a:cubicBezTo>
                  <a:pt x="547950" y="344535"/>
                  <a:pt x="547950" y="344535"/>
                  <a:pt x="547950" y="344535"/>
                </a:cubicBezTo>
                <a:cubicBezTo>
                  <a:pt x="549914" y="337664"/>
                  <a:pt x="549914" y="337664"/>
                  <a:pt x="549914" y="337664"/>
                </a:cubicBezTo>
                <a:cubicBezTo>
                  <a:pt x="580356" y="316069"/>
                  <a:pt x="580356" y="316069"/>
                  <a:pt x="580356" y="316069"/>
                </a:cubicBezTo>
                <a:cubicBezTo>
                  <a:pt x="593122" y="303308"/>
                  <a:pt x="593122" y="303308"/>
                  <a:pt x="593122" y="303308"/>
                </a:cubicBezTo>
                <a:cubicBezTo>
                  <a:pt x="599996" y="299382"/>
                  <a:pt x="599996" y="299382"/>
                  <a:pt x="599996" y="299382"/>
                </a:cubicBezTo>
                <a:cubicBezTo>
                  <a:pt x="606869" y="290548"/>
                  <a:pt x="606869" y="290548"/>
                  <a:pt x="606869" y="290548"/>
                </a:cubicBezTo>
                <a:cubicBezTo>
                  <a:pt x="615707" y="283677"/>
                  <a:pt x="615707" y="283677"/>
                  <a:pt x="615707" y="283677"/>
                </a:cubicBezTo>
                <a:cubicBezTo>
                  <a:pt x="635347" y="262082"/>
                  <a:pt x="635347" y="262082"/>
                  <a:pt x="635347" y="262082"/>
                </a:cubicBezTo>
                <a:cubicBezTo>
                  <a:pt x="653023" y="238524"/>
                  <a:pt x="653023" y="238524"/>
                  <a:pt x="653023" y="238524"/>
                </a:cubicBezTo>
                <a:cubicBezTo>
                  <a:pt x="689356" y="204169"/>
                  <a:pt x="689356" y="204169"/>
                  <a:pt x="689356" y="204169"/>
                </a:cubicBezTo>
                <a:cubicBezTo>
                  <a:pt x="714888" y="184537"/>
                  <a:pt x="714888" y="184537"/>
                  <a:pt x="714888" y="184537"/>
                </a:cubicBezTo>
                <a:cubicBezTo>
                  <a:pt x="762024" y="166869"/>
                  <a:pt x="762024" y="166869"/>
                  <a:pt x="762024" y="166869"/>
                </a:cubicBezTo>
                <a:cubicBezTo>
                  <a:pt x="776754" y="158034"/>
                  <a:pt x="776754" y="158034"/>
                  <a:pt x="776754" y="158034"/>
                </a:cubicBezTo>
                <a:cubicBezTo>
                  <a:pt x="787555" y="151163"/>
                  <a:pt x="787555" y="151163"/>
                  <a:pt x="787555" y="151163"/>
                </a:cubicBezTo>
                <a:cubicBezTo>
                  <a:pt x="800321" y="142329"/>
                  <a:pt x="800321" y="142329"/>
                  <a:pt x="800321" y="142329"/>
                </a:cubicBezTo>
                <a:cubicBezTo>
                  <a:pt x="798357" y="138403"/>
                  <a:pt x="798357" y="138403"/>
                  <a:pt x="798357" y="138403"/>
                </a:cubicBezTo>
                <a:cubicBezTo>
                  <a:pt x="805231" y="138403"/>
                  <a:pt x="805231" y="138403"/>
                  <a:pt x="805231" y="138403"/>
                </a:cubicBezTo>
                <a:cubicBezTo>
                  <a:pt x="805231" y="136440"/>
                  <a:pt x="805231" y="136440"/>
                  <a:pt x="805231" y="136440"/>
                </a:cubicBezTo>
                <a:cubicBezTo>
                  <a:pt x="794429" y="134477"/>
                  <a:pt x="794429" y="134477"/>
                  <a:pt x="794429" y="134477"/>
                </a:cubicBezTo>
                <a:cubicBezTo>
                  <a:pt x="790502" y="136440"/>
                  <a:pt x="790502" y="136440"/>
                  <a:pt x="790502" y="136440"/>
                </a:cubicBezTo>
                <a:cubicBezTo>
                  <a:pt x="783628" y="140366"/>
                  <a:pt x="783628" y="140366"/>
                  <a:pt x="783628" y="140366"/>
                </a:cubicBezTo>
                <a:cubicBezTo>
                  <a:pt x="776754" y="140366"/>
                  <a:pt x="776754" y="140366"/>
                  <a:pt x="776754" y="140366"/>
                </a:cubicBezTo>
                <a:cubicBezTo>
                  <a:pt x="774790" y="138403"/>
                  <a:pt x="774790" y="138403"/>
                  <a:pt x="774790" y="138403"/>
                </a:cubicBezTo>
                <a:cubicBezTo>
                  <a:pt x="767916" y="136440"/>
                  <a:pt x="767916" y="136440"/>
                  <a:pt x="767916" y="136440"/>
                </a:cubicBezTo>
                <a:cubicBezTo>
                  <a:pt x="761042" y="127605"/>
                  <a:pt x="761042" y="127605"/>
                  <a:pt x="761042" y="127605"/>
                </a:cubicBezTo>
                <a:cubicBezTo>
                  <a:pt x="750240" y="123679"/>
                  <a:pt x="750240" y="123679"/>
                  <a:pt x="750240" y="123679"/>
                </a:cubicBezTo>
                <a:cubicBezTo>
                  <a:pt x="703105" y="130550"/>
                  <a:pt x="703105" y="130550"/>
                  <a:pt x="703105" y="130550"/>
                </a:cubicBezTo>
                <a:cubicBezTo>
                  <a:pt x="703105" y="126624"/>
                  <a:pt x="703105" y="126624"/>
                  <a:pt x="703105" y="126624"/>
                </a:cubicBezTo>
                <a:cubicBezTo>
                  <a:pt x="685429" y="133495"/>
                  <a:pt x="685429" y="133495"/>
                  <a:pt x="685429" y="133495"/>
                </a:cubicBezTo>
                <a:cubicBezTo>
                  <a:pt x="678555" y="124661"/>
                  <a:pt x="678555" y="124661"/>
                  <a:pt x="678555" y="124661"/>
                </a:cubicBezTo>
                <a:cubicBezTo>
                  <a:pt x="678555" y="120734"/>
                  <a:pt x="678555" y="120734"/>
                  <a:pt x="678555" y="120734"/>
                </a:cubicBezTo>
                <a:cubicBezTo>
                  <a:pt x="674627" y="116808"/>
                  <a:pt x="674627" y="116808"/>
                  <a:pt x="674627" y="116808"/>
                </a:cubicBezTo>
                <a:cubicBezTo>
                  <a:pt x="670699" y="109937"/>
                  <a:pt x="670699" y="109937"/>
                  <a:pt x="670699" y="109937"/>
                </a:cubicBezTo>
                <a:cubicBezTo>
                  <a:pt x="649095" y="122698"/>
                  <a:pt x="649095" y="122698"/>
                  <a:pt x="649095" y="122698"/>
                </a:cubicBezTo>
                <a:cubicBezTo>
                  <a:pt x="636329" y="135458"/>
                  <a:pt x="636329" y="135458"/>
                  <a:pt x="636329" y="135458"/>
                </a:cubicBezTo>
                <a:cubicBezTo>
                  <a:pt x="621599" y="139384"/>
                  <a:pt x="621599" y="139384"/>
                  <a:pt x="621599" y="139384"/>
                </a:cubicBezTo>
                <a:cubicBezTo>
                  <a:pt x="617671" y="143311"/>
                  <a:pt x="617671" y="143311"/>
                  <a:pt x="617671" y="143311"/>
                </a:cubicBezTo>
                <a:cubicBezTo>
                  <a:pt x="610797" y="139384"/>
                  <a:pt x="610797" y="139384"/>
                  <a:pt x="610797" y="139384"/>
                </a:cubicBezTo>
                <a:cubicBezTo>
                  <a:pt x="598032" y="146256"/>
                  <a:pt x="598032" y="146256"/>
                  <a:pt x="598032" y="146256"/>
                </a:cubicBezTo>
                <a:cubicBezTo>
                  <a:pt x="598032" y="135458"/>
                  <a:pt x="598032" y="135458"/>
                  <a:pt x="598032" y="135458"/>
                </a:cubicBezTo>
                <a:cubicBezTo>
                  <a:pt x="580356" y="133495"/>
                  <a:pt x="580356" y="133495"/>
                  <a:pt x="580356" y="133495"/>
                </a:cubicBezTo>
                <a:cubicBezTo>
                  <a:pt x="584284" y="126624"/>
                  <a:pt x="584284" y="126624"/>
                  <a:pt x="584284" y="126624"/>
                </a:cubicBezTo>
                <a:cubicBezTo>
                  <a:pt x="580356" y="119753"/>
                  <a:pt x="580356" y="119753"/>
                  <a:pt x="580356" y="119753"/>
                </a:cubicBezTo>
                <a:cubicBezTo>
                  <a:pt x="567590" y="117790"/>
                  <a:pt x="567590" y="117790"/>
                  <a:pt x="567590" y="117790"/>
                </a:cubicBezTo>
                <a:cubicBezTo>
                  <a:pt x="549914" y="110919"/>
                  <a:pt x="549914" y="110919"/>
                  <a:pt x="549914" y="110919"/>
                </a:cubicBezTo>
                <a:cubicBezTo>
                  <a:pt x="549914" y="102084"/>
                  <a:pt x="549914" y="102084"/>
                  <a:pt x="549914" y="102084"/>
                </a:cubicBezTo>
                <a:cubicBezTo>
                  <a:pt x="545986" y="95213"/>
                  <a:pt x="545986" y="95213"/>
                  <a:pt x="545986" y="95213"/>
                </a:cubicBezTo>
                <a:cubicBezTo>
                  <a:pt x="524382" y="97176"/>
                  <a:pt x="524382" y="97176"/>
                  <a:pt x="524382" y="97176"/>
                </a:cubicBezTo>
                <a:cubicBezTo>
                  <a:pt x="522418" y="104048"/>
                  <a:pt x="522418" y="104048"/>
                  <a:pt x="522418" y="104048"/>
                </a:cubicBezTo>
                <a:cubicBezTo>
                  <a:pt x="526346" y="114845"/>
                  <a:pt x="526346" y="114845"/>
                  <a:pt x="526346" y="114845"/>
                </a:cubicBezTo>
                <a:cubicBezTo>
                  <a:pt x="513580" y="118771"/>
                  <a:pt x="513580" y="118771"/>
                  <a:pt x="513580" y="118771"/>
                </a:cubicBezTo>
                <a:cubicBezTo>
                  <a:pt x="500815" y="97176"/>
                  <a:pt x="500815" y="97176"/>
                  <a:pt x="500815" y="97176"/>
                </a:cubicBezTo>
                <a:cubicBezTo>
                  <a:pt x="498851" y="95213"/>
                  <a:pt x="498851" y="95213"/>
                  <a:pt x="498851" y="95213"/>
                </a:cubicBezTo>
                <a:cubicBezTo>
                  <a:pt x="499833" y="88342"/>
                  <a:pt x="499833" y="88342"/>
                  <a:pt x="499833" y="88342"/>
                </a:cubicBezTo>
                <a:cubicBezTo>
                  <a:pt x="495905" y="84416"/>
                  <a:pt x="495905" y="84416"/>
                  <a:pt x="495905" y="84416"/>
                </a:cubicBezTo>
                <a:cubicBezTo>
                  <a:pt x="478229" y="84416"/>
                  <a:pt x="478229" y="84416"/>
                  <a:pt x="478229" y="84416"/>
                </a:cubicBezTo>
                <a:cubicBezTo>
                  <a:pt x="476265" y="84416"/>
                  <a:pt x="476265" y="84416"/>
                  <a:pt x="476265" y="84416"/>
                </a:cubicBezTo>
                <a:cubicBezTo>
                  <a:pt x="472337" y="82453"/>
                  <a:pt x="472337" y="82453"/>
                  <a:pt x="472337" y="82453"/>
                </a:cubicBezTo>
                <a:cubicBezTo>
                  <a:pt x="474301" y="73619"/>
                  <a:pt x="474301" y="73619"/>
                  <a:pt x="474301" y="73619"/>
                </a:cubicBezTo>
                <a:cubicBezTo>
                  <a:pt x="476265" y="73619"/>
                  <a:pt x="476265" y="73619"/>
                  <a:pt x="476265" y="73619"/>
                </a:cubicBezTo>
                <a:cubicBezTo>
                  <a:pt x="480193" y="71655"/>
                  <a:pt x="480193" y="71655"/>
                  <a:pt x="480193" y="71655"/>
                </a:cubicBezTo>
                <a:cubicBezTo>
                  <a:pt x="480193" y="69692"/>
                  <a:pt x="480193" y="69692"/>
                  <a:pt x="480193" y="69692"/>
                </a:cubicBezTo>
                <a:cubicBezTo>
                  <a:pt x="471355" y="71655"/>
                  <a:pt x="471355" y="71655"/>
                  <a:pt x="471355" y="71655"/>
                </a:cubicBezTo>
                <a:cubicBezTo>
                  <a:pt x="447787" y="60858"/>
                  <a:pt x="447787" y="60858"/>
                  <a:pt x="447787" y="60858"/>
                </a:cubicBezTo>
                <a:cubicBezTo>
                  <a:pt x="447787" y="58895"/>
                  <a:pt x="447787" y="58895"/>
                  <a:pt x="447787" y="58895"/>
                </a:cubicBezTo>
                <a:cubicBezTo>
                  <a:pt x="428148" y="58895"/>
                  <a:pt x="428148" y="58895"/>
                  <a:pt x="428148" y="58895"/>
                </a:cubicBezTo>
                <a:cubicBezTo>
                  <a:pt x="426183" y="58895"/>
                  <a:pt x="426183" y="58895"/>
                  <a:pt x="426183" y="58895"/>
                </a:cubicBezTo>
                <a:cubicBezTo>
                  <a:pt x="415381" y="56932"/>
                  <a:pt x="415381" y="56932"/>
                  <a:pt x="415381" y="56932"/>
                </a:cubicBezTo>
                <a:cubicBezTo>
                  <a:pt x="397706" y="63803"/>
                  <a:pt x="397706" y="63803"/>
                  <a:pt x="397706" y="63803"/>
                </a:cubicBezTo>
                <a:cubicBezTo>
                  <a:pt x="395742" y="70674"/>
                  <a:pt x="395742" y="70674"/>
                  <a:pt x="395742" y="70674"/>
                </a:cubicBezTo>
                <a:cubicBezTo>
                  <a:pt x="388868" y="74600"/>
                  <a:pt x="388868" y="74600"/>
                  <a:pt x="388868" y="74600"/>
                </a:cubicBezTo>
                <a:cubicBezTo>
                  <a:pt x="360390" y="78526"/>
                  <a:pt x="360390" y="78526"/>
                  <a:pt x="360390" y="78526"/>
                </a:cubicBezTo>
                <a:cubicBezTo>
                  <a:pt x="353516" y="74600"/>
                  <a:pt x="353516" y="74600"/>
                  <a:pt x="353516" y="74600"/>
                </a:cubicBezTo>
                <a:cubicBezTo>
                  <a:pt x="353516" y="67729"/>
                  <a:pt x="353516" y="67729"/>
                  <a:pt x="353516" y="67729"/>
                </a:cubicBezTo>
                <a:cubicBezTo>
                  <a:pt x="351552" y="60858"/>
                  <a:pt x="351552" y="60858"/>
                  <a:pt x="351552" y="60858"/>
                </a:cubicBezTo>
                <a:cubicBezTo>
                  <a:pt x="310309" y="56932"/>
                  <a:pt x="310309" y="56932"/>
                  <a:pt x="310309" y="56932"/>
                </a:cubicBezTo>
                <a:cubicBezTo>
                  <a:pt x="306381" y="50061"/>
                  <a:pt x="306381" y="50061"/>
                  <a:pt x="306381" y="50061"/>
                </a:cubicBezTo>
                <a:cubicBezTo>
                  <a:pt x="302453" y="48097"/>
                  <a:pt x="302453" y="48097"/>
                  <a:pt x="302453" y="48097"/>
                </a:cubicBezTo>
                <a:cubicBezTo>
                  <a:pt x="293615" y="48097"/>
                  <a:pt x="293615" y="48097"/>
                  <a:pt x="293615" y="48097"/>
                </a:cubicBezTo>
                <a:cubicBezTo>
                  <a:pt x="289687" y="52024"/>
                  <a:pt x="289687" y="52024"/>
                  <a:pt x="289687" y="52024"/>
                </a:cubicBezTo>
                <a:cubicBezTo>
                  <a:pt x="274957" y="48097"/>
                  <a:pt x="274957" y="48097"/>
                  <a:pt x="274957" y="48097"/>
                </a:cubicBezTo>
                <a:cubicBezTo>
                  <a:pt x="262191" y="37300"/>
                  <a:pt x="262191" y="37300"/>
                  <a:pt x="262191" y="37300"/>
                </a:cubicBezTo>
                <a:cubicBezTo>
                  <a:pt x="260227" y="28466"/>
                  <a:pt x="260227" y="28466"/>
                  <a:pt x="260227" y="28466"/>
                </a:cubicBezTo>
                <a:cubicBezTo>
                  <a:pt x="262191" y="24540"/>
                  <a:pt x="262191" y="24540"/>
                  <a:pt x="262191" y="24540"/>
                </a:cubicBezTo>
                <a:cubicBezTo>
                  <a:pt x="260227" y="24540"/>
                  <a:pt x="260227" y="24540"/>
                  <a:pt x="260227" y="24540"/>
                </a:cubicBezTo>
                <a:cubicBezTo>
                  <a:pt x="249425" y="24540"/>
                  <a:pt x="249425" y="24540"/>
                  <a:pt x="249425" y="24540"/>
                </a:cubicBezTo>
                <a:cubicBezTo>
                  <a:pt x="245497" y="22576"/>
                  <a:pt x="245497" y="22576"/>
                  <a:pt x="245497" y="22576"/>
                </a:cubicBezTo>
                <a:cubicBezTo>
                  <a:pt x="243533" y="20613"/>
                  <a:pt x="243533" y="20613"/>
                  <a:pt x="243533" y="20613"/>
                </a:cubicBezTo>
                <a:cubicBezTo>
                  <a:pt x="241569" y="11779"/>
                  <a:pt x="241569" y="11779"/>
                  <a:pt x="241569" y="11779"/>
                </a:cubicBezTo>
                <a:cubicBezTo>
                  <a:pt x="234695" y="0"/>
                  <a:pt x="234695" y="0"/>
                  <a:pt x="234695" y="0"/>
                </a:cubicBezTo>
                <a:cubicBezTo>
                  <a:pt x="232731" y="0"/>
                  <a:pt x="232731" y="0"/>
                  <a:pt x="232731" y="0"/>
                </a:cubicBezTo>
                <a:cubicBezTo>
                  <a:pt x="228803" y="1963"/>
                  <a:pt x="228803" y="1963"/>
                  <a:pt x="228803" y="1963"/>
                </a:cubicBezTo>
                <a:cubicBezTo>
                  <a:pt x="224876" y="3926"/>
                  <a:pt x="224876" y="3926"/>
                  <a:pt x="224876" y="3926"/>
                </a:cubicBezTo>
                <a:cubicBezTo>
                  <a:pt x="220948" y="12761"/>
                  <a:pt x="220948" y="12761"/>
                  <a:pt x="220948" y="12761"/>
                </a:cubicBezTo>
                <a:cubicBezTo>
                  <a:pt x="212110" y="19632"/>
                  <a:pt x="212110" y="19632"/>
                  <a:pt x="212110" y="19632"/>
                </a:cubicBezTo>
                <a:cubicBezTo>
                  <a:pt x="203272" y="21595"/>
                  <a:pt x="203272" y="21595"/>
                  <a:pt x="203272" y="21595"/>
                </a:cubicBezTo>
                <a:cubicBezTo>
                  <a:pt x="194434" y="21595"/>
                  <a:pt x="194434" y="21595"/>
                  <a:pt x="194434" y="21595"/>
                </a:cubicBezTo>
                <a:cubicBezTo>
                  <a:pt x="185596" y="17668"/>
                  <a:pt x="185596" y="17668"/>
                  <a:pt x="185596" y="17668"/>
                </a:cubicBezTo>
                <a:cubicBezTo>
                  <a:pt x="181668" y="15705"/>
                  <a:pt x="181668" y="15705"/>
                  <a:pt x="181668" y="15705"/>
                </a:cubicBezTo>
                <a:cubicBezTo>
                  <a:pt x="179704" y="11779"/>
                  <a:pt x="179704" y="11779"/>
                  <a:pt x="179704" y="11779"/>
                </a:cubicBezTo>
                <a:cubicBezTo>
                  <a:pt x="181668" y="2945"/>
                  <a:pt x="181668" y="2945"/>
                  <a:pt x="181668" y="2945"/>
                </a:cubicBezTo>
                <a:cubicBezTo>
                  <a:pt x="0" y="2945"/>
                  <a:pt x="0" y="2945"/>
                  <a:pt x="0" y="2945"/>
                </a:cubicBezTo>
                <a:cubicBezTo>
                  <a:pt x="0" y="11779"/>
                  <a:pt x="0" y="11779"/>
                  <a:pt x="0" y="11779"/>
                </a:cubicBezTo>
                <a:lnTo>
                  <a:pt x="2946" y="19632"/>
                </a:lnTo>
                <a:close/>
              </a:path>
            </a:pathLst>
          </a:custGeom>
          <a:solidFill>
            <a:srgbClr val="0000C1"/>
          </a:solidFill>
          <a:ln w="9808"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496DF85C-6EBB-F600-B9F9-315CFD47A7FB}"/>
              </a:ext>
            </a:extLst>
          </p:cNvPr>
          <p:cNvSpPr/>
          <p:nvPr/>
        </p:nvSpPr>
        <p:spPr>
          <a:xfrm>
            <a:off x="1641116" y="1370484"/>
            <a:ext cx="1263820" cy="804895"/>
          </a:xfrm>
          <a:custGeom>
            <a:avLst/>
            <a:gdLst>
              <a:gd name="connsiteX0" fmla="*/ 8838 w 1263820"/>
              <a:gd name="connsiteY0" fmla="*/ 170795 h 804895"/>
              <a:gd name="connsiteX1" fmla="*/ 15712 w 1263820"/>
              <a:gd name="connsiteY1" fmla="*/ 177666 h 804895"/>
              <a:gd name="connsiteX2" fmla="*/ 15712 w 1263820"/>
              <a:gd name="connsiteY2" fmla="*/ 179629 h 804895"/>
              <a:gd name="connsiteX3" fmla="*/ 15712 w 1263820"/>
              <a:gd name="connsiteY3" fmla="*/ 190427 h 804895"/>
              <a:gd name="connsiteX4" fmla="*/ 19640 w 1263820"/>
              <a:gd name="connsiteY4" fmla="*/ 192390 h 804895"/>
              <a:gd name="connsiteX5" fmla="*/ 19640 w 1263820"/>
              <a:gd name="connsiteY5" fmla="*/ 194353 h 804895"/>
              <a:gd name="connsiteX6" fmla="*/ 19640 w 1263820"/>
              <a:gd name="connsiteY6" fmla="*/ 198279 h 804895"/>
              <a:gd name="connsiteX7" fmla="*/ 23568 w 1263820"/>
              <a:gd name="connsiteY7" fmla="*/ 200242 h 804895"/>
              <a:gd name="connsiteX8" fmla="*/ 23568 w 1263820"/>
              <a:gd name="connsiteY8" fmla="*/ 202206 h 804895"/>
              <a:gd name="connsiteX9" fmla="*/ 23568 w 1263820"/>
              <a:gd name="connsiteY9" fmla="*/ 211040 h 804895"/>
              <a:gd name="connsiteX10" fmla="*/ 25532 w 1263820"/>
              <a:gd name="connsiteY10" fmla="*/ 213003 h 804895"/>
              <a:gd name="connsiteX11" fmla="*/ 25532 w 1263820"/>
              <a:gd name="connsiteY11" fmla="*/ 215948 h 804895"/>
              <a:gd name="connsiteX12" fmla="*/ 25532 w 1263820"/>
              <a:gd name="connsiteY12" fmla="*/ 219874 h 804895"/>
              <a:gd name="connsiteX13" fmla="*/ 23568 w 1263820"/>
              <a:gd name="connsiteY13" fmla="*/ 219874 h 804895"/>
              <a:gd name="connsiteX14" fmla="*/ 19640 w 1263820"/>
              <a:gd name="connsiteY14" fmla="*/ 226745 h 804895"/>
              <a:gd name="connsiteX15" fmla="*/ 21604 w 1263820"/>
              <a:gd name="connsiteY15" fmla="*/ 228708 h 804895"/>
              <a:gd name="connsiteX16" fmla="*/ 21604 w 1263820"/>
              <a:gd name="connsiteY16" fmla="*/ 230671 h 804895"/>
              <a:gd name="connsiteX17" fmla="*/ 21604 w 1263820"/>
              <a:gd name="connsiteY17" fmla="*/ 232635 h 804895"/>
              <a:gd name="connsiteX18" fmla="*/ 25532 w 1263820"/>
              <a:gd name="connsiteY18" fmla="*/ 236561 h 804895"/>
              <a:gd name="connsiteX19" fmla="*/ 27496 w 1263820"/>
              <a:gd name="connsiteY19" fmla="*/ 238524 h 804895"/>
              <a:gd name="connsiteX20" fmla="*/ 25532 w 1263820"/>
              <a:gd name="connsiteY20" fmla="*/ 240487 h 804895"/>
              <a:gd name="connsiteX21" fmla="*/ 23568 w 1263820"/>
              <a:gd name="connsiteY21" fmla="*/ 242450 h 804895"/>
              <a:gd name="connsiteX22" fmla="*/ 21604 w 1263820"/>
              <a:gd name="connsiteY22" fmla="*/ 242450 h 804895"/>
              <a:gd name="connsiteX23" fmla="*/ 14730 w 1263820"/>
              <a:gd name="connsiteY23" fmla="*/ 242450 h 804895"/>
              <a:gd name="connsiteX24" fmla="*/ 27496 w 1263820"/>
              <a:gd name="connsiteY24" fmla="*/ 251285 h 804895"/>
              <a:gd name="connsiteX25" fmla="*/ 27496 w 1263820"/>
              <a:gd name="connsiteY25" fmla="*/ 253248 h 804895"/>
              <a:gd name="connsiteX26" fmla="*/ 34370 w 1263820"/>
              <a:gd name="connsiteY26" fmla="*/ 267971 h 804895"/>
              <a:gd name="connsiteX27" fmla="*/ 52045 w 1263820"/>
              <a:gd name="connsiteY27" fmla="*/ 276806 h 804895"/>
              <a:gd name="connsiteX28" fmla="*/ 52045 w 1263820"/>
              <a:gd name="connsiteY28" fmla="*/ 278769 h 804895"/>
              <a:gd name="connsiteX29" fmla="*/ 54009 w 1263820"/>
              <a:gd name="connsiteY29" fmla="*/ 289566 h 804895"/>
              <a:gd name="connsiteX30" fmla="*/ 66775 w 1263820"/>
              <a:gd name="connsiteY30" fmla="*/ 304290 h 804895"/>
              <a:gd name="connsiteX31" fmla="*/ 70703 w 1263820"/>
              <a:gd name="connsiteY31" fmla="*/ 315087 h 804895"/>
              <a:gd name="connsiteX32" fmla="*/ 70703 w 1263820"/>
              <a:gd name="connsiteY32" fmla="*/ 317050 h 804895"/>
              <a:gd name="connsiteX33" fmla="*/ 72667 w 1263820"/>
              <a:gd name="connsiteY33" fmla="*/ 323922 h 804895"/>
              <a:gd name="connsiteX34" fmla="*/ 76595 w 1263820"/>
              <a:gd name="connsiteY34" fmla="*/ 327848 h 804895"/>
              <a:gd name="connsiteX35" fmla="*/ 83469 w 1263820"/>
              <a:gd name="connsiteY35" fmla="*/ 336682 h 804895"/>
              <a:gd name="connsiteX36" fmla="*/ 83469 w 1263820"/>
              <a:gd name="connsiteY36" fmla="*/ 338645 h 804895"/>
              <a:gd name="connsiteX37" fmla="*/ 79541 w 1263820"/>
              <a:gd name="connsiteY37" fmla="*/ 347479 h 804895"/>
              <a:gd name="connsiteX38" fmla="*/ 83469 w 1263820"/>
              <a:gd name="connsiteY38" fmla="*/ 354351 h 804895"/>
              <a:gd name="connsiteX39" fmla="*/ 94271 w 1263820"/>
              <a:gd name="connsiteY39" fmla="*/ 363185 h 804895"/>
              <a:gd name="connsiteX40" fmla="*/ 94271 w 1263820"/>
              <a:gd name="connsiteY40" fmla="*/ 365148 h 804895"/>
              <a:gd name="connsiteX41" fmla="*/ 94271 w 1263820"/>
              <a:gd name="connsiteY41" fmla="*/ 373982 h 804895"/>
              <a:gd name="connsiteX42" fmla="*/ 98199 w 1263820"/>
              <a:gd name="connsiteY42" fmla="*/ 370056 h 804895"/>
              <a:gd name="connsiteX43" fmla="*/ 100163 w 1263820"/>
              <a:gd name="connsiteY43" fmla="*/ 370056 h 804895"/>
              <a:gd name="connsiteX44" fmla="*/ 104091 w 1263820"/>
              <a:gd name="connsiteY44" fmla="*/ 370056 h 804895"/>
              <a:gd name="connsiteX45" fmla="*/ 104091 w 1263820"/>
              <a:gd name="connsiteY45" fmla="*/ 372019 h 804895"/>
              <a:gd name="connsiteX46" fmla="*/ 108019 w 1263820"/>
              <a:gd name="connsiteY46" fmla="*/ 378890 h 804895"/>
              <a:gd name="connsiteX47" fmla="*/ 108019 w 1263820"/>
              <a:gd name="connsiteY47" fmla="*/ 380853 h 804895"/>
              <a:gd name="connsiteX48" fmla="*/ 106055 w 1263820"/>
              <a:gd name="connsiteY48" fmla="*/ 384780 h 804895"/>
              <a:gd name="connsiteX49" fmla="*/ 108019 w 1263820"/>
              <a:gd name="connsiteY49" fmla="*/ 386743 h 804895"/>
              <a:gd name="connsiteX50" fmla="*/ 111947 w 1263820"/>
              <a:gd name="connsiteY50" fmla="*/ 386743 h 804895"/>
              <a:gd name="connsiteX51" fmla="*/ 113911 w 1263820"/>
              <a:gd name="connsiteY51" fmla="*/ 386743 h 804895"/>
              <a:gd name="connsiteX52" fmla="*/ 117839 w 1263820"/>
              <a:gd name="connsiteY52" fmla="*/ 388706 h 804895"/>
              <a:gd name="connsiteX53" fmla="*/ 128641 w 1263820"/>
              <a:gd name="connsiteY53" fmla="*/ 386743 h 804895"/>
              <a:gd name="connsiteX54" fmla="*/ 130605 w 1263820"/>
              <a:gd name="connsiteY54" fmla="*/ 386743 h 804895"/>
              <a:gd name="connsiteX55" fmla="*/ 134533 w 1263820"/>
              <a:gd name="connsiteY55" fmla="*/ 388706 h 804895"/>
              <a:gd name="connsiteX56" fmla="*/ 136496 w 1263820"/>
              <a:gd name="connsiteY56" fmla="*/ 390669 h 804895"/>
              <a:gd name="connsiteX57" fmla="*/ 136496 w 1263820"/>
              <a:gd name="connsiteY57" fmla="*/ 394595 h 804895"/>
              <a:gd name="connsiteX58" fmla="*/ 136496 w 1263820"/>
              <a:gd name="connsiteY58" fmla="*/ 396559 h 804895"/>
              <a:gd name="connsiteX59" fmla="*/ 129623 w 1263820"/>
              <a:gd name="connsiteY59" fmla="*/ 411282 h 804895"/>
              <a:gd name="connsiteX60" fmla="*/ 129623 w 1263820"/>
              <a:gd name="connsiteY60" fmla="*/ 413245 h 804895"/>
              <a:gd name="connsiteX61" fmla="*/ 122749 w 1263820"/>
              <a:gd name="connsiteY61" fmla="*/ 415209 h 804895"/>
              <a:gd name="connsiteX62" fmla="*/ 122749 w 1263820"/>
              <a:gd name="connsiteY62" fmla="*/ 424043 h 804895"/>
              <a:gd name="connsiteX63" fmla="*/ 118821 w 1263820"/>
              <a:gd name="connsiteY63" fmla="*/ 430914 h 804895"/>
              <a:gd name="connsiteX64" fmla="*/ 114893 w 1263820"/>
              <a:gd name="connsiteY64" fmla="*/ 445638 h 804895"/>
              <a:gd name="connsiteX65" fmla="*/ 112929 w 1263820"/>
              <a:gd name="connsiteY65" fmla="*/ 447601 h 804895"/>
              <a:gd name="connsiteX66" fmla="*/ 110965 w 1263820"/>
              <a:gd name="connsiteY66" fmla="*/ 449564 h 804895"/>
              <a:gd name="connsiteX67" fmla="*/ 110965 w 1263820"/>
              <a:gd name="connsiteY67" fmla="*/ 451527 h 804895"/>
              <a:gd name="connsiteX68" fmla="*/ 112929 w 1263820"/>
              <a:gd name="connsiteY68" fmla="*/ 453490 h 804895"/>
              <a:gd name="connsiteX69" fmla="*/ 110965 w 1263820"/>
              <a:gd name="connsiteY69" fmla="*/ 462324 h 804895"/>
              <a:gd name="connsiteX70" fmla="*/ 109001 w 1263820"/>
              <a:gd name="connsiteY70" fmla="*/ 464288 h 804895"/>
              <a:gd name="connsiteX71" fmla="*/ 107037 w 1263820"/>
              <a:gd name="connsiteY71" fmla="*/ 464288 h 804895"/>
              <a:gd name="connsiteX72" fmla="*/ 105073 w 1263820"/>
              <a:gd name="connsiteY72" fmla="*/ 466251 h 804895"/>
              <a:gd name="connsiteX73" fmla="*/ 103109 w 1263820"/>
              <a:gd name="connsiteY73" fmla="*/ 464288 h 804895"/>
              <a:gd name="connsiteX74" fmla="*/ 107037 w 1263820"/>
              <a:gd name="connsiteY74" fmla="*/ 473122 h 804895"/>
              <a:gd name="connsiteX75" fmla="*/ 105073 w 1263820"/>
              <a:gd name="connsiteY75" fmla="*/ 477048 h 804895"/>
              <a:gd name="connsiteX76" fmla="*/ 101145 w 1263820"/>
              <a:gd name="connsiteY76" fmla="*/ 483919 h 804895"/>
              <a:gd name="connsiteX77" fmla="*/ 103109 w 1263820"/>
              <a:gd name="connsiteY77" fmla="*/ 483919 h 804895"/>
              <a:gd name="connsiteX78" fmla="*/ 103109 w 1263820"/>
              <a:gd name="connsiteY78" fmla="*/ 487845 h 804895"/>
              <a:gd name="connsiteX79" fmla="*/ 107037 w 1263820"/>
              <a:gd name="connsiteY79" fmla="*/ 489809 h 804895"/>
              <a:gd name="connsiteX80" fmla="*/ 107037 w 1263820"/>
              <a:gd name="connsiteY80" fmla="*/ 493735 h 804895"/>
              <a:gd name="connsiteX81" fmla="*/ 105073 w 1263820"/>
              <a:gd name="connsiteY81" fmla="*/ 500606 h 804895"/>
              <a:gd name="connsiteX82" fmla="*/ 107037 w 1263820"/>
              <a:gd name="connsiteY82" fmla="*/ 507477 h 804895"/>
              <a:gd name="connsiteX83" fmla="*/ 107037 w 1263820"/>
              <a:gd name="connsiteY83" fmla="*/ 509440 h 804895"/>
              <a:gd name="connsiteX84" fmla="*/ 105073 w 1263820"/>
              <a:gd name="connsiteY84" fmla="*/ 513367 h 804895"/>
              <a:gd name="connsiteX85" fmla="*/ 103109 w 1263820"/>
              <a:gd name="connsiteY85" fmla="*/ 513367 h 804895"/>
              <a:gd name="connsiteX86" fmla="*/ 94271 w 1263820"/>
              <a:gd name="connsiteY86" fmla="*/ 513367 h 804895"/>
              <a:gd name="connsiteX87" fmla="*/ 85433 w 1263820"/>
              <a:gd name="connsiteY87" fmla="*/ 522201 h 804895"/>
              <a:gd name="connsiteX88" fmla="*/ 89361 w 1263820"/>
              <a:gd name="connsiteY88" fmla="*/ 532998 h 804895"/>
              <a:gd name="connsiteX89" fmla="*/ 87397 w 1263820"/>
              <a:gd name="connsiteY89" fmla="*/ 539869 h 804895"/>
              <a:gd name="connsiteX90" fmla="*/ 87397 w 1263820"/>
              <a:gd name="connsiteY90" fmla="*/ 541832 h 804895"/>
              <a:gd name="connsiteX91" fmla="*/ 80523 w 1263820"/>
              <a:gd name="connsiteY91" fmla="*/ 543796 h 804895"/>
              <a:gd name="connsiteX92" fmla="*/ 82487 w 1263820"/>
              <a:gd name="connsiteY92" fmla="*/ 545759 h 804895"/>
              <a:gd name="connsiteX93" fmla="*/ 82487 w 1263820"/>
              <a:gd name="connsiteY93" fmla="*/ 547722 h 804895"/>
              <a:gd name="connsiteX94" fmla="*/ 80523 w 1263820"/>
              <a:gd name="connsiteY94" fmla="*/ 551648 h 804895"/>
              <a:gd name="connsiteX95" fmla="*/ 87397 w 1263820"/>
              <a:gd name="connsiteY95" fmla="*/ 553611 h 804895"/>
              <a:gd name="connsiteX96" fmla="*/ 89361 w 1263820"/>
              <a:gd name="connsiteY96" fmla="*/ 555575 h 804895"/>
              <a:gd name="connsiteX97" fmla="*/ 91325 w 1263820"/>
              <a:gd name="connsiteY97" fmla="*/ 564409 h 804895"/>
              <a:gd name="connsiteX98" fmla="*/ 100163 w 1263820"/>
              <a:gd name="connsiteY98" fmla="*/ 571280 h 804895"/>
              <a:gd name="connsiteX99" fmla="*/ 104091 w 1263820"/>
              <a:gd name="connsiteY99" fmla="*/ 569317 h 804895"/>
              <a:gd name="connsiteX100" fmla="*/ 108019 w 1263820"/>
              <a:gd name="connsiteY100" fmla="*/ 562446 h 804895"/>
              <a:gd name="connsiteX101" fmla="*/ 109983 w 1263820"/>
              <a:gd name="connsiteY101" fmla="*/ 560482 h 804895"/>
              <a:gd name="connsiteX102" fmla="*/ 113911 w 1263820"/>
              <a:gd name="connsiteY102" fmla="*/ 562446 h 804895"/>
              <a:gd name="connsiteX103" fmla="*/ 120785 w 1263820"/>
              <a:gd name="connsiteY103" fmla="*/ 560482 h 804895"/>
              <a:gd name="connsiteX104" fmla="*/ 131587 w 1263820"/>
              <a:gd name="connsiteY104" fmla="*/ 551648 h 804895"/>
              <a:gd name="connsiteX105" fmla="*/ 135515 w 1263820"/>
              <a:gd name="connsiteY105" fmla="*/ 549685 h 804895"/>
              <a:gd name="connsiteX106" fmla="*/ 137479 w 1263820"/>
              <a:gd name="connsiteY106" fmla="*/ 542814 h 804895"/>
              <a:gd name="connsiteX107" fmla="*/ 137479 w 1263820"/>
              <a:gd name="connsiteY107" fmla="*/ 540851 h 804895"/>
              <a:gd name="connsiteX108" fmla="*/ 144352 w 1263820"/>
              <a:gd name="connsiteY108" fmla="*/ 540851 h 804895"/>
              <a:gd name="connsiteX109" fmla="*/ 146316 w 1263820"/>
              <a:gd name="connsiteY109" fmla="*/ 542814 h 804895"/>
              <a:gd name="connsiteX110" fmla="*/ 146316 w 1263820"/>
              <a:gd name="connsiteY110" fmla="*/ 544777 h 804895"/>
              <a:gd name="connsiteX111" fmla="*/ 148280 w 1263820"/>
              <a:gd name="connsiteY111" fmla="*/ 546740 h 804895"/>
              <a:gd name="connsiteX112" fmla="*/ 150244 w 1263820"/>
              <a:gd name="connsiteY112" fmla="*/ 546740 h 804895"/>
              <a:gd name="connsiteX113" fmla="*/ 150244 w 1263820"/>
              <a:gd name="connsiteY113" fmla="*/ 555575 h 804895"/>
              <a:gd name="connsiteX114" fmla="*/ 154172 w 1263820"/>
              <a:gd name="connsiteY114" fmla="*/ 557538 h 804895"/>
              <a:gd name="connsiteX115" fmla="*/ 158100 w 1263820"/>
              <a:gd name="connsiteY115" fmla="*/ 561464 h 804895"/>
              <a:gd name="connsiteX116" fmla="*/ 158100 w 1263820"/>
              <a:gd name="connsiteY116" fmla="*/ 563427 h 804895"/>
              <a:gd name="connsiteX117" fmla="*/ 156136 w 1263820"/>
              <a:gd name="connsiteY117" fmla="*/ 572261 h 804895"/>
              <a:gd name="connsiteX118" fmla="*/ 160064 w 1263820"/>
              <a:gd name="connsiteY118" fmla="*/ 572261 h 804895"/>
              <a:gd name="connsiteX119" fmla="*/ 160064 w 1263820"/>
              <a:gd name="connsiteY119" fmla="*/ 574225 h 804895"/>
              <a:gd name="connsiteX120" fmla="*/ 160064 w 1263820"/>
              <a:gd name="connsiteY120" fmla="*/ 576188 h 804895"/>
              <a:gd name="connsiteX121" fmla="*/ 158100 w 1263820"/>
              <a:gd name="connsiteY121" fmla="*/ 585022 h 804895"/>
              <a:gd name="connsiteX122" fmla="*/ 160064 w 1263820"/>
              <a:gd name="connsiteY122" fmla="*/ 595819 h 804895"/>
              <a:gd name="connsiteX123" fmla="*/ 160064 w 1263820"/>
              <a:gd name="connsiteY123" fmla="*/ 604654 h 804895"/>
              <a:gd name="connsiteX124" fmla="*/ 163992 w 1263820"/>
              <a:gd name="connsiteY124" fmla="*/ 624285 h 804895"/>
              <a:gd name="connsiteX125" fmla="*/ 167920 w 1263820"/>
              <a:gd name="connsiteY125" fmla="*/ 628211 h 804895"/>
              <a:gd name="connsiteX126" fmla="*/ 169884 w 1263820"/>
              <a:gd name="connsiteY126" fmla="*/ 630175 h 804895"/>
              <a:gd name="connsiteX127" fmla="*/ 169884 w 1263820"/>
              <a:gd name="connsiteY127" fmla="*/ 639009 h 804895"/>
              <a:gd name="connsiteX128" fmla="*/ 176758 w 1263820"/>
              <a:gd name="connsiteY128" fmla="*/ 640972 h 804895"/>
              <a:gd name="connsiteX129" fmla="*/ 176758 w 1263820"/>
              <a:gd name="connsiteY129" fmla="*/ 642935 h 804895"/>
              <a:gd name="connsiteX130" fmla="*/ 176758 w 1263820"/>
              <a:gd name="connsiteY130" fmla="*/ 644898 h 804895"/>
              <a:gd name="connsiteX131" fmla="*/ 174794 w 1263820"/>
              <a:gd name="connsiteY131" fmla="*/ 646862 h 804895"/>
              <a:gd name="connsiteX132" fmla="*/ 181668 w 1263820"/>
              <a:gd name="connsiteY132" fmla="*/ 650788 h 804895"/>
              <a:gd name="connsiteX133" fmla="*/ 181668 w 1263820"/>
              <a:gd name="connsiteY133" fmla="*/ 652751 h 804895"/>
              <a:gd name="connsiteX134" fmla="*/ 179704 w 1263820"/>
              <a:gd name="connsiteY134" fmla="*/ 667475 h 804895"/>
              <a:gd name="connsiteX135" fmla="*/ 177740 w 1263820"/>
              <a:gd name="connsiteY135" fmla="*/ 669438 h 804895"/>
              <a:gd name="connsiteX136" fmla="*/ 175776 w 1263820"/>
              <a:gd name="connsiteY136" fmla="*/ 671401 h 804895"/>
              <a:gd name="connsiteX137" fmla="*/ 177740 w 1263820"/>
              <a:gd name="connsiteY137" fmla="*/ 682198 h 804895"/>
              <a:gd name="connsiteX138" fmla="*/ 186578 w 1263820"/>
              <a:gd name="connsiteY138" fmla="*/ 689069 h 804895"/>
              <a:gd name="connsiteX139" fmla="*/ 186578 w 1263820"/>
              <a:gd name="connsiteY139" fmla="*/ 691033 h 804895"/>
              <a:gd name="connsiteX140" fmla="*/ 186578 w 1263820"/>
              <a:gd name="connsiteY140" fmla="*/ 692996 h 804895"/>
              <a:gd name="connsiteX141" fmla="*/ 195416 w 1263820"/>
              <a:gd name="connsiteY141" fmla="*/ 691033 h 804895"/>
              <a:gd name="connsiteX142" fmla="*/ 197380 w 1263820"/>
              <a:gd name="connsiteY142" fmla="*/ 691033 h 804895"/>
              <a:gd name="connsiteX143" fmla="*/ 199344 w 1263820"/>
              <a:gd name="connsiteY143" fmla="*/ 691033 h 804895"/>
              <a:gd name="connsiteX144" fmla="*/ 208182 w 1263820"/>
              <a:gd name="connsiteY144" fmla="*/ 701830 h 804895"/>
              <a:gd name="connsiteX145" fmla="*/ 215056 w 1263820"/>
              <a:gd name="connsiteY145" fmla="*/ 725388 h 804895"/>
              <a:gd name="connsiteX146" fmla="*/ 215056 w 1263820"/>
              <a:gd name="connsiteY146" fmla="*/ 736185 h 804895"/>
              <a:gd name="connsiteX147" fmla="*/ 211128 w 1263820"/>
              <a:gd name="connsiteY147" fmla="*/ 740112 h 804895"/>
              <a:gd name="connsiteX148" fmla="*/ 215056 w 1263820"/>
              <a:gd name="connsiteY148" fmla="*/ 742075 h 804895"/>
              <a:gd name="connsiteX149" fmla="*/ 215056 w 1263820"/>
              <a:gd name="connsiteY149" fmla="*/ 744038 h 804895"/>
              <a:gd name="connsiteX150" fmla="*/ 215056 w 1263820"/>
              <a:gd name="connsiteY150" fmla="*/ 747964 h 804895"/>
              <a:gd name="connsiteX151" fmla="*/ 217020 w 1263820"/>
              <a:gd name="connsiteY151" fmla="*/ 749927 h 804895"/>
              <a:gd name="connsiteX152" fmla="*/ 217020 w 1263820"/>
              <a:gd name="connsiteY152" fmla="*/ 751891 h 804895"/>
              <a:gd name="connsiteX153" fmla="*/ 215056 w 1263820"/>
              <a:gd name="connsiteY153" fmla="*/ 760725 h 804895"/>
              <a:gd name="connsiteX154" fmla="*/ 225858 w 1263820"/>
              <a:gd name="connsiteY154" fmla="*/ 769559 h 804895"/>
              <a:gd name="connsiteX155" fmla="*/ 225858 w 1263820"/>
              <a:gd name="connsiteY155" fmla="*/ 771522 h 804895"/>
              <a:gd name="connsiteX156" fmla="*/ 229785 w 1263820"/>
              <a:gd name="connsiteY156" fmla="*/ 775449 h 804895"/>
              <a:gd name="connsiteX157" fmla="*/ 229785 w 1263820"/>
              <a:gd name="connsiteY157" fmla="*/ 771522 h 804895"/>
              <a:gd name="connsiteX158" fmla="*/ 229785 w 1263820"/>
              <a:gd name="connsiteY158" fmla="*/ 769559 h 804895"/>
              <a:gd name="connsiteX159" fmla="*/ 229785 w 1263820"/>
              <a:gd name="connsiteY159" fmla="*/ 767596 h 804895"/>
              <a:gd name="connsiteX160" fmla="*/ 233714 w 1263820"/>
              <a:gd name="connsiteY160" fmla="*/ 763670 h 804895"/>
              <a:gd name="connsiteX161" fmla="*/ 233714 w 1263820"/>
              <a:gd name="connsiteY161" fmla="*/ 761706 h 804895"/>
              <a:gd name="connsiteX162" fmla="*/ 244515 w 1263820"/>
              <a:gd name="connsiteY162" fmla="*/ 757780 h 804895"/>
              <a:gd name="connsiteX163" fmla="*/ 246479 w 1263820"/>
              <a:gd name="connsiteY163" fmla="*/ 757780 h 804895"/>
              <a:gd name="connsiteX164" fmla="*/ 280849 w 1263820"/>
              <a:gd name="connsiteY164" fmla="*/ 772504 h 804895"/>
              <a:gd name="connsiteX165" fmla="*/ 284777 w 1263820"/>
              <a:gd name="connsiteY165" fmla="*/ 761706 h 804895"/>
              <a:gd name="connsiteX166" fmla="*/ 286741 w 1263820"/>
              <a:gd name="connsiteY166" fmla="*/ 761706 h 804895"/>
              <a:gd name="connsiteX167" fmla="*/ 297543 w 1263820"/>
              <a:gd name="connsiteY167" fmla="*/ 757780 h 804895"/>
              <a:gd name="connsiteX168" fmla="*/ 301471 w 1263820"/>
              <a:gd name="connsiteY168" fmla="*/ 757780 h 804895"/>
              <a:gd name="connsiteX169" fmla="*/ 301471 w 1263820"/>
              <a:gd name="connsiteY169" fmla="*/ 759743 h 804895"/>
              <a:gd name="connsiteX170" fmla="*/ 303435 w 1263820"/>
              <a:gd name="connsiteY170" fmla="*/ 763670 h 804895"/>
              <a:gd name="connsiteX171" fmla="*/ 314237 w 1263820"/>
              <a:gd name="connsiteY171" fmla="*/ 765633 h 804895"/>
              <a:gd name="connsiteX172" fmla="*/ 339768 w 1263820"/>
              <a:gd name="connsiteY172" fmla="*/ 765633 h 804895"/>
              <a:gd name="connsiteX173" fmla="*/ 341732 w 1263820"/>
              <a:gd name="connsiteY173" fmla="*/ 765633 h 804895"/>
              <a:gd name="connsiteX174" fmla="*/ 345660 w 1263820"/>
              <a:gd name="connsiteY174" fmla="*/ 774467 h 804895"/>
              <a:gd name="connsiteX175" fmla="*/ 358426 w 1263820"/>
              <a:gd name="connsiteY175" fmla="*/ 770541 h 804895"/>
              <a:gd name="connsiteX176" fmla="*/ 360390 w 1263820"/>
              <a:gd name="connsiteY176" fmla="*/ 770541 h 804895"/>
              <a:gd name="connsiteX177" fmla="*/ 369228 w 1263820"/>
              <a:gd name="connsiteY177" fmla="*/ 772504 h 804895"/>
              <a:gd name="connsiteX178" fmla="*/ 371192 w 1263820"/>
              <a:gd name="connsiteY178" fmla="*/ 770541 h 804895"/>
              <a:gd name="connsiteX179" fmla="*/ 373156 w 1263820"/>
              <a:gd name="connsiteY179" fmla="*/ 770541 h 804895"/>
              <a:gd name="connsiteX180" fmla="*/ 373156 w 1263820"/>
              <a:gd name="connsiteY180" fmla="*/ 772504 h 804895"/>
              <a:gd name="connsiteX181" fmla="*/ 377084 w 1263820"/>
              <a:gd name="connsiteY181" fmla="*/ 774467 h 804895"/>
              <a:gd name="connsiteX182" fmla="*/ 375120 w 1263820"/>
              <a:gd name="connsiteY182" fmla="*/ 767596 h 804895"/>
              <a:gd name="connsiteX183" fmla="*/ 377084 w 1263820"/>
              <a:gd name="connsiteY183" fmla="*/ 758762 h 804895"/>
              <a:gd name="connsiteX184" fmla="*/ 379048 w 1263820"/>
              <a:gd name="connsiteY184" fmla="*/ 758762 h 804895"/>
              <a:gd name="connsiteX185" fmla="*/ 382976 w 1263820"/>
              <a:gd name="connsiteY185" fmla="*/ 756799 h 804895"/>
              <a:gd name="connsiteX186" fmla="*/ 382976 w 1263820"/>
              <a:gd name="connsiteY186" fmla="*/ 752872 h 804895"/>
              <a:gd name="connsiteX187" fmla="*/ 382976 w 1263820"/>
              <a:gd name="connsiteY187" fmla="*/ 750909 h 804895"/>
              <a:gd name="connsiteX188" fmla="*/ 384940 w 1263820"/>
              <a:gd name="connsiteY188" fmla="*/ 748946 h 804895"/>
              <a:gd name="connsiteX189" fmla="*/ 391814 w 1263820"/>
              <a:gd name="connsiteY189" fmla="*/ 748946 h 804895"/>
              <a:gd name="connsiteX190" fmla="*/ 395742 w 1263820"/>
              <a:gd name="connsiteY190" fmla="*/ 745020 h 804895"/>
              <a:gd name="connsiteX191" fmla="*/ 397706 w 1263820"/>
              <a:gd name="connsiteY191" fmla="*/ 745020 h 804895"/>
              <a:gd name="connsiteX192" fmla="*/ 399670 w 1263820"/>
              <a:gd name="connsiteY192" fmla="*/ 746983 h 804895"/>
              <a:gd name="connsiteX193" fmla="*/ 399670 w 1263820"/>
              <a:gd name="connsiteY193" fmla="*/ 748946 h 804895"/>
              <a:gd name="connsiteX194" fmla="*/ 401634 w 1263820"/>
              <a:gd name="connsiteY194" fmla="*/ 748946 h 804895"/>
              <a:gd name="connsiteX195" fmla="*/ 403598 w 1263820"/>
              <a:gd name="connsiteY195" fmla="*/ 748946 h 804895"/>
              <a:gd name="connsiteX196" fmla="*/ 405562 w 1263820"/>
              <a:gd name="connsiteY196" fmla="*/ 757780 h 804895"/>
              <a:gd name="connsiteX197" fmla="*/ 407526 w 1263820"/>
              <a:gd name="connsiteY197" fmla="*/ 757780 h 804895"/>
              <a:gd name="connsiteX198" fmla="*/ 407526 w 1263820"/>
              <a:gd name="connsiteY198" fmla="*/ 761706 h 804895"/>
              <a:gd name="connsiteX199" fmla="*/ 407526 w 1263820"/>
              <a:gd name="connsiteY199" fmla="*/ 763670 h 804895"/>
              <a:gd name="connsiteX200" fmla="*/ 411454 w 1263820"/>
              <a:gd name="connsiteY200" fmla="*/ 765633 h 804895"/>
              <a:gd name="connsiteX201" fmla="*/ 411454 w 1263820"/>
              <a:gd name="connsiteY201" fmla="*/ 767596 h 804895"/>
              <a:gd name="connsiteX202" fmla="*/ 411454 w 1263820"/>
              <a:gd name="connsiteY202" fmla="*/ 774467 h 804895"/>
              <a:gd name="connsiteX203" fmla="*/ 413418 w 1263820"/>
              <a:gd name="connsiteY203" fmla="*/ 776430 h 804895"/>
              <a:gd name="connsiteX204" fmla="*/ 415382 w 1263820"/>
              <a:gd name="connsiteY204" fmla="*/ 776430 h 804895"/>
              <a:gd name="connsiteX205" fmla="*/ 419310 w 1263820"/>
              <a:gd name="connsiteY205" fmla="*/ 787227 h 804895"/>
              <a:gd name="connsiteX206" fmla="*/ 421273 w 1263820"/>
              <a:gd name="connsiteY206" fmla="*/ 791154 h 804895"/>
              <a:gd name="connsiteX207" fmla="*/ 434039 w 1263820"/>
              <a:gd name="connsiteY207" fmla="*/ 711646 h 804895"/>
              <a:gd name="connsiteX208" fmla="*/ 436003 w 1263820"/>
              <a:gd name="connsiteY208" fmla="*/ 709683 h 804895"/>
              <a:gd name="connsiteX209" fmla="*/ 706050 w 1263820"/>
              <a:gd name="connsiteY209" fmla="*/ 750909 h 804895"/>
              <a:gd name="connsiteX210" fmla="*/ 920124 w 1263820"/>
              <a:gd name="connsiteY210" fmla="*/ 776430 h 804895"/>
              <a:gd name="connsiteX211" fmla="*/ 1211775 w 1263820"/>
              <a:gd name="connsiteY211" fmla="*/ 804896 h 804895"/>
              <a:gd name="connsiteX212" fmla="*/ 1224541 w 1263820"/>
              <a:gd name="connsiteY212" fmla="*/ 658640 h 804895"/>
              <a:gd name="connsiteX213" fmla="*/ 1263821 w 1263820"/>
              <a:gd name="connsiteY213" fmla="*/ 183556 h 804895"/>
              <a:gd name="connsiteX214" fmla="*/ 1049747 w 1263820"/>
              <a:gd name="connsiteY214" fmla="*/ 161961 h 804895"/>
              <a:gd name="connsiteX215" fmla="*/ 918160 w 1263820"/>
              <a:gd name="connsiteY215" fmla="*/ 149200 h 804895"/>
              <a:gd name="connsiteX216" fmla="*/ 635347 w 1263820"/>
              <a:gd name="connsiteY216" fmla="*/ 107974 h 804895"/>
              <a:gd name="connsiteX217" fmla="*/ 430111 w 1263820"/>
              <a:gd name="connsiteY217" fmla="*/ 75582 h 804895"/>
              <a:gd name="connsiteX218" fmla="*/ 280849 w 1263820"/>
              <a:gd name="connsiteY218" fmla="*/ 50061 h 804895"/>
              <a:gd name="connsiteX219" fmla="*/ 32406 w 1263820"/>
              <a:gd name="connsiteY219" fmla="*/ 0 h 804895"/>
              <a:gd name="connsiteX220" fmla="*/ 0 w 1263820"/>
              <a:gd name="connsiteY220" fmla="*/ 153127 h 804895"/>
              <a:gd name="connsiteX221" fmla="*/ 8838 w 1263820"/>
              <a:gd name="connsiteY221" fmla="*/ 170795 h 804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1263820" h="804895">
                <a:moveTo>
                  <a:pt x="8838" y="170795"/>
                </a:moveTo>
                <a:cubicBezTo>
                  <a:pt x="15712" y="177666"/>
                  <a:pt x="15712" y="177666"/>
                  <a:pt x="15712" y="177666"/>
                </a:cubicBezTo>
                <a:cubicBezTo>
                  <a:pt x="15712" y="179629"/>
                  <a:pt x="15712" y="179629"/>
                  <a:pt x="15712" y="179629"/>
                </a:cubicBezTo>
                <a:cubicBezTo>
                  <a:pt x="15712" y="190427"/>
                  <a:pt x="15712" y="190427"/>
                  <a:pt x="15712" y="190427"/>
                </a:cubicBezTo>
                <a:cubicBezTo>
                  <a:pt x="19640" y="192390"/>
                  <a:pt x="19640" y="192390"/>
                  <a:pt x="19640" y="192390"/>
                </a:cubicBezTo>
                <a:cubicBezTo>
                  <a:pt x="19640" y="192390"/>
                  <a:pt x="19640" y="192390"/>
                  <a:pt x="19640" y="194353"/>
                </a:cubicBezTo>
                <a:cubicBezTo>
                  <a:pt x="19640" y="198279"/>
                  <a:pt x="19640" y="198279"/>
                  <a:pt x="19640" y="198279"/>
                </a:cubicBezTo>
                <a:cubicBezTo>
                  <a:pt x="23568" y="200242"/>
                  <a:pt x="23568" y="200242"/>
                  <a:pt x="23568" y="200242"/>
                </a:cubicBezTo>
                <a:cubicBezTo>
                  <a:pt x="23568" y="200242"/>
                  <a:pt x="23568" y="200242"/>
                  <a:pt x="23568" y="202206"/>
                </a:cubicBezTo>
                <a:cubicBezTo>
                  <a:pt x="23568" y="211040"/>
                  <a:pt x="23568" y="211040"/>
                  <a:pt x="23568" y="211040"/>
                </a:cubicBezTo>
                <a:cubicBezTo>
                  <a:pt x="25532" y="213003"/>
                  <a:pt x="25532" y="213003"/>
                  <a:pt x="25532" y="213003"/>
                </a:cubicBezTo>
                <a:lnTo>
                  <a:pt x="25532" y="215948"/>
                </a:lnTo>
                <a:cubicBezTo>
                  <a:pt x="25532" y="219874"/>
                  <a:pt x="25532" y="219874"/>
                  <a:pt x="25532" y="219874"/>
                </a:cubicBezTo>
                <a:cubicBezTo>
                  <a:pt x="25532" y="219874"/>
                  <a:pt x="25532" y="219874"/>
                  <a:pt x="23568" y="219874"/>
                </a:cubicBezTo>
                <a:cubicBezTo>
                  <a:pt x="19640" y="226745"/>
                  <a:pt x="19640" y="226745"/>
                  <a:pt x="19640" y="226745"/>
                </a:cubicBezTo>
                <a:cubicBezTo>
                  <a:pt x="21604" y="228708"/>
                  <a:pt x="21604" y="228708"/>
                  <a:pt x="21604" y="228708"/>
                </a:cubicBezTo>
                <a:cubicBezTo>
                  <a:pt x="21604" y="228708"/>
                  <a:pt x="21604" y="228708"/>
                  <a:pt x="21604" y="230671"/>
                </a:cubicBezTo>
                <a:cubicBezTo>
                  <a:pt x="21604" y="232635"/>
                  <a:pt x="21604" y="232635"/>
                  <a:pt x="21604" y="232635"/>
                </a:cubicBezTo>
                <a:cubicBezTo>
                  <a:pt x="25532" y="236561"/>
                  <a:pt x="25532" y="236561"/>
                  <a:pt x="25532" y="236561"/>
                </a:cubicBezTo>
                <a:cubicBezTo>
                  <a:pt x="25532" y="236561"/>
                  <a:pt x="27496" y="236561"/>
                  <a:pt x="27496" y="238524"/>
                </a:cubicBezTo>
                <a:cubicBezTo>
                  <a:pt x="27496" y="238524"/>
                  <a:pt x="25532" y="238524"/>
                  <a:pt x="25532" y="240487"/>
                </a:cubicBezTo>
                <a:cubicBezTo>
                  <a:pt x="23568" y="242450"/>
                  <a:pt x="23568" y="242450"/>
                  <a:pt x="23568" y="242450"/>
                </a:cubicBezTo>
                <a:cubicBezTo>
                  <a:pt x="23568" y="242450"/>
                  <a:pt x="23568" y="242450"/>
                  <a:pt x="21604" y="242450"/>
                </a:cubicBezTo>
                <a:cubicBezTo>
                  <a:pt x="14730" y="242450"/>
                  <a:pt x="14730" y="242450"/>
                  <a:pt x="14730" y="242450"/>
                </a:cubicBezTo>
                <a:cubicBezTo>
                  <a:pt x="27496" y="251285"/>
                  <a:pt x="27496" y="251285"/>
                  <a:pt x="27496" y="251285"/>
                </a:cubicBezTo>
                <a:cubicBezTo>
                  <a:pt x="27496" y="253248"/>
                  <a:pt x="27496" y="253248"/>
                  <a:pt x="27496" y="253248"/>
                </a:cubicBezTo>
                <a:cubicBezTo>
                  <a:pt x="34370" y="267971"/>
                  <a:pt x="34370" y="267971"/>
                  <a:pt x="34370" y="267971"/>
                </a:cubicBezTo>
                <a:cubicBezTo>
                  <a:pt x="52045" y="276806"/>
                  <a:pt x="52045" y="276806"/>
                  <a:pt x="52045" y="276806"/>
                </a:cubicBezTo>
                <a:cubicBezTo>
                  <a:pt x="52045" y="276806"/>
                  <a:pt x="52045" y="276806"/>
                  <a:pt x="52045" y="278769"/>
                </a:cubicBezTo>
                <a:cubicBezTo>
                  <a:pt x="54009" y="289566"/>
                  <a:pt x="54009" y="289566"/>
                  <a:pt x="54009" y="289566"/>
                </a:cubicBezTo>
                <a:cubicBezTo>
                  <a:pt x="66775" y="304290"/>
                  <a:pt x="66775" y="304290"/>
                  <a:pt x="66775" y="304290"/>
                </a:cubicBezTo>
                <a:cubicBezTo>
                  <a:pt x="70703" y="315087"/>
                  <a:pt x="70703" y="315087"/>
                  <a:pt x="70703" y="315087"/>
                </a:cubicBezTo>
                <a:cubicBezTo>
                  <a:pt x="70703" y="317050"/>
                  <a:pt x="70703" y="317050"/>
                  <a:pt x="70703" y="317050"/>
                </a:cubicBezTo>
                <a:cubicBezTo>
                  <a:pt x="72667" y="323922"/>
                  <a:pt x="72667" y="323922"/>
                  <a:pt x="72667" y="323922"/>
                </a:cubicBezTo>
                <a:cubicBezTo>
                  <a:pt x="76595" y="327848"/>
                  <a:pt x="76595" y="327848"/>
                  <a:pt x="76595" y="327848"/>
                </a:cubicBezTo>
                <a:cubicBezTo>
                  <a:pt x="83469" y="336682"/>
                  <a:pt x="83469" y="336682"/>
                  <a:pt x="83469" y="336682"/>
                </a:cubicBezTo>
                <a:cubicBezTo>
                  <a:pt x="83469" y="338645"/>
                  <a:pt x="83469" y="338645"/>
                  <a:pt x="83469" y="338645"/>
                </a:cubicBezTo>
                <a:cubicBezTo>
                  <a:pt x="79541" y="347479"/>
                  <a:pt x="79541" y="347479"/>
                  <a:pt x="79541" y="347479"/>
                </a:cubicBezTo>
                <a:cubicBezTo>
                  <a:pt x="83469" y="354351"/>
                  <a:pt x="83469" y="354351"/>
                  <a:pt x="83469" y="354351"/>
                </a:cubicBezTo>
                <a:cubicBezTo>
                  <a:pt x="94271" y="363185"/>
                  <a:pt x="94271" y="363185"/>
                  <a:pt x="94271" y="363185"/>
                </a:cubicBezTo>
                <a:lnTo>
                  <a:pt x="94271" y="365148"/>
                </a:lnTo>
                <a:cubicBezTo>
                  <a:pt x="94271" y="373982"/>
                  <a:pt x="94271" y="373982"/>
                  <a:pt x="94271" y="373982"/>
                </a:cubicBezTo>
                <a:cubicBezTo>
                  <a:pt x="98199" y="370056"/>
                  <a:pt x="98199" y="370056"/>
                  <a:pt x="98199" y="370056"/>
                </a:cubicBezTo>
                <a:cubicBezTo>
                  <a:pt x="100163" y="370056"/>
                  <a:pt x="100163" y="370056"/>
                  <a:pt x="100163" y="370056"/>
                </a:cubicBezTo>
                <a:cubicBezTo>
                  <a:pt x="104091" y="370056"/>
                  <a:pt x="104091" y="370056"/>
                  <a:pt x="104091" y="370056"/>
                </a:cubicBezTo>
                <a:cubicBezTo>
                  <a:pt x="104091" y="370056"/>
                  <a:pt x="104091" y="370056"/>
                  <a:pt x="104091" y="372019"/>
                </a:cubicBezTo>
                <a:cubicBezTo>
                  <a:pt x="108019" y="378890"/>
                  <a:pt x="108019" y="378890"/>
                  <a:pt x="108019" y="378890"/>
                </a:cubicBezTo>
                <a:cubicBezTo>
                  <a:pt x="108019" y="380853"/>
                  <a:pt x="108019" y="380853"/>
                  <a:pt x="108019" y="380853"/>
                </a:cubicBezTo>
                <a:cubicBezTo>
                  <a:pt x="106055" y="384780"/>
                  <a:pt x="106055" y="384780"/>
                  <a:pt x="106055" y="384780"/>
                </a:cubicBezTo>
                <a:cubicBezTo>
                  <a:pt x="108019" y="386743"/>
                  <a:pt x="108019" y="386743"/>
                  <a:pt x="108019" y="386743"/>
                </a:cubicBezTo>
                <a:cubicBezTo>
                  <a:pt x="111947" y="386743"/>
                  <a:pt x="111947" y="386743"/>
                  <a:pt x="111947" y="386743"/>
                </a:cubicBezTo>
                <a:lnTo>
                  <a:pt x="113911" y="386743"/>
                </a:lnTo>
                <a:cubicBezTo>
                  <a:pt x="117839" y="388706"/>
                  <a:pt x="117839" y="388706"/>
                  <a:pt x="117839" y="388706"/>
                </a:cubicBezTo>
                <a:cubicBezTo>
                  <a:pt x="128641" y="386743"/>
                  <a:pt x="128641" y="386743"/>
                  <a:pt x="128641" y="386743"/>
                </a:cubicBezTo>
                <a:lnTo>
                  <a:pt x="130605" y="386743"/>
                </a:lnTo>
                <a:cubicBezTo>
                  <a:pt x="134533" y="388706"/>
                  <a:pt x="134533" y="388706"/>
                  <a:pt x="134533" y="388706"/>
                </a:cubicBezTo>
                <a:cubicBezTo>
                  <a:pt x="136496" y="388706"/>
                  <a:pt x="136496" y="390669"/>
                  <a:pt x="136496" y="390669"/>
                </a:cubicBezTo>
                <a:cubicBezTo>
                  <a:pt x="136496" y="394595"/>
                  <a:pt x="136496" y="394595"/>
                  <a:pt x="136496" y="394595"/>
                </a:cubicBezTo>
                <a:lnTo>
                  <a:pt x="136496" y="396559"/>
                </a:lnTo>
                <a:cubicBezTo>
                  <a:pt x="129623" y="411282"/>
                  <a:pt x="129623" y="411282"/>
                  <a:pt x="129623" y="411282"/>
                </a:cubicBezTo>
                <a:lnTo>
                  <a:pt x="129623" y="413245"/>
                </a:lnTo>
                <a:cubicBezTo>
                  <a:pt x="122749" y="415209"/>
                  <a:pt x="122749" y="415209"/>
                  <a:pt x="122749" y="415209"/>
                </a:cubicBezTo>
                <a:cubicBezTo>
                  <a:pt x="122749" y="424043"/>
                  <a:pt x="122749" y="424043"/>
                  <a:pt x="122749" y="424043"/>
                </a:cubicBezTo>
                <a:cubicBezTo>
                  <a:pt x="118821" y="430914"/>
                  <a:pt x="118821" y="430914"/>
                  <a:pt x="118821" y="430914"/>
                </a:cubicBezTo>
                <a:cubicBezTo>
                  <a:pt x="114893" y="445638"/>
                  <a:pt x="114893" y="445638"/>
                  <a:pt x="114893" y="445638"/>
                </a:cubicBezTo>
                <a:cubicBezTo>
                  <a:pt x="114893" y="445638"/>
                  <a:pt x="114893" y="445638"/>
                  <a:pt x="112929" y="447601"/>
                </a:cubicBezTo>
                <a:cubicBezTo>
                  <a:pt x="110965" y="449564"/>
                  <a:pt x="110965" y="449564"/>
                  <a:pt x="110965" y="449564"/>
                </a:cubicBezTo>
                <a:cubicBezTo>
                  <a:pt x="110965" y="451527"/>
                  <a:pt x="110965" y="451527"/>
                  <a:pt x="110965" y="451527"/>
                </a:cubicBezTo>
                <a:cubicBezTo>
                  <a:pt x="112929" y="453490"/>
                  <a:pt x="112929" y="453490"/>
                  <a:pt x="112929" y="453490"/>
                </a:cubicBezTo>
                <a:cubicBezTo>
                  <a:pt x="110965" y="462324"/>
                  <a:pt x="110965" y="462324"/>
                  <a:pt x="110965" y="462324"/>
                </a:cubicBezTo>
                <a:cubicBezTo>
                  <a:pt x="110965" y="462324"/>
                  <a:pt x="109001" y="462324"/>
                  <a:pt x="109001" y="464288"/>
                </a:cubicBezTo>
                <a:cubicBezTo>
                  <a:pt x="107037" y="464288"/>
                  <a:pt x="107037" y="464288"/>
                  <a:pt x="107037" y="464288"/>
                </a:cubicBezTo>
                <a:cubicBezTo>
                  <a:pt x="107037" y="466251"/>
                  <a:pt x="107037" y="466251"/>
                  <a:pt x="105073" y="466251"/>
                </a:cubicBezTo>
                <a:cubicBezTo>
                  <a:pt x="103109" y="464288"/>
                  <a:pt x="103109" y="464288"/>
                  <a:pt x="103109" y="464288"/>
                </a:cubicBezTo>
                <a:cubicBezTo>
                  <a:pt x="107037" y="473122"/>
                  <a:pt x="107037" y="473122"/>
                  <a:pt x="107037" y="473122"/>
                </a:cubicBezTo>
                <a:cubicBezTo>
                  <a:pt x="107037" y="475085"/>
                  <a:pt x="107037" y="475085"/>
                  <a:pt x="105073" y="477048"/>
                </a:cubicBezTo>
                <a:cubicBezTo>
                  <a:pt x="101145" y="483919"/>
                  <a:pt x="101145" y="483919"/>
                  <a:pt x="101145" y="483919"/>
                </a:cubicBezTo>
                <a:cubicBezTo>
                  <a:pt x="103109" y="483919"/>
                  <a:pt x="103109" y="483919"/>
                  <a:pt x="103109" y="483919"/>
                </a:cubicBezTo>
                <a:cubicBezTo>
                  <a:pt x="103109" y="485882"/>
                  <a:pt x="103109" y="485882"/>
                  <a:pt x="103109" y="487845"/>
                </a:cubicBezTo>
                <a:cubicBezTo>
                  <a:pt x="107037" y="489809"/>
                  <a:pt x="107037" y="489809"/>
                  <a:pt x="107037" y="489809"/>
                </a:cubicBezTo>
                <a:cubicBezTo>
                  <a:pt x="107037" y="491772"/>
                  <a:pt x="109001" y="491772"/>
                  <a:pt x="107037" y="493735"/>
                </a:cubicBezTo>
                <a:cubicBezTo>
                  <a:pt x="105073" y="500606"/>
                  <a:pt x="105073" y="500606"/>
                  <a:pt x="105073" y="500606"/>
                </a:cubicBezTo>
                <a:cubicBezTo>
                  <a:pt x="107037" y="507477"/>
                  <a:pt x="107037" y="507477"/>
                  <a:pt x="107037" y="507477"/>
                </a:cubicBezTo>
                <a:lnTo>
                  <a:pt x="107037" y="509440"/>
                </a:lnTo>
                <a:cubicBezTo>
                  <a:pt x="105073" y="513367"/>
                  <a:pt x="105073" y="513367"/>
                  <a:pt x="105073" y="513367"/>
                </a:cubicBezTo>
                <a:cubicBezTo>
                  <a:pt x="103109" y="513367"/>
                  <a:pt x="103109" y="513367"/>
                  <a:pt x="103109" y="513367"/>
                </a:cubicBezTo>
                <a:cubicBezTo>
                  <a:pt x="94271" y="513367"/>
                  <a:pt x="94271" y="513367"/>
                  <a:pt x="94271" y="513367"/>
                </a:cubicBezTo>
                <a:cubicBezTo>
                  <a:pt x="85433" y="522201"/>
                  <a:pt x="85433" y="522201"/>
                  <a:pt x="85433" y="522201"/>
                </a:cubicBezTo>
                <a:cubicBezTo>
                  <a:pt x="89361" y="532998"/>
                  <a:pt x="89361" y="532998"/>
                  <a:pt x="89361" y="532998"/>
                </a:cubicBezTo>
                <a:cubicBezTo>
                  <a:pt x="87397" y="539869"/>
                  <a:pt x="87397" y="539869"/>
                  <a:pt x="87397" y="539869"/>
                </a:cubicBezTo>
                <a:cubicBezTo>
                  <a:pt x="87397" y="541832"/>
                  <a:pt x="87397" y="541832"/>
                  <a:pt x="87397" y="541832"/>
                </a:cubicBezTo>
                <a:cubicBezTo>
                  <a:pt x="80523" y="543796"/>
                  <a:pt x="80523" y="543796"/>
                  <a:pt x="80523" y="543796"/>
                </a:cubicBezTo>
                <a:cubicBezTo>
                  <a:pt x="82487" y="545759"/>
                  <a:pt x="82487" y="545759"/>
                  <a:pt x="82487" y="545759"/>
                </a:cubicBezTo>
                <a:cubicBezTo>
                  <a:pt x="82487" y="547722"/>
                  <a:pt x="82487" y="547722"/>
                  <a:pt x="82487" y="547722"/>
                </a:cubicBezTo>
                <a:cubicBezTo>
                  <a:pt x="80523" y="551648"/>
                  <a:pt x="80523" y="551648"/>
                  <a:pt x="80523" y="551648"/>
                </a:cubicBezTo>
                <a:cubicBezTo>
                  <a:pt x="87397" y="553611"/>
                  <a:pt x="87397" y="553611"/>
                  <a:pt x="87397" y="553611"/>
                </a:cubicBezTo>
                <a:cubicBezTo>
                  <a:pt x="89361" y="553611"/>
                  <a:pt x="89361" y="553611"/>
                  <a:pt x="89361" y="555575"/>
                </a:cubicBezTo>
                <a:cubicBezTo>
                  <a:pt x="91325" y="564409"/>
                  <a:pt x="91325" y="564409"/>
                  <a:pt x="91325" y="564409"/>
                </a:cubicBezTo>
                <a:cubicBezTo>
                  <a:pt x="100163" y="571280"/>
                  <a:pt x="100163" y="571280"/>
                  <a:pt x="100163" y="571280"/>
                </a:cubicBezTo>
                <a:cubicBezTo>
                  <a:pt x="104091" y="569317"/>
                  <a:pt x="104091" y="569317"/>
                  <a:pt x="104091" y="569317"/>
                </a:cubicBezTo>
                <a:cubicBezTo>
                  <a:pt x="108019" y="562446"/>
                  <a:pt x="108019" y="562446"/>
                  <a:pt x="108019" y="562446"/>
                </a:cubicBezTo>
                <a:cubicBezTo>
                  <a:pt x="108019" y="560482"/>
                  <a:pt x="108019" y="560482"/>
                  <a:pt x="109983" y="560482"/>
                </a:cubicBezTo>
                <a:cubicBezTo>
                  <a:pt x="113911" y="562446"/>
                  <a:pt x="113911" y="562446"/>
                  <a:pt x="113911" y="562446"/>
                </a:cubicBezTo>
                <a:cubicBezTo>
                  <a:pt x="120785" y="560482"/>
                  <a:pt x="120785" y="560482"/>
                  <a:pt x="120785" y="560482"/>
                </a:cubicBezTo>
                <a:cubicBezTo>
                  <a:pt x="131587" y="551648"/>
                  <a:pt x="131587" y="551648"/>
                  <a:pt x="131587" y="551648"/>
                </a:cubicBezTo>
                <a:cubicBezTo>
                  <a:pt x="135515" y="549685"/>
                  <a:pt x="135515" y="549685"/>
                  <a:pt x="135515" y="549685"/>
                </a:cubicBezTo>
                <a:cubicBezTo>
                  <a:pt x="137479" y="542814"/>
                  <a:pt x="137479" y="542814"/>
                  <a:pt x="137479" y="542814"/>
                </a:cubicBezTo>
                <a:lnTo>
                  <a:pt x="137479" y="540851"/>
                </a:lnTo>
                <a:cubicBezTo>
                  <a:pt x="144352" y="540851"/>
                  <a:pt x="144352" y="540851"/>
                  <a:pt x="144352" y="540851"/>
                </a:cubicBezTo>
                <a:cubicBezTo>
                  <a:pt x="146316" y="540851"/>
                  <a:pt x="146316" y="542814"/>
                  <a:pt x="146316" y="542814"/>
                </a:cubicBezTo>
                <a:cubicBezTo>
                  <a:pt x="146316" y="544777"/>
                  <a:pt x="146316" y="544777"/>
                  <a:pt x="146316" y="544777"/>
                </a:cubicBezTo>
                <a:cubicBezTo>
                  <a:pt x="148280" y="546740"/>
                  <a:pt x="148280" y="546740"/>
                  <a:pt x="148280" y="546740"/>
                </a:cubicBezTo>
                <a:cubicBezTo>
                  <a:pt x="148280" y="546740"/>
                  <a:pt x="148280" y="546740"/>
                  <a:pt x="150244" y="546740"/>
                </a:cubicBezTo>
                <a:cubicBezTo>
                  <a:pt x="150244" y="555575"/>
                  <a:pt x="150244" y="555575"/>
                  <a:pt x="150244" y="555575"/>
                </a:cubicBezTo>
                <a:cubicBezTo>
                  <a:pt x="154172" y="557538"/>
                  <a:pt x="154172" y="557538"/>
                  <a:pt x="154172" y="557538"/>
                </a:cubicBezTo>
                <a:cubicBezTo>
                  <a:pt x="158100" y="561464"/>
                  <a:pt x="158100" y="561464"/>
                  <a:pt x="158100" y="561464"/>
                </a:cubicBezTo>
                <a:cubicBezTo>
                  <a:pt x="160064" y="561464"/>
                  <a:pt x="160064" y="563427"/>
                  <a:pt x="158100" y="563427"/>
                </a:cubicBezTo>
                <a:cubicBezTo>
                  <a:pt x="156136" y="572261"/>
                  <a:pt x="156136" y="572261"/>
                  <a:pt x="156136" y="572261"/>
                </a:cubicBezTo>
                <a:cubicBezTo>
                  <a:pt x="160064" y="572261"/>
                  <a:pt x="160064" y="572261"/>
                  <a:pt x="160064" y="572261"/>
                </a:cubicBezTo>
                <a:cubicBezTo>
                  <a:pt x="160064" y="574225"/>
                  <a:pt x="160064" y="574225"/>
                  <a:pt x="160064" y="574225"/>
                </a:cubicBezTo>
                <a:lnTo>
                  <a:pt x="160064" y="576188"/>
                </a:lnTo>
                <a:cubicBezTo>
                  <a:pt x="158100" y="585022"/>
                  <a:pt x="158100" y="585022"/>
                  <a:pt x="158100" y="585022"/>
                </a:cubicBezTo>
                <a:cubicBezTo>
                  <a:pt x="160064" y="595819"/>
                  <a:pt x="160064" y="595819"/>
                  <a:pt x="160064" y="595819"/>
                </a:cubicBezTo>
                <a:cubicBezTo>
                  <a:pt x="160064" y="604654"/>
                  <a:pt x="160064" y="604654"/>
                  <a:pt x="160064" y="604654"/>
                </a:cubicBezTo>
                <a:cubicBezTo>
                  <a:pt x="163992" y="624285"/>
                  <a:pt x="163992" y="624285"/>
                  <a:pt x="163992" y="624285"/>
                </a:cubicBezTo>
                <a:cubicBezTo>
                  <a:pt x="167920" y="628211"/>
                  <a:pt x="167920" y="628211"/>
                  <a:pt x="167920" y="628211"/>
                </a:cubicBezTo>
                <a:cubicBezTo>
                  <a:pt x="167920" y="628211"/>
                  <a:pt x="169884" y="628211"/>
                  <a:pt x="169884" y="630175"/>
                </a:cubicBezTo>
                <a:cubicBezTo>
                  <a:pt x="169884" y="639009"/>
                  <a:pt x="169884" y="639009"/>
                  <a:pt x="169884" y="639009"/>
                </a:cubicBezTo>
                <a:cubicBezTo>
                  <a:pt x="176758" y="640972"/>
                  <a:pt x="176758" y="640972"/>
                  <a:pt x="176758" y="640972"/>
                </a:cubicBezTo>
                <a:cubicBezTo>
                  <a:pt x="176758" y="640972"/>
                  <a:pt x="176758" y="640972"/>
                  <a:pt x="176758" y="642935"/>
                </a:cubicBezTo>
                <a:cubicBezTo>
                  <a:pt x="176758" y="642935"/>
                  <a:pt x="176758" y="642935"/>
                  <a:pt x="176758" y="644898"/>
                </a:cubicBezTo>
                <a:cubicBezTo>
                  <a:pt x="174794" y="646862"/>
                  <a:pt x="174794" y="646862"/>
                  <a:pt x="174794" y="646862"/>
                </a:cubicBezTo>
                <a:cubicBezTo>
                  <a:pt x="181668" y="650788"/>
                  <a:pt x="181668" y="650788"/>
                  <a:pt x="181668" y="650788"/>
                </a:cubicBezTo>
                <a:lnTo>
                  <a:pt x="181668" y="652751"/>
                </a:lnTo>
                <a:cubicBezTo>
                  <a:pt x="179704" y="667475"/>
                  <a:pt x="179704" y="667475"/>
                  <a:pt x="179704" y="667475"/>
                </a:cubicBezTo>
                <a:cubicBezTo>
                  <a:pt x="179704" y="669438"/>
                  <a:pt x="179704" y="669438"/>
                  <a:pt x="177740" y="669438"/>
                </a:cubicBezTo>
                <a:cubicBezTo>
                  <a:pt x="175776" y="671401"/>
                  <a:pt x="175776" y="671401"/>
                  <a:pt x="175776" y="671401"/>
                </a:cubicBezTo>
                <a:cubicBezTo>
                  <a:pt x="177740" y="682198"/>
                  <a:pt x="177740" y="682198"/>
                  <a:pt x="177740" y="682198"/>
                </a:cubicBezTo>
                <a:cubicBezTo>
                  <a:pt x="186578" y="689069"/>
                  <a:pt x="186578" y="689069"/>
                  <a:pt x="186578" y="689069"/>
                </a:cubicBezTo>
                <a:lnTo>
                  <a:pt x="186578" y="691033"/>
                </a:lnTo>
                <a:cubicBezTo>
                  <a:pt x="186578" y="692996"/>
                  <a:pt x="186578" y="692996"/>
                  <a:pt x="186578" y="692996"/>
                </a:cubicBezTo>
                <a:cubicBezTo>
                  <a:pt x="195416" y="691033"/>
                  <a:pt x="195416" y="691033"/>
                  <a:pt x="195416" y="691033"/>
                </a:cubicBezTo>
                <a:cubicBezTo>
                  <a:pt x="197380" y="691033"/>
                  <a:pt x="197380" y="691033"/>
                  <a:pt x="197380" y="691033"/>
                </a:cubicBezTo>
                <a:cubicBezTo>
                  <a:pt x="197380" y="691033"/>
                  <a:pt x="197380" y="691033"/>
                  <a:pt x="199344" y="691033"/>
                </a:cubicBezTo>
                <a:cubicBezTo>
                  <a:pt x="208182" y="701830"/>
                  <a:pt x="208182" y="701830"/>
                  <a:pt x="208182" y="701830"/>
                </a:cubicBezTo>
                <a:cubicBezTo>
                  <a:pt x="215056" y="725388"/>
                  <a:pt x="215056" y="725388"/>
                  <a:pt x="215056" y="725388"/>
                </a:cubicBezTo>
                <a:lnTo>
                  <a:pt x="215056" y="736185"/>
                </a:lnTo>
                <a:cubicBezTo>
                  <a:pt x="211128" y="740112"/>
                  <a:pt x="211128" y="740112"/>
                  <a:pt x="211128" y="740112"/>
                </a:cubicBezTo>
                <a:cubicBezTo>
                  <a:pt x="215056" y="742075"/>
                  <a:pt x="215056" y="742075"/>
                  <a:pt x="215056" y="742075"/>
                </a:cubicBezTo>
                <a:cubicBezTo>
                  <a:pt x="215056" y="744038"/>
                  <a:pt x="215056" y="744038"/>
                  <a:pt x="215056" y="744038"/>
                </a:cubicBezTo>
                <a:cubicBezTo>
                  <a:pt x="215056" y="747964"/>
                  <a:pt x="215056" y="747964"/>
                  <a:pt x="215056" y="747964"/>
                </a:cubicBezTo>
                <a:cubicBezTo>
                  <a:pt x="217020" y="749927"/>
                  <a:pt x="217020" y="749927"/>
                  <a:pt x="217020" y="749927"/>
                </a:cubicBezTo>
                <a:cubicBezTo>
                  <a:pt x="217020" y="749927"/>
                  <a:pt x="217020" y="749927"/>
                  <a:pt x="217020" y="751891"/>
                </a:cubicBezTo>
                <a:cubicBezTo>
                  <a:pt x="215056" y="760725"/>
                  <a:pt x="215056" y="760725"/>
                  <a:pt x="215056" y="760725"/>
                </a:cubicBezTo>
                <a:cubicBezTo>
                  <a:pt x="225858" y="769559"/>
                  <a:pt x="225858" y="769559"/>
                  <a:pt x="225858" y="769559"/>
                </a:cubicBezTo>
                <a:cubicBezTo>
                  <a:pt x="225858" y="769559"/>
                  <a:pt x="225858" y="769559"/>
                  <a:pt x="225858" y="771522"/>
                </a:cubicBezTo>
                <a:cubicBezTo>
                  <a:pt x="229785" y="775449"/>
                  <a:pt x="229785" y="775449"/>
                  <a:pt x="229785" y="775449"/>
                </a:cubicBezTo>
                <a:cubicBezTo>
                  <a:pt x="229785" y="771522"/>
                  <a:pt x="229785" y="771522"/>
                  <a:pt x="229785" y="771522"/>
                </a:cubicBezTo>
                <a:cubicBezTo>
                  <a:pt x="229785" y="769559"/>
                  <a:pt x="229785" y="769559"/>
                  <a:pt x="229785" y="769559"/>
                </a:cubicBezTo>
                <a:lnTo>
                  <a:pt x="229785" y="767596"/>
                </a:lnTo>
                <a:cubicBezTo>
                  <a:pt x="233714" y="763670"/>
                  <a:pt x="233714" y="763670"/>
                  <a:pt x="233714" y="763670"/>
                </a:cubicBezTo>
                <a:lnTo>
                  <a:pt x="233714" y="761706"/>
                </a:lnTo>
                <a:cubicBezTo>
                  <a:pt x="244515" y="757780"/>
                  <a:pt x="244515" y="757780"/>
                  <a:pt x="244515" y="757780"/>
                </a:cubicBezTo>
                <a:cubicBezTo>
                  <a:pt x="246479" y="757780"/>
                  <a:pt x="246479" y="757780"/>
                  <a:pt x="246479" y="757780"/>
                </a:cubicBezTo>
                <a:cubicBezTo>
                  <a:pt x="280849" y="772504"/>
                  <a:pt x="280849" y="772504"/>
                  <a:pt x="280849" y="772504"/>
                </a:cubicBezTo>
                <a:cubicBezTo>
                  <a:pt x="284777" y="761706"/>
                  <a:pt x="284777" y="761706"/>
                  <a:pt x="284777" y="761706"/>
                </a:cubicBezTo>
                <a:cubicBezTo>
                  <a:pt x="284777" y="761706"/>
                  <a:pt x="284777" y="761706"/>
                  <a:pt x="286741" y="761706"/>
                </a:cubicBezTo>
                <a:cubicBezTo>
                  <a:pt x="297543" y="757780"/>
                  <a:pt x="297543" y="757780"/>
                  <a:pt x="297543" y="757780"/>
                </a:cubicBezTo>
                <a:cubicBezTo>
                  <a:pt x="301471" y="757780"/>
                  <a:pt x="301471" y="757780"/>
                  <a:pt x="301471" y="757780"/>
                </a:cubicBezTo>
                <a:cubicBezTo>
                  <a:pt x="301471" y="757780"/>
                  <a:pt x="301471" y="757780"/>
                  <a:pt x="301471" y="759743"/>
                </a:cubicBezTo>
                <a:cubicBezTo>
                  <a:pt x="303435" y="763670"/>
                  <a:pt x="303435" y="763670"/>
                  <a:pt x="303435" y="763670"/>
                </a:cubicBezTo>
                <a:cubicBezTo>
                  <a:pt x="314237" y="765633"/>
                  <a:pt x="314237" y="765633"/>
                  <a:pt x="314237" y="765633"/>
                </a:cubicBezTo>
                <a:cubicBezTo>
                  <a:pt x="339768" y="765633"/>
                  <a:pt x="339768" y="765633"/>
                  <a:pt x="339768" y="765633"/>
                </a:cubicBezTo>
                <a:cubicBezTo>
                  <a:pt x="339768" y="765633"/>
                  <a:pt x="339768" y="765633"/>
                  <a:pt x="341732" y="765633"/>
                </a:cubicBezTo>
                <a:cubicBezTo>
                  <a:pt x="345660" y="774467"/>
                  <a:pt x="345660" y="774467"/>
                  <a:pt x="345660" y="774467"/>
                </a:cubicBezTo>
                <a:cubicBezTo>
                  <a:pt x="358426" y="770541"/>
                  <a:pt x="358426" y="770541"/>
                  <a:pt x="358426" y="770541"/>
                </a:cubicBezTo>
                <a:lnTo>
                  <a:pt x="360390" y="770541"/>
                </a:lnTo>
                <a:cubicBezTo>
                  <a:pt x="369228" y="772504"/>
                  <a:pt x="369228" y="772504"/>
                  <a:pt x="369228" y="772504"/>
                </a:cubicBezTo>
                <a:cubicBezTo>
                  <a:pt x="371192" y="770541"/>
                  <a:pt x="371192" y="770541"/>
                  <a:pt x="371192" y="770541"/>
                </a:cubicBezTo>
                <a:cubicBezTo>
                  <a:pt x="371192" y="770541"/>
                  <a:pt x="371192" y="770541"/>
                  <a:pt x="373156" y="770541"/>
                </a:cubicBezTo>
                <a:lnTo>
                  <a:pt x="373156" y="772504"/>
                </a:lnTo>
                <a:cubicBezTo>
                  <a:pt x="377084" y="774467"/>
                  <a:pt x="377084" y="774467"/>
                  <a:pt x="377084" y="774467"/>
                </a:cubicBezTo>
                <a:cubicBezTo>
                  <a:pt x="375120" y="767596"/>
                  <a:pt x="375120" y="767596"/>
                  <a:pt x="375120" y="767596"/>
                </a:cubicBezTo>
                <a:cubicBezTo>
                  <a:pt x="377084" y="758762"/>
                  <a:pt x="377084" y="758762"/>
                  <a:pt x="377084" y="758762"/>
                </a:cubicBezTo>
                <a:lnTo>
                  <a:pt x="379048" y="758762"/>
                </a:lnTo>
                <a:cubicBezTo>
                  <a:pt x="382976" y="756799"/>
                  <a:pt x="382976" y="756799"/>
                  <a:pt x="382976" y="756799"/>
                </a:cubicBezTo>
                <a:cubicBezTo>
                  <a:pt x="382976" y="752872"/>
                  <a:pt x="382976" y="752872"/>
                  <a:pt x="382976" y="752872"/>
                </a:cubicBezTo>
                <a:cubicBezTo>
                  <a:pt x="382976" y="750909"/>
                  <a:pt x="382976" y="750909"/>
                  <a:pt x="382976" y="750909"/>
                </a:cubicBezTo>
                <a:lnTo>
                  <a:pt x="384940" y="748946"/>
                </a:lnTo>
                <a:cubicBezTo>
                  <a:pt x="391814" y="748946"/>
                  <a:pt x="391814" y="748946"/>
                  <a:pt x="391814" y="748946"/>
                </a:cubicBezTo>
                <a:cubicBezTo>
                  <a:pt x="395742" y="745020"/>
                  <a:pt x="395742" y="745020"/>
                  <a:pt x="395742" y="745020"/>
                </a:cubicBezTo>
                <a:cubicBezTo>
                  <a:pt x="395742" y="745020"/>
                  <a:pt x="395742" y="745020"/>
                  <a:pt x="397706" y="745020"/>
                </a:cubicBezTo>
                <a:cubicBezTo>
                  <a:pt x="397706" y="745020"/>
                  <a:pt x="397706" y="745020"/>
                  <a:pt x="399670" y="746983"/>
                </a:cubicBezTo>
                <a:cubicBezTo>
                  <a:pt x="399670" y="748946"/>
                  <a:pt x="399670" y="748946"/>
                  <a:pt x="399670" y="748946"/>
                </a:cubicBezTo>
                <a:cubicBezTo>
                  <a:pt x="401634" y="748946"/>
                  <a:pt x="401634" y="748946"/>
                  <a:pt x="401634" y="748946"/>
                </a:cubicBezTo>
                <a:cubicBezTo>
                  <a:pt x="403598" y="748946"/>
                  <a:pt x="403598" y="748946"/>
                  <a:pt x="403598" y="748946"/>
                </a:cubicBezTo>
                <a:cubicBezTo>
                  <a:pt x="405562" y="757780"/>
                  <a:pt x="405562" y="757780"/>
                  <a:pt x="405562" y="757780"/>
                </a:cubicBezTo>
                <a:cubicBezTo>
                  <a:pt x="407526" y="757780"/>
                  <a:pt x="407526" y="757780"/>
                  <a:pt x="407526" y="757780"/>
                </a:cubicBezTo>
                <a:cubicBezTo>
                  <a:pt x="407526" y="759743"/>
                  <a:pt x="407526" y="759743"/>
                  <a:pt x="407526" y="761706"/>
                </a:cubicBezTo>
                <a:cubicBezTo>
                  <a:pt x="407526" y="763670"/>
                  <a:pt x="407526" y="763670"/>
                  <a:pt x="407526" y="763670"/>
                </a:cubicBezTo>
                <a:cubicBezTo>
                  <a:pt x="411454" y="765633"/>
                  <a:pt x="411454" y="765633"/>
                  <a:pt x="411454" y="765633"/>
                </a:cubicBezTo>
                <a:lnTo>
                  <a:pt x="411454" y="767596"/>
                </a:lnTo>
                <a:cubicBezTo>
                  <a:pt x="411454" y="774467"/>
                  <a:pt x="411454" y="774467"/>
                  <a:pt x="411454" y="774467"/>
                </a:cubicBezTo>
                <a:cubicBezTo>
                  <a:pt x="413418" y="776430"/>
                  <a:pt x="413418" y="776430"/>
                  <a:pt x="413418" y="776430"/>
                </a:cubicBezTo>
                <a:lnTo>
                  <a:pt x="415382" y="776430"/>
                </a:lnTo>
                <a:cubicBezTo>
                  <a:pt x="419310" y="787227"/>
                  <a:pt x="419310" y="787227"/>
                  <a:pt x="419310" y="787227"/>
                </a:cubicBezTo>
                <a:cubicBezTo>
                  <a:pt x="421273" y="791154"/>
                  <a:pt x="421273" y="791154"/>
                  <a:pt x="421273" y="791154"/>
                </a:cubicBezTo>
                <a:cubicBezTo>
                  <a:pt x="434039" y="711646"/>
                  <a:pt x="434039" y="711646"/>
                  <a:pt x="434039" y="711646"/>
                </a:cubicBezTo>
                <a:cubicBezTo>
                  <a:pt x="434039" y="711646"/>
                  <a:pt x="434039" y="709683"/>
                  <a:pt x="436003" y="709683"/>
                </a:cubicBezTo>
                <a:cubicBezTo>
                  <a:pt x="706050" y="750909"/>
                  <a:pt x="706050" y="750909"/>
                  <a:pt x="706050" y="750909"/>
                </a:cubicBezTo>
                <a:cubicBezTo>
                  <a:pt x="920124" y="776430"/>
                  <a:pt x="920124" y="776430"/>
                  <a:pt x="920124" y="776430"/>
                </a:cubicBezTo>
                <a:cubicBezTo>
                  <a:pt x="1211775" y="804896"/>
                  <a:pt x="1211775" y="804896"/>
                  <a:pt x="1211775" y="804896"/>
                </a:cubicBezTo>
                <a:cubicBezTo>
                  <a:pt x="1224541" y="658640"/>
                  <a:pt x="1224541" y="658640"/>
                  <a:pt x="1224541" y="658640"/>
                </a:cubicBezTo>
                <a:cubicBezTo>
                  <a:pt x="1263821" y="183556"/>
                  <a:pt x="1263821" y="183556"/>
                  <a:pt x="1263821" y="183556"/>
                </a:cubicBezTo>
                <a:cubicBezTo>
                  <a:pt x="1049747" y="161961"/>
                  <a:pt x="1049747" y="161961"/>
                  <a:pt x="1049747" y="161961"/>
                </a:cubicBezTo>
                <a:cubicBezTo>
                  <a:pt x="918160" y="149200"/>
                  <a:pt x="918160" y="149200"/>
                  <a:pt x="918160" y="149200"/>
                </a:cubicBezTo>
                <a:cubicBezTo>
                  <a:pt x="635347" y="107974"/>
                  <a:pt x="635347" y="107974"/>
                  <a:pt x="635347" y="107974"/>
                </a:cubicBezTo>
                <a:cubicBezTo>
                  <a:pt x="430111" y="75582"/>
                  <a:pt x="430111" y="75582"/>
                  <a:pt x="430111" y="75582"/>
                </a:cubicBezTo>
                <a:cubicBezTo>
                  <a:pt x="280849" y="50061"/>
                  <a:pt x="280849" y="50061"/>
                  <a:pt x="280849" y="50061"/>
                </a:cubicBezTo>
                <a:cubicBezTo>
                  <a:pt x="32406" y="0"/>
                  <a:pt x="32406" y="0"/>
                  <a:pt x="32406" y="0"/>
                </a:cubicBezTo>
                <a:cubicBezTo>
                  <a:pt x="0" y="153127"/>
                  <a:pt x="0" y="153127"/>
                  <a:pt x="0" y="153127"/>
                </a:cubicBezTo>
                <a:lnTo>
                  <a:pt x="8838" y="170795"/>
                </a:lnTo>
                <a:close/>
              </a:path>
            </a:pathLst>
          </a:custGeom>
          <a:solidFill>
            <a:srgbClr val="0000C1"/>
          </a:solidFill>
          <a:ln w="9808" cap="flat">
            <a:noFill/>
            <a:prstDash val="solid"/>
            <a:miter/>
          </a:ln>
        </p:spPr>
        <p:txBody>
          <a:bodyPr rtlCol="0" anchor="ctr"/>
          <a:lstStyle/>
          <a:p>
            <a:endParaRPr lang="en-US"/>
          </a:p>
        </p:txBody>
      </p:sp>
      <p:sp>
        <p:nvSpPr>
          <p:cNvPr id="334" name="Freeform: Shape 333">
            <a:extLst>
              <a:ext uri="{FF2B5EF4-FFF2-40B4-BE49-F238E27FC236}">
                <a16:creationId xmlns:a16="http://schemas.microsoft.com/office/drawing/2014/main" id="{7904C2FB-78BB-4E27-39D5-E75BF296C1CD}"/>
              </a:ext>
            </a:extLst>
          </p:cNvPr>
          <p:cNvSpPr/>
          <p:nvPr/>
        </p:nvSpPr>
        <p:spPr>
          <a:xfrm>
            <a:off x="1287600" y="3274750"/>
            <a:ext cx="834691" cy="975690"/>
          </a:xfrm>
          <a:custGeom>
            <a:avLst/>
            <a:gdLst>
              <a:gd name="connsiteX0" fmla="*/ 834691 w 834691"/>
              <a:gd name="connsiteY0" fmla="*/ 99140 h 975690"/>
              <a:gd name="connsiteX1" fmla="*/ 696231 w 834691"/>
              <a:gd name="connsiteY1" fmla="*/ 79508 h 975690"/>
              <a:gd name="connsiteX2" fmla="*/ 672663 w 834691"/>
              <a:gd name="connsiteY2" fmla="*/ 75582 h 975690"/>
              <a:gd name="connsiteX3" fmla="*/ 510635 w 834691"/>
              <a:gd name="connsiteY3" fmla="*/ 49079 h 975690"/>
              <a:gd name="connsiteX4" fmla="*/ 235677 w 834691"/>
              <a:gd name="connsiteY4" fmla="*/ 0 h 975690"/>
              <a:gd name="connsiteX5" fmla="*/ 212110 w 834691"/>
              <a:gd name="connsiteY5" fmla="*/ 122698 h 975690"/>
              <a:gd name="connsiteX6" fmla="*/ 201308 w 834691"/>
              <a:gd name="connsiteY6" fmla="*/ 133495 h 975690"/>
              <a:gd name="connsiteX7" fmla="*/ 194434 w 834691"/>
              <a:gd name="connsiteY7" fmla="*/ 146255 h 975690"/>
              <a:gd name="connsiteX8" fmla="*/ 192470 w 834691"/>
              <a:gd name="connsiteY8" fmla="*/ 148219 h 975690"/>
              <a:gd name="connsiteX9" fmla="*/ 179704 w 834691"/>
              <a:gd name="connsiteY9" fmla="*/ 148219 h 975690"/>
              <a:gd name="connsiteX10" fmla="*/ 177740 w 834691"/>
              <a:gd name="connsiteY10" fmla="*/ 148219 h 975690"/>
              <a:gd name="connsiteX11" fmla="*/ 170866 w 834691"/>
              <a:gd name="connsiteY11" fmla="*/ 139384 h 975690"/>
              <a:gd name="connsiteX12" fmla="*/ 170866 w 834691"/>
              <a:gd name="connsiteY12" fmla="*/ 130550 h 975690"/>
              <a:gd name="connsiteX13" fmla="*/ 163992 w 834691"/>
              <a:gd name="connsiteY13" fmla="*/ 123679 h 975690"/>
              <a:gd name="connsiteX14" fmla="*/ 155154 w 834691"/>
              <a:gd name="connsiteY14" fmla="*/ 125642 h 975690"/>
              <a:gd name="connsiteX15" fmla="*/ 153190 w 834691"/>
              <a:gd name="connsiteY15" fmla="*/ 125642 h 975690"/>
              <a:gd name="connsiteX16" fmla="*/ 146316 w 834691"/>
              <a:gd name="connsiteY16" fmla="*/ 118771 h 975690"/>
              <a:gd name="connsiteX17" fmla="*/ 137479 w 834691"/>
              <a:gd name="connsiteY17" fmla="*/ 118771 h 975690"/>
              <a:gd name="connsiteX18" fmla="*/ 135515 w 834691"/>
              <a:gd name="connsiteY18" fmla="*/ 118771 h 975690"/>
              <a:gd name="connsiteX19" fmla="*/ 122749 w 834691"/>
              <a:gd name="connsiteY19" fmla="*/ 122698 h 975690"/>
              <a:gd name="connsiteX20" fmla="*/ 122749 w 834691"/>
              <a:gd name="connsiteY20" fmla="*/ 129569 h 975690"/>
              <a:gd name="connsiteX21" fmla="*/ 120785 w 834691"/>
              <a:gd name="connsiteY21" fmla="*/ 131532 h 975690"/>
              <a:gd name="connsiteX22" fmla="*/ 118821 w 834691"/>
              <a:gd name="connsiteY22" fmla="*/ 135458 h 975690"/>
              <a:gd name="connsiteX23" fmla="*/ 118821 w 834691"/>
              <a:gd name="connsiteY23" fmla="*/ 142329 h 975690"/>
              <a:gd name="connsiteX24" fmla="*/ 125695 w 834691"/>
              <a:gd name="connsiteY24" fmla="*/ 155090 h 975690"/>
              <a:gd name="connsiteX25" fmla="*/ 123731 w 834691"/>
              <a:gd name="connsiteY25" fmla="*/ 157053 h 975690"/>
              <a:gd name="connsiteX26" fmla="*/ 119803 w 834691"/>
              <a:gd name="connsiteY26" fmla="*/ 159016 h 975690"/>
              <a:gd name="connsiteX27" fmla="*/ 117839 w 834691"/>
              <a:gd name="connsiteY27" fmla="*/ 178648 h 975690"/>
              <a:gd name="connsiteX28" fmla="*/ 117839 w 834691"/>
              <a:gd name="connsiteY28" fmla="*/ 182574 h 975690"/>
              <a:gd name="connsiteX29" fmla="*/ 119803 w 834691"/>
              <a:gd name="connsiteY29" fmla="*/ 182574 h 975690"/>
              <a:gd name="connsiteX30" fmla="*/ 117839 w 834691"/>
              <a:gd name="connsiteY30" fmla="*/ 189445 h 975690"/>
              <a:gd name="connsiteX31" fmla="*/ 119803 w 834691"/>
              <a:gd name="connsiteY31" fmla="*/ 196316 h 975690"/>
              <a:gd name="connsiteX32" fmla="*/ 119803 w 834691"/>
              <a:gd name="connsiteY32" fmla="*/ 198279 h 975690"/>
              <a:gd name="connsiteX33" fmla="*/ 117839 w 834691"/>
              <a:gd name="connsiteY33" fmla="*/ 200242 h 975690"/>
              <a:gd name="connsiteX34" fmla="*/ 117839 w 834691"/>
              <a:gd name="connsiteY34" fmla="*/ 202206 h 975690"/>
              <a:gd name="connsiteX35" fmla="*/ 117839 w 834691"/>
              <a:gd name="connsiteY35" fmla="*/ 204169 h 975690"/>
              <a:gd name="connsiteX36" fmla="*/ 113911 w 834691"/>
              <a:gd name="connsiteY36" fmla="*/ 213003 h 975690"/>
              <a:gd name="connsiteX37" fmla="*/ 120785 w 834691"/>
              <a:gd name="connsiteY37" fmla="*/ 236561 h 975690"/>
              <a:gd name="connsiteX38" fmla="*/ 118821 w 834691"/>
              <a:gd name="connsiteY38" fmla="*/ 258156 h 975690"/>
              <a:gd name="connsiteX39" fmla="*/ 114893 w 834691"/>
              <a:gd name="connsiteY39" fmla="*/ 270916 h 975690"/>
              <a:gd name="connsiteX40" fmla="*/ 114893 w 834691"/>
              <a:gd name="connsiteY40" fmla="*/ 272879 h 975690"/>
              <a:gd name="connsiteX41" fmla="*/ 110965 w 834691"/>
              <a:gd name="connsiteY41" fmla="*/ 274843 h 975690"/>
              <a:gd name="connsiteX42" fmla="*/ 114893 w 834691"/>
              <a:gd name="connsiteY42" fmla="*/ 281714 h 975690"/>
              <a:gd name="connsiteX43" fmla="*/ 118821 w 834691"/>
              <a:gd name="connsiteY43" fmla="*/ 294474 h 975690"/>
              <a:gd name="connsiteX44" fmla="*/ 116857 w 834691"/>
              <a:gd name="connsiteY44" fmla="*/ 307235 h 975690"/>
              <a:gd name="connsiteX45" fmla="*/ 116857 w 834691"/>
              <a:gd name="connsiteY45" fmla="*/ 309198 h 975690"/>
              <a:gd name="connsiteX46" fmla="*/ 120785 w 834691"/>
              <a:gd name="connsiteY46" fmla="*/ 318032 h 975690"/>
              <a:gd name="connsiteX47" fmla="*/ 120785 w 834691"/>
              <a:gd name="connsiteY47" fmla="*/ 321958 h 975690"/>
              <a:gd name="connsiteX48" fmla="*/ 124713 w 834691"/>
              <a:gd name="connsiteY48" fmla="*/ 325885 h 975690"/>
              <a:gd name="connsiteX49" fmla="*/ 126677 w 834691"/>
              <a:gd name="connsiteY49" fmla="*/ 332756 h 975690"/>
              <a:gd name="connsiteX50" fmla="*/ 128641 w 834691"/>
              <a:gd name="connsiteY50" fmla="*/ 339627 h 975690"/>
              <a:gd name="connsiteX51" fmla="*/ 130605 w 834691"/>
              <a:gd name="connsiteY51" fmla="*/ 354351 h 975690"/>
              <a:gd name="connsiteX52" fmla="*/ 130605 w 834691"/>
              <a:gd name="connsiteY52" fmla="*/ 358277 h 975690"/>
              <a:gd name="connsiteX53" fmla="*/ 132569 w 834691"/>
              <a:gd name="connsiteY53" fmla="*/ 362203 h 975690"/>
              <a:gd name="connsiteX54" fmla="*/ 134533 w 834691"/>
              <a:gd name="connsiteY54" fmla="*/ 373001 h 975690"/>
              <a:gd name="connsiteX55" fmla="*/ 136496 w 834691"/>
              <a:gd name="connsiteY55" fmla="*/ 374964 h 975690"/>
              <a:gd name="connsiteX56" fmla="*/ 138461 w 834691"/>
              <a:gd name="connsiteY56" fmla="*/ 378890 h 975690"/>
              <a:gd name="connsiteX57" fmla="*/ 149262 w 834691"/>
              <a:gd name="connsiteY57" fmla="*/ 387724 h 975690"/>
              <a:gd name="connsiteX58" fmla="*/ 153190 w 834691"/>
              <a:gd name="connsiteY58" fmla="*/ 398522 h 975690"/>
              <a:gd name="connsiteX59" fmla="*/ 157118 w 834691"/>
              <a:gd name="connsiteY59" fmla="*/ 411282 h 975690"/>
              <a:gd name="connsiteX60" fmla="*/ 148280 w 834691"/>
              <a:gd name="connsiteY60" fmla="*/ 430914 h 975690"/>
              <a:gd name="connsiteX61" fmla="*/ 133551 w 834691"/>
              <a:gd name="connsiteY61" fmla="*/ 441711 h 975690"/>
              <a:gd name="connsiteX62" fmla="*/ 129623 w 834691"/>
              <a:gd name="connsiteY62" fmla="*/ 441711 h 975690"/>
              <a:gd name="connsiteX63" fmla="*/ 111947 w 834691"/>
              <a:gd name="connsiteY63" fmla="*/ 448582 h 975690"/>
              <a:gd name="connsiteX64" fmla="*/ 111947 w 834691"/>
              <a:gd name="connsiteY64" fmla="*/ 452509 h 975690"/>
              <a:gd name="connsiteX65" fmla="*/ 103109 w 834691"/>
              <a:gd name="connsiteY65" fmla="*/ 461343 h 975690"/>
              <a:gd name="connsiteX66" fmla="*/ 99181 w 834691"/>
              <a:gd name="connsiteY66" fmla="*/ 463306 h 975690"/>
              <a:gd name="connsiteX67" fmla="*/ 99181 w 834691"/>
              <a:gd name="connsiteY67" fmla="*/ 467232 h 975690"/>
              <a:gd name="connsiteX68" fmla="*/ 95253 w 834691"/>
              <a:gd name="connsiteY68" fmla="*/ 478030 h 975690"/>
              <a:gd name="connsiteX69" fmla="*/ 93289 w 834691"/>
              <a:gd name="connsiteY69" fmla="*/ 495698 h 975690"/>
              <a:gd name="connsiteX70" fmla="*/ 86415 w 834691"/>
              <a:gd name="connsiteY70" fmla="*/ 508459 h 975690"/>
              <a:gd name="connsiteX71" fmla="*/ 84451 w 834691"/>
              <a:gd name="connsiteY71" fmla="*/ 519256 h 975690"/>
              <a:gd name="connsiteX72" fmla="*/ 77577 w 834691"/>
              <a:gd name="connsiteY72" fmla="*/ 530053 h 975690"/>
              <a:gd name="connsiteX73" fmla="*/ 70703 w 834691"/>
              <a:gd name="connsiteY73" fmla="*/ 533980 h 975690"/>
              <a:gd name="connsiteX74" fmla="*/ 63829 w 834691"/>
              <a:gd name="connsiteY74" fmla="*/ 542814 h 975690"/>
              <a:gd name="connsiteX75" fmla="*/ 61865 w 834691"/>
              <a:gd name="connsiteY75" fmla="*/ 544777 h 975690"/>
              <a:gd name="connsiteX76" fmla="*/ 59901 w 834691"/>
              <a:gd name="connsiteY76" fmla="*/ 546740 h 975690"/>
              <a:gd name="connsiteX77" fmla="*/ 53027 w 834691"/>
              <a:gd name="connsiteY77" fmla="*/ 550667 h 975690"/>
              <a:gd name="connsiteX78" fmla="*/ 54991 w 834691"/>
              <a:gd name="connsiteY78" fmla="*/ 561464 h 975690"/>
              <a:gd name="connsiteX79" fmla="*/ 53027 w 834691"/>
              <a:gd name="connsiteY79" fmla="*/ 576188 h 975690"/>
              <a:gd name="connsiteX80" fmla="*/ 51063 w 834691"/>
              <a:gd name="connsiteY80" fmla="*/ 580114 h 975690"/>
              <a:gd name="connsiteX81" fmla="*/ 61865 w 834691"/>
              <a:gd name="connsiteY81" fmla="*/ 584040 h 975690"/>
              <a:gd name="connsiteX82" fmla="*/ 63829 w 834691"/>
              <a:gd name="connsiteY82" fmla="*/ 587967 h 975690"/>
              <a:gd name="connsiteX83" fmla="*/ 67757 w 834691"/>
              <a:gd name="connsiteY83" fmla="*/ 591893 h 975690"/>
              <a:gd name="connsiteX84" fmla="*/ 69721 w 834691"/>
              <a:gd name="connsiteY84" fmla="*/ 598764 h 975690"/>
              <a:gd name="connsiteX85" fmla="*/ 71685 w 834691"/>
              <a:gd name="connsiteY85" fmla="*/ 609562 h 975690"/>
              <a:gd name="connsiteX86" fmla="*/ 69721 w 834691"/>
              <a:gd name="connsiteY86" fmla="*/ 629193 h 975690"/>
              <a:gd name="connsiteX87" fmla="*/ 58919 w 834691"/>
              <a:gd name="connsiteY87" fmla="*/ 641954 h 975690"/>
              <a:gd name="connsiteX88" fmla="*/ 56955 w 834691"/>
              <a:gd name="connsiteY88" fmla="*/ 643917 h 975690"/>
              <a:gd name="connsiteX89" fmla="*/ 48118 w 834691"/>
              <a:gd name="connsiteY89" fmla="*/ 652751 h 975690"/>
              <a:gd name="connsiteX90" fmla="*/ 37316 w 834691"/>
              <a:gd name="connsiteY90" fmla="*/ 659622 h 975690"/>
              <a:gd name="connsiteX91" fmla="*/ 35352 w 834691"/>
              <a:gd name="connsiteY91" fmla="*/ 659622 h 975690"/>
              <a:gd name="connsiteX92" fmla="*/ 31424 w 834691"/>
              <a:gd name="connsiteY92" fmla="*/ 659622 h 975690"/>
              <a:gd name="connsiteX93" fmla="*/ 24550 w 834691"/>
              <a:gd name="connsiteY93" fmla="*/ 657659 h 975690"/>
              <a:gd name="connsiteX94" fmla="*/ 20622 w 834691"/>
              <a:gd name="connsiteY94" fmla="*/ 655696 h 975690"/>
              <a:gd name="connsiteX95" fmla="*/ 16694 w 834691"/>
              <a:gd name="connsiteY95" fmla="*/ 657659 h 975690"/>
              <a:gd name="connsiteX96" fmla="*/ 14730 w 834691"/>
              <a:gd name="connsiteY96" fmla="*/ 657659 h 975690"/>
              <a:gd name="connsiteX97" fmla="*/ 7856 w 834691"/>
              <a:gd name="connsiteY97" fmla="*/ 655696 h 975690"/>
              <a:gd name="connsiteX98" fmla="*/ 5892 w 834691"/>
              <a:gd name="connsiteY98" fmla="*/ 657659 h 975690"/>
              <a:gd name="connsiteX99" fmla="*/ 3928 w 834691"/>
              <a:gd name="connsiteY99" fmla="*/ 661585 h 975690"/>
              <a:gd name="connsiteX100" fmla="*/ 3928 w 834691"/>
              <a:gd name="connsiteY100" fmla="*/ 665511 h 975690"/>
              <a:gd name="connsiteX101" fmla="*/ 1964 w 834691"/>
              <a:gd name="connsiteY101" fmla="*/ 667475 h 975690"/>
              <a:gd name="connsiteX102" fmla="*/ 1964 w 834691"/>
              <a:gd name="connsiteY102" fmla="*/ 669438 h 975690"/>
              <a:gd name="connsiteX103" fmla="*/ 0 w 834691"/>
              <a:gd name="connsiteY103" fmla="*/ 671401 h 975690"/>
              <a:gd name="connsiteX104" fmla="*/ 179704 w 834691"/>
              <a:gd name="connsiteY104" fmla="*/ 779375 h 975690"/>
              <a:gd name="connsiteX105" fmla="*/ 458589 w 834691"/>
              <a:gd name="connsiteY105" fmla="*/ 938391 h 975690"/>
              <a:gd name="connsiteX106" fmla="*/ 651059 w 834691"/>
              <a:gd name="connsiteY106" fmla="*/ 968820 h 975690"/>
              <a:gd name="connsiteX107" fmla="*/ 713906 w 834691"/>
              <a:gd name="connsiteY107" fmla="*/ 975691 h 975690"/>
              <a:gd name="connsiteX108" fmla="*/ 834691 w 834691"/>
              <a:gd name="connsiteY108" fmla="*/ 99140 h 97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834691" h="975690">
                <a:moveTo>
                  <a:pt x="834691" y="99140"/>
                </a:moveTo>
                <a:cubicBezTo>
                  <a:pt x="696231" y="79508"/>
                  <a:pt x="696231" y="79508"/>
                  <a:pt x="696231" y="79508"/>
                </a:cubicBezTo>
                <a:cubicBezTo>
                  <a:pt x="672663" y="75582"/>
                  <a:pt x="672663" y="75582"/>
                  <a:pt x="672663" y="75582"/>
                </a:cubicBezTo>
                <a:cubicBezTo>
                  <a:pt x="510635" y="49079"/>
                  <a:pt x="510635" y="49079"/>
                  <a:pt x="510635" y="49079"/>
                </a:cubicBezTo>
                <a:cubicBezTo>
                  <a:pt x="235677" y="0"/>
                  <a:pt x="235677" y="0"/>
                  <a:pt x="235677" y="0"/>
                </a:cubicBezTo>
                <a:cubicBezTo>
                  <a:pt x="212110" y="122698"/>
                  <a:pt x="212110" y="122698"/>
                  <a:pt x="212110" y="122698"/>
                </a:cubicBezTo>
                <a:cubicBezTo>
                  <a:pt x="201308" y="133495"/>
                  <a:pt x="201308" y="133495"/>
                  <a:pt x="201308" y="133495"/>
                </a:cubicBezTo>
                <a:cubicBezTo>
                  <a:pt x="194434" y="146255"/>
                  <a:pt x="194434" y="146255"/>
                  <a:pt x="194434" y="146255"/>
                </a:cubicBezTo>
                <a:cubicBezTo>
                  <a:pt x="194434" y="148219"/>
                  <a:pt x="194434" y="148219"/>
                  <a:pt x="192470" y="148219"/>
                </a:cubicBezTo>
                <a:cubicBezTo>
                  <a:pt x="179704" y="148219"/>
                  <a:pt x="179704" y="148219"/>
                  <a:pt x="179704" y="148219"/>
                </a:cubicBezTo>
                <a:cubicBezTo>
                  <a:pt x="179704" y="148219"/>
                  <a:pt x="179704" y="148219"/>
                  <a:pt x="177740" y="148219"/>
                </a:cubicBezTo>
                <a:cubicBezTo>
                  <a:pt x="170866" y="139384"/>
                  <a:pt x="170866" y="139384"/>
                  <a:pt x="170866" y="139384"/>
                </a:cubicBezTo>
                <a:cubicBezTo>
                  <a:pt x="170866" y="130550"/>
                  <a:pt x="170866" y="130550"/>
                  <a:pt x="170866" y="130550"/>
                </a:cubicBezTo>
                <a:cubicBezTo>
                  <a:pt x="163992" y="123679"/>
                  <a:pt x="163992" y="123679"/>
                  <a:pt x="163992" y="123679"/>
                </a:cubicBezTo>
                <a:cubicBezTo>
                  <a:pt x="155154" y="125642"/>
                  <a:pt x="155154" y="125642"/>
                  <a:pt x="155154" y="125642"/>
                </a:cubicBezTo>
                <a:lnTo>
                  <a:pt x="153190" y="125642"/>
                </a:lnTo>
                <a:cubicBezTo>
                  <a:pt x="146316" y="118771"/>
                  <a:pt x="146316" y="118771"/>
                  <a:pt x="146316" y="118771"/>
                </a:cubicBezTo>
                <a:cubicBezTo>
                  <a:pt x="137479" y="118771"/>
                  <a:pt x="137479" y="118771"/>
                  <a:pt x="137479" y="118771"/>
                </a:cubicBezTo>
                <a:lnTo>
                  <a:pt x="135515" y="118771"/>
                </a:lnTo>
                <a:cubicBezTo>
                  <a:pt x="122749" y="122698"/>
                  <a:pt x="122749" y="122698"/>
                  <a:pt x="122749" y="122698"/>
                </a:cubicBezTo>
                <a:cubicBezTo>
                  <a:pt x="122749" y="129569"/>
                  <a:pt x="122749" y="129569"/>
                  <a:pt x="122749" y="129569"/>
                </a:cubicBezTo>
                <a:cubicBezTo>
                  <a:pt x="122749" y="131532"/>
                  <a:pt x="122749" y="131532"/>
                  <a:pt x="120785" y="131532"/>
                </a:cubicBezTo>
                <a:cubicBezTo>
                  <a:pt x="118821" y="135458"/>
                  <a:pt x="118821" y="135458"/>
                  <a:pt x="118821" y="135458"/>
                </a:cubicBezTo>
                <a:cubicBezTo>
                  <a:pt x="118821" y="142329"/>
                  <a:pt x="118821" y="142329"/>
                  <a:pt x="118821" y="142329"/>
                </a:cubicBezTo>
                <a:cubicBezTo>
                  <a:pt x="125695" y="155090"/>
                  <a:pt x="125695" y="155090"/>
                  <a:pt x="125695" y="155090"/>
                </a:cubicBezTo>
                <a:cubicBezTo>
                  <a:pt x="125695" y="155090"/>
                  <a:pt x="125695" y="157053"/>
                  <a:pt x="123731" y="157053"/>
                </a:cubicBezTo>
                <a:cubicBezTo>
                  <a:pt x="119803" y="159016"/>
                  <a:pt x="119803" y="159016"/>
                  <a:pt x="119803" y="159016"/>
                </a:cubicBezTo>
                <a:cubicBezTo>
                  <a:pt x="117839" y="178648"/>
                  <a:pt x="117839" y="178648"/>
                  <a:pt x="117839" y="178648"/>
                </a:cubicBezTo>
                <a:cubicBezTo>
                  <a:pt x="117839" y="182574"/>
                  <a:pt x="117839" y="182574"/>
                  <a:pt x="117839" y="182574"/>
                </a:cubicBezTo>
                <a:cubicBezTo>
                  <a:pt x="119803" y="182574"/>
                  <a:pt x="119803" y="182574"/>
                  <a:pt x="119803" y="182574"/>
                </a:cubicBezTo>
                <a:cubicBezTo>
                  <a:pt x="117839" y="189445"/>
                  <a:pt x="117839" y="189445"/>
                  <a:pt x="117839" y="189445"/>
                </a:cubicBezTo>
                <a:cubicBezTo>
                  <a:pt x="119803" y="196316"/>
                  <a:pt x="119803" y="196316"/>
                  <a:pt x="119803" y="196316"/>
                </a:cubicBezTo>
                <a:lnTo>
                  <a:pt x="119803" y="198279"/>
                </a:lnTo>
                <a:cubicBezTo>
                  <a:pt x="117839" y="200242"/>
                  <a:pt x="117839" y="200242"/>
                  <a:pt x="117839" y="200242"/>
                </a:cubicBezTo>
                <a:cubicBezTo>
                  <a:pt x="117839" y="202206"/>
                  <a:pt x="117839" y="202206"/>
                  <a:pt x="117839" y="202206"/>
                </a:cubicBezTo>
                <a:cubicBezTo>
                  <a:pt x="117839" y="204169"/>
                  <a:pt x="117839" y="204169"/>
                  <a:pt x="117839" y="204169"/>
                </a:cubicBezTo>
                <a:cubicBezTo>
                  <a:pt x="113911" y="213003"/>
                  <a:pt x="113911" y="213003"/>
                  <a:pt x="113911" y="213003"/>
                </a:cubicBezTo>
                <a:cubicBezTo>
                  <a:pt x="120785" y="236561"/>
                  <a:pt x="120785" y="236561"/>
                  <a:pt x="120785" y="236561"/>
                </a:cubicBezTo>
                <a:cubicBezTo>
                  <a:pt x="118821" y="258156"/>
                  <a:pt x="118821" y="258156"/>
                  <a:pt x="118821" y="258156"/>
                </a:cubicBezTo>
                <a:cubicBezTo>
                  <a:pt x="114893" y="270916"/>
                  <a:pt x="114893" y="270916"/>
                  <a:pt x="114893" y="270916"/>
                </a:cubicBezTo>
                <a:cubicBezTo>
                  <a:pt x="114893" y="272879"/>
                  <a:pt x="114893" y="272879"/>
                  <a:pt x="114893" y="272879"/>
                </a:cubicBezTo>
                <a:cubicBezTo>
                  <a:pt x="110965" y="274843"/>
                  <a:pt x="110965" y="274843"/>
                  <a:pt x="110965" y="274843"/>
                </a:cubicBezTo>
                <a:cubicBezTo>
                  <a:pt x="114893" y="281714"/>
                  <a:pt x="114893" y="281714"/>
                  <a:pt x="114893" y="281714"/>
                </a:cubicBezTo>
                <a:cubicBezTo>
                  <a:pt x="116857" y="285640"/>
                  <a:pt x="118821" y="290548"/>
                  <a:pt x="118821" y="294474"/>
                </a:cubicBezTo>
                <a:cubicBezTo>
                  <a:pt x="116857" y="307235"/>
                  <a:pt x="116857" y="307235"/>
                  <a:pt x="116857" y="307235"/>
                </a:cubicBezTo>
                <a:cubicBezTo>
                  <a:pt x="116857" y="309198"/>
                  <a:pt x="116857" y="309198"/>
                  <a:pt x="116857" y="309198"/>
                </a:cubicBezTo>
                <a:cubicBezTo>
                  <a:pt x="118821" y="311161"/>
                  <a:pt x="120785" y="313124"/>
                  <a:pt x="120785" y="318032"/>
                </a:cubicBezTo>
                <a:cubicBezTo>
                  <a:pt x="120785" y="322940"/>
                  <a:pt x="120785" y="321958"/>
                  <a:pt x="120785" y="321958"/>
                </a:cubicBezTo>
                <a:cubicBezTo>
                  <a:pt x="122749" y="323922"/>
                  <a:pt x="122749" y="323922"/>
                  <a:pt x="124713" y="325885"/>
                </a:cubicBezTo>
                <a:cubicBezTo>
                  <a:pt x="126677" y="332756"/>
                  <a:pt x="126677" y="332756"/>
                  <a:pt x="126677" y="332756"/>
                </a:cubicBezTo>
                <a:cubicBezTo>
                  <a:pt x="128641" y="334719"/>
                  <a:pt x="128641" y="336682"/>
                  <a:pt x="128641" y="339627"/>
                </a:cubicBezTo>
                <a:cubicBezTo>
                  <a:pt x="130605" y="354351"/>
                  <a:pt x="130605" y="354351"/>
                  <a:pt x="130605" y="354351"/>
                </a:cubicBezTo>
                <a:cubicBezTo>
                  <a:pt x="130605" y="356314"/>
                  <a:pt x="130605" y="356314"/>
                  <a:pt x="130605" y="358277"/>
                </a:cubicBezTo>
                <a:cubicBezTo>
                  <a:pt x="132569" y="362203"/>
                  <a:pt x="132569" y="362203"/>
                  <a:pt x="132569" y="362203"/>
                </a:cubicBezTo>
                <a:cubicBezTo>
                  <a:pt x="134533" y="364166"/>
                  <a:pt x="134533" y="369074"/>
                  <a:pt x="134533" y="373001"/>
                </a:cubicBezTo>
                <a:lnTo>
                  <a:pt x="136496" y="374964"/>
                </a:lnTo>
                <a:cubicBezTo>
                  <a:pt x="138461" y="378890"/>
                  <a:pt x="138461" y="378890"/>
                  <a:pt x="138461" y="378890"/>
                </a:cubicBezTo>
                <a:cubicBezTo>
                  <a:pt x="149262" y="387724"/>
                  <a:pt x="149262" y="387724"/>
                  <a:pt x="149262" y="387724"/>
                </a:cubicBezTo>
                <a:cubicBezTo>
                  <a:pt x="151226" y="391651"/>
                  <a:pt x="153190" y="394595"/>
                  <a:pt x="153190" y="398522"/>
                </a:cubicBezTo>
                <a:cubicBezTo>
                  <a:pt x="157118" y="411282"/>
                  <a:pt x="157118" y="411282"/>
                  <a:pt x="157118" y="411282"/>
                </a:cubicBezTo>
                <a:cubicBezTo>
                  <a:pt x="159082" y="418153"/>
                  <a:pt x="155154" y="426006"/>
                  <a:pt x="148280" y="430914"/>
                </a:cubicBezTo>
                <a:cubicBezTo>
                  <a:pt x="133551" y="441711"/>
                  <a:pt x="133551" y="441711"/>
                  <a:pt x="133551" y="441711"/>
                </a:cubicBezTo>
                <a:cubicBezTo>
                  <a:pt x="131587" y="441711"/>
                  <a:pt x="131587" y="441711"/>
                  <a:pt x="129623" y="441711"/>
                </a:cubicBezTo>
                <a:cubicBezTo>
                  <a:pt x="111947" y="448582"/>
                  <a:pt x="111947" y="448582"/>
                  <a:pt x="111947" y="448582"/>
                </a:cubicBezTo>
                <a:cubicBezTo>
                  <a:pt x="111947" y="452509"/>
                  <a:pt x="111947" y="452509"/>
                  <a:pt x="111947" y="452509"/>
                </a:cubicBezTo>
                <a:cubicBezTo>
                  <a:pt x="109983" y="456435"/>
                  <a:pt x="105073" y="459380"/>
                  <a:pt x="103109" y="461343"/>
                </a:cubicBezTo>
                <a:cubicBezTo>
                  <a:pt x="99181" y="463306"/>
                  <a:pt x="99181" y="463306"/>
                  <a:pt x="99181" y="463306"/>
                </a:cubicBezTo>
                <a:cubicBezTo>
                  <a:pt x="99181" y="465269"/>
                  <a:pt x="99181" y="465269"/>
                  <a:pt x="99181" y="467232"/>
                </a:cubicBezTo>
                <a:cubicBezTo>
                  <a:pt x="95253" y="478030"/>
                  <a:pt x="95253" y="478030"/>
                  <a:pt x="95253" y="478030"/>
                </a:cubicBezTo>
                <a:cubicBezTo>
                  <a:pt x="93289" y="495698"/>
                  <a:pt x="93289" y="495698"/>
                  <a:pt x="93289" y="495698"/>
                </a:cubicBezTo>
                <a:cubicBezTo>
                  <a:pt x="93289" y="499624"/>
                  <a:pt x="91325" y="506496"/>
                  <a:pt x="86415" y="508459"/>
                </a:cubicBezTo>
                <a:cubicBezTo>
                  <a:pt x="84451" y="519256"/>
                  <a:pt x="84451" y="519256"/>
                  <a:pt x="84451" y="519256"/>
                </a:cubicBezTo>
                <a:cubicBezTo>
                  <a:pt x="84451" y="523182"/>
                  <a:pt x="80523" y="528090"/>
                  <a:pt x="77577" y="530053"/>
                </a:cubicBezTo>
                <a:cubicBezTo>
                  <a:pt x="70703" y="533980"/>
                  <a:pt x="70703" y="533980"/>
                  <a:pt x="70703" y="533980"/>
                </a:cubicBezTo>
                <a:cubicBezTo>
                  <a:pt x="63829" y="542814"/>
                  <a:pt x="63829" y="542814"/>
                  <a:pt x="63829" y="542814"/>
                </a:cubicBezTo>
                <a:lnTo>
                  <a:pt x="61865" y="544777"/>
                </a:lnTo>
                <a:cubicBezTo>
                  <a:pt x="59901" y="546740"/>
                  <a:pt x="59901" y="546740"/>
                  <a:pt x="59901" y="546740"/>
                </a:cubicBezTo>
                <a:cubicBezTo>
                  <a:pt x="57937" y="548703"/>
                  <a:pt x="55973" y="548703"/>
                  <a:pt x="53027" y="550667"/>
                </a:cubicBezTo>
                <a:cubicBezTo>
                  <a:pt x="54991" y="554593"/>
                  <a:pt x="54991" y="557538"/>
                  <a:pt x="54991" y="561464"/>
                </a:cubicBezTo>
                <a:cubicBezTo>
                  <a:pt x="53027" y="576188"/>
                  <a:pt x="53027" y="576188"/>
                  <a:pt x="53027" y="576188"/>
                </a:cubicBezTo>
                <a:cubicBezTo>
                  <a:pt x="53027" y="576188"/>
                  <a:pt x="51063" y="578151"/>
                  <a:pt x="51063" y="580114"/>
                </a:cubicBezTo>
                <a:cubicBezTo>
                  <a:pt x="54991" y="580114"/>
                  <a:pt x="59901" y="582077"/>
                  <a:pt x="61865" y="584040"/>
                </a:cubicBezTo>
                <a:cubicBezTo>
                  <a:pt x="63829" y="587967"/>
                  <a:pt x="63829" y="587967"/>
                  <a:pt x="63829" y="587967"/>
                </a:cubicBezTo>
                <a:cubicBezTo>
                  <a:pt x="65793" y="587967"/>
                  <a:pt x="67757" y="589930"/>
                  <a:pt x="67757" y="591893"/>
                </a:cubicBezTo>
                <a:cubicBezTo>
                  <a:pt x="69721" y="598764"/>
                  <a:pt x="69721" y="598764"/>
                  <a:pt x="69721" y="598764"/>
                </a:cubicBezTo>
                <a:cubicBezTo>
                  <a:pt x="71685" y="600727"/>
                  <a:pt x="73649" y="605635"/>
                  <a:pt x="71685" y="609562"/>
                </a:cubicBezTo>
                <a:cubicBezTo>
                  <a:pt x="69721" y="629193"/>
                  <a:pt x="69721" y="629193"/>
                  <a:pt x="69721" y="629193"/>
                </a:cubicBezTo>
                <a:cubicBezTo>
                  <a:pt x="69721" y="636064"/>
                  <a:pt x="65793" y="639991"/>
                  <a:pt x="58919" y="641954"/>
                </a:cubicBezTo>
                <a:cubicBezTo>
                  <a:pt x="56955" y="643917"/>
                  <a:pt x="56955" y="643917"/>
                  <a:pt x="56955" y="643917"/>
                </a:cubicBezTo>
                <a:cubicBezTo>
                  <a:pt x="54991" y="647843"/>
                  <a:pt x="53027" y="650788"/>
                  <a:pt x="48118" y="652751"/>
                </a:cubicBezTo>
                <a:cubicBezTo>
                  <a:pt x="46153" y="654714"/>
                  <a:pt x="41244" y="656677"/>
                  <a:pt x="37316" y="659622"/>
                </a:cubicBezTo>
                <a:cubicBezTo>
                  <a:pt x="35352" y="659622"/>
                  <a:pt x="35352" y="659622"/>
                  <a:pt x="35352" y="659622"/>
                </a:cubicBezTo>
                <a:cubicBezTo>
                  <a:pt x="33388" y="659622"/>
                  <a:pt x="33388" y="659622"/>
                  <a:pt x="31424" y="659622"/>
                </a:cubicBezTo>
                <a:cubicBezTo>
                  <a:pt x="29460" y="659622"/>
                  <a:pt x="27496" y="659622"/>
                  <a:pt x="24550" y="657659"/>
                </a:cubicBezTo>
                <a:cubicBezTo>
                  <a:pt x="20622" y="655696"/>
                  <a:pt x="20622" y="655696"/>
                  <a:pt x="20622" y="655696"/>
                </a:cubicBezTo>
                <a:cubicBezTo>
                  <a:pt x="18658" y="657659"/>
                  <a:pt x="16694" y="657659"/>
                  <a:pt x="16694" y="657659"/>
                </a:cubicBezTo>
                <a:cubicBezTo>
                  <a:pt x="14730" y="657659"/>
                  <a:pt x="14730" y="657659"/>
                  <a:pt x="14730" y="657659"/>
                </a:cubicBezTo>
                <a:cubicBezTo>
                  <a:pt x="7856" y="655696"/>
                  <a:pt x="7856" y="655696"/>
                  <a:pt x="7856" y="655696"/>
                </a:cubicBezTo>
                <a:cubicBezTo>
                  <a:pt x="5892" y="657659"/>
                  <a:pt x="5892" y="657659"/>
                  <a:pt x="5892" y="657659"/>
                </a:cubicBezTo>
                <a:cubicBezTo>
                  <a:pt x="3928" y="661585"/>
                  <a:pt x="3928" y="661585"/>
                  <a:pt x="3928" y="661585"/>
                </a:cubicBezTo>
                <a:cubicBezTo>
                  <a:pt x="3928" y="665511"/>
                  <a:pt x="3928" y="665511"/>
                  <a:pt x="3928" y="665511"/>
                </a:cubicBezTo>
                <a:cubicBezTo>
                  <a:pt x="1964" y="667475"/>
                  <a:pt x="1964" y="667475"/>
                  <a:pt x="1964" y="667475"/>
                </a:cubicBezTo>
                <a:cubicBezTo>
                  <a:pt x="1964" y="669438"/>
                  <a:pt x="1964" y="669438"/>
                  <a:pt x="1964" y="669438"/>
                </a:cubicBezTo>
                <a:cubicBezTo>
                  <a:pt x="0" y="671401"/>
                  <a:pt x="0" y="671401"/>
                  <a:pt x="0" y="671401"/>
                </a:cubicBezTo>
                <a:cubicBezTo>
                  <a:pt x="179704" y="779375"/>
                  <a:pt x="179704" y="779375"/>
                  <a:pt x="179704" y="779375"/>
                </a:cubicBezTo>
                <a:cubicBezTo>
                  <a:pt x="458589" y="938391"/>
                  <a:pt x="458589" y="938391"/>
                  <a:pt x="458589" y="938391"/>
                </a:cubicBezTo>
                <a:cubicBezTo>
                  <a:pt x="651059" y="968820"/>
                  <a:pt x="651059" y="968820"/>
                  <a:pt x="651059" y="968820"/>
                </a:cubicBezTo>
                <a:cubicBezTo>
                  <a:pt x="713906" y="975691"/>
                  <a:pt x="713906" y="975691"/>
                  <a:pt x="713906" y="975691"/>
                </a:cubicBezTo>
                <a:cubicBezTo>
                  <a:pt x="834691" y="99140"/>
                  <a:pt x="834691" y="99140"/>
                  <a:pt x="834691" y="99140"/>
                </a:cubicBezTo>
                <a:close/>
              </a:path>
            </a:pathLst>
          </a:custGeom>
          <a:solidFill>
            <a:srgbClr val="0000C1"/>
          </a:solidFill>
          <a:ln w="9808"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23F4EB36-5A4F-773E-B357-454010CDC23F}"/>
              </a:ext>
            </a:extLst>
          </p:cNvPr>
          <p:cNvSpPr/>
          <p:nvPr/>
        </p:nvSpPr>
        <p:spPr>
          <a:xfrm>
            <a:off x="2014272" y="3382724"/>
            <a:ext cx="873970" cy="893238"/>
          </a:xfrm>
          <a:custGeom>
            <a:avLst/>
            <a:gdLst>
              <a:gd name="connsiteX0" fmla="*/ 337804 w 873970"/>
              <a:gd name="connsiteY0" fmla="*/ 802933 h 893238"/>
              <a:gd name="connsiteX1" fmla="*/ 582320 w 873970"/>
              <a:gd name="connsiteY1" fmla="*/ 826491 h 893238"/>
              <a:gd name="connsiteX2" fmla="*/ 794429 w 873970"/>
              <a:gd name="connsiteY2" fmla="*/ 844159 h 893238"/>
              <a:gd name="connsiteX3" fmla="*/ 828799 w 873970"/>
              <a:gd name="connsiteY3" fmla="*/ 429932 h 893238"/>
              <a:gd name="connsiteX4" fmla="*/ 850403 w 873970"/>
              <a:gd name="connsiteY4" fmla="*/ 157053 h 893238"/>
              <a:gd name="connsiteX5" fmla="*/ 868079 w 873970"/>
              <a:gd name="connsiteY5" fmla="*/ 139384 h 893238"/>
              <a:gd name="connsiteX6" fmla="*/ 870043 w 873970"/>
              <a:gd name="connsiteY6" fmla="*/ 139384 h 893238"/>
              <a:gd name="connsiteX7" fmla="*/ 873971 w 873970"/>
              <a:gd name="connsiteY7" fmla="*/ 77545 h 893238"/>
              <a:gd name="connsiteX8" fmla="*/ 750240 w 873970"/>
              <a:gd name="connsiteY8" fmla="*/ 68711 h 893238"/>
              <a:gd name="connsiteX9" fmla="*/ 498851 w 873970"/>
              <a:gd name="connsiteY9" fmla="*/ 45153 h 893238"/>
              <a:gd name="connsiteX10" fmla="*/ 392796 w 873970"/>
              <a:gd name="connsiteY10" fmla="*/ 34355 h 893238"/>
              <a:gd name="connsiteX11" fmla="*/ 390832 w 873970"/>
              <a:gd name="connsiteY11" fmla="*/ 32392 h 893238"/>
              <a:gd name="connsiteX12" fmla="*/ 122749 w 873970"/>
              <a:gd name="connsiteY12" fmla="*/ 0 h 893238"/>
              <a:gd name="connsiteX13" fmla="*/ 0 w 873970"/>
              <a:gd name="connsiteY13" fmla="*/ 878514 h 893238"/>
              <a:gd name="connsiteX14" fmla="*/ 108019 w 873970"/>
              <a:gd name="connsiteY14" fmla="*/ 893238 h 893238"/>
              <a:gd name="connsiteX15" fmla="*/ 116857 w 873970"/>
              <a:gd name="connsiteY15" fmla="*/ 824528 h 893238"/>
              <a:gd name="connsiteX16" fmla="*/ 118821 w 873970"/>
              <a:gd name="connsiteY16" fmla="*/ 824528 h 893238"/>
              <a:gd name="connsiteX17" fmla="*/ 315219 w 873970"/>
              <a:gd name="connsiteY17" fmla="*/ 848085 h 893238"/>
              <a:gd name="connsiteX18" fmla="*/ 313255 w 873970"/>
              <a:gd name="connsiteY18" fmla="*/ 839251 h 893238"/>
              <a:gd name="connsiteX19" fmla="*/ 313255 w 873970"/>
              <a:gd name="connsiteY19" fmla="*/ 830417 h 893238"/>
              <a:gd name="connsiteX20" fmla="*/ 315219 w 873970"/>
              <a:gd name="connsiteY20" fmla="*/ 821583 h 893238"/>
              <a:gd name="connsiteX21" fmla="*/ 319147 w 873970"/>
              <a:gd name="connsiteY21" fmla="*/ 806859 h 893238"/>
              <a:gd name="connsiteX22" fmla="*/ 321111 w 873970"/>
              <a:gd name="connsiteY22" fmla="*/ 806859 h 893238"/>
              <a:gd name="connsiteX23" fmla="*/ 333876 w 873970"/>
              <a:gd name="connsiteY23" fmla="*/ 802933 h 893238"/>
              <a:gd name="connsiteX24" fmla="*/ 337804 w 873970"/>
              <a:gd name="connsiteY24" fmla="*/ 802933 h 8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73970" h="893238">
                <a:moveTo>
                  <a:pt x="337804" y="802933"/>
                </a:moveTo>
                <a:cubicBezTo>
                  <a:pt x="582320" y="826491"/>
                  <a:pt x="582320" y="826491"/>
                  <a:pt x="582320" y="826491"/>
                </a:cubicBezTo>
                <a:cubicBezTo>
                  <a:pt x="794429" y="844159"/>
                  <a:pt x="794429" y="844159"/>
                  <a:pt x="794429" y="844159"/>
                </a:cubicBezTo>
                <a:cubicBezTo>
                  <a:pt x="828799" y="429932"/>
                  <a:pt x="828799" y="429932"/>
                  <a:pt x="828799" y="429932"/>
                </a:cubicBezTo>
                <a:cubicBezTo>
                  <a:pt x="850403" y="157053"/>
                  <a:pt x="850403" y="157053"/>
                  <a:pt x="850403" y="157053"/>
                </a:cubicBezTo>
                <a:cubicBezTo>
                  <a:pt x="850403" y="146255"/>
                  <a:pt x="859241" y="139384"/>
                  <a:pt x="868079" y="139384"/>
                </a:cubicBezTo>
                <a:cubicBezTo>
                  <a:pt x="870043" y="139384"/>
                  <a:pt x="870043" y="139384"/>
                  <a:pt x="870043" y="139384"/>
                </a:cubicBezTo>
                <a:cubicBezTo>
                  <a:pt x="873971" y="77545"/>
                  <a:pt x="873971" y="77545"/>
                  <a:pt x="873971" y="77545"/>
                </a:cubicBezTo>
                <a:cubicBezTo>
                  <a:pt x="750240" y="68711"/>
                  <a:pt x="750240" y="68711"/>
                  <a:pt x="750240" y="68711"/>
                </a:cubicBezTo>
                <a:cubicBezTo>
                  <a:pt x="498851" y="45153"/>
                  <a:pt x="498851" y="45153"/>
                  <a:pt x="498851" y="45153"/>
                </a:cubicBezTo>
                <a:cubicBezTo>
                  <a:pt x="392796" y="34355"/>
                  <a:pt x="392796" y="34355"/>
                  <a:pt x="392796" y="34355"/>
                </a:cubicBezTo>
                <a:cubicBezTo>
                  <a:pt x="390832" y="34355"/>
                  <a:pt x="390832" y="34355"/>
                  <a:pt x="390832" y="32392"/>
                </a:cubicBezTo>
                <a:cubicBezTo>
                  <a:pt x="122749" y="0"/>
                  <a:pt x="122749" y="0"/>
                  <a:pt x="122749" y="0"/>
                </a:cubicBezTo>
                <a:cubicBezTo>
                  <a:pt x="0" y="878514"/>
                  <a:pt x="0" y="878514"/>
                  <a:pt x="0" y="878514"/>
                </a:cubicBezTo>
                <a:cubicBezTo>
                  <a:pt x="108019" y="893238"/>
                  <a:pt x="108019" y="893238"/>
                  <a:pt x="108019" y="893238"/>
                </a:cubicBezTo>
                <a:cubicBezTo>
                  <a:pt x="116857" y="824528"/>
                  <a:pt x="116857" y="824528"/>
                  <a:pt x="116857" y="824528"/>
                </a:cubicBezTo>
                <a:cubicBezTo>
                  <a:pt x="118821" y="824528"/>
                  <a:pt x="118821" y="824528"/>
                  <a:pt x="118821" y="824528"/>
                </a:cubicBezTo>
                <a:cubicBezTo>
                  <a:pt x="315219" y="848085"/>
                  <a:pt x="315219" y="848085"/>
                  <a:pt x="315219" y="848085"/>
                </a:cubicBezTo>
                <a:cubicBezTo>
                  <a:pt x="313255" y="839251"/>
                  <a:pt x="313255" y="839251"/>
                  <a:pt x="313255" y="839251"/>
                </a:cubicBezTo>
                <a:cubicBezTo>
                  <a:pt x="313255" y="835325"/>
                  <a:pt x="313255" y="832380"/>
                  <a:pt x="313255" y="830417"/>
                </a:cubicBezTo>
                <a:cubicBezTo>
                  <a:pt x="315219" y="821583"/>
                  <a:pt x="315219" y="821583"/>
                  <a:pt x="315219" y="821583"/>
                </a:cubicBezTo>
                <a:cubicBezTo>
                  <a:pt x="315219" y="817656"/>
                  <a:pt x="317183" y="810786"/>
                  <a:pt x="319147" y="806859"/>
                </a:cubicBezTo>
                <a:cubicBezTo>
                  <a:pt x="321111" y="806859"/>
                  <a:pt x="321111" y="806859"/>
                  <a:pt x="321111" y="806859"/>
                </a:cubicBezTo>
                <a:cubicBezTo>
                  <a:pt x="323075" y="802933"/>
                  <a:pt x="329949" y="802933"/>
                  <a:pt x="333876" y="802933"/>
                </a:cubicBezTo>
                <a:lnTo>
                  <a:pt x="337804" y="802933"/>
                </a:lnTo>
                <a:close/>
              </a:path>
            </a:pathLst>
          </a:custGeom>
          <a:solidFill>
            <a:srgbClr val="FF7769"/>
          </a:solidFill>
          <a:ln w="9808"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4EB6AD89-8482-B41B-81EC-B981C54C1C2B}"/>
              </a:ext>
            </a:extLst>
          </p:cNvPr>
          <p:cNvSpPr/>
          <p:nvPr/>
        </p:nvSpPr>
        <p:spPr>
          <a:xfrm>
            <a:off x="737685" y="1193800"/>
            <a:ext cx="820943" cy="595819"/>
          </a:xfrm>
          <a:custGeom>
            <a:avLst/>
            <a:gdLst>
              <a:gd name="connsiteX0" fmla="*/ 1964 w 820943"/>
              <a:gd name="connsiteY0" fmla="*/ 367111 h 595819"/>
              <a:gd name="connsiteX1" fmla="*/ 3928 w 820943"/>
              <a:gd name="connsiteY1" fmla="*/ 367111 h 595819"/>
              <a:gd name="connsiteX2" fmla="*/ 14730 w 820943"/>
              <a:gd name="connsiteY2" fmla="*/ 371037 h 595819"/>
              <a:gd name="connsiteX3" fmla="*/ 14730 w 820943"/>
              <a:gd name="connsiteY3" fmla="*/ 373001 h 595819"/>
              <a:gd name="connsiteX4" fmla="*/ 16694 w 820943"/>
              <a:gd name="connsiteY4" fmla="*/ 373001 h 595819"/>
              <a:gd name="connsiteX5" fmla="*/ 19640 w 820943"/>
              <a:gd name="connsiteY5" fmla="*/ 373001 h 595819"/>
              <a:gd name="connsiteX6" fmla="*/ 23568 w 820943"/>
              <a:gd name="connsiteY6" fmla="*/ 373001 h 595819"/>
              <a:gd name="connsiteX7" fmla="*/ 32406 w 820943"/>
              <a:gd name="connsiteY7" fmla="*/ 374964 h 595819"/>
              <a:gd name="connsiteX8" fmla="*/ 34370 w 820943"/>
              <a:gd name="connsiteY8" fmla="*/ 373001 h 595819"/>
              <a:gd name="connsiteX9" fmla="*/ 38298 w 820943"/>
              <a:gd name="connsiteY9" fmla="*/ 376927 h 595819"/>
              <a:gd name="connsiteX10" fmla="*/ 38298 w 820943"/>
              <a:gd name="connsiteY10" fmla="*/ 378890 h 595819"/>
              <a:gd name="connsiteX11" fmla="*/ 40262 w 820943"/>
              <a:gd name="connsiteY11" fmla="*/ 378890 h 595819"/>
              <a:gd name="connsiteX12" fmla="*/ 49099 w 820943"/>
              <a:gd name="connsiteY12" fmla="*/ 376927 h 595819"/>
              <a:gd name="connsiteX13" fmla="*/ 63829 w 820943"/>
              <a:gd name="connsiteY13" fmla="*/ 385761 h 595819"/>
              <a:gd name="connsiteX14" fmla="*/ 67757 w 820943"/>
              <a:gd name="connsiteY14" fmla="*/ 392632 h 595819"/>
              <a:gd name="connsiteX15" fmla="*/ 69721 w 820943"/>
              <a:gd name="connsiteY15" fmla="*/ 394595 h 595819"/>
              <a:gd name="connsiteX16" fmla="*/ 71685 w 820943"/>
              <a:gd name="connsiteY16" fmla="*/ 396559 h 595819"/>
              <a:gd name="connsiteX17" fmla="*/ 75613 w 820943"/>
              <a:gd name="connsiteY17" fmla="*/ 396559 h 595819"/>
              <a:gd name="connsiteX18" fmla="*/ 82487 w 820943"/>
              <a:gd name="connsiteY18" fmla="*/ 394595 h 595819"/>
              <a:gd name="connsiteX19" fmla="*/ 86415 w 820943"/>
              <a:gd name="connsiteY19" fmla="*/ 396559 h 595819"/>
              <a:gd name="connsiteX20" fmla="*/ 90343 w 820943"/>
              <a:gd name="connsiteY20" fmla="*/ 396559 h 595819"/>
              <a:gd name="connsiteX21" fmla="*/ 99181 w 820943"/>
              <a:gd name="connsiteY21" fmla="*/ 403430 h 595819"/>
              <a:gd name="connsiteX22" fmla="*/ 118821 w 820943"/>
              <a:gd name="connsiteY22" fmla="*/ 425024 h 595819"/>
              <a:gd name="connsiteX23" fmla="*/ 122749 w 820943"/>
              <a:gd name="connsiteY23" fmla="*/ 433859 h 595819"/>
              <a:gd name="connsiteX24" fmla="*/ 126677 w 820943"/>
              <a:gd name="connsiteY24" fmla="*/ 457416 h 595819"/>
              <a:gd name="connsiteX25" fmla="*/ 126677 w 820943"/>
              <a:gd name="connsiteY25" fmla="*/ 461343 h 595819"/>
              <a:gd name="connsiteX26" fmla="*/ 126677 w 820943"/>
              <a:gd name="connsiteY26" fmla="*/ 472140 h 595819"/>
              <a:gd name="connsiteX27" fmla="*/ 124713 w 820943"/>
              <a:gd name="connsiteY27" fmla="*/ 479011 h 595819"/>
              <a:gd name="connsiteX28" fmla="*/ 122749 w 820943"/>
              <a:gd name="connsiteY28" fmla="*/ 482938 h 595819"/>
              <a:gd name="connsiteX29" fmla="*/ 122749 w 820943"/>
              <a:gd name="connsiteY29" fmla="*/ 484901 h 595819"/>
              <a:gd name="connsiteX30" fmla="*/ 122749 w 820943"/>
              <a:gd name="connsiteY30" fmla="*/ 493735 h 595819"/>
              <a:gd name="connsiteX31" fmla="*/ 120785 w 820943"/>
              <a:gd name="connsiteY31" fmla="*/ 500606 h 595819"/>
              <a:gd name="connsiteX32" fmla="*/ 122749 w 820943"/>
              <a:gd name="connsiteY32" fmla="*/ 502569 h 595819"/>
              <a:gd name="connsiteX33" fmla="*/ 139442 w 820943"/>
              <a:gd name="connsiteY33" fmla="*/ 513367 h 595819"/>
              <a:gd name="connsiteX34" fmla="*/ 143370 w 820943"/>
              <a:gd name="connsiteY34" fmla="*/ 513367 h 595819"/>
              <a:gd name="connsiteX35" fmla="*/ 154172 w 820943"/>
              <a:gd name="connsiteY35" fmla="*/ 520238 h 595819"/>
              <a:gd name="connsiteX36" fmla="*/ 168902 w 820943"/>
              <a:gd name="connsiteY36" fmla="*/ 520238 h 595819"/>
              <a:gd name="connsiteX37" fmla="*/ 179704 w 820943"/>
              <a:gd name="connsiteY37" fmla="*/ 516311 h 595819"/>
              <a:gd name="connsiteX38" fmla="*/ 183632 w 820943"/>
              <a:gd name="connsiteY38" fmla="*/ 516311 h 595819"/>
              <a:gd name="connsiteX39" fmla="*/ 183632 w 820943"/>
              <a:gd name="connsiteY39" fmla="*/ 514348 h 595819"/>
              <a:gd name="connsiteX40" fmla="*/ 194434 w 820943"/>
              <a:gd name="connsiteY40" fmla="*/ 512385 h 595819"/>
              <a:gd name="connsiteX41" fmla="*/ 203272 w 820943"/>
              <a:gd name="connsiteY41" fmla="*/ 512385 h 595819"/>
              <a:gd name="connsiteX42" fmla="*/ 203272 w 820943"/>
              <a:gd name="connsiteY42" fmla="*/ 510422 h 595819"/>
              <a:gd name="connsiteX43" fmla="*/ 212110 w 820943"/>
              <a:gd name="connsiteY43" fmla="*/ 512385 h 595819"/>
              <a:gd name="connsiteX44" fmla="*/ 218984 w 820943"/>
              <a:gd name="connsiteY44" fmla="*/ 516311 h 595819"/>
              <a:gd name="connsiteX45" fmla="*/ 235677 w 820943"/>
              <a:gd name="connsiteY45" fmla="*/ 516311 h 595819"/>
              <a:gd name="connsiteX46" fmla="*/ 246479 w 820943"/>
              <a:gd name="connsiteY46" fmla="*/ 520238 h 595819"/>
              <a:gd name="connsiteX47" fmla="*/ 253353 w 820943"/>
              <a:gd name="connsiteY47" fmla="*/ 524164 h 595819"/>
              <a:gd name="connsiteX48" fmla="*/ 260227 w 820943"/>
              <a:gd name="connsiteY48" fmla="*/ 526127 h 595819"/>
              <a:gd name="connsiteX49" fmla="*/ 269065 w 820943"/>
              <a:gd name="connsiteY49" fmla="*/ 528090 h 595819"/>
              <a:gd name="connsiteX50" fmla="*/ 277903 w 820943"/>
              <a:gd name="connsiteY50" fmla="*/ 534961 h 595819"/>
              <a:gd name="connsiteX51" fmla="*/ 281831 w 820943"/>
              <a:gd name="connsiteY51" fmla="*/ 541832 h 595819"/>
              <a:gd name="connsiteX52" fmla="*/ 285759 w 820943"/>
              <a:gd name="connsiteY52" fmla="*/ 539869 h 595819"/>
              <a:gd name="connsiteX53" fmla="*/ 289687 w 820943"/>
              <a:gd name="connsiteY53" fmla="*/ 541832 h 595819"/>
              <a:gd name="connsiteX54" fmla="*/ 298525 w 820943"/>
              <a:gd name="connsiteY54" fmla="*/ 543796 h 595819"/>
              <a:gd name="connsiteX55" fmla="*/ 302453 w 820943"/>
              <a:gd name="connsiteY55" fmla="*/ 543796 h 595819"/>
              <a:gd name="connsiteX56" fmla="*/ 327985 w 820943"/>
              <a:gd name="connsiteY56" fmla="*/ 539869 h 595819"/>
              <a:gd name="connsiteX57" fmla="*/ 331913 w 820943"/>
              <a:gd name="connsiteY57" fmla="*/ 537906 h 595819"/>
              <a:gd name="connsiteX58" fmla="*/ 338786 w 820943"/>
              <a:gd name="connsiteY58" fmla="*/ 539869 h 595819"/>
              <a:gd name="connsiteX59" fmla="*/ 342714 w 820943"/>
              <a:gd name="connsiteY59" fmla="*/ 541832 h 595819"/>
              <a:gd name="connsiteX60" fmla="*/ 351552 w 820943"/>
              <a:gd name="connsiteY60" fmla="*/ 545759 h 595819"/>
              <a:gd name="connsiteX61" fmla="*/ 355480 w 820943"/>
              <a:gd name="connsiteY61" fmla="*/ 552630 h 595819"/>
              <a:gd name="connsiteX62" fmla="*/ 370210 w 820943"/>
              <a:gd name="connsiteY62" fmla="*/ 552630 h 595819"/>
              <a:gd name="connsiteX63" fmla="*/ 372174 w 820943"/>
              <a:gd name="connsiteY63" fmla="*/ 550667 h 595819"/>
              <a:gd name="connsiteX64" fmla="*/ 381012 w 820943"/>
              <a:gd name="connsiteY64" fmla="*/ 548703 h 595819"/>
              <a:gd name="connsiteX65" fmla="*/ 397706 w 820943"/>
              <a:gd name="connsiteY65" fmla="*/ 544777 h 595819"/>
              <a:gd name="connsiteX66" fmla="*/ 401634 w 820943"/>
              <a:gd name="connsiteY66" fmla="*/ 544777 h 595819"/>
              <a:gd name="connsiteX67" fmla="*/ 414400 w 820943"/>
              <a:gd name="connsiteY67" fmla="*/ 546740 h 595819"/>
              <a:gd name="connsiteX68" fmla="*/ 416364 w 820943"/>
              <a:gd name="connsiteY68" fmla="*/ 546740 h 595819"/>
              <a:gd name="connsiteX69" fmla="*/ 431093 w 820943"/>
              <a:gd name="connsiteY69" fmla="*/ 548703 h 595819"/>
              <a:gd name="connsiteX70" fmla="*/ 437967 w 820943"/>
              <a:gd name="connsiteY70" fmla="*/ 544777 h 595819"/>
              <a:gd name="connsiteX71" fmla="*/ 448769 w 820943"/>
              <a:gd name="connsiteY71" fmla="*/ 542814 h 595819"/>
              <a:gd name="connsiteX72" fmla="*/ 457607 w 820943"/>
              <a:gd name="connsiteY72" fmla="*/ 544777 h 595819"/>
              <a:gd name="connsiteX73" fmla="*/ 461535 w 820943"/>
              <a:gd name="connsiteY73" fmla="*/ 546740 h 595819"/>
              <a:gd name="connsiteX74" fmla="*/ 478229 w 820943"/>
              <a:gd name="connsiteY74" fmla="*/ 546740 h 595819"/>
              <a:gd name="connsiteX75" fmla="*/ 482157 w 820943"/>
              <a:gd name="connsiteY75" fmla="*/ 546740 h 595819"/>
              <a:gd name="connsiteX76" fmla="*/ 494923 w 820943"/>
              <a:gd name="connsiteY76" fmla="*/ 550667 h 595819"/>
              <a:gd name="connsiteX77" fmla="*/ 507689 w 820943"/>
              <a:gd name="connsiteY77" fmla="*/ 543796 h 595819"/>
              <a:gd name="connsiteX78" fmla="*/ 514563 w 820943"/>
              <a:gd name="connsiteY78" fmla="*/ 543796 h 595819"/>
              <a:gd name="connsiteX79" fmla="*/ 518491 w 820943"/>
              <a:gd name="connsiteY79" fmla="*/ 543796 h 595819"/>
              <a:gd name="connsiteX80" fmla="*/ 728636 w 820943"/>
              <a:gd name="connsiteY80" fmla="*/ 595819 h 595819"/>
              <a:gd name="connsiteX81" fmla="*/ 735510 w 820943"/>
              <a:gd name="connsiteY81" fmla="*/ 586985 h 595819"/>
              <a:gd name="connsiteX82" fmla="*/ 733546 w 820943"/>
              <a:gd name="connsiteY82" fmla="*/ 583059 h 595819"/>
              <a:gd name="connsiteX83" fmla="*/ 733546 w 820943"/>
              <a:gd name="connsiteY83" fmla="*/ 581096 h 595819"/>
              <a:gd name="connsiteX84" fmla="*/ 733546 w 820943"/>
              <a:gd name="connsiteY84" fmla="*/ 563427 h 595819"/>
              <a:gd name="connsiteX85" fmla="*/ 731582 w 820943"/>
              <a:gd name="connsiteY85" fmla="*/ 559501 h 595819"/>
              <a:gd name="connsiteX86" fmla="*/ 729618 w 820943"/>
              <a:gd name="connsiteY86" fmla="*/ 557538 h 595819"/>
              <a:gd name="connsiteX87" fmla="*/ 729618 w 820943"/>
              <a:gd name="connsiteY87" fmla="*/ 555575 h 595819"/>
              <a:gd name="connsiteX88" fmla="*/ 733546 w 820943"/>
              <a:gd name="connsiteY88" fmla="*/ 544777 h 595819"/>
              <a:gd name="connsiteX89" fmla="*/ 820943 w 820943"/>
              <a:gd name="connsiteY89" fmla="*/ 149200 h 595819"/>
              <a:gd name="connsiteX90" fmla="*/ 538130 w 820943"/>
              <a:gd name="connsiteY90" fmla="*/ 78526 h 595819"/>
              <a:gd name="connsiteX91" fmla="*/ 373156 w 820943"/>
              <a:gd name="connsiteY91" fmla="*/ 35337 h 595819"/>
              <a:gd name="connsiteX92" fmla="*/ 252371 w 820943"/>
              <a:gd name="connsiteY92" fmla="*/ 0 h 595819"/>
              <a:gd name="connsiteX93" fmla="*/ 252371 w 820943"/>
              <a:gd name="connsiteY93" fmla="*/ 1963 h 595819"/>
              <a:gd name="connsiteX94" fmla="*/ 250407 w 820943"/>
              <a:gd name="connsiteY94" fmla="*/ 5889 h 595819"/>
              <a:gd name="connsiteX95" fmla="*/ 248443 w 820943"/>
              <a:gd name="connsiteY95" fmla="*/ 5889 h 595819"/>
              <a:gd name="connsiteX96" fmla="*/ 248443 w 820943"/>
              <a:gd name="connsiteY96" fmla="*/ 7853 h 595819"/>
              <a:gd name="connsiteX97" fmla="*/ 246479 w 820943"/>
              <a:gd name="connsiteY97" fmla="*/ 9816 h 595819"/>
              <a:gd name="connsiteX98" fmla="*/ 244515 w 820943"/>
              <a:gd name="connsiteY98" fmla="*/ 11779 h 595819"/>
              <a:gd name="connsiteX99" fmla="*/ 248443 w 820943"/>
              <a:gd name="connsiteY99" fmla="*/ 19632 h 595819"/>
              <a:gd name="connsiteX100" fmla="*/ 248443 w 820943"/>
              <a:gd name="connsiteY100" fmla="*/ 21595 h 595819"/>
              <a:gd name="connsiteX101" fmla="*/ 248443 w 820943"/>
              <a:gd name="connsiteY101" fmla="*/ 25521 h 595819"/>
              <a:gd name="connsiteX102" fmla="*/ 252371 w 820943"/>
              <a:gd name="connsiteY102" fmla="*/ 29447 h 595819"/>
              <a:gd name="connsiteX103" fmla="*/ 252371 w 820943"/>
              <a:gd name="connsiteY103" fmla="*/ 33374 h 595819"/>
              <a:gd name="connsiteX104" fmla="*/ 250407 w 820943"/>
              <a:gd name="connsiteY104" fmla="*/ 39263 h 595819"/>
              <a:gd name="connsiteX105" fmla="*/ 257281 w 820943"/>
              <a:gd name="connsiteY105" fmla="*/ 32392 h 595819"/>
              <a:gd name="connsiteX106" fmla="*/ 261209 w 820943"/>
              <a:gd name="connsiteY106" fmla="*/ 32392 h 595819"/>
              <a:gd name="connsiteX107" fmla="*/ 268083 w 820943"/>
              <a:gd name="connsiteY107" fmla="*/ 41226 h 595819"/>
              <a:gd name="connsiteX108" fmla="*/ 268083 w 820943"/>
              <a:gd name="connsiteY108" fmla="*/ 43190 h 595819"/>
              <a:gd name="connsiteX109" fmla="*/ 264155 w 820943"/>
              <a:gd name="connsiteY109" fmla="*/ 47116 h 595819"/>
              <a:gd name="connsiteX110" fmla="*/ 262191 w 820943"/>
              <a:gd name="connsiteY110" fmla="*/ 51042 h 595819"/>
              <a:gd name="connsiteX111" fmla="*/ 262191 w 820943"/>
              <a:gd name="connsiteY111" fmla="*/ 53005 h 595819"/>
              <a:gd name="connsiteX112" fmla="*/ 269065 w 820943"/>
              <a:gd name="connsiteY112" fmla="*/ 61840 h 595819"/>
              <a:gd name="connsiteX113" fmla="*/ 269065 w 820943"/>
              <a:gd name="connsiteY113" fmla="*/ 68711 h 595819"/>
              <a:gd name="connsiteX114" fmla="*/ 265137 w 820943"/>
              <a:gd name="connsiteY114" fmla="*/ 70674 h 595819"/>
              <a:gd name="connsiteX115" fmla="*/ 263173 w 820943"/>
              <a:gd name="connsiteY115" fmla="*/ 72637 h 595819"/>
              <a:gd name="connsiteX116" fmla="*/ 261209 w 820943"/>
              <a:gd name="connsiteY116" fmla="*/ 72637 h 595819"/>
              <a:gd name="connsiteX117" fmla="*/ 259245 w 820943"/>
              <a:gd name="connsiteY117" fmla="*/ 72637 h 595819"/>
              <a:gd name="connsiteX118" fmla="*/ 259245 w 820943"/>
              <a:gd name="connsiteY118" fmla="*/ 85397 h 595819"/>
              <a:gd name="connsiteX119" fmla="*/ 255317 w 820943"/>
              <a:gd name="connsiteY119" fmla="*/ 89324 h 595819"/>
              <a:gd name="connsiteX120" fmla="*/ 248443 w 820943"/>
              <a:gd name="connsiteY120" fmla="*/ 87361 h 595819"/>
              <a:gd name="connsiteX121" fmla="*/ 244515 w 820943"/>
              <a:gd name="connsiteY121" fmla="*/ 80490 h 595819"/>
              <a:gd name="connsiteX122" fmla="*/ 244515 w 820943"/>
              <a:gd name="connsiteY122" fmla="*/ 78526 h 595819"/>
              <a:gd name="connsiteX123" fmla="*/ 242551 w 820943"/>
              <a:gd name="connsiteY123" fmla="*/ 76563 h 595819"/>
              <a:gd name="connsiteX124" fmla="*/ 235677 w 820943"/>
              <a:gd name="connsiteY124" fmla="*/ 76563 h 595819"/>
              <a:gd name="connsiteX125" fmla="*/ 235677 w 820943"/>
              <a:gd name="connsiteY125" fmla="*/ 80490 h 595819"/>
              <a:gd name="connsiteX126" fmla="*/ 235677 w 820943"/>
              <a:gd name="connsiteY126" fmla="*/ 84416 h 595819"/>
              <a:gd name="connsiteX127" fmla="*/ 235677 w 820943"/>
              <a:gd name="connsiteY127" fmla="*/ 86379 h 595819"/>
              <a:gd name="connsiteX128" fmla="*/ 244515 w 820943"/>
              <a:gd name="connsiteY128" fmla="*/ 86379 h 595819"/>
              <a:gd name="connsiteX129" fmla="*/ 246479 w 820943"/>
              <a:gd name="connsiteY129" fmla="*/ 88342 h 595819"/>
              <a:gd name="connsiteX130" fmla="*/ 246479 w 820943"/>
              <a:gd name="connsiteY130" fmla="*/ 90305 h 595819"/>
              <a:gd name="connsiteX131" fmla="*/ 246479 w 820943"/>
              <a:gd name="connsiteY131" fmla="*/ 94232 h 595819"/>
              <a:gd name="connsiteX132" fmla="*/ 248443 w 820943"/>
              <a:gd name="connsiteY132" fmla="*/ 96195 h 595819"/>
              <a:gd name="connsiteX133" fmla="*/ 252371 w 820943"/>
              <a:gd name="connsiteY133" fmla="*/ 100121 h 595819"/>
              <a:gd name="connsiteX134" fmla="*/ 261209 w 820943"/>
              <a:gd name="connsiteY134" fmla="*/ 108955 h 595819"/>
              <a:gd name="connsiteX135" fmla="*/ 261209 w 820943"/>
              <a:gd name="connsiteY135" fmla="*/ 110919 h 595819"/>
              <a:gd name="connsiteX136" fmla="*/ 257281 w 820943"/>
              <a:gd name="connsiteY136" fmla="*/ 117790 h 595819"/>
              <a:gd name="connsiteX137" fmla="*/ 257281 w 820943"/>
              <a:gd name="connsiteY137" fmla="*/ 119753 h 595819"/>
              <a:gd name="connsiteX138" fmla="*/ 255317 w 820943"/>
              <a:gd name="connsiteY138" fmla="*/ 124661 h 595819"/>
              <a:gd name="connsiteX139" fmla="*/ 257281 w 820943"/>
              <a:gd name="connsiteY139" fmla="*/ 126624 h 595819"/>
              <a:gd name="connsiteX140" fmla="*/ 257281 w 820943"/>
              <a:gd name="connsiteY140" fmla="*/ 130550 h 595819"/>
              <a:gd name="connsiteX141" fmla="*/ 255317 w 820943"/>
              <a:gd name="connsiteY141" fmla="*/ 139384 h 595819"/>
              <a:gd name="connsiteX142" fmla="*/ 255317 w 820943"/>
              <a:gd name="connsiteY142" fmla="*/ 148219 h 595819"/>
              <a:gd name="connsiteX143" fmla="*/ 262191 w 820943"/>
              <a:gd name="connsiteY143" fmla="*/ 155090 h 595819"/>
              <a:gd name="connsiteX144" fmla="*/ 269065 w 820943"/>
              <a:gd name="connsiteY144" fmla="*/ 157053 h 595819"/>
              <a:gd name="connsiteX145" fmla="*/ 272993 w 820943"/>
              <a:gd name="connsiteY145" fmla="*/ 163924 h 595819"/>
              <a:gd name="connsiteX146" fmla="*/ 272993 w 820943"/>
              <a:gd name="connsiteY146" fmla="*/ 167850 h 595819"/>
              <a:gd name="connsiteX147" fmla="*/ 269065 w 820943"/>
              <a:gd name="connsiteY147" fmla="*/ 167850 h 595819"/>
              <a:gd name="connsiteX148" fmla="*/ 265137 w 820943"/>
              <a:gd name="connsiteY148" fmla="*/ 165887 h 595819"/>
              <a:gd name="connsiteX149" fmla="*/ 263173 w 820943"/>
              <a:gd name="connsiteY149" fmla="*/ 167850 h 595819"/>
              <a:gd name="connsiteX150" fmla="*/ 259245 w 820943"/>
              <a:gd name="connsiteY150" fmla="*/ 171777 h 595819"/>
              <a:gd name="connsiteX151" fmla="*/ 255317 w 820943"/>
              <a:gd name="connsiteY151" fmla="*/ 171777 h 595819"/>
              <a:gd name="connsiteX152" fmla="*/ 253353 w 820943"/>
              <a:gd name="connsiteY152" fmla="*/ 171777 h 595819"/>
              <a:gd name="connsiteX153" fmla="*/ 249425 w 820943"/>
              <a:gd name="connsiteY153" fmla="*/ 180611 h 595819"/>
              <a:gd name="connsiteX154" fmla="*/ 247461 w 820943"/>
              <a:gd name="connsiteY154" fmla="*/ 182574 h 595819"/>
              <a:gd name="connsiteX155" fmla="*/ 247461 w 820943"/>
              <a:gd name="connsiteY155" fmla="*/ 184537 h 595819"/>
              <a:gd name="connsiteX156" fmla="*/ 240587 w 820943"/>
              <a:gd name="connsiteY156" fmla="*/ 188463 h 595819"/>
              <a:gd name="connsiteX157" fmla="*/ 240587 w 820943"/>
              <a:gd name="connsiteY157" fmla="*/ 192390 h 595819"/>
              <a:gd name="connsiteX158" fmla="*/ 235677 w 820943"/>
              <a:gd name="connsiteY158" fmla="*/ 199261 h 595819"/>
              <a:gd name="connsiteX159" fmla="*/ 235677 w 820943"/>
              <a:gd name="connsiteY159" fmla="*/ 206132 h 595819"/>
              <a:gd name="connsiteX160" fmla="*/ 226840 w 820943"/>
              <a:gd name="connsiteY160" fmla="*/ 210058 h 595819"/>
              <a:gd name="connsiteX161" fmla="*/ 230768 w 820943"/>
              <a:gd name="connsiteY161" fmla="*/ 213985 h 595819"/>
              <a:gd name="connsiteX162" fmla="*/ 232731 w 820943"/>
              <a:gd name="connsiteY162" fmla="*/ 212021 h 595819"/>
              <a:gd name="connsiteX163" fmla="*/ 236659 w 820943"/>
              <a:gd name="connsiteY163" fmla="*/ 212021 h 595819"/>
              <a:gd name="connsiteX164" fmla="*/ 238623 w 820943"/>
              <a:gd name="connsiteY164" fmla="*/ 212021 h 595819"/>
              <a:gd name="connsiteX165" fmla="*/ 238623 w 820943"/>
              <a:gd name="connsiteY165" fmla="*/ 210058 h 595819"/>
              <a:gd name="connsiteX166" fmla="*/ 238623 w 820943"/>
              <a:gd name="connsiteY166" fmla="*/ 203187 h 595819"/>
              <a:gd name="connsiteX167" fmla="*/ 238623 w 820943"/>
              <a:gd name="connsiteY167" fmla="*/ 201224 h 595819"/>
              <a:gd name="connsiteX168" fmla="*/ 240587 w 820943"/>
              <a:gd name="connsiteY168" fmla="*/ 201224 h 595819"/>
              <a:gd name="connsiteX169" fmla="*/ 240587 w 820943"/>
              <a:gd name="connsiteY169" fmla="*/ 199261 h 595819"/>
              <a:gd name="connsiteX170" fmla="*/ 244515 w 820943"/>
              <a:gd name="connsiteY170" fmla="*/ 199261 h 595819"/>
              <a:gd name="connsiteX171" fmla="*/ 248443 w 820943"/>
              <a:gd name="connsiteY171" fmla="*/ 201224 h 595819"/>
              <a:gd name="connsiteX172" fmla="*/ 246479 w 820943"/>
              <a:gd name="connsiteY172" fmla="*/ 203187 h 595819"/>
              <a:gd name="connsiteX173" fmla="*/ 246479 w 820943"/>
              <a:gd name="connsiteY173" fmla="*/ 207113 h 595819"/>
              <a:gd name="connsiteX174" fmla="*/ 246479 w 820943"/>
              <a:gd name="connsiteY174" fmla="*/ 209077 h 595819"/>
              <a:gd name="connsiteX175" fmla="*/ 248443 w 820943"/>
              <a:gd name="connsiteY175" fmla="*/ 209077 h 595819"/>
              <a:gd name="connsiteX176" fmla="*/ 248443 w 820943"/>
              <a:gd name="connsiteY176" fmla="*/ 217911 h 595819"/>
              <a:gd name="connsiteX177" fmla="*/ 246479 w 820943"/>
              <a:gd name="connsiteY177" fmla="*/ 217911 h 595819"/>
              <a:gd name="connsiteX178" fmla="*/ 246479 w 820943"/>
              <a:gd name="connsiteY178" fmla="*/ 219874 h 595819"/>
              <a:gd name="connsiteX179" fmla="*/ 242551 w 820943"/>
              <a:gd name="connsiteY179" fmla="*/ 219874 h 595819"/>
              <a:gd name="connsiteX180" fmla="*/ 244515 w 820943"/>
              <a:gd name="connsiteY180" fmla="*/ 221837 h 595819"/>
              <a:gd name="connsiteX181" fmla="*/ 244515 w 820943"/>
              <a:gd name="connsiteY181" fmla="*/ 223800 h 595819"/>
              <a:gd name="connsiteX182" fmla="*/ 244515 w 820943"/>
              <a:gd name="connsiteY182" fmla="*/ 225764 h 595819"/>
              <a:gd name="connsiteX183" fmla="*/ 246479 w 820943"/>
              <a:gd name="connsiteY183" fmla="*/ 227727 h 595819"/>
              <a:gd name="connsiteX184" fmla="*/ 246479 w 820943"/>
              <a:gd name="connsiteY184" fmla="*/ 234598 h 595819"/>
              <a:gd name="connsiteX185" fmla="*/ 244515 w 820943"/>
              <a:gd name="connsiteY185" fmla="*/ 234598 h 595819"/>
              <a:gd name="connsiteX186" fmla="*/ 242551 w 820943"/>
              <a:gd name="connsiteY186" fmla="*/ 234598 h 595819"/>
              <a:gd name="connsiteX187" fmla="*/ 242551 w 820943"/>
              <a:gd name="connsiteY187" fmla="*/ 238524 h 595819"/>
              <a:gd name="connsiteX188" fmla="*/ 242551 w 820943"/>
              <a:gd name="connsiteY188" fmla="*/ 240487 h 595819"/>
              <a:gd name="connsiteX189" fmla="*/ 240587 w 820943"/>
              <a:gd name="connsiteY189" fmla="*/ 242450 h 595819"/>
              <a:gd name="connsiteX190" fmla="*/ 236659 w 820943"/>
              <a:gd name="connsiteY190" fmla="*/ 242450 h 595819"/>
              <a:gd name="connsiteX191" fmla="*/ 235677 w 820943"/>
              <a:gd name="connsiteY191" fmla="*/ 240487 h 595819"/>
              <a:gd name="connsiteX192" fmla="*/ 233714 w 820943"/>
              <a:gd name="connsiteY192" fmla="*/ 238524 h 595819"/>
              <a:gd name="connsiteX193" fmla="*/ 233714 w 820943"/>
              <a:gd name="connsiteY193" fmla="*/ 234598 h 595819"/>
              <a:gd name="connsiteX194" fmla="*/ 235677 w 820943"/>
              <a:gd name="connsiteY194" fmla="*/ 232635 h 595819"/>
              <a:gd name="connsiteX195" fmla="*/ 235677 w 820943"/>
              <a:gd name="connsiteY195" fmla="*/ 230671 h 595819"/>
              <a:gd name="connsiteX196" fmla="*/ 233714 w 820943"/>
              <a:gd name="connsiteY196" fmla="*/ 230671 h 595819"/>
              <a:gd name="connsiteX197" fmla="*/ 233714 w 820943"/>
              <a:gd name="connsiteY197" fmla="*/ 223800 h 595819"/>
              <a:gd name="connsiteX198" fmla="*/ 233714 w 820943"/>
              <a:gd name="connsiteY198" fmla="*/ 221837 h 595819"/>
              <a:gd name="connsiteX199" fmla="*/ 233714 w 820943"/>
              <a:gd name="connsiteY199" fmla="*/ 228708 h 595819"/>
              <a:gd name="connsiteX200" fmla="*/ 229786 w 820943"/>
              <a:gd name="connsiteY200" fmla="*/ 228708 h 595819"/>
              <a:gd name="connsiteX201" fmla="*/ 229786 w 820943"/>
              <a:gd name="connsiteY201" fmla="*/ 230671 h 595819"/>
              <a:gd name="connsiteX202" fmla="*/ 227822 w 820943"/>
              <a:gd name="connsiteY202" fmla="*/ 228708 h 595819"/>
              <a:gd name="connsiteX203" fmla="*/ 227822 w 820943"/>
              <a:gd name="connsiteY203" fmla="*/ 226745 h 595819"/>
              <a:gd name="connsiteX204" fmla="*/ 225858 w 820943"/>
              <a:gd name="connsiteY204" fmla="*/ 233616 h 595819"/>
              <a:gd name="connsiteX205" fmla="*/ 225858 w 820943"/>
              <a:gd name="connsiteY205" fmla="*/ 235579 h 595819"/>
              <a:gd name="connsiteX206" fmla="*/ 227822 w 820943"/>
              <a:gd name="connsiteY206" fmla="*/ 237542 h 595819"/>
              <a:gd name="connsiteX207" fmla="*/ 227822 w 820943"/>
              <a:gd name="connsiteY207" fmla="*/ 239506 h 595819"/>
              <a:gd name="connsiteX208" fmla="*/ 225858 w 820943"/>
              <a:gd name="connsiteY208" fmla="*/ 246377 h 595819"/>
              <a:gd name="connsiteX209" fmla="*/ 223894 w 820943"/>
              <a:gd name="connsiteY209" fmla="*/ 246377 h 595819"/>
              <a:gd name="connsiteX210" fmla="*/ 225858 w 820943"/>
              <a:gd name="connsiteY210" fmla="*/ 250303 h 595819"/>
              <a:gd name="connsiteX211" fmla="*/ 227822 w 820943"/>
              <a:gd name="connsiteY211" fmla="*/ 254229 h 595819"/>
              <a:gd name="connsiteX212" fmla="*/ 227822 w 820943"/>
              <a:gd name="connsiteY212" fmla="*/ 256192 h 595819"/>
              <a:gd name="connsiteX213" fmla="*/ 227822 w 820943"/>
              <a:gd name="connsiteY213" fmla="*/ 260119 h 595819"/>
              <a:gd name="connsiteX214" fmla="*/ 223894 w 820943"/>
              <a:gd name="connsiteY214" fmla="*/ 264045 h 595819"/>
              <a:gd name="connsiteX215" fmla="*/ 213092 w 820943"/>
              <a:gd name="connsiteY215" fmla="*/ 264045 h 595819"/>
              <a:gd name="connsiteX216" fmla="*/ 215056 w 820943"/>
              <a:gd name="connsiteY216" fmla="*/ 267971 h 595819"/>
              <a:gd name="connsiteX217" fmla="*/ 215056 w 820943"/>
              <a:gd name="connsiteY217" fmla="*/ 271898 h 595819"/>
              <a:gd name="connsiteX218" fmla="*/ 211128 w 820943"/>
              <a:gd name="connsiteY218" fmla="*/ 271898 h 595819"/>
              <a:gd name="connsiteX219" fmla="*/ 209164 w 820943"/>
              <a:gd name="connsiteY219" fmla="*/ 271898 h 595819"/>
              <a:gd name="connsiteX220" fmla="*/ 202290 w 820943"/>
              <a:gd name="connsiteY220" fmla="*/ 265027 h 595819"/>
              <a:gd name="connsiteX221" fmla="*/ 200326 w 820943"/>
              <a:gd name="connsiteY221" fmla="*/ 266990 h 595819"/>
              <a:gd name="connsiteX222" fmla="*/ 198362 w 820943"/>
              <a:gd name="connsiteY222" fmla="*/ 268953 h 595819"/>
              <a:gd name="connsiteX223" fmla="*/ 196398 w 820943"/>
              <a:gd name="connsiteY223" fmla="*/ 272879 h 595819"/>
              <a:gd name="connsiteX224" fmla="*/ 189524 w 820943"/>
              <a:gd name="connsiteY224" fmla="*/ 279750 h 595819"/>
              <a:gd name="connsiteX225" fmla="*/ 172830 w 820943"/>
              <a:gd name="connsiteY225" fmla="*/ 288585 h 595819"/>
              <a:gd name="connsiteX226" fmla="*/ 168902 w 820943"/>
              <a:gd name="connsiteY226" fmla="*/ 288585 h 595819"/>
              <a:gd name="connsiteX227" fmla="*/ 166938 w 820943"/>
              <a:gd name="connsiteY227" fmla="*/ 277787 h 595819"/>
              <a:gd name="connsiteX228" fmla="*/ 164974 w 820943"/>
              <a:gd name="connsiteY228" fmla="*/ 284658 h 595819"/>
              <a:gd name="connsiteX229" fmla="*/ 164974 w 820943"/>
              <a:gd name="connsiteY229" fmla="*/ 288585 h 595819"/>
              <a:gd name="connsiteX230" fmla="*/ 158100 w 820943"/>
              <a:gd name="connsiteY230" fmla="*/ 284658 h 595819"/>
              <a:gd name="connsiteX231" fmla="*/ 158100 w 820943"/>
              <a:gd name="connsiteY231" fmla="*/ 280732 h 595819"/>
              <a:gd name="connsiteX232" fmla="*/ 158100 w 820943"/>
              <a:gd name="connsiteY232" fmla="*/ 276806 h 595819"/>
              <a:gd name="connsiteX233" fmla="*/ 156136 w 820943"/>
              <a:gd name="connsiteY233" fmla="*/ 289566 h 595819"/>
              <a:gd name="connsiteX234" fmla="*/ 147298 w 820943"/>
              <a:gd name="connsiteY234" fmla="*/ 289566 h 595819"/>
              <a:gd name="connsiteX235" fmla="*/ 147298 w 820943"/>
              <a:gd name="connsiteY235" fmla="*/ 282695 h 595819"/>
              <a:gd name="connsiteX236" fmla="*/ 140425 w 820943"/>
              <a:gd name="connsiteY236" fmla="*/ 284658 h 595819"/>
              <a:gd name="connsiteX237" fmla="*/ 136497 w 820943"/>
              <a:gd name="connsiteY237" fmla="*/ 280732 h 595819"/>
              <a:gd name="connsiteX238" fmla="*/ 138461 w 820943"/>
              <a:gd name="connsiteY238" fmla="*/ 278769 h 595819"/>
              <a:gd name="connsiteX239" fmla="*/ 136497 w 820943"/>
              <a:gd name="connsiteY239" fmla="*/ 278769 h 595819"/>
              <a:gd name="connsiteX240" fmla="*/ 132569 w 820943"/>
              <a:gd name="connsiteY240" fmla="*/ 278769 h 595819"/>
              <a:gd name="connsiteX241" fmla="*/ 132569 w 820943"/>
              <a:gd name="connsiteY241" fmla="*/ 274843 h 595819"/>
              <a:gd name="connsiteX242" fmla="*/ 134533 w 820943"/>
              <a:gd name="connsiteY242" fmla="*/ 272879 h 595819"/>
              <a:gd name="connsiteX243" fmla="*/ 136497 w 820943"/>
              <a:gd name="connsiteY243" fmla="*/ 270916 h 595819"/>
              <a:gd name="connsiteX244" fmla="*/ 140425 w 820943"/>
              <a:gd name="connsiteY244" fmla="*/ 270916 h 595819"/>
              <a:gd name="connsiteX245" fmla="*/ 142388 w 820943"/>
              <a:gd name="connsiteY245" fmla="*/ 268953 h 595819"/>
              <a:gd name="connsiteX246" fmla="*/ 149262 w 820943"/>
              <a:gd name="connsiteY246" fmla="*/ 266990 h 595819"/>
              <a:gd name="connsiteX247" fmla="*/ 147298 w 820943"/>
              <a:gd name="connsiteY247" fmla="*/ 266990 h 595819"/>
              <a:gd name="connsiteX248" fmla="*/ 143370 w 820943"/>
              <a:gd name="connsiteY248" fmla="*/ 265027 h 595819"/>
              <a:gd name="connsiteX249" fmla="*/ 136497 w 820943"/>
              <a:gd name="connsiteY249" fmla="*/ 263064 h 595819"/>
              <a:gd name="connsiteX250" fmla="*/ 130605 w 820943"/>
              <a:gd name="connsiteY250" fmla="*/ 255211 h 595819"/>
              <a:gd name="connsiteX251" fmla="*/ 134533 w 820943"/>
              <a:gd name="connsiteY251" fmla="*/ 255211 h 595819"/>
              <a:gd name="connsiteX252" fmla="*/ 141407 w 820943"/>
              <a:gd name="connsiteY252" fmla="*/ 253248 h 595819"/>
              <a:gd name="connsiteX253" fmla="*/ 145334 w 820943"/>
              <a:gd name="connsiteY253" fmla="*/ 255211 h 595819"/>
              <a:gd name="connsiteX254" fmla="*/ 145334 w 820943"/>
              <a:gd name="connsiteY254" fmla="*/ 257174 h 595819"/>
              <a:gd name="connsiteX255" fmla="*/ 149262 w 820943"/>
              <a:gd name="connsiteY255" fmla="*/ 257174 h 595819"/>
              <a:gd name="connsiteX256" fmla="*/ 149262 w 820943"/>
              <a:gd name="connsiteY256" fmla="*/ 259137 h 595819"/>
              <a:gd name="connsiteX257" fmla="*/ 153190 w 820943"/>
              <a:gd name="connsiteY257" fmla="*/ 250303 h 595819"/>
              <a:gd name="connsiteX258" fmla="*/ 155154 w 820943"/>
              <a:gd name="connsiteY258" fmla="*/ 250303 h 595819"/>
              <a:gd name="connsiteX259" fmla="*/ 163992 w 820943"/>
              <a:gd name="connsiteY259" fmla="*/ 248340 h 595819"/>
              <a:gd name="connsiteX260" fmla="*/ 163992 w 820943"/>
              <a:gd name="connsiteY260" fmla="*/ 246377 h 595819"/>
              <a:gd name="connsiteX261" fmla="*/ 165956 w 820943"/>
              <a:gd name="connsiteY261" fmla="*/ 246377 h 595819"/>
              <a:gd name="connsiteX262" fmla="*/ 165956 w 820943"/>
              <a:gd name="connsiteY262" fmla="*/ 242450 h 595819"/>
              <a:gd name="connsiteX263" fmla="*/ 167920 w 820943"/>
              <a:gd name="connsiteY263" fmla="*/ 238524 h 595819"/>
              <a:gd name="connsiteX264" fmla="*/ 171848 w 820943"/>
              <a:gd name="connsiteY264" fmla="*/ 238524 h 595819"/>
              <a:gd name="connsiteX265" fmla="*/ 171848 w 820943"/>
              <a:gd name="connsiteY265" fmla="*/ 242450 h 595819"/>
              <a:gd name="connsiteX266" fmla="*/ 173812 w 820943"/>
              <a:gd name="connsiteY266" fmla="*/ 246377 h 595819"/>
              <a:gd name="connsiteX267" fmla="*/ 173812 w 820943"/>
              <a:gd name="connsiteY267" fmla="*/ 248340 h 595819"/>
              <a:gd name="connsiteX268" fmla="*/ 175776 w 820943"/>
              <a:gd name="connsiteY268" fmla="*/ 246377 h 595819"/>
              <a:gd name="connsiteX269" fmla="*/ 190506 w 820943"/>
              <a:gd name="connsiteY269" fmla="*/ 242450 h 595819"/>
              <a:gd name="connsiteX270" fmla="*/ 190506 w 820943"/>
              <a:gd name="connsiteY270" fmla="*/ 244414 h 595819"/>
              <a:gd name="connsiteX271" fmla="*/ 192470 w 820943"/>
              <a:gd name="connsiteY271" fmla="*/ 246377 h 595819"/>
              <a:gd name="connsiteX272" fmla="*/ 192470 w 820943"/>
              <a:gd name="connsiteY272" fmla="*/ 248340 h 595819"/>
              <a:gd name="connsiteX273" fmla="*/ 190506 w 820943"/>
              <a:gd name="connsiteY273" fmla="*/ 250303 h 595819"/>
              <a:gd name="connsiteX274" fmla="*/ 188542 w 820943"/>
              <a:gd name="connsiteY274" fmla="*/ 252266 h 595819"/>
              <a:gd name="connsiteX275" fmla="*/ 190506 w 820943"/>
              <a:gd name="connsiteY275" fmla="*/ 254229 h 595819"/>
              <a:gd name="connsiteX276" fmla="*/ 186578 w 820943"/>
              <a:gd name="connsiteY276" fmla="*/ 254229 h 595819"/>
              <a:gd name="connsiteX277" fmla="*/ 182650 w 820943"/>
              <a:gd name="connsiteY277" fmla="*/ 256192 h 595819"/>
              <a:gd name="connsiteX278" fmla="*/ 182650 w 820943"/>
              <a:gd name="connsiteY278" fmla="*/ 258156 h 595819"/>
              <a:gd name="connsiteX279" fmla="*/ 189524 w 820943"/>
              <a:gd name="connsiteY279" fmla="*/ 260119 h 595819"/>
              <a:gd name="connsiteX280" fmla="*/ 191488 w 820943"/>
              <a:gd name="connsiteY280" fmla="*/ 262082 h 595819"/>
              <a:gd name="connsiteX281" fmla="*/ 191488 w 820943"/>
              <a:gd name="connsiteY281" fmla="*/ 251285 h 595819"/>
              <a:gd name="connsiteX282" fmla="*/ 193452 w 820943"/>
              <a:gd name="connsiteY282" fmla="*/ 251285 h 595819"/>
              <a:gd name="connsiteX283" fmla="*/ 197380 w 820943"/>
              <a:gd name="connsiteY283" fmla="*/ 247358 h 595819"/>
              <a:gd name="connsiteX284" fmla="*/ 197380 w 820943"/>
              <a:gd name="connsiteY284" fmla="*/ 240487 h 595819"/>
              <a:gd name="connsiteX285" fmla="*/ 197380 w 820943"/>
              <a:gd name="connsiteY285" fmla="*/ 238524 h 595819"/>
              <a:gd name="connsiteX286" fmla="*/ 206218 w 820943"/>
              <a:gd name="connsiteY286" fmla="*/ 229690 h 595819"/>
              <a:gd name="connsiteX287" fmla="*/ 204254 w 820943"/>
              <a:gd name="connsiteY287" fmla="*/ 227727 h 595819"/>
              <a:gd name="connsiteX288" fmla="*/ 204254 w 820943"/>
              <a:gd name="connsiteY288" fmla="*/ 225764 h 595819"/>
              <a:gd name="connsiteX289" fmla="*/ 204254 w 820943"/>
              <a:gd name="connsiteY289" fmla="*/ 218892 h 595819"/>
              <a:gd name="connsiteX290" fmla="*/ 200326 w 820943"/>
              <a:gd name="connsiteY290" fmla="*/ 222819 h 595819"/>
              <a:gd name="connsiteX291" fmla="*/ 189524 w 820943"/>
              <a:gd name="connsiteY291" fmla="*/ 222819 h 595819"/>
              <a:gd name="connsiteX292" fmla="*/ 189524 w 820943"/>
              <a:gd name="connsiteY292" fmla="*/ 218892 h 595819"/>
              <a:gd name="connsiteX293" fmla="*/ 191488 w 820943"/>
              <a:gd name="connsiteY293" fmla="*/ 216929 h 595819"/>
              <a:gd name="connsiteX294" fmla="*/ 195416 w 820943"/>
              <a:gd name="connsiteY294" fmla="*/ 216929 h 595819"/>
              <a:gd name="connsiteX295" fmla="*/ 195416 w 820943"/>
              <a:gd name="connsiteY295" fmla="*/ 214966 h 595819"/>
              <a:gd name="connsiteX296" fmla="*/ 193452 w 820943"/>
              <a:gd name="connsiteY296" fmla="*/ 214966 h 595819"/>
              <a:gd name="connsiteX297" fmla="*/ 191488 w 820943"/>
              <a:gd name="connsiteY297" fmla="*/ 213003 h 595819"/>
              <a:gd name="connsiteX298" fmla="*/ 191488 w 820943"/>
              <a:gd name="connsiteY298" fmla="*/ 204169 h 595819"/>
              <a:gd name="connsiteX299" fmla="*/ 195416 w 820943"/>
              <a:gd name="connsiteY299" fmla="*/ 202206 h 595819"/>
              <a:gd name="connsiteX300" fmla="*/ 197380 w 820943"/>
              <a:gd name="connsiteY300" fmla="*/ 204169 h 595819"/>
              <a:gd name="connsiteX301" fmla="*/ 199344 w 820943"/>
              <a:gd name="connsiteY301" fmla="*/ 213003 h 595819"/>
              <a:gd name="connsiteX302" fmla="*/ 201308 w 820943"/>
              <a:gd name="connsiteY302" fmla="*/ 213003 h 595819"/>
              <a:gd name="connsiteX303" fmla="*/ 201308 w 820943"/>
              <a:gd name="connsiteY303" fmla="*/ 206132 h 595819"/>
              <a:gd name="connsiteX304" fmla="*/ 201308 w 820943"/>
              <a:gd name="connsiteY304" fmla="*/ 197298 h 595819"/>
              <a:gd name="connsiteX305" fmla="*/ 201308 w 820943"/>
              <a:gd name="connsiteY305" fmla="*/ 196316 h 595819"/>
              <a:gd name="connsiteX306" fmla="*/ 201308 w 820943"/>
              <a:gd name="connsiteY306" fmla="*/ 192390 h 595819"/>
              <a:gd name="connsiteX307" fmla="*/ 205236 w 820943"/>
              <a:gd name="connsiteY307" fmla="*/ 190427 h 595819"/>
              <a:gd name="connsiteX308" fmla="*/ 207200 w 820943"/>
              <a:gd name="connsiteY308" fmla="*/ 192390 h 595819"/>
              <a:gd name="connsiteX309" fmla="*/ 209164 w 820943"/>
              <a:gd name="connsiteY309" fmla="*/ 196316 h 595819"/>
              <a:gd name="connsiteX310" fmla="*/ 211128 w 820943"/>
              <a:gd name="connsiteY310" fmla="*/ 194353 h 595819"/>
              <a:gd name="connsiteX311" fmla="*/ 211128 w 820943"/>
              <a:gd name="connsiteY311" fmla="*/ 190427 h 595819"/>
              <a:gd name="connsiteX312" fmla="*/ 218002 w 820943"/>
              <a:gd name="connsiteY312" fmla="*/ 190427 h 595819"/>
              <a:gd name="connsiteX313" fmla="*/ 219966 w 820943"/>
              <a:gd name="connsiteY313" fmla="*/ 192390 h 595819"/>
              <a:gd name="connsiteX314" fmla="*/ 219966 w 820943"/>
              <a:gd name="connsiteY314" fmla="*/ 188463 h 595819"/>
              <a:gd name="connsiteX315" fmla="*/ 219966 w 820943"/>
              <a:gd name="connsiteY315" fmla="*/ 186500 h 595819"/>
              <a:gd name="connsiteX316" fmla="*/ 219966 w 820943"/>
              <a:gd name="connsiteY316" fmla="*/ 184537 h 595819"/>
              <a:gd name="connsiteX317" fmla="*/ 219966 w 820943"/>
              <a:gd name="connsiteY317" fmla="*/ 182574 h 595819"/>
              <a:gd name="connsiteX318" fmla="*/ 221930 w 820943"/>
              <a:gd name="connsiteY318" fmla="*/ 171777 h 595819"/>
              <a:gd name="connsiteX319" fmla="*/ 221930 w 820943"/>
              <a:gd name="connsiteY319" fmla="*/ 169813 h 595819"/>
              <a:gd name="connsiteX320" fmla="*/ 219966 w 820943"/>
              <a:gd name="connsiteY320" fmla="*/ 185519 h 595819"/>
              <a:gd name="connsiteX321" fmla="*/ 218002 w 820943"/>
              <a:gd name="connsiteY321" fmla="*/ 187482 h 595819"/>
              <a:gd name="connsiteX322" fmla="*/ 216038 w 820943"/>
              <a:gd name="connsiteY322" fmla="*/ 187482 h 595819"/>
              <a:gd name="connsiteX323" fmla="*/ 214074 w 820943"/>
              <a:gd name="connsiteY323" fmla="*/ 185519 h 595819"/>
              <a:gd name="connsiteX324" fmla="*/ 214074 w 820943"/>
              <a:gd name="connsiteY324" fmla="*/ 183556 h 595819"/>
              <a:gd name="connsiteX325" fmla="*/ 214074 w 820943"/>
              <a:gd name="connsiteY325" fmla="*/ 181592 h 595819"/>
              <a:gd name="connsiteX326" fmla="*/ 212110 w 820943"/>
              <a:gd name="connsiteY326" fmla="*/ 183556 h 595819"/>
              <a:gd name="connsiteX327" fmla="*/ 205236 w 820943"/>
              <a:gd name="connsiteY327" fmla="*/ 185519 h 595819"/>
              <a:gd name="connsiteX328" fmla="*/ 201308 w 820943"/>
              <a:gd name="connsiteY328" fmla="*/ 189445 h 595819"/>
              <a:gd name="connsiteX329" fmla="*/ 197380 w 820943"/>
              <a:gd name="connsiteY329" fmla="*/ 193371 h 595819"/>
              <a:gd name="connsiteX330" fmla="*/ 197380 w 820943"/>
              <a:gd name="connsiteY330" fmla="*/ 200242 h 595819"/>
              <a:gd name="connsiteX331" fmla="*/ 193452 w 820943"/>
              <a:gd name="connsiteY331" fmla="*/ 204169 h 595819"/>
              <a:gd name="connsiteX332" fmla="*/ 184614 w 820943"/>
              <a:gd name="connsiteY332" fmla="*/ 206132 h 595819"/>
              <a:gd name="connsiteX333" fmla="*/ 182650 w 820943"/>
              <a:gd name="connsiteY333" fmla="*/ 204169 h 595819"/>
              <a:gd name="connsiteX334" fmla="*/ 180686 w 820943"/>
              <a:gd name="connsiteY334" fmla="*/ 204169 h 595819"/>
              <a:gd name="connsiteX335" fmla="*/ 171848 w 820943"/>
              <a:gd name="connsiteY335" fmla="*/ 206132 h 595819"/>
              <a:gd name="connsiteX336" fmla="*/ 163010 w 820943"/>
              <a:gd name="connsiteY336" fmla="*/ 213003 h 595819"/>
              <a:gd name="connsiteX337" fmla="*/ 158100 w 820943"/>
              <a:gd name="connsiteY337" fmla="*/ 215948 h 595819"/>
              <a:gd name="connsiteX338" fmla="*/ 158100 w 820943"/>
              <a:gd name="connsiteY338" fmla="*/ 219874 h 595819"/>
              <a:gd name="connsiteX339" fmla="*/ 154172 w 820943"/>
              <a:gd name="connsiteY339" fmla="*/ 221837 h 595819"/>
              <a:gd name="connsiteX340" fmla="*/ 156136 w 820943"/>
              <a:gd name="connsiteY340" fmla="*/ 221837 h 595819"/>
              <a:gd name="connsiteX341" fmla="*/ 152208 w 820943"/>
              <a:gd name="connsiteY341" fmla="*/ 225764 h 595819"/>
              <a:gd name="connsiteX342" fmla="*/ 150244 w 820943"/>
              <a:gd name="connsiteY342" fmla="*/ 225764 h 595819"/>
              <a:gd name="connsiteX343" fmla="*/ 148280 w 820943"/>
              <a:gd name="connsiteY343" fmla="*/ 227727 h 595819"/>
              <a:gd name="connsiteX344" fmla="*/ 146316 w 820943"/>
              <a:gd name="connsiteY344" fmla="*/ 229690 h 595819"/>
              <a:gd name="connsiteX345" fmla="*/ 150244 w 820943"/>
              <a:gd name="connsiteY345" fmla="*/ 233616 h 595819"/>
              <a:gd name="connsiteX346" fmla="*/ 154172 w 820943"/>
              <a:gd name="connsiteY346" fmla="*/ 233616 h 595819"/>
              <a:gd name="connsiteX347" fmla="*/ 154172 w 820943"/>
              <a:gd name="connsiteY347" fmla="*/ 240487 h 595819"/>
              <a:gd name="connsiteX348" fmla="*/ 150244 w 820943"/>
              <a:gd name="connsiteY348" fmla="*/ 240487 h 595819"/>
              <a:gd name="connsiteX349" fmla="*/ 146316 w 820943"/>
              <a:gd name="connsiteY349" fmla="*/ 238524 h 595819"/>
              <a:gd name="connsiteX350" fmla="*/ 144352 w 820943"/>
              <a:gd name="connsiteY350" fmla="*/ 236561 h 595819"/>
              <a:gd name="connsiteX351" fmla="*/ 137479 w 820943"/>
              <a:gd name="connsiteY351" fmla="*/ 244414 h 595819"/>
              <a:gd name="connsiteX352" fmla="*/ 137479 w 820943"/>
              <a:gd name="connsiteY352" fmla="*/ 237542 h 595819"/>
              <a:gd name="connsiteX353" fmla="*/ 134533 w 820943"/>
              <a:gd name="connsiteY353" fmla="*/ 235579 h 595819"/>
              <a:gd name="connsiteX354" fmla="*/ 134533 w 820943"/>
              <a:gd name="connsiteY354" fmla="*/ 231653 h 595819"/>
              <a:gd name="connsiteX355" fmla="*/ 141407 w 820943"/>
              <a:gd name="connsiteY355" fmla="*/ 222819 h 595819"/>
              <a:gd name="connsiteX356" fmla="*/ 145334 w 820943"/>
              <a:gd name="connsiteY356" fmla="*/ 218892 h 595819"/>
              <a:gd name="connsiteX357" fmla="*/ 152208 w 820943"/>
              <a:gd name="connsiteY357" fmla="*/ 214966 h 595819"/>
              <a:gd name="connsiteX358" fmla="*/ 156136 w 820943"/>
              <a:gd name="connsiteY358" fmla="*/ 208095 h 595819"/>
              <a:gd name="connsiteX359" fmla="*/ 164974 w 820943"/>
              <a:gd name="connsiteY359" fmla="*/ 199261 h 595819"/>
              <a:gd name="connsiteX360" fmla="*/ 171848 w 820943"/>
              <a:gd name="connsiteY360" fmla="*/ 195335 h 595819"/>
              <a:gd name="connsiteX361" fmla="*/ 173812 w 820943"/>
              <a:gd name="connsiteY361" fmla="*/ 195335 h 595819"/>
              <a:gd name="connsiteX362" fmla="*/ 184614 w 820943"/>
              <a:gd name="connsiteY362" fmla="*/ 184537 h 595819"/>
              <a:gd name="connsiteX363" fmla="*/ 184614 w 820943"/>
              <a:gd name="connsiteY363" fmla="*/ 182574 h 595819"/>
              <a:gd name="connsiteX364" fmla="*/ 181668 w 820943"/>
              <a:gd name="connsiteY364" fmla="*/ 176684 h 595819"/>
              <a:gd name="connsiteX365" fmla="*/ 181668 w 820943"/>
              <a:gd name="connsiteY365" fmla="*/ 174721 h 595819"/>
              <a:gd name="connsiteX366" fmla="*/ 183632 w 820943"/>
              <a:gd name="connsiteY366" fmla="*/ 170795 h 595819"/>
              <a:gd name="connsiteX367" fmla="*/ 190506 w 820943"/>
              <a:gd name="connsiteY367" fmla="*/ 168832 h 595819"/>
              <a:gd name="connsiteX368" fmla="*/ 190506 w 820943"/>
              <a:gd name="connsiteY368" fmla="*/ 170795 h 595819"/>
              <a:gd name="connsiteX369" fmla="*/ 192470 w 820943"/>
              <a:gd name="connsiteY369" fmla="*/ 168832 h 595819"/>
              <a:gd name="connsiteX370" fmla="*/ 192470 w 820943"/>
              <a:gd name="connsiteY370" fmla="*/ 166869 h 595819"/>
              <a:gd name="connsiteX371" fmla="*/ 194434 w 820943"/>
              <a:gd name="connsiteY371" fmla="*/ 168832 h 595819"/>
              <a:gd name="connsiteX372" fmla="*/ 196398 w 820943"/>
              <a:gd name="connsiteY372" fmla="*/ 166869 h 595819"/>
              <a:gd name="connsiteX373" fmla="*/ 196398 w 820943"/>
              <a:gd name="connsiteY373" fmla="*/ 168832 h 595819"/>
              <a:gd name="connsiteX374" fmla="*/ 196398 w 820943"/>
              <a:gd name="connsiteY374" fmla="*/ 172758 h 595819"/>
              <a:gd name="connsiteX375" fmla="*/ 194434 w 820943"/>
              <a:gd name="connsiteY375" fmla="*/ 183556 h 595819"/>
              <a:gd name="connsiteX376" fmla="*/ 194434 w 820943"/>
              <a:gd name="connsiteY376" fmla="*/ 181592 h 595819"/>
              <a:gd name="connsiteX377" fmla="*/ 196398 w 820943"/>
              <a:gd name="connsiteY377" fmla="*/ 174721 h 595819"/>
              <a:gd name="connsiteX378" fmla="*/ 200326 w 820943"/>
              <a:gd name="connsiteY378" fmla="*/ 174721 h 595819"/>
              <a:gd name="connsiteX379" fmla="*/ 202290 w 820943"/>
              <a:gd name="connsiteY379" fmla="*/ 172758 h 595819"/>
              <a:gd name="connsiteX380" fmla="*/ 202290 w 820943"/>
              <a:gd name="connsiteY380" fmla="*/ 170795 h 595819"/>
              <a:gd name="connsiteX381" fmla="*/ 206218 w 820943"/>
              <a:gd name="connsiteY381" fmla="*/ 168832 h 595819"/>
              <a:gd name="connsiteX382" fmla="*/ 208182 w 820943"/>
              <a:gd name="connsiteY382" fmla="*/ 168832 h 595819"/>
              <a:gd name="connsiteX383" fmla="*/ 206218 w 820943"/>
              <a:gd name="connsiteY383" fmla="*/ 161961 h 595819"/>
              <a:gd name="connsiteX384" fmla="*/ 206218 w 820943"/>
              <a:gd name="connsiteY384" fmla="*/ 158034 h 595819"/>
              <a:gd name="connsiteX385" fmla="*/ 206218 w 820943"/>
              <a:gd name="connsiteY385" fmla="*/ 156071 h 595819"/>
              <a:gd name="connsiteX386" fmla="*/ 206218 w 820943"/>
              <a:gd name="connsiteY386" fmla="*/ 154108 h 595819"/>
              <a:gd name="connsiteX387" fmla="*/ 204254 w 820943"/>
              <a:gd name="connsiteY387" fmla="*/ 154108 h 595819"/>
              <a:gd name="connsiteX388" fmla="*/ 204254 w 820943"/>
              <a:gd name="connsiteY388" fmla="*/ 147237 h 595819"/>
              <a:gd name="connsiteX389" fmla="*/ 206218 w 820943"/>
              <a:gd name="connsiteY389" fmla="*/ 145274 h 595819"/>
              <a:gd name="connsiteX390" fmla="*/ 204254 w 820943"/>
              <a:gd name="connsiteY390" fmla="*/ 143311 h 595819"/>
              <a:gd name="connsiteX391" fmla="*/ 202290 w 820943"/>
              <a:gd name="connsiteY391" fmla="*/ 136440 h 595819"/>
              <a:gd name="connsiteX392" fmla="*/ 202290 w 820943"/>
              <a:gd name="connsiteY392" fmla="*/ 132513 h 595819"/>
              <a:gd name="connsiteX393" fmla="*/ 204254 w 820943"/>
              <a:gd name="connsiteY393" fmla="*/ 132513 h 595819"/>
              <a:gd name="connsiteX394" fmla="*/ 208182 w 820943"/>
              <a:gd name="connsiteY394" fmla="*/ 130550 h 595819"/>
              <a:gd name="connsiteX395" fmla="*/ 206218 w 820943"/>
              <a:gd name="connsiteY395" fmla="*/ 128587 h 595819"/>
              <a:gd name="connsiteX396" fmla="*/ 204254 w 820943"/>
              <a:gd name="connsiteY396" fmla="*/ 128587 h 595819"/>
              <a:gd name="connsiteX397" fmla="*/ 200326 w 820943"/>
              <a:gd name="connsiteY397" fmla="*/ 130550 h 595819"/>
              <a:gd name="connsiteX398" fmla="*/ 198362 w 820943"/>
              <a:gd name="connsiteY398" fmla="*/ 132513 h 595819"/>
              <a:gd name="connsiteX399" fmla="*/ 198362 w 820943"/>
              <a:gd name="connsiteY399" fmla="*/ 134477 h 595819"/>
              <a:gd name="connsiteX400" fmla="*/ 198362 w 820943"/>
              <a:gd name="connsiteY400" fmla="*/ 136440 h 595819"/>
              <a:gd name="connsiteX401" fmla="*/ 202290 w 820943"/>
              <a:gd name="connsiteY401" fmla="*/ 138403 h 595819"/>
              <a:gd name="connsiteX402" fmla="*/ 202290 w 820943"/>
              <a:gd name="connsiteY402" fmla="*/ 142329 h 595819"/>
              <a:gd name="connsiteX403" fmla="*/ 200326 w 820943"/>
              <a:gd name="connsiteY403" fmla="*/ 146255 h 595819"/>
              <a:gd name="connsiteX404" fmla="*/ 198362 w 820943"/>
              <a:gd name="connsiteY404" fmla="*/ 148219 h 595819"/>
              <a:gd name="connsiteX405" fmla="*/ 189524 w 820943"/>
              <a:gd name="connsiteY405" fmla="*/ 148219 h 595819"/>
              <a:gd name="connsiteX406" fmla="*/ 189524 w 820943"/>
              <a:gd name="connsiteY406" fmla="*/ 144292 h 595819"/>
              <a:gd name="connsiteX407" fmla="*/ 193452 w 820943"/>
              <a:gd name="connsiteY407" fmla="*/ 140366 h 595819"/>
              <a:gd name="connsiteX408" fmla="*/ 186578 w 820943"/>
              <a:gd name="connsiteY408" fmla="*/ 133495 h 595819"/>
              <a:gd name="connsiteX409" fmla="*/ 188542 w 820943"/>
              <a:gd name="connsiteY409" fmla="*/ 131532 h 595819"/>
              <a:gd name="connsiteX410" fmla="*/ 188542 w 820943"/>
              <a:gd name="connsiteY410" fmla="*/ 129569 h 595819"/>
              <a:gd name="connsiteX411" fmla="*/ 184614 w 820943"/>
              <a:gd name="connsiteY411" fmla="*/ 129569 h 595819"/>
              <a:gd name="connsiteX412" fmla="*/ 184614 w 820943"/>
              <a:gd name="connsiteY412" fmla="*/ 138403 h 595819"/>
              <a:gd name="connsiteX413" fmla="*/ 180686 w 820943"/>
              <a:gd name="connsiteY413" fmla="*/ 140366 h 595819"/>
              <a:gd name="connsiteX414" fmla="*/ 177740 w 820943"/>
              <a:gd name="connsiteY414" fmla="*/ 137421 h 595819"/>
              <a:gd name="connsiteX415" fmla="*/ 177740 w 820943"/>
              <a:gd name="connsiteY415" fmla="*/ 133495 h 595819"/>
              <a:gd name="connsiteX416" fmla="*/ 177740 w 820943"/>
              <a:gd name="connsiteY416" fmla="*/ 124661 h 595819"/>
              <a:gd name="connsiteX417" fmla="*/ 177740 w 820943"/>
              <a:gd name="connsiteY417" fmla="*/ 120734 h 595819"/>
              <a:gd name="connsiteX418" fmla="*/ 175776 w 820943"/>
              <a:gd name="connsiteY418" fmla="*/ 117790 h 595819"/>
              <a:gd name="connsiteX419" fmla="*/ 175776 w 820943"/>
              <a:gd name="connsiteY419" fmla="*/ 115826 h 595819"/>
              <a:gd name="connsiteX420" fmla="*/ 168902 w 820943"/>
              <a:gd name="connsiteY420" fmla="*/ 115826 h 595819"/>
              <a:gd name="connsiteX421" fmla="*/ 164974 w 820943"/>
              <a:gd name="connsiteY421" fmla="*/ 117790 h 595819"/>
              <a:gd name="connsiteX422" fmla="*/ 163010 w 820943"/>
              <a:gd name="connsiteY422" fmla="*/ 117790 h 595819"/>
              <a:gd name="connsiteX423" fmla="*/ 150244 w 820943"/>
              <a:gd name="connsiteY423" fmla="*/ 115826 h 595819"/>
              <a:gd name="connsiteX424" fmla="*/ 143370 w 820943"/>
              <a:gd name="connsiteY424" fmla="*/ 113863 h 595819"/>
              <a:gd name="connsiteX425" fmla="*/ 139442 w 820943"/>
              <a:gd name="connsiteY425" fmla="*/ 109937 h 595819"/>
              <a:gd name="connsiteX426" fmla="*/ 137479 w 820943"/>
              <a:gd name="connsiteY426" fmla="*/ 109937 h 595819"/>
              <a:gd name="connsiteX427" fmla="*/ 137479 w 820943"/>
              <a:gd name="connsiteY427" fmla="*/ 111900 h 595819"/>
              <a:gd name="connsiteX428" fmla="*/ 133551 w 820943"/>
              <a:gd name="connsiteY428" fmla="*/ 107974 h 595819"/>
              <a:gd name="connsiteX429" fmla="*/ 131587 w 820943"/>
              <a:gd name="connsiteY429" fmla="*/ 107974 h 595819"/>
              <a:gd name="connsiteX430" fmla="*/ 131587 w 820943"/>
              <a:gd name="connsiteY430" fmla="*/ 106011 h 595819"/>
              <a:gd name="connsiteX431" fmla="*/ 124713 w 820943"/>
              <a:gd name="connsiteY431" fmla="*/ 104048 h 595819"/>
              <a:gd name="connsiteX432" fmla="*/ 122749 w 820943"/>
              <a:gd name="connsiteY432" fmla="*/ 106011 h 595819"/>
              <a:gd name="connsiteX433" fmla="*/ 117839 w 820943"/>
              <a:gd name="connsiteY433" fmla="*/ 100121 h 595819"/>
              <a:gd name="connsiteX434" fmla="*/ 115875 w 820943"/>
              <a:gd name="connsiteY434" fmla="*/ 98158 h 595819"/>
              <a:gd name="connsiteX435" fmla="*/ 105073 w 820943"/>
              <a:gd name="connsiteY435" fmla="*/ 96195 h 595819"/>
              <a:gd name="connsiteX436" fmla="*/ 85433 w 820943"/>
              <a:gd name="connsiteY436" fmla="*/ 87361 h 595819"/>
              <a:gd name="connsiteX437" fmla="*/ 74631 w 820943"/>
              <a:gd name="connsiteY437" fmla="*/ 78526 h 595819"/>
              <a:gd name="connsiteX438" fmla="*/ 74631 w 820943"/>
              <a:gd name="connsiteY438" fmla="*/ 74600 h 595819"/>
              <a:gd name="connsiteX439" fmla="*/ 68739 w 820943"/>
              <a:gd name="connsiteY439" fmla="*/ 67729 h 595819"/>
              <a:gd name="connsiteX440" fmla="*/ 66775 w 820943"/>
              <a:gd name="connsiteY440" fmla="*/ 67729 h 595819"/>
              <a:gd name="connsiteX441" fmla="*/ 62847 w 820943"/>
              <a:gd name="connsiteY441" fmla="*/ 65766 h 595819"/>
              <a:gd name="connsiteX442" fmla="*/ 54009 w 820943"/>
              <a:gd name="connsiteY442" fmla="*/ 58895 h 595819"/>
              <a:gd name="connsiteX443" fmla="*/ 43208 w 820943"/>
              <a:gd name="connsiteY443" fmla="*/ 48097 h 595819"/>
              <a:gd name="connsiteX444" fmla="*/ 36334 w 820943"/>
              <a:gd name="connsiteY444" fmla="*/ 39263 h 595819"/>
              <a:gd name="connsiteX445" fmla="*/ 34370 w 820943"/>
              <a:gd name="connsiteY445" fmla="*/ 39263 h 595819"/>
              <a:gd name="connsiteX446" fmla="*/ 30442 w 820943"/>
              <a:gd name="connsiteY446" fmla="*/ 39263 h 595819"/>
              <a:gd name="connsiteX447" fmla="*/ 30442 w 820943"/>
              <a:gd name="connsiteY447" fmla="*/ 32392 h 595819"/>
              <a:gd name="connsiteX448" fmla="*/ 28478 w 820943"/>
              <a:gd name="connsiteY448" fmla="*/ 32392 h 595819"/>
              <a:gd name="connsiteX449" fmla="*/ 26514 w 820943"/>
              <a:gd name="connsiteY449" fmla="*/ 32392 h 595819"/>
              <a:gd name="connsiteX450" fmla="*/ 26514 w 820943"/>
              <a:gd name="connsiteY450" fmla="*/ 34355 h 595819"/>
              <a:gd name="connsiteX451" fmla="*/ 28478 w 820943"/>
              <a:gd name="connsiteY451" fmla="*/ 36318 h 595819"/>
              <a:gd name="connsiteX452" fmla="*/ 30442 w 820943"/>
              <a:gd name="connsiteY452" fmla="*/ 43190 h 595819"/>
              <a:gd name="connsiteX453" fmla="*/ 23568 w 820943"/>
              <a:gd name="connsiteY453" fmla="*/ 50061 h 595819"/>
              <a:gd name="connsiteX454" fmla="*/ 21604 w 820943"/>
              <a:gd name="connsiteY454" fmla="*/ 53987 h 595819"/>
              <a:gd name="connsiteX455" fmla="*/ 19640 w 820943"/>
              <a:gd name="connsiteY455" fmla="*/ 60858 h 595819"/>
              <a:gd name="connsiteX456" fmla="*/ 15712 w 820943"/>
              <a:gd name="connsiteY456" fmla="*/ 64784 h 595819"/>
              <a:gd name="connsiteX457" fmla="*/ 17676 w 820943"/>
              <a:gd name="connsiteY457" fmla="*/ 71655 h 595819"/>
              <a:gd name="connsiteX458" fmla="*/ 13748 w 820943"/>
              <a:gd name="connsiteY458" fmla="*/ 93250 h 595819"/>
              <a:gd name="connsiteX459" fmla="*/ 13748 w 820943"/>
              <a:gd name="connsiteY459" fmla="*/ 106011 h 595819"/>
              <a:gd name="connsiteX460" fmla="*/ 13748 w 820943"/>
              <a:gd name="connsiteY460" fmla="*/ 107974 h 595819"/>
              <a:gd name="connsiteX461" fmla="*/ 15712 w 820943"/>
              <a:gd name="connsiteY461" fmla="*/ 106011 h 595819"/>
              <a:gd name="connsiteX462" fmla="*/ 19640 w 820943"/>
              <a:gd name="connsiteY462" fmla="*/ 112882 h 595819"/>
              <a:gd name="connsiteX463" fmla="*/ 28478 w 820943"/>
              <a:gd name="connsiteY463" fmla="*/ 134477 h 595819"/>
              <a:gd name="connsiteX464" fmla="*/ 28478 w 820943"/>
              <a:gd name="connsiteY464" fmla="*/ 154108 h 595819"/>
              <a:gd name="connsiteX465" fmla="*/ 21604 w 820943"/>
              <a:gd name="connsiteY465" fmla="*/ 196316 h 595819"/>
              <a:gd name="connsiteX466" fmla="*/ 23568 w 820943"/>
              <a:gd name="connsiteY466" fmla="*/ 198279 h 595819"/>
              <a:gd name="connsiteX467" fmla="*/ 25532 w 820943"/>
              <a:gd name="connsiteY467" fmla="*/ 200242 h 595819"/>
              <a:gd name="connsiteX468" fmla="*/ 25532 w 820943"/>
              <a:gd name="connsiteY468" fmla="*/ 204169 h 595819"/>
              <a:gd name="connsiteX469" fmla="*/ 21604 w 820943"/>
              <a:gd name="connsiteY469" fmla="*/ 204169 h 595819"/>
              <a:gd name="connsiteX470" fmla="*/ 21604 w 820943"/>
              <a:gd name="connsiteY470" fmla="*/ 206132 h 595819"/>
              <a:gd name="connsiteX471" fmla="*/ 25532 w 820943"/>
              <a:gd name="connsiteY471" fmla="*/ 210058 h 595819"/>
              <a:gd name="connsiteX472" fmla="*/ 25532 w 820943"/>
              <a:gd name="connsiteY472" fmla="*/ 218892 h 595819"/>
              <a:gd name="connsiteX473" fmla="*/ 25532 w 820943"/>
              <a:gd name="connsiteY473" fmla="*/ 229690 h 595819"/>
              <a:gd name="connsiteX474" fmla="*/ 21604 w 820943"/>
              <a:gd name="connsiteY474" fmla="*/ 249321 h 595819"/>
              <a:gd name="connsiteX475" fmla="*/ 23568 w 820943"/>
              <a:gd name="connsiteY475" fmla="*/ 247358 h 595819"/>
              <a:gd name="connsiteX476" fmla="*/ 25532 w 820943"/>
              <a:gd name="connsiteY476" fmla="*/ 249321 h 595819"/>
              <a:gd name="connsiteX477" fmla="*/ 29460 w 820943"/>
              <a:gd name="connsiteY477" fmla="*/ 249321 h 595819"/>
              <a:gd name="connsiteX478" fmla="*/ 31424 w 820943"/>
              <a:gd name="connsiteY478" fmla="*/ 249321 h 595819"/>
              <a:gd name="connsiteX479" fmla="*/ 35352 w 820943"/>
              <a:gd name="connsiteY479" fmla="*/ 262082 h 595819"/>
              <a:gd name="connsiteX480" fmla="*/ 37316 w 820943"/>
              <a:gd name="connsiteY480" fmla="*/ 262082 h 595819"/>
              <a:gd name="connsiteX481" fmla="*/ 41244 w 820943"/>
              <a:gd name="connsiteY481" fmla="*/ 264045 h 595819"/>
              <a:gd name="connsiteX482" fmla="*/ 45172 w 820943"/>
              <a:gd name="connsiteY482" fmla="*/ 266008 h 595819"/>
              <a:gd name="connsiteX483" fmla="*/ 49099 w 820943"/>
              <a:gd name="connsiteY483" fmla="*/ 267971 h 595819"/>
              <a:gd name="connsiteX484" fmla="*/ 51063 w 820943"/>
              <a:gd name="connsiteY484" fmla="*/ 267971 h 595819"/>
              <a:gd name="connsiteX485" fmla="*/ 51063 w 820943"/>
              <a:gd name="connsiteY485" fmla="*/ 271898 h 595819"/>
              <a:gd name="connsiteX486" fmla="*/ 49099 w 820943"/>
              <a:gd name="connsiteY486" fmla="*/ 273861 h 595819"/>
              <a:gd name="connsiteX487" fmla="*/ 42226 w 820943"/>
              <a:gd name="connsiteY487" fmla="*/ 273861 h 595819"/>
              <a:gd name="connsiteX488" fmla="*/ 40262 w 820943"/>
              <a:gd name="connsiteY488" fmla="*/ 273861 h 595819"/>
              <a:gd name="connsiteX489" fmla="*/ 31424 w 820943"/>
              <a:gd name="connsiteY489" fmla="*/ 275824 h 595819"/>
              <a:gd name="connsiteX490" fmla="*/ 27496 w 820943"/>
              <a:gd name="connsiteY490" fmla="*/ 277787 h 595819"/>
              <a:gd name="connsiteX491" fmla="*/ 25532 w 820943"/>
              <a:gd name="connsiteY491" fmla="*/ 277787 h 595819"/>
              <a:gd name="connsiteX492" fmla="*/ 25532 w 820943"/>
              <a:gd name="connsiteY492" fmla="*/ 281714 h 595819"/>
              <a:gd name="connsiteX493" fmla="*/ 23568 w 820943"/>
              <a:gd name="connsiteY493" fmla="*/ 285640 h 595819"/>
              <a:gd name="connsiteX494" fmla="*/ 19640 w 820943"/>
              <a:gd name="connsiteY494" fmla="*/ 285640 h 595819"/>
              <a:gd name="connsiteX495" fmla="*/ 19640 w 820943"/>
              <a:gd name="connsiteY495" fmla="*/ 288585 h 595819"/>
              <a:gd name="connsiteX496" fmla="*/ 19640 w 820943"/>
              <a:gd name="connsiteY496" fmla="*/ 286622 h 595819"/>
              <a:gd name="connsiteX497" fmla="*/ 17676 w 820943"/>
              <a:gd name="connsiteY497" fmla="*/ 286622 h 595819"/>
              <a:gd name="connsiteX498" fmla="*/ 15712 w 820943"/>
              <a:gd name="connsiteY498" fmla="*/ 286622 h 595819"/>
              <a:gd name="connsiteX499" fmla="*/ 15712 w 820943"/>
              <a:gd name="connsiteY499" fmla="*/ 293493 h 595819"/>
              <a:gd name="connsiteX500" fmla="*/ 15712 w 820943"/>
              <a:gd name="connsiteY500" fmla="*/ 300364 h 595819"/>
              <a:gd name="connsiteX501" fmla="*/ 17676 w 820943"/>
              <a:gd name="connsiteY501" fmla="*/ 302327 h 595819"/>
              <a:gd name="connsiteX502" fmla="*/ 21604 w 820943"/>
              <a:gd name="connsiteY502" fmla="*/ 304290 h 595819"/>
              <a:gd name="connsiteX503" fmla="*/ 21604 w 820943"/>
              <a:gd name="connsiteY503" fmla="*/ 306253 h 595819"/>
              <a:gd name="connsiteX504" fmla="*/ 23568 w 820943"/>
              <a:gd name="connsiteY504" fmla="*/ 304290 h 595819"/>
              <a:gd name="connsiteX505" fmla="*/ 23568 w 820943"/>
              <a:gd name="connsiteY505" fmla="*/ 302327 h 595819"/>
              <a:gd name="connsiteX506" fmla="*/ 30442 w 820943"/>
              <a:gd name="connsiteY506" fmla="*/ 302327 h 595819"/>
              <a:gd name="connsiteX507" fmla="*/ 30442 w 820943"/>
              <a:gd name="connsiteY507" fmla="*/ 304290 h 595819"/>
              <a:gd name="connsiteX508" fmla="*/ 32406 w 820943"/>
              <a:gd name="connsiteY508" fmla="*/ 304290 h 595819"/>
              <a:gd name="connsiteX509" fmla="*/ 34370 w 820943"/>
              <a:gd name="connsiteY509" fmla="*/ 300364 h 595819"/>
              <a:gd name="connsiteX510" fmla="*/ 41244 w 820943"/>
              <a:gd name="connsiteY510" fmla="*/ 309198 h 595819"/>
              <a:gd name="connsiteX511" fmla="*/ 41244 w 820943"/>
              <a:gd name="connsiteY511" fmla="*/ 311161 h 595819"/>
              <a:gd name="connsiteX512" fmla="*/ 43208 w 820943"/>
              <a:gd name="connsiteY512" fmla="*/ 319995 h 595819"/>
              <a:gd name="connsiteX513" fmla="*/ 43208 w 820943"/>
              <a:gd name="connsiteY513" fmla="*/ 321958 h 595819"/>
              <a:gd name="connsiteX514" fmla="*/ 36334 w 820943"/>
              <a:gd name="connsiteY514" fmla="*/ 321958 h 595819"/>
              <a:gd name="connsiteX515" fmla="*/ 36334 w 820943"/>
              <a:gd name="connsiteY515" fmla="*/ 319995 h 595819"/>
              <a:gd name="connsiteX516" fmla="*/ 36334 w 820943"/>
              <a:gd name="connsiteY516" fmla="*/ 318032 h 595819"/>
              <a:gd name="connsiteX517" fmla="*/ 36334 w 820943"/>
              <a:gd name="connsiteY517" fmla="*/ 316069 h 595819"/>
              <a:gd name="connsiteX518" fmla="*/ 34370 w 820943"/>
              <a:gd name="connsiteY518" fmla="*/ 316069 h 595819"/>
              <a:gd name="connsiteX519" fmla="*/ 32406 w 820943"/>
              <a:gd name="connsiteY519" fmla="*/ 316069 h 595819"/>
              <a:gd name="connsiteX520" fmla="*/ 30442 w 820943"/>
              <a:gd name="connsiteY520" fmla="*/ 318032 h 595819"/>
              <a:gd name="connsiteX521" fmla="*/ 28478 w 820943"/>
              <a:gd name="connsiteY521" fmla="*/ 318032 h 595819"/>
              <a:gd name="connsiteX522" fmla="*/ 26514 w 820943"/>
              <a:gd name="connsiteY522" fmla="*/ 319995 h 595819"/>
              <a:gd name="connsiteX523" fmla="*/ 26514 w 820943"/>
              <a:gd name="connsiteY523" fmla="*/ 323922 h 595819"/>
              <a:gd name="connsiteX524" fmla="*/ 24550 w 820943"/>
              <a:gd name="connsiteY524" fmla="*/ 323922 h 595819"/>
              <a:gd name="connsiteX525" fmla="*/ 26514 w 820943"/>
              <a:gd name="connsiteY525" fmla="*/ 332756 h 595819"/>
              <a:gd name="connsiteX526" fmla="*/ 28478 w 820943"/>
              <a:gd name="connsiteY526" fmla="*/ 332756 h 595819"/>
              <a:gd name="connsiteX527" fmla="*/ 26514 w 820943"/>
              <a:gd name="connsiteY527" fmla="*/ 339627 h 595819"/>
              <a:gd name="connsiteX528" fmla="*/ 26514 w 820943"/>
              <a:gd name="connsiteY528" fmla="*/ 343553 h 595819"/>
              <a:gd name="connsiteX529" fmla="*/ 22586 w 820943"/>
              <a:gd name="connsiteY529" fmla="*/ 343553 h 595819"/>
              <a:gd name="connsiteX530" fmla="*/ 19640 w 820943"/>
              <a:gd name="connsiteY530" fmla="*/ 343553 h 595819"/>
              <a:gd name="connsiteX531" fmla="*/ 21604 w 820943"/>
              <a:gd name="connsiteY531" fmla="*/ 345516 h 595819"/>
              <a:gd name="connsiteX532" fmla="*/ 23568 w 820943"/>
              <a:gd name="connsiteY532" fmla="*/ 349443 h 595819"/>
              <a:gd name="connsiteX533" fmla="*/ 27496 w 820943"/>
              <a:gd name="connsiteY533" fmla="*/ 360240 h 595819"/>
              <a:gd name="connsiteX534" fmla="*/ 20622 w 820943"/>
              <a:gd name="connsiteY534" fmla="*/ 360240 h 595819"/>
              <a:gd name="connsiteX535" fmla="*/ 19640 w 820943"/>
              <a:gd name="connsiteY535" fmla="*/ 358277 h 595819"/>
              <a:gd name="connsiteX536" fmla="*/ 17676 w 820943"/>
              <a:gd name="connsiteY536" fmla="*/ 356314 h 595819"/>
              <a:gd name="connsiteX537" fmla="*/ 10802 w 820943"/>
              <a:gd name="connsiteY537" fmla="*/ 363185 h 595819"/>
              <a:gd name="connsiteX538" fmla="*/ 6874 w 820943"/>
              <a:gd name="connsiteY538" fmla="*/ 361222 h 595819"/>
              <a:gd name="connsiteX539" fmla="*/ 2946 w 820943"/>
              <a:gd name="connsiteY539" fmla="*/ 359258 h 595819"/>
              <a:gd name="connsiteX540" fmla="*/ 2946 w 820943"/>
              <a:gd name="connsiteY540" fmla="*/ 357295 h 595819"/>
              <a:gd name="connsiteX541" fmla="*/ 9820 w 820943"/>
              <a:gd name="connsiteY541" fmla="*/ 333737 h 595819"/>
              <a:gd name="connsiteX542" fmla="*/ 7856 w 820943"/>
              <a:gd name="connsiteY542" fmla="*/ 340608 h 595819"/>
              <a:gd name="connsiteX543" fmla="*/ 0 w 820943"/>
              <a:gd name="connsiteY543" fmla="*/ 365148 h 595819"/>
              <a:gd name="connsiteX544" fmla="*/ 1964 w 820943"/>
              <a:gd name="connsiteY544" fmla="*/ 365148 h 595819"/>
              <a:gd name="connsiteX545" fmla="*/ 1964 w 820943"/>
              <a:gd name="connsiteY545" fmla="*/ 367111 h 59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Lst>
            <a:rect l="l" t="t" r="r" b="b"/>
            <a:pathLst>
              <a:path w="820943" h="595819">
                <a:moveTo>
                  <a:pt x="1964" y="367111"/>
                </a:moveTo>
                <a:cubicBezTo>
                  <a:pt x="3928" y="367111"/>
                  <a:pt x="3928" y="367111"/>
                  <a:pt x="3928" y="367111"/>
                </a:cubicBezTo>
                <a:cubicBezTo>
                  <a:pt x="7856" y="367111"/>
                  <a:pt x="12766" y="369074"/>
                  <a:pt x="14730" y="371037"/>
                </a:cubicBezTo>
                <a:cubicBezTo>
                  <a:pt x="14730" y="373001"/>
                  <a:pt x="14730" y="373001"/>
                  <a:pt x="14730" y="373001"/>
                </a:cubicBezTo>
                <a:cubicBezTo>
                  <a:pt x="16694" y="373001"/>
                  <a:pt x="16694" y="373001"/>
                  <a:pt x="16694" y="373001"/>
                </a:cubicBezTo>
                <a:lnTo>
                  <a:pt x="19640" y="373001"/>
                </a:lnTo>
                <a:cubicBezTo>
                  <a:pt x="23568" y="373001"/>
                  <a:pt x="23568" y="373001"/>
                  <a:pt x="23568" y="373001"/>
                </a:cubicBezTo>
                <a:cubicBezTo>
                  <a:pt x="25532" y="373001"/>
                  <a:pt x="30442" y="373001"/>
                  <a:pt x="32406" y="374964"/>
                </a:cubicBezTo>
                <a:cubicBezTo>
                  <a:pt x="34370" y="373001"/>
                  <a:pt x="34370" y="373001"/>
                  <a:pt x="34370" y="373001"/>
                </a:cubicBezTo>
                <a:cubicBezTo>
                  <a:pt x="38298" y="376927"/>
                  <a:pt x="38298" y="376927"/>
                  <a:pt x="38298" y="376927"/>
                </a:cubicBezTo>
                <a:cubicBezTo>
                  <a:pt x="38298" y="378890"/>
                  <a:pt x="38298" y="378890"/>
                  <a:pt x="38298" y="378890"/>
                </a:cubicBezTo>
                <a:cubicBezTo>
                  <a:pt x="40262" y="378890"/>
                  <a:pt x="40262" y="378890"/>
                  <a:pt x="40262" y="378890"/>
                </a:cubicBezTo>
                <a:cubicBezTo>
                  <a:pt x="44190" y="376927"/>
                  <a:pt x="47136" y="376927"/>
                  <a:pt x="49099" y="376927"/>
                </a:cubicBezTo>
                <a:cubicBezTo>
                  <a:pt x="55973" y="376927"/>
                  <a:pt x="61865" y="378890"/>
                  <a:pt x="63829" y="385761"/>
                </a:cubicBezTo>
                <a:cubicBezTo>
                  <a:pt x="67757" y="392632"/>
                  <a:pt x="67757" y="392632"/>
                  <a:pt x="67757" y="392632"/>
                </a:cubicBezTo>
                <a:cubicBezTo>
                  <a:pt x="69721" y="392632"/>
                  <a:pt x="69721" y="392632"/>
                  <a:pt x="69721" y="394595"/>
                </a:cubicBezTo>
                <a:cubicBezTo>
                  <a:pt x="71685" y="396559"/>
                  <a:pt x="71685" y="396559"/>
                  <a:pt x="71685" y="396559"/>
                </a:cubicBezTo>
                <a:cubicBezTo>
                  <a:pt x="75613" y="396559"/>
                  <a:pt x="75613" y="396559"/>
                  <a:pt x="75613" y="396559"/>
                </a:cubicBezTo>
                <a:cubicBezTo>
                  <a:pt x="77577" y="396559"/>
                  <a:pt x="79541" y="394595"/>
                  <a:pt x="82487" y="394595"/>
                </a:cubicBezTo>
                <a:cubicBezTo>
                  <a:pt x="82487" y="394595"/>
                  <a:pt x="84451" y="396559"/>
                  <a:pt x="86415" y="396559"/>
                </a:cubicBezTo>
                <a:cubicBezTo>
                  <a:pt x="90343" y="396559"/>
                  <a:pt x="90343" y="396559"/>
                  <a:pt x="90343" y="396559"/>
                </a:cubicBezTo>
                <a:cubicBezTo>
                  <a:pt x="94271" y="398522"/>
                  <a:pt x="97217" y="400485"/>
                  <a:pt x="99181" y="403430"/>
                </a:cubicBezTo>
                <a:cubicBezTo>
                  <a:pt x="118821" y="425024"/>
                  <a:pt x="118821" y="425024"/>
                  <a:pt x="118821" y="425024"/>
                </a:cubicBezTo>
                <a:cubicBezTo>
                  <a:pt x="120785" y="426987"/>
                  <a:pt x="122749" y="431895"/>
                  <a:pt x="122749" y="433859"/>
                </a:cubicBezTo>
                <a:cubicBezTo>
                  <a:pt x="126677" y="457416"/>
                  <a:pt x="126677" y="457416"/>
                  <a:pt x="126677" y="457416"/>
                </a:cubicBezTo>
                <a:cubicBezTo>
                  <a:pt x="126677" y="457416"/>
                  <a:pt x="126677" y="459380"/>
                  <a:pt x="126677" y="461343"/>
                </a:cubicBezTo>
                <a:cubicBezTo>
                  <a:pt x="126677" y="472140"/>
                  <a:pt x="126677" y="472140"/>
                  <a:pt x="126677" y="472140"/>
                </a:cubicBezTo>
                <a:cubicBezTo>
                  <a:pt x="126677" y="474103"/>
                  <a:pt x="124713" y="476067"/>
                  <a:pt x="124713" y="479011"/>
                </a:cubicBezTo>
                <a:cubicBezTo>
                  <a:pt x="122749" y="482938"/>
                  <a:pt x="122749" y="482938"/>
                  <a:pt x="122749" y="482938"/>
                </a:cubicBezTo>
                <a:cubicBezTo>
                  <a:pt x="122749" y="484901"/>
                  <a:pt x="122749" y="484901"/>
                  <a:pt x="122749" y="484901"/>
                </a:cubicBezTo>
                <a:cubicBezTo>
                  <a:pt x="122749" y="488827"/>
                  <a:pt x="122749" y="491772"/>
                  <a:pt x="122749" y="493735"/>
                </a:cubicBezTo>
                <a:cubicBezTo>
                  <a:pt x="120785" y="500606"/>
                  <a:pt x="120785" y="500606"/>
                  <a:pt x="120785" y="500606"/>
                </a:cubicBezTo>
                <a:cubicBezTo>
                  <a:pt x="122749" y="502569"/>
                  <a:pt x="122749" y="502569"/>
                  <a:pt x="122749" y="502569"/>
                </a:cubicBezTo>
                <a:cubicBezTo>
                  <a:pt x="139442" y="513367"/>
                  <a:pt x="139442" y="513367"/>
                  <a:pt x="139442" y="513367"/>
                </a:cubicBezTo>
                <a:cubicBezTo>
                  <a:pt x="143370" y="513367"/>
                  <a:pt x="143370" y="513367"/>
                  <a:pt x="143370" y="513367"/>
                </a:cubicBezTo>
                <a:cubicBezTo>
                  <a:pt x="147298" y="515330"/>
                  <a:pt x="150244" y="515330"/>
                  <a:pt x="154172" y="520238"/>
                </a:cubicBezTo>
                <a:cubicBezTo>
                  <a:pt x="168902" y="520238"/>
                  <a:pt x="168902" y="520238"/>
                  <a:pt x="168902" y="520238"/>
                </a:cubicBezTo>
                <a:cubicBezTo>
                  <a:pt x="179704" y="516311"/>
                  <a:pt x="179704" y="516311"/>
                  <a:pt x="179704" y="516311"/>
                </a:cubicBezTo>
                <a:cubicBezTo>
                  <a:pt x="179704" y="516311"/>
                  <a:pt x="181668" y="516311"/>
                  <a:pt x="183632" y="516311"/>
                </a:cubicBezTo>
                <a:cubicBezTo>
                  <a:pt x="183632" y="514348"/>
                  <a:pt x="183632" y="514348"/>
                  <a:pt x="183632" y="514348"/>
                </a:cubicBezTo>
                <a:cubicBezTo>
                  <a:pt x="187560" y="514348"/>
                  <a:pt x="190506" y="512385"/>
                  <a:pt x="194434" y="512385"/>
                </a:cubicBezTo>
                <a:cubicBezTo>
                  <a:pt x="203272" y="512385"/>
                  <a:pt x="203272" y="512385"/>
                  <a:pt x="203272" y="512385"/>
                </a:cubicBezTo>
                <a:cubicBezTo>
                  <a:pt x="203272" y="510422"/>
                  <a:pt x="203272" y="510422"/>
                  <a:pt x="203272" y="510422"/>
                </a:cubicBezTo>
                <a:cubicBezTo>
                  <a:pt x="207200" y="510422"/>
                  <a:pt x="210146" y="512385"/>
                  <a:pt x="212110" y="512385"/>
                </a:cubicBezTo>
                <a:cubicBezTo>
                  <a:pt x="218984" y="516311"/>
                  <a:pt x="218984" y="516311"/>
                  <a:pt x="218984" y="516311"/>
                </a:cubicBezTo>
                <a:cubicBezTo>
                  <a:pt x="235677" y="516311"/>
                  <a:pt x="235677" y="516311"/>
                  <a:pt x="235677" y="516311"/>
                </a:cubicBezTo>
                <a:cubicBezTo>
                  <a:pt x="239605" y="516311"/>
                  <a:pt x="242551" y="518274"/>
                  <a:pt x="246479" y="520238"/>
                </a:cubicBezTo>
                <a:cubicBezTo>
                  <a:pt x="253353" y="524164"/>
                  <a:pt x="253353" y="524164"/>
                  <a:pt x="253353" y="524164"/>
                </a:cubicBezTo>
                <a:cubicBezTo>
                  <a:pt x="260227" y="526127"/>
                  <a:pt x="260227" y="526127"/>
                  <a:pt x="260227" y="526127"/>
                </a:cubicBezTo>
                <a:cubicBezTo>
                  <a:pt x="262191" y="526127"/>
                  <a:pt x="267101" y="526127"/>
                  <a:pt x="269065" y="528090"/>
                </a:cubicBezTo>
                <a:cubicBezTo>
                  <a:pt x="277903" y="534961"/>
                  <a:pt x="277903" y="534961"/>
                  <a:pt x="277903" y="534961"/>
                </a:cubicBezTo>
                <a:cubicBezTo>
                  <a:pt x="277903" y="536925"/>
                  <a:pt x="279867" y="538888"/>
                  <a:pt x="281831" y="541832"/>
                </a:cubicBezTo>
                <a:cubicBezTo>
                  <a:pt x="281831" y="539869"/>
                  <a:pt x="283795" y="539869"/>
                  <a:pt x="285759" y="539869"/>
                </a:cubicBezTo>
                <a:cubicBezTo>
                  <a:pt x="287723" y="539869"/>
                  <a:pt x="287723" y="539869"/>
                  <a:pt x="289687" y="541832"/>
                </a:cubicBezTo>
                <a:cubicBezTo>
                  <a:pt x="298525" y="543796"/>
                  <a:pt x="298525" y="543796"/>
                  <a:pt x="298525" y="543796"/>
                </a:cubicBezTo>
                <a:cubicBezTo>
                  <a:pt x="300489" y="543796"/>
                  <a:pt x="300489" y="543796"/>
                  <a:pt x="302453" y="543796"/>
                </a:cubicBezTo>
                <a:cubicBezTo>
                  <a:pt x="327985" y="539869"/>
                  <a:pt x="327985" y="539869"/>
                  <a:pt x="327985" y="539869"/>
                </a:cubicBezTo>
                <a:cubicBezTo>
                  <a:pt x="329948" y="537906"/>
                  <a:pt x="329948" y="537906"/>
                  <a:pt x="331913" y="537906"/>
                </a:cubicBezTo>
                <a:cubicBezTo>
                  <a:pt x="333876" y="537906"/>
                  <a:pt x="335840" y="539869"/>
                  <a:pt x="338786" y="539869"/>
                </a:cubicBezTo>
                <a:cubicBezTo>
                  <a:pt x="342714" y="541832"/>
                  <a:pt x="342714" y="541832"/>
                  <a:pt x="342714" y="541832"/>
                </a:cubicBezTo>
                <a:cubicBezTo>
                  <a:pt x="344678" y="541832"/>
                  <a:pt x="349588" y="543796"/>
                  <a:pt x="351552" y="545759"/>
                </a:cubicBezTo>
                <a:cubicBezTo>
                  <a:pt x="355480" y="552630"/>
                  <a:pt x="355480" y="552630"/>
                  <a:pt x="355480" y="552630"/>
                </a:cubicBezTo>
                <a:cubicBezTo>
                  <a:pt x="370210" y="552630"/>
                  <a:pt x="370210" y="552630"/>
                  <a:pt x="370210" y="552630"/>
                </a:cubicBezTo>
                <a:cubicBezTo>
                  <a:pt x="372174" y="550667"/>
                  <a:pt x="372174" y="550667"/>
                  <a:pt x="372174" y="550667"/>
                </a:cubicBezTo>
                <a:cubicBezTo>
                  <a:pt x="374138" y="550667"/>
                  <a:pt x="376102" y="548703"/>
                  <a:pt x="381012" y="548703"/>
                </a:cubicBezTo>
                <a:cubicBezTo>
                  <a:pt x="397706" y="544777"/>
                  <a:pt x="397706" y="544777"/>
                  <a:pt x="397706" y="544777"/>
                </a:cubicBezTo>
                <a:cubicBezTo>
                  <a:pt x="399670" y="544777"/>
                  <a:pt x="399670" y="544777"/>
                  <a:pt x="401634" y="544777"/>
                </a:cubicBezTo>
                <a:cubicBezTo>
                  <a:pt x="414400" y="546740"/>
                  <a:pt x="414400" y="546740"/>
                  <a:pt x="414400" y="546740"/>
                </a:cubicBezTo>
                <a:lnTo>
                  <a:pt x="416364" y="546740"/>
                </a:lnTo>
                <a:cubicBezTo>
                  <a:pt x="431093" y="548703"/>
                  <a:pt x="431093" y="548703"/>
                  <a:pt x="431093" y="548703"/>
                </a:cubicBezTo>
                <a:cubicBezTo>
                  <a:pt x="437967" y="544777"/>
                  <a:pt x="437967" y="544777"/>
                  <a:pt x="437967" y="544777"/>
                </a:cubicBezTo>
                <a:cubicBezTo>
                  <a:pt x="441895" y="542814"/>
                  <a:pt x="444841" y="542814"/>
                  <a:pt x="448769" y="542814"/>
                </a:cubicBezTo>
                <a:cubicBezTo>
                  <a:pt x="450733" y="542814"/>
                  <a:pt x="452697" y="542814"/>
                  <a:pt x="457607" y="544777"/>
                </a:cubicBezTo>
                <a:cubicBezTo>
                  <a:pt x="461535" y="546740"/>
                  <a:pt x="461535" y="546740"/>
                  <a:pt x="461535" y="546740"/>
                </a:cubicBezTo>
                <a:cubicBezTo>
                  <a:pt x="478229" y="546740"/>
                  <a:pt x="478229" y="546740"/>
                  <a:pt x="478229" y="546740"/>
                </a:cubicBezTo>
                <a:cubicBezTo>
                  <a:pt x="480193" y="546740"/>
                  <a:pt x="482157" y="546740"/>
                  <a:pt x="482157" y="546740"/>
                </a:cubicBezTo>
                <a:cubicBezTo>
                  <a:pt x="494923" y="550667"/>
                  <a:pt x="494923" y="550667"/>
                  <a:pt x="494923" y="550667"/>
                </a:cubicBezTo>
                <a:cubicBezTo>
                  <a:pt x="507689" y="543796"/>
                  <a:pt x="507689" y="543796"/>
                  <a:pt x="507689" y="543796"/>
                </a:cubicBezTo>
                <a:cubicBezTo>
                  <a:pt x="509653" y="543796"/>
                  <a:pt x="511617" y="543796"/>
                  <a:pt x="514563" y="543796"/>
                </a:cubicBezTo>
                <a:cubicBezTo>
                  <a:pt x="517508" y="543796"/>
                  <a:pt x="516526" y="543796"/>
                  <a:pt x="518491" y="543796"/>
                </a:cubicBezTo>
                <a:cubicBezTo>
                  <a:pt x="728636" y="595819"/>
                  <a:pt x="728636" y="595819"/>
                  <a:pt x="728636" y="595819"/>
                </a:cubicBezTo>
                <a:cubicBezTo>
                  <a:pt x="735510" y="586985"/>
                  <a:pt x="735510" y="586985"/>
                  <a:pt x="735510" y="586985"/>
                </a:cubicBezTo>
                <a:cubicBezTo>
                  <a:pt x="733546" y="583059"/>
                  <a:pt x="733546" y="583059"/>
                  <a:pt x="733546" y="583059"/>
                </a:cubicBezTo>
                <a:lnTo>
                  <a:pt x="733546" y="581096"/>
                </a:lnTo>
                <a:cubicBezTo>
                  <a:pt x="733546" y="563427"/>
                  <a:pt x="733546" y="563427"/>
                  <a:pt x="733546" y="563427"/>
                </a:cubicBezTo>
                <a:cubicBezTo>
                  <a:pt x="731582" y="559501"/>
                  <a:pt x="731582" y="559501"/>
                  <a:pt x="731582" y="559501"/>
                </a:cubicBezTo>
                <a:cubicBezTo>
                  <a:pt x="729618" y="557538"/>
                  <a:pt x="729618" y="557538"/>
                  <a:pt x="729618" y="557538"/>
                </a:cubicBezTo>
                <a:cubicBezTo>
                  <a:pt x="729618" y="557538"/>
                  <a:pt x="729618" y="557538"/>
                  <a:pt x="729618" y="555575"/>
                </a:cubicBezTo>
                <a:cubicBezTo>
                  <a:pt x="733546" y="544777"/>
                  <a:pt x="733546" y="544777"/>
                  <a:pt x="733546" y="544777"/>
                </a:cubicBezTo>
                <a:cubicBezTo>
                  <a:pt x="820943" y="149200"/>
                  <a:pt x="820943" y="149200"/>
                  <a:pt x="820943" y="149200"/>
                </a:cubicBezTo>
                <a:cubicBezTo>
                  <a:pt x="538130" y="78526"/>
                  <a:pt x="538130" y="78526"/>
                  <a:pt x="538130" y="78526"/>
                </a:cubicBezTo>
                <a:cubicBezTo>
                  <a:pt x="373156" y="35337"/>
                  <a:pt x="373156" y="35337"/>
                  <a:pt x="373156" y="35337"/>
                </a:cubicBezTo>
                <a:cubicBezTo>
                  <a:pt x="252371" y="0"/>
                  <a:pt x="252371" y="0"/>
                  <a:pt x="252371" y="0"/>
                </a:cubicBezTo>
                <a:cubicBezTo>
                  <a:pt x="252371" y="1963"/>
                  <a:pt x="252371" y="1963"/>
                  <a:pt x="252371" y="1963"/>
                </a:cubicBezTo>
                <a:cubicBezTo>
                  <a:pt x="250407" y="5889"/>
                  <a:pt x="250407" y="5889"/>
                  <a:pt x="250407" y="5889"/>
                </a:cubicBezTo>
                <a:cubicBezTo>
                  <a:pt x="248443" y="5889"/>
                  <a:pt x="248443" y="5889"/>
                  <a:pt x="248443" y="5889"/>
                </a:cubicBezTo>
                <a:cubicBezTo>
                  <a:pt x="248443" y="7853"/>
                  <a:pt x="248443" y="7853"/>
                  <a:pt x="248443" y="7853"/>
                </a:cubicBezTo>
                <a:cubicBezTo>
                  <a:pt x="246479" y="9816"/>
                  <a:pt x="246479" y="9816"/>
                  <a:pt x="246479" y="9816"/>
                </a:cubicBezTo>
                <a:cubicBezTo>
                  <a:pt x="244515" y="11779"/>
                  <a:pt x="244515" y="11779"/>
                  <a:pt x="244515" y="11779"/>
                </a:cubicBezTo>
                <a:cubicBezTo>
                  <a:pt x="248443" y="19632"/>
                  <a:pt x="248443" y="19632"/>
                  <a:pt x="248443" y="19632"/>
                </a:cubicBezTo>
                <a:cubicBezTo>
                  <a:pt x="248443" y="21595"/>
                  <a:pt x="248443" y="21595"/>
                  <a:pt x="248443" y="21595"/>
                </a:cubicBezTo>
                <a:cubicBezTo>
                  <a:pt x="248443" y="25521"/>
                  <a:pt x="248443" y="25521"/>
                  <a:pt x="248443" y="25521"/>
                </a:cubicBezTo>
                <a:cubicBezTo>
                  <a:pt x="252371" y="29447"/>
                  <a:pt x="252371" y="29447"/>
                  <a:pt x="252371" y="29447"/>
                </a:cubicBezTo>
                <a:cubicBezTo>
                  <a:pt x="252371" y="33374"/>
                  <a:pt x="252371" y="33374"/>
                  <a:pt x="252371" y="33374"/>
                </a:cubicBezTo>
                <a:cubicBezTo>
                  <a:pt x="250407" y="39263"/>
                  <a:pt x="250407" y="39263"/>
                  <a:pt x="250407" y="39263"/>
                </a:cubicBezTo>
                <a:cubicBezTo>
                  <a:pt x="257281" y="32392"/>
                  <a:pt x="257281" y="32392"/>
                  <a:pt x="257281" y="32392"/>
                </a:cubicBezTo>
                <a:cubicBezTo>
                  <a:pt x="261209" y="32392"/>
                  <a:pt x="261209" y="32392"/>
                  <a:pt x="261209" y="32392"/>
                </a:cubicBezTo>
                <a:cubicBezTo>
                  <a:pt x="268083" y="41226"/>
                  <a:pt x="268083" y="41226"/>
                  <a:pt x="268083" y="41226"/>
                </a:cubicBezTo>
                <a:cubicBezTo>
                  <a:pt x="268083" y="43190"/>
                  <a:pt x="268083" y="43190"/>
                  <a:pt x="268083" y="43190"/>
                </a:cubicBezTo>
                <a:cubicBezTo>
                  <a:pt x="264155" y="47116"/>
                  <a:pt x="264155" y="47116"/>
                  <a:pt x="264155" y="47116"/>
                </a:cubicBezTo>
                <a:cubicBezTo>
                  <a:pt x="262191" y="51042"/>
                  <a:pt x="262191" y="51042"/>
                  <a:pt x="262191" y="51042"/>
                </a:cubicBezTo>
                <a:cubicBezTo>
                  <a:pt x="262191" y="53005"/>
                  <a:pt x="262191" y="53005"/>
                  <a:pt x="262191" y="53005"/>
                </a:cubicBezTo>
                <a:cubicBezTo>
                  <a:pt x="269065" y="61840"/>
                  <a:pt x="269065" y="61840"/>
                  <a:pt x="269065" y="61840"/>
                </a:cubicBezTo>
                <a:cubicBezTo>
                  <a:pt x="269065" y="68711"/>
                  <a:pt x="269065" y="68711"/>
                  <a:pt x="269065" y="68711"/>
                </a:cubicBezTo>
                <a:cubicBezTo>
                  <a:pt x="265137" y="70674"/>
                  <a:pt x="265137" y="70674"/>
                  <a:pt x="265137" y="70674"/>
                </a:cubicBezTo>
                <a:cubicBezTo>
                  <a:pt x="263173" y="72637"/>
                  <a:pt x="263173" y="72637"/>
                  <a:pt x="263173" y="72637"/>
                </a:cubicBezTo>
                <a:cubicBezTo>
                  <a:pt x="261209" y="72637"/>
                  <a:pt x="261209" y="72637"/>
                  <a:pt x="261209" y="72637"/>
                </a:cubicBezTo>
                <a:cubicBezTo>
                  <a:pt x="259245" y="72637"/>
                  <a:pt x="259245" y="72637"/>
                  <a:pt x="259245" y="72637"/>
                </a:cubicBezTo>
                <a:cubicBezTo>
                  <a:pt x="259245" y="85397"/>
                  <a:pt x="259245" y="85397"/>
                  <a:pt x="259245" y="85397"/>
                </a:cubicBezTo>
                <a:cubicBezTo>
                  <a:pt x="255317" y="89324"/>
                  <a:pt x="255317" y="89324"/>
                  <a:pt x="255317" y="89324"/>
                </a:cubicBezTo>
                <a:cubicBezTo>
                  <a:pt x="248443" y="87361"/>
                  <a:pt x="248443" y="87361"/>
                  <a:pt x="248443" y="87361"/>
                </a:cubicBezTo>
                <a:cubicBezTo>
                  <a:pt x="244515" y="80490"/>
                  <a:pt x="244515" y="80490"/>
                  <a:pt x="244515" y="80490"/>
                </a:cubicBezTo>
                <a:cubicBezTo>
                  <a:pt x="244515" y="78526"/>
                  <a:pt x="244515" y="78526"/>
                  <a:pt x="244515" y="78526"/>
                </a:cubicBezTo>
                <a:cubicBezTo>
                  <a:pt x="242551" y="76563"/>
                  <a:pt x="242551" y="76563"/>
                  <a:pt x="242551" y="76563"/>
                </a:cubicBezTo>
                <a:cubicBezTo>
                  <a:pt x="235677" y="76563"/>
                  <a:pt x="235677" y="76563"/>
                  <a:pt x="235677" y="76563"/>
                </a:cubicBezTo>
                <a:cubicBezTo>
                  <a:pt x="235677" y="80490"/>
                  <a:pt x="235677" y="80490"/>
                  <a:pt x="235677" y="80490"/>
                </a:cubicBezTo>
                <a:cubicBezTo>
                  <a:pt x="235677" y="84416"/>
                  <a:pt x="235677" y="84416"/>
                  <a:pt x="235677" y="84416"/>
                </a:cubicBezTo>
                <a:cubicBezTo>
                  <a:pt x="235677" y="86379"/>
                  <a:pt x="235677" y="86379"/>
                  <a:pt x="235677" y="86379"/>
                </a:cubicBezTo>
                <a:cubicBezTo>
                  <a:pt x="244515" y="86379"/>
                  <a:pt x="244515" y="86379"/>
                  <a:pt x="244515" y="86379"/>
                </a:cubicBezTo>
                <a:cubicBezTo>
                  <a:pt x="246479" y="88342"/>
                  <a:pt x="246479" y="88342"/>
                  <a:pt x="246479" y="88342"/>
                </a:cubicBezTo>
                <a:cubicBezTo>
                  <a:pt x="246479" y="90305"/>
                  <a:pt x="246479" y="90305"/>
                  <a:pt x="246479" y="90305"/>
                </a:cubicBezTo>
                <a:cubicBezTo>
                  <a:pt x="246479" y="94232"/>
                  <a:pt x="246479" y="94232"/>
                  <a:pt x="246479" y="94232"/>
                </a:cubicBezTo>
                <a:cubicBezTo>
                  <a:pt x="248443" y="96195"/>
                  <a:pt x="248443" y="96195"/>
                  <a:pt x="248443" y="96195"/>
                </a:cubicBezTo>
                <a:cubicBezTo>
                  <a:pt x="252371" y="100121"/>
                  <a:pt x="252371" y="100121"/>
                  <a:pt x="252371" y="100121"/>
                </a:cubicBezTo>
                <a:cubicBezTo>
                  <a:pt x="261209" y="108955"/>
                  <a:pt x="261209" y="108955"/>
                  <a:pt x="261209" y="108955"/>
                </a:cubicBezTo>
                <a:cubicBezTo>
                  <a:pt x="261209" y="110919"/>
                  <a:pt x="261209" y="110919"/>
                  <a:pt x="261209" y="110919"/>
                </a:cubicBezTo>
                <a:cubicBezTo>
                  <a:pt x="257281" y="117790"/>
                  <a:pt x="257281" y="117790"/>
                  <a:pt x="257281" y="117790"/>
                </a:cubicBezTo>
                <a:cubicBezTo>
                  <a:pt x="257281" y="119753"/>
                  <a:pt x="257281" y="119753"/>
                  <a:pt x="257281" y="119753"/>
                </a:cubicBezTo>
                <a:cubicBezTo>
                  <a:pt x="255317" y="124661"/>
                  <a:pt x="255317" y="124661"/>
                  <a:pt x="255317" y="124661"/>
                </a:cubicBezTo>
                <a:cubicBezTo>
                  <a:pt x="257281" y="126624"/>
                  <a:pt x="257281" y="126624"/>
                  <a:pt x="257281" y="126624"/>
                </a:cubicBezTo>
                <a:cubicBezTo>
                  <a:pt x="257281" y="130550"/>
                  <a:pt x="257281" y="130550"/>
                  <a:pt x="257281" y="130550"/>
                </a:cubicBezTo>
                <a:cubicBezTo>
                  <a:pt x="255317" y="139384"/>
                  <a:pt x="255317" y="139384"/>
                  <a:pt x="255317" y="139384"/>
                </a:cubicBezTo>
                <a:cubicBezTo>
                  <a:pt x="255317" y="148219"/>
                  <a:pt x="255317" y="148219"/>
                  <a:pt x="255317" y="148219"/>
                </a:cubicBezTo>
                <a:cubicBezTo>
                  <a:pt x="262191" y="155090"/>
                  <a:pt x="262191" y="155090"/>
                  <a:pt x="262191" y="155090"/>
                </a:cubicBezTo>
                <a:cubicBezTo>
                  <a:pt x="269065" y="157053"/>
                  <a:pt x="269065" y="157053"/>
                  <a:pt x="269065" y="157053"/>
                </a:cubicBezTo>
                <a:cubicBezTo>
                  <a:pt x="272993" y="163924"/>
                  <a:pt x="272993" y="163924"/>
                  <a:pt x="272993" y="163924"/>
                </a:cubicBezTo>
                <a:cubicBezTo>
                  <a:pt x="272993" y="167850"/>
                  <a:pt x="272993" y="167850"/>
                  <a:pt x="272993" y="167850"/>
                </a:cubicBezTo>
                <a:cubicBezTo>
                  <a:pt x="269065" y="167850"/>
                  <a:pt x="269065" y="167850"/>
                  <a:pt x="269065" y="167850"/>
                </a:cubicBezTo>
                <a:cubicBezTo>
                  <a:pt x="265137" y="165887"/>
                  <a:pt x="265137" y="165887"/>
                  <a:pt x="265137" y="165887"/>
                </a:cubicBezTo>
                <a:cubicBezTo>
                  <a:pt x="263173" y="167850"/>
                  <a:pt x="263173" y="167850"/>
                  <a:pt x="263173" y="167850"/>
                </a:cubicBezTo>
                <a:cubicBezTo>
                  <a:pt x="259245" y="171777"/>
                  <a:pt x="259245" y="171777"/>
                  <a:pt x="259245" y="171777"/>
                </a:cubicBezTo>
                <a:cubicBezTo>
                  <a:pt x="255317" y="171777"/>
                  <a:pt x="255317" y="171777"/>
                  <a:pt x="255317" y="171777"/>
                </a:cubicBezTo>
                <a:cubicBezTo>
                  <a:pt x="253353" y="171777"/>
                  <a:pt x="253353" y="171777"/>
                  <a:pt x="253353" y="171777"/>
                </a:cubicBezTo>
                <a:cubicBezTo>
                  <a:pt x="249425" y="180611"/>
                  <a:pt x="249425" y="180611"/>
                  <a:pt x="249425" y="180611"/>
                </a:cubicBezTo>
                <a:cubicBezTo>
                  <a:pt x="247461" y="182574"/>
                  <a:pt x="247461" y="182574"/>
                  <a:pt x="247461" y="182574"/>
                </a:cubicBezTo>
                <a:cubicBezTo>
                  <a:pt x="247461" y="184537"/>
                  <a:pt x="247461" y="184537"/>
                  <a:pt x="247461" y="184537"/>
                </a:cubicBezTo>
                <a:cubicBezTo>
                  <a:pt x="240587" y="188463"/>
                  <a:pt x="240587" y="188463"/>
                  <a:pt x="240587" y="188463"/>
                </a:cubicBezTo>
                <a:cubicBezTo>
                  <a:pt x="240587" y="192390"/>
                  <a:pt x="240587" y="192390"/>
                  <a:pt x="240587" y="192390"/>
                </a:cubicBezTo>
                <a:cubicBezTo>
                  <a:pt x="235677" y="199261"/>
                  <a:pt x="235677" y="199261"/>
                  <a:pt x="235677" y="199261"/>
                </a:cubicBezTo>
                <a:cubicBezTo>
                  <a:pt x="235677" y="206132"/>
                  <a:pt x="235677" y="206132"/>
                  <a:pt x="235677" y="206132"/>
                </a:cubicBezTo>
                <a:cubicBezTo>
                  <a:pt x="226840" y="210058"/>
                  <a:pt x="226840" y="210058"/>
                  <a:pt x="226840" y="210058"/>
                </a:cubicBezTo>
                <a:cubicBezTo>
                  <a:pt x="230768" y="213985"/>
                  <a:pt x="230768" y="213985"/>
                  <a:pt x="230768" y="213985"/>
                </a:cubicBezTo>
                <a:cubicBezTo>
                  <a:pt x="232731" y="212021"/>
                  <a:pt x="232731" y="212021"/>
                  <a:pt x="232731" y="212021"/>
                </a:cubicBezTo>
                <a:cubicBezTo>
                  <a:pt x="236659" y="212021"/>
                  <a:pt x="236659" y="212021"/>
                  <a:pt x="236659" y="212021"/>
                </a:cubicBezTo>
                <a:cubicBezTo>
                  <a:pt x="238623" y="212021"/>
                  <a:pt x="238623" y="212021"/>
                  <a:pt x="238623" y="212021"/>
                </a:cubicBezTo>
                <a:cubicBezTo>
                  <a:pt x="238623" y="210058"/>
                  <a:pt x="238623" y="210058"/>
                  <a:pt x="238623" y="210058"/>
                </a:cubicBezTo>
                <a:cubicBezTo>
                  <a:pt x="238623" y="203187"/>
                  <a:pt x="238623" y="203187"/>
                  <a:pt x="238623" y="203187"/>
                </a:cubicBezTo>
                <a:cubicBezTo>
                  <a:pt x="238623" y="201224"/>
                  <a:pt x="238623" y="201224"/>
                  <a:pt x="238623" y="201224"/>
                </a:cubicBezTo>
                <a:cubicBezTo>
                  <a:pt x="240587" y="201224"/>
                  <a:pt x="240587" y="201224"/>
                  <a:pt x="240587" y="201224"/>
                </a:cubicBezTo>
                <a:cubicBezTo>
                  <a:pt x="240587" y="199261"/>
                  <a:pt x="240587" y="199261"/>
                  <a:pt x="240587" y="199261"/>
                </a:cubicBezTo>
                <a:cubicBezTo>
                  <a:pt x="244515" y="199261"/>
                  <a:pt x="244515" y="199261"/>
                  <a:pt x="244515" y="199261"/>
                </a:cubicBezTo>
                <a:cubicBezTo>
                  <a:pt x="248443" y="201224"/>
                  <a:pt x="248443" y="201224"/>
                  <a:pt x="248443" y="201224"/>
                </a:cubicBezTo>
                <a:cubicBezTo>
                  <a:pt x="246479" y="203187"/>
                  <a:pt x="246479" y="203187"/>
                  <a:pt x="246479" y="203187"/>
                </a:cubicBezTo>
                <a:cubicBezTo>
                  <a:pt x="246479" y="207113"/>
                  <a:pt x="246479" y="207113"/>
                  <a:pt x="246479" y="207113"/>
                </a:cubicBezTo>
                <a:cubicBezTo>
                  <a:pt x="246479" y="209077"/>
                  <a:pt x="246479" y="209077"/>
                  <a:pt x="246479" y="209077"/>
                </a:cubicBezTo>
                <a:cubicBezTo>
                  <a:pt x="248443" y="209077"/>
                  <a:pt x="248443" y="209077"/>
                  <a:pt x="248443" y="209077"/>
                </a:cubicBezTo>
                <a:cubicBezTo>
                  <a:pt x="248443" y="217911"/>
                  <a:pt x="248443" y="217911"/>
                  <a:pt x="248443" y="217911"/>
                </a:cubicBezTo>
                <a:cubicBezTo>
                  <a:pt x="246479" y="217911"/>
                  <a:pt x="246479" y="217911"/>
                  <a:pt x="246479" y="217911"/>
                </a:cubicBezTo>
                <a:cubicBezTo>
                  <a:pt x="246479" y="219874"/>
                  <a:pt x="246479" y="219874"/>
                  <a:pt x="246479" y="219874"/>
                </a:cubicBezTo>
                <a:cubicBezTo>
                  <a:pt x="242551" y="219874"/>
                  <a:pt x="242551" y="219874"/>
                  <a:pt x="242551" y="219874"/>
                </a:cubicBezTo>
                <a:cubicBezTo>
                  <a:pt x="244515" y="221837"/>
                  <a:pt x="244515" y="221837"/>
                  <a:pt x="244515" y="221837"/>
                </a:cubicBezTo>
                <a:cubicBezTo>
                  <a:pt x="244515" y="223800"/>
                  <a:pt x="244515" y="223800"/>
                  <a:pt x="244515" y="223800"/>
                </a:cubicBezTo>
                <a:cubicBezTo>
                  <a:pt x="244515" y="225764"/>
                  <a:pt x="244515" y="225764"/>
                  <a:pt x="244515" y="225764"/>
                </a:cubicBezTo>
                <a:cubicBezTo>
                  <a:pt x="246479" y="227727"/>
                  <a:pt x="246479" y="227727"/>
                  <a:pt x="246479" y="227727"/>
                </a:cubicBezTo>
                <a:cubicBezTo>
                  <a:pt x="246479" y="234598"/>
                  <a:pt x="246479" y="234598"/>
                  <a:pt x="246479" y="234598"/>
                </a:cubicBezTo>
                <a:cubicBezTo>
                  <a:pt x="244515" y="234598"/>
                  <a:pt x="244515" y="234598"/>
                  <a:pt x="244515" y="234598"/>
                </a:cubicBezTo>
                <a:cubicBezTo>
                  <a:pt x="242551" y="234598"/>
                  <a:pt x="242551" y="234598"/>
                  <a:pt x="242551" y="234598"/>
                </a:cubicBezTo>
                <a:cubicBezTo>
                  <a:pt x="242551" y="238524"/>
                  <a:pt x="242551" y="238524"/>
                  <a:pt x="242551" y="238524"/>
                </a:cubicBezTo>
                <a:cubicBezTo>
                  <a:pt x="242551" y="240487"/>
                  <a:pt x="242551" y="240487"/>
                  <a:pt x="242551" y="240487"/>
                </a:cubicBezTo>
                <a:cubicBezTo>
                  <a:pt x="240587" y="242450"/>
                  <a:pt x="240587" y="242450"/>
                  <a:pt x="240587" y="242450"/>
                </a:cubicBezTo>
                <a:cubicBezTo>
                  <a:pt x="236659" y="242450"/>
                  <a:pt x="236659" y="242450"/>
                  <a:pt x="236659" y="242450"/>
                </a:cubicBezTo>
                <a:cubicBezTo>
                  <a:pt x="235677" y="240487"/>
                  <a:pt x="235677" y="240487"/>
                  <a:pt x="235677" y="240487"/>
                </a:cubicBezTo>
                <a:cubicBezTo>
                  <a:pt x="233714" y="238524"/>
                  <a:pt x="233714" y="238524"/>
                  <a:pt x="233714" y="238524"/>
                </a:cubicBezTo>
                <a:cubicBezTo>
                  <a:pt x="233714" y="234598"/>
                  <a:pt x="233714" y="234598"/>
                  <a:pt x="233714" y="234598"/>
                </a:cubicBezTo>
                <a:cubicBezTo>
                  <a:pt x="235677" y="232635"/>
                  <a:pt x="235677" y="232635"/>
                  <a:pt x="235677" y="232635"/>
                </a:cubicBezTo>
                <a:cubicBezTo>
                  <a:pt x="235677" y="230671"/>
                  <a:pt x="235677" y="230671"/>
                  <a:pt x="235677" y="230671"/>
                </a:cubicBezTo>
                <a:cubicBezTo>
                  <a:pt x="233714" y="230671"/>
                  <a:pt x="233714" y="230671"/>
                  <a:pt x="233714" y="230671"/>
                </a:cubicBezTo>
                <a:cubicBezTo>
                  <a:pt x="233714" y="223800"/>
                  <a:pt x="233714" y="223800"/>
                  <a:pt x="233714" y="223800"/>
                </a:cubicBezTo>
                <a:cubicBezTo>
                  <a:pt x="233714" y="221837"/>
                  <a:pt x="233714" y="221837"/>
                  <a:pt x="233714" y="221837"/>
                </a:cubicBezTo>
                <a:cubicBezTo>
                  <a:pt x="233714" y="228708"/>
                  <a:pt x="233714" y="228708"/>
                  <a:pt x="233714" y="228708"/>
                </a:cubicBezTo>
                <a:cubicBezTo>
                  <a:pt x="229786" y="228708"/>
                  <a:pt x="229786" y="228708"/>
                  <a:pt x="229786" y="228708"/>
                </a:cubicBezTo>
                <a:cubicBezTo>
                  <a:pt x="229786" y="230671"/>
                  <a:pt x="229786" y="230671"/>
                  <a:pt x="229786" y="230671"/>
                </a:cubicBezTo>
                <a:cubicBezTo>
                  <a:pt x="227822" y="228708"/>
                  <a:pt x="227822" y="228708"/>
                  <a:pt x="227822" y="228708"/>
                </a:cubicBezTo>
                <a:cubicBezTo>
                  <a:pt x="227822" y="226745"/>
                  <a:pt x="227822" y="226745"/>
                  <a:pt x="227822" y="226745"/>
                </a:cubicBezTo>
                <a:cubicBezTo>
                  <a:pt x="225858" y="233616"/>
                  <a:pt x="225858" y="233616"/>
                  <a:pt x="225858" y="233616"/>
                </a:cubicBezTo>
                <a:cubicBezTo>
                  <a:pt x="225858" y="235579"/>
                  <a:pt x="225858" y="235579"/>
                  <a:pt x="225858" y="235579"/>
                </a:cubicBezTo>
                <a:cubicBezTo>
                  <a:pt x="227822" y="237542"/>
                  <a:pt x="227822" y="237542"/>
                  <a:pt x="227822" y="237542"/>
                </a:cubicBezTo>
                <a:cubicBezTo>
                  <a:pt x="227822" y="239506"/>
                  <a:pt x="227822" y="239506"/>
                  <a:pt x="227822" y="239506"/>
                </a:cubicBezTo>
                <a:cubicBezTo>
                  <a:pt x="225858" y="246377"/>
                  <a:pt x="225858" y="246377"/>
                  <a:pt x="225858" y="246377"/>
                </a:cubicBezTo>
                <a:cubicBezTo>
                  <a:pt x="223894" y="246377"/>
                  <a:pt x="223894" y="246377"/>
                  <a:pt x="223894" y="246377"/>
                </a:cubicBezTo>
                <a:cubicBezTo>
                  <a:pt x="225858" y="250303"/>
                  <a:pt x="225858" y="250303"/>
                  <a:pt x="225858" y="250303"/>
                </a:cubicBezTo>
                <a:cubicBezTo>
                  <a:pt x="227822" y="254229"/>
                  <a:pt x="227822" y="254229"/>
                  <a:pt x="227822" y="254229"/>
                </a:cubicBezTo>
                <a:cubicBezTo>
                  <a:pt x="227822" y="256192"/>
                  <a:pt x="227822" y="256192"/>
                  <a:pt x="227822" y="256192"/>
                </a:cubicBezTo>
                <a:cubicBezTo>
                  <a:pt x="227822" y="260119"/>
                  <a:pt x="227822" y="260119"/>
                  <a:pt x="227822" y="260119"/>
                </a:cubicBezTo>
                <a:cubicBezTo>
                  <a:pt x="223894" y="264045"/>
                  <a:pt x="223894" y="264045"/>
                  <a:pt x="223894" y="264045"/>
                </a:cubicBezTo>
                <a:cubicBezTo>
                  <a:pt x="213092" y="264045"/>
                  <a:pt x="213092" y="264045"/>
                  <a:pt x="213092" y="264045"/>
                </a:cubicBezTo>
                <a:cubicBezTo>
                  <a:pt x="215056" y="267971"/>
                  <a:pt x="215056" y="267971"/>
                  <a:pt x="215056" y="267971"/>
                </a:cubicBezTo>
                <a:cubicBezTo>
                  <a:pt x="215056" y="271898"/>
                  <a:pt x="215056" y="271898"/>
                  <a:pt x="215056" y="271898"/>
                </a:cubicBezTo>
                <a:cubicBezTo>
                  <a:pt x="211128" y="271898"/>
                  <a:pt x="211128" y="271898"/>
                  <a:pt x="211128" y="271898"/>
                </a:cubicBezTo>
                <a:cubicBezTo>
                  <a:pt x="209164" y="271898"/>
                  <a:pt x="209164" y="271898"/>
                  <a:pt x="209164" y="271898"/>
                </a:cubicBezTo>
                <a:cubicBezTo>
                  <a:pt x="202290" y="265027"/>
                  <a:pt x="202290" y="265027"/>
                  <a:pt x="202290" y="265027"/>
                </a:cubicBezTo>
                <a:cubicBezTo>
                  <a:pt x="200326" y="266990"/>
                  <a:pt x="200326" y="266990"/>
                  <a:pt x="200326" y="266990"/>
                </a:cubicBezTo>
                <a:cubicBezTo>
                  <a:pt x="198362" y="268953"/>
                  <a:pt x="198362" y="268953"/>
                  <a:pt x="198362" y="268953"/>
                </a:cubicBezTo>
                <a:cubicBezTo>
                  <a:pt x="196398" y="272879"/>
                  <a:pt x="196398" y="272879"/>
                  <a:pt x="196398" y="272879"/>
                </a:cubicBezTo>
                <a:cubicBezTo>
                  <a:pt x="189524" y="279750"/>
                  <a:pt x="189524" y="279750"/>
                  <a:pt x="189524" y="279750"/>
                </a:cubicBezTo>
                <a:cubicBezTo>
                  <a:pt x="172830" y="288585"/>
                  <a:pt x="172830" y="288585"/>
                  <a:pt x="172830" y="288585"/>
                </a:cubicBezTo>
                <a:cubicBezTo>
                  <a:pt x="168902" y="288585"/>
                  <a:pt x="168902" y="288585"/>
                  <a:pt x="168902" y="288585"/>
                </a:cubicBezTo>
                <a:cubicBezTo>
                  <a:pt x="166938" y="277787"/>
                  <a:pt x="166938" y="277787"/>
                  <a:pt x="166938" y="277787"/>
                </a:cubicBezTo>
                <a:cubicBezTo>
                  <a:pt x="164974" y="284658"/>
                  <a:pt x="164974" y="284658"/>
                  <a:pt x="164974" y="284658"/>
                </a:cubicBezTo>
                <a:cubicBezTo>
                  <a:pt x="164974" y="288585"/>
                  <a:pt x="164974" y="288585"/>
                  <a:pt x="164974" y="288585"/>
                </a:cubicBezTo>
                <a:cubicBezTo>
                  <a:pt x="158100" y="284658"/>
                  <a:pt x="158100" y="284658"/>
                  <a:pt x="158100" y="284658"/>
                </a:cubicBezTo>
                <a:cubicBezTo>
                  <a:pt x="158100" y="280732"/>
                  <a:pt x="158100" y="280732"/>
                  <a:pt x="158100" y="280732"/>
                </a:cubicBezTo>
                <a:cubicBezTo>
                  <a:pt x="158100" y="276806"/>
                  <a:pt x="158100" y="276806"/>
                  <a:pt x="158100" y="276806"/>
                </a:cubicBezTo>
                <a:cubicBezTo>
                  <a:pt x="156136" y="289566"/>
                  <a:pt x="156136" y="289566"/>
                  <a:pt x="156136" y="289566"/>
                </a:cubicBezTo>
                <a:cubicBezTo>
                  <a:pt x="147298" y="289566"/>
                  <a:pt x="147298" y="289566"/>
                  <a:pt x="147298" y="289566"/>
                </a:cubicBezTo>
                <a:cubicBezTo>
                  <a:pt x="147298" y="282695"/>
                  <a:pt x="147298" y="282695"/>
                  <a:pt x="147298" y="282695"/>
                </a:cubicBezTo>
                <a:cubicBezTo>
                  <a:pt x="140425" y="284658"/>
                  <a:pt x="140425" y="284658"/>
                  <a:pt x="140425" y="284658"/>
                </a:cubicBezTo>
                <a:cubicBezTo>
                  <a:pt x="136497" y="280732"/>
                  <a:pt x="136497" y="280732"/>
                  <a:pt x="136497" y="280732"/>
                </a:cubicBezTo>
                <a:cubicBezTo>
                  <a:pt x="138461" y="278769"/>
                  <a:pt x="138461" y="278769"/>
                  <a:pt x="138461" y="278769"/>
                </a:cubicBezTo>
                <a:cubicBezTo>
                  <a:pt x="136497" y="278769"/>
                  <a:pt x="136497" y="278769"/>
                  <a:pt x="136497" y="278769"/>
                </a:cubicBezTo>
                <a:cubicBezTo>
                  <a:pt x="132569" y="278769"/>
                  <a:pt x="132569" y="278769"/>
                  <a:pt x="132569" y="278769"/>
                </a:cubicBezTo>
                <a:cubicBezTo>
                  <a:pt x="132569" y="274843"/>
                  <a:pt x="132569" y="274843"/>
                  <a:pt x="132569" y="274843"/>
                </a:cubicBezTo>
                <a:cubicBezTo>
                  <a:pt x="134533" y="272879"/>
                  <a:pt x="134533" y="272879"/>
                  <a:pt x="134533" y="272879"/>
                </a:cubicBezTo>
                <a:cubicBezTo>
                  <a:pt x="136497" y="270916"/>
                  <a:pt x="136497" y="270916"/>
                  <a:pt x="136497" y="270916"/>
                </a:cubicBezTo>
                <a:cubicBezTo>
                  <a:pt x="140425" y="270916"/>
                  <a:pt x="140425" y="270916"/>
                  <a:pt x="140425" y="270916"/>
                </a:cubicBezTo>
                <a:cubicBezTo>
                  <a:pt x="142388" y="268953"/>
                  <a:pt x="142388" y="268953"/>
                  <a:pt x="142388" y="268953"/>
                </a:cubicBezTo>
                <a:cubicBezTo>
                  <a:pt x="149262" y="266990"/>
                  <a:pt x="149262" y="266990"/>
                  <a:pt x="149262" y="266990"/>
                </a:cubicBezTo>
                <a:cubicBezTo>
                  <a:pt x="147298" y="266990"/>
                  <a:pt x="147298" y="266990"/>
                  <a:pt x="147298" y="266990"/>
                </a:cubicBezTo>
                <a:cubicBezTo>
                  <a:pt x="143370" y="265027"/>
                  <a:pt x="143370" y="265027"/>
                  <a:pt x="143370" y="265027"/>
                </a:cubicBezTo>
                <a:cubicBezTo>
                  <a:pt x="136497" y="263064"/>
                  <a:pt x="136497" y="263064"/>
                  <a:pt x="136497" y="263064"/>
                </a:cubicBezTo>
                <a:cubicBezTo>
                  <a:pt x="130605" y="255211"/>
                  <a:pt x="130605" y="255211"/>
                  <a:pt x="130605" y="255211"/>
                </a:cubicBezTo>
                <a:cubicBezTo>
                  <a:pt x="134533" y="255211"/>
                  <a:pt x="134533" y="255211"/>
                  <a:pt x="134533" y="255211"/>
                </a:cubicBezTo>
                <a:cubicBezTo>
                  <a:pt x="141407" y="253248"/>
                  <a:pt x="141407" y="253248"/>
                  <a:pt x="141407" y="253248"/>
                </a:cubicBezTo>
                <a:cubicBezTo>
                  <a:pt x="145334" y="255211"/>
                  <a:pt x="145334" y="255211"/>
                  <a:pt x="145334" y="255211"/>
                </a:cubicBezTo>
                <a:cubicBezTo>
                  <a:pt x="145334" y="257174"/>
                  <a:pt x="145334" y="257174"/>
                  <a:pt x="145334" y="257174"/>
                </a:cubicBezTo>
                <a:cubicBezTo>
                  <a:pt x="149262" y="257174"/>
                  <a:pt x="149262" y="257174"/>
                  <a:pt x="149262" y="257174"/>
                </a:cubicBezTo>
                <a:cubicBezTo>
                  <a:pt x="149262" y="259137"/>
                  <a:pt x="149262" y="259137"/>
                  <a:pt x="149262" y="259137"/>
                </a:cubicBezTo>
                <a:cubicBezTo>
                  <a:pt x="153190" y="250303"/>
                  <a:pt x="153190" y="250303"/>
                  <a:pt x="153190" y="250303"/>
                </a:cubicBezTo>
                <a:cubicBezTo>
                  <a:pt x="155154" y="250303"/>
                  <a:pt x="155154" y="250303"/>
                  <a:pt x="155154" y="250303"/>
                </a:cubicBezTo>
                <a:cubicBezTo>
                  <a:pt x="163992" y="248340"/>
                  <a:pt x="163992" y="248340"/>
                  <a:pt x="163992" y="248340"/>
                </a:cubicBezTo>
                <a:cubicBezTo>
                  <a:pt x="163992" y="246377"/>
                  <a:pt x="163992" y="246377"/>
                  <a:pt x="163992" y="246377"/>
                </a:cubicBezTo>
                <a:cubicBezTo>
                  <a:pt x="165956" y="246377"/>
                  <a:pt x="165956" y="246377"/>
                  <a:pt x="165956" y="246377"/>
                </a:cubicBezTo>
                <a:cubicBezTo>
                  <a:pt x="165956" y="242450"/>
                  <a:pt x="165956" y="242450"/>
                  <a:pt x="165956" y="242450"/>
                </a:cubicBezTo>
                <a:cubicBezTo>
                  <a:pt x="167920" y="238524"/>
                  <a:pt x="167920" y="238524"/>
                  <a:pt x="167920" y="238524"/>
                </a:cubicBezTo>
                <a:cubicBezTo>
                  <a:pt x="171848" y="238524"/>
                  <a:pt x="171848" y="238524"/>
                  <a:pt x="171848" y="238524"/>
                </a:cubicBezTo>
                <a:cubicBezTo>
                  <a:pt x="171848" y="242450"/>
                  <a:pt x="171848" y="242450"/>
                  <a:pt x="171848" y="242450"/>
                </a:cubicBezTo>
                <a:cubicBezTo>
                  <a:pt x="173812" y="246377"/>
                  <a:pt x="173812" y="246377"/>
                  <a:pt x="173812" y="246377"/>
                </a:cubicBezTo>
                <a:cubicBezTo>
                  <a:pt x="173812" y="248340"/>
                  <a:pt x="173812" y="248340"/>
                  <a:pt x="173812" y="248340"/>
                </a:cubicBezTo>
                <a:cubicBezTo>
                  <a:pt x="175776" y="246377"/>
                  <a:pt x="175776" y="246377"/>
                  <a:pt x="175776" y="246377"/>
                </a:cubicBezTo>
                <a:cubicBezTo>
                  <a:pt x="190506" y="242450"/>
                  <a:pt x="190506" y="242450"/>
                  <a:pt x="190506" y="242450"/>
                </a:cubicBezTo>
                <a:cubicBezTo>
                  <a:pt x="190506" y="244414"/>
                  <a:pt x="190506" y="244414"/>
                  <a:pt x="190506" y="244414"/>
                </a:cubicBezTo>
                <a:cubicBezTo>
                  <a:pt x="192470" y="246377"/>
                  <a:pt x="192470" y="246377"/>
                  <a:pt x="192470" y="246377"/>
                </a:cubicBezTo>
                <a:cubicBezTo>
                  <a:pt x="192470" y="248340"/>
                  <a:pt x="192470" y="248340"/>
                  <a:pt x="192470" y="248340"/>
                </a:cubicBezTo>
                <a:cubicBezTo>
                  <a:pt x="190506" y="250303"/>
                  <a:pt x="190506" y="250303"/>
                  <a:pt x="190506" y="250303"/>
                </a:cubicBezTo>
                <a:cubicBezTo>
                  <a:pt x="188542" y="252266"/>
                  <a:pt x="188542" y="252266"/>
                  <a:pt x="188542" y="252266"/>
                </a:cubicBezTo>
                <a:cubicBezTo>
                  <a:pt x="190506" y="254229"/>
                  <a:pt x="190506" y="254229"/>
                  <a:pt x="190506" y="254229"/>
                </a:cubicBezTo>
                <a:cubicBezTo>
                  <a:pt x="186578" y="254229"/>
                  <a:pt x="186578" y="254229"/>
                  <a:pt x="186578" y="254229"/>
                </a:cubicBezTo>
                <a:cubicBezTo>
                  <a:pt x="182650" y="256192"/>
                  <a:pt x="182650" y="256192"/>
                  <a:pt x="182650" y="256192"/>
                </a:cubicBezTo>
                <a:cubicBezTo>
                  <a:pt x="182650" y="258156"/>
                  <a:pt x="182650" y="258156"/>
                  <a:pt x="182650" y="258156"/>
                </a:cubicBezTo>
                <a:cubicBezTo>
                  <a:pt x="189524" y="260119"/>
                  <a:pt x="189524" y="260119"/>
                  <a:pt x="189524" y="260119"/>
                </a:cubicBezTo>
                <a:cubicBezTo>
                  <a:pt x="191488" y="262082"/>
                  <a:pt x="191488" y="262082"/>
                  <a:pt x="191488" y="262082"/>
                </a:cubicBezTo>
                <a:cubicBezTo>
                  <a:pt x="191488" y="251285"/>
                  <a:pt x="191488" y="251285"/>
                  <a:pt x="191488" y="251285"/>
                </a:cubicBezTo>
                <a:cubicBezTo>
                  <a:pt x="193452" y="251285"/>
                  <a:pt x="193452" y="251285"/>
                  <a:pt x="193452" y="251285"/>
                </a:cubicBezTo>
                <a:cubicBezTo>
                  <a:pt x="197380" y="247358"/>
                  <a:pt x="197380" y="247358"/>
                  <a:pt x="197380" y="247358"/>
                </a:cubicBezTo>
                <a:cubicBezTo>
                  <a:pt x="197380" y="240487"/>
                  <a:pt x="197380" y="240487"/>
                  <a:pt x="197380" y="240487"/>
                </a:cubicBezTo>
                <a:cubicBezTo>
                  <a:pt x="197380" y="238524"/>
                  <a:pt x="197380" y="238524"/>
                  <a:pt x="197380" y="238524"/>
                </a:cubicBezTo>
                <a:cubicBezTo>
                  <a:pt x="206218" y="229690"/>
                  <a:pt x="206218" y="229690"/>
                  <a:pt x="206218" y="229690"/>
                </a:cubicBezTo>
                <a:cubicBezTo>
                  <a:pt x="204254" y="227727"/>
                  <a:pt x="204254" y="227727"/>
                  <a:pt x="204254" y="227727"/>
                </a:cubicBezTo>
                <a:cubicBezTo>
                  <a:pt x="204254" y="225764"/>
                  <a:pt x="204254" y="225764"/>
                  <a:pt x="204254" y="225764"/>
                </a:cubicBezTo>
                <a:cubicBezTo>
                  <a:pt x="204254" y="218892"/>
                  <a:pt x="204254" y="218892"/>
                  <a:pt x="204254" y="218892"/>
                </a:cubicBezTo>
                <a:cubicBezTo>
                  <a:pt x="200326" y="222819"/>
                  <a:pt x="200326" y="222819"/>
                  <a:pt x="200326" y="222819"/>
                </a:cubicBezTo>
                <a:cubicBezTo>
                  <a:pt x="189524" y="222819"/>
                  <a:pt x="189524" y="222819"/>
                  <a:pt x="189524" y="222819"/>
                </a:cubicBezTo>
                <a:cubicBezTo>
                  <a:pt x="189524" y="218892"/>
                  <a:pt x="189524" y="218892"/>
                  <a:pt x="189524" y="218892"/>
                </a:cubicBezTo>
                <a:cubicBezTo>
                  <a:pt x="191488" y="216929"/>
                  <a:pt x="191488" y="216929"/>
                  <a:pt x="191488" y="216929"/>
                </a:cubicBezTo>
                <a:cubicBezTo>
                  <a:pt x="195416" y="216929"/>
                  <a:pt x="195416" y="216929"/>
                  <a:pt x="195416" y="216929"/>
                </a:cubicBezTo>
                <a:cubicBezTo>
                  <a:pt x="195416" y="214966"/>
                  <a:pt x="195416" y="214966"/>
                  <a:pt x="195416" y="214966"/>
                </a:cubicBezTo>
                <a:cubicBezTo>
                  <a:pt x="193452" y="214966"/>
                  <a:pt x="193452" y="214966"/>
                  <a:pt x="193452" y="214966"/>
                </a:cubicBezTo>
                <a:cubicBezTo>
                  <a:pt x="191488" y="213003"/>
                  <a:pt x="191488" y="213003"/>
                  <a:pt x="191488" y="213003"/>
                </a:cubicBezTo>
                <a:cubicBezTo>
                  <a:pt x="191488" y="204169"/>
                  <a:pt x="191488" y="204169"/>
                  <a:pt x="191488" y="204169"/>
                </a:cubicBezTo>
                <a:cubicBezTo>
                  <a:pt x="195416" y="202206"/>
                  <a:pt x="195416" y="202206"/>
                  <a:pt x="195416" y="202206"/>
                </a:cubicBezTo>
                <a:cubicBezTo>
                  <a:pt x="197380" y="204169"/>
                  <a:pt x="197380" y="204169"/>
                  <a:pt x="197380" y="204169"/>
                </a:cubicBezTo>
                <a:cubicBezTo>
                  <a:pt x="199344" y="213003"/>
                  <a:pt x="199344" y="213003"/>
                  <a:pt x="199344" y="213003"/>
                </a:cubicBezTo>
                <a:cubicBezTo>
                  <a:pt x="201308" y="213003"/>
                  <a:pt x="201308" y="213003"/>
                  <a:pt x="201308" y="213003"/>
                </a:cubicBezTo>
                <a:cubicBezTo>
                  <a:pt x="201308" y="206132"/>
                  <a:pt x="201308" y="206132"/>
                  <a:pt x="201308" y="206132"/>
                </a:cubicBezTo>
                <a:cubicBezTo>
                  <a:pt x="201308" y="197298"/>
                  <a:pt x="201308" y="197298"/>
                  <a:pt x="201308" y="197298"/>
                </a:cubicBezTo>
                <a:cubicBezTo>
                  <a:pt x="201308" y="196316"/>
                  <a:pt x="201308" y="196316"/>
                  <a:pt x="201308" y="196316"/>
                </a:cubicBezTo>
                <a:cubicBezTo>
                  <a:pt x="201308" y="192390"/>
                  <a:pt x="201308" y="192390"/>
                  <a:pt x="201308" y="192390"/>
                </a:cubicBezTo>
                <a:cubicBezTo>
                  <a:pt x="205236" y="190427"/>
                  <a:pt x="205236" y="190427"/>
                  <a:pt x="205236" y="190427"/>
                </a:cubicBezTo>
                <a:cubicBezTo>
                  <a:pt x="207200" y="192390"/>
                  <a:pt x="207200" y="192390"/>
                  <a:pt x="207200" y="192390"/>
                </a:cubicBezTo>
                <a:cubicBezTo>
                  <a:pt x="209164" y="196316"/>
                  <a:pt x="209164" y="196316"/>
                  <a:pt x="209164" y="196316"/>
                </a:cubicBezTo>
                <a:cubicBezTo>
                  <a:pt x="211128" y="194353"/>
                  <a:pt x="211128" y="194353"/>
                  <a:pt x="211128" y="194353"/>
                </a:cubicBezTo>
                <a:cubicBezTo>
                  <a:pt x="211128" y="190427"/>
                  <a:pt x="211128" y="190427"/>
                  <a:pt x="211128" y="190427"/>
                </a:cubicBezTo>
                <a:cubicBezTo>
                  <a:pt x="218002" y="190427"/>
                  <a:pt x="218002" y="190427"/>
                  <a:pt x="218002" y="190427"/>
                </a:cubicBezTo>
                <a:cubicBezTo>
                  <a:pt x="219966" y="192390"/>
                  <a:pt x="219966" y="192390"/>
                  <a:pt x="219966" y="192390"/>
                </a:cubicBezTo>
                <a:cubicBezTo>
                  <a:pt x="219966" y="188463"/>
                  <a:pt x="219966" y="188463"/>
                  <a:pt x="219966" y="188463"/>
                </a:cubicBezTo>
                <a:cubicBezTo>
                  <a:pt x="219966" y="186500"/>
                  <a:pt x="219966" y="186500"/>
                  <a:pt x="219966" y="186500"/>
                </a:cubicBezTo>
                <a:cubicBezTo>
                  <a:pt x="219966" y="184537"/>
                  <a:pt x="219966" y="184537"/>
                  <a:pt x="219966" y="184537"/>
                </a:cubicBezTo>
                <a:cubicBezTo>
                  <a:pt x="219966" y="182574"/>
                  <a:pt x="219966" y="182574"/>
                  <a:pt x="219966" y="182574"/>
                </a:cubicBezTo>
                <a:cubicBezTo>
                  <a:pt x="221930" y="171777"/>
                  <a:pt x="221930" y="171777"/>
                  <a:pt x="221930" y="171777"/>
                </a:cubicBezTo>
                <a:cubicBezTo>
                  <a:pt x="221930" y="169813"/>
                  <a:pt x="221930" y="169813"/>
                  <a:pt x="221930" y="169813"/>
                </a:cubicBezTo>
                <a:cubicBezTo>
                  <a:pt x="219966" y="185519"/>
                  <a:pt x="219966" y="185519"/>
                  <a:pt x="219966" y="185519"/>
                </a:cubicBezTo>
                <a:cubicBezTo>
                  <a:pt x="218002" y="187482"/>
                  <a:pt x="218002" y="187482"/>
                  <a:pt x="218002" y="187482"/>
                </a:cubicBezTo>
                <a:cubicBezTo>
                  <a:pt x="216038" y="187482"/>
                  <a:pt x="216038" y="187482"/>
                  <a:pt x="216038" y="187482"/>
                </a:cubicBezTo>
                <a:cubicBezTo>
                  <a:pt x="214074" y="185519"/>
                  <a:pt x="214074" y="185519"/>
                  <a:pt x="214074" y="185519"/>
                </a:cubicBezTo>
                <a:cubicBezTo>
                  <a:pt x="214074" y="183556"/>
                  <a:pt x="214074" y="183556"/>
                  <a:pt x="214074" y="183556"/>
                </a:cubicBezTo>
                <a:cubicBezTo>
                  <a:pt x="214074" y="181592"/>
                  <a:pt x="214074" y="181592"/>
                  <a:pt x="214074" y="181592"/>
                </a:cubicBezTo>
                <a:cubicBezTo>
                  <a:pt x="212110" y="183556"/>
                  <a:pt x="212110" y="183556"/>
                  <a:pt x="212110" y="183556"/>
                </a:cubicBezTo>
                <a:cubicBezTo>
                  <a:pt x="205236" y="185519"/>
                  <a:pt x="205236" y="185519"/>
                  <a:pt x="205236" y="185519"/>
                </a:cubicBezTo>
                <a:cubicBezTo>
                  <a:pt x="201308" y="189445"/>
                  <a:pt x="201308" y="189445"/>
                  <a:pt x="201308" y="189445"/>
                </a:cubicBezTo>
                <a:cubicBezTo>
                  <a:pt x="197380" y="193371"/>
                  <a:pt x="197380" y="193371"/>
                  <a:pt x="197380" y="193371"/>
                </a:cubicBezTo>
                <a:cubicBezTo>
                  <a:pt x="197380" y="200242"/>
                  <a:pt x="197380" y="200242"/>
                  <a:pt x="197380" y="200242"/>
                </a:cubicBezTo>
                <a:cubicBezTo>
                  <a:pt x="193452" y="204169"/>
                  <a:pt x="193452" y="204169"/>
                  <a:pt x="193452" y="204169"/>
                </a:cubicBezTo>
                <a:cubicBezTo>
                  <a:pt x="184614" y="206132"/>
                  <a:pt x="184614" y="206132"/>
                  <a:pt x="184614" y="206132"/>
                </a:cubicBezTo>
                <a:cubicBezTo>
                  <a:pt x="182650" y="204169"/>
                  <a:pt x="182650" y="204169"/>
                  <a:pt x="182650" y="204169"/>
                </a:cubicBezTo>
                <a:cubicBezTo>
                  <a:pt x="180686" y="204169"/>
                  <a:pt x="180686" y="204169"/>
                  <a:pt x="180686" y="204169"/>
                </a:cubicBezTo>
                <a:cubicBezTo>
                  <a:pt x="171848" y="206132"/>
                  <a:pt x="171848" y="206132"/>
                  <a:pt x="171848" y="206132"/>
                </a:cubicBezTo>
                <a:cubicBezTo>
                  <a:pt x="163010" y="213003"/>
                  <a:pt x="163010" y="213003"/>
                  <a:pt x="163010" y="213003"/>
                </a:cubicBezTo>
                <a:cubicBezTo>
                  <a:pt x="158100" y="215948"/>
                  <a:pt x="158100" y="215948"/>
                  <a:pt x="158100" y="215948"/>
                </a:cubicBezTo>
                <a:cubicBezTo>
                  <a:pt x="158100" y="219874"/>
                  <a:pt x="158100" y="219874"/>
                  <a:pt x="158100" y="219874"/>
                </a:cubicBezTo>
                <a:cubicBezTo>
                  <a:pt x="154172" y="221837"/>
                  <a:pt x="154172" y="221837"/>
                  <a:pt x="154172" y="221837"/>
                </a:cubicBezTo>
                <a:cubicBezTo>
                  <a:pt x="156136" y="221837"/>
                  <a:pt x="156136" y="221837"/>
                  <a:pt x="156136" y="221837"/>
                </a:cubicBezTo>
                <a:cubicBezTo>
                  <a:pt x="152208" y="225764"/>
                  <a:pt x="152208" y="225764"/>
                  <a:pt x="152208" y="225764"/>
                </a:cubicBezTo>
                <a:cubicBezTo>
                  <a:pt x="150244" y="225764"/>
                  <a:pt x="150244" y="225764"/>
                  <a:pt x="150244" y="225764"/>
                </a:cubicBezTo>
                <a:cubicBezTo>
                  <a:pt x="148280" y="227727"/>
                  <a:pt x="148280" y="227727"/>
                  <a:pt x="148280" y="227727"/>
                </a:cubicBezTo>
                <a:cubicBezTo>
                  <a:pt x="146316" y="229690"/>
                  <a:pt x="146316" y="229690"/>
                  <a:pt x="146316" y="229690"/>
                </a:cubicBezTo>
                <a:cubicBezTo>
                  <a:pt x="150244" y="233616"/>
                  <a:pt x="150244" y="233616"/>
                  <a:pt x="150244" y="233616"/>
                </a:cubicBezTo>
                <a:cubicBezTo>
                  <a:pt x="154172" y="233616"/>
                  <a:pt x="154172" y="233616"/>
                  <a:pt x="154172" y="233616"/>
                </a:cubicBezTo>
                <a:cubicBezTo>
                  <a:pt x="154172" y="240487"/>
                  <a:pt x="154172" y="240487"/>
                  <a:pt x="154172" y="240487"/>
                </a:cubicBezTo>
                <a:cubicBezTo>
                  <a:pt x="150244" y="240487"/>
                  <a:pt x="150244" y="240487"/>
                  <a:pt x="150244" y="240487"/>
                </a:cubicBezTo>
                <a:cubicBezTo>
                  <a:pt x="146316" y="238524"/>
                  <a:pt x="146316" y="238524"/>
                  <a:pt x="146316" y="238524"/>
                </a:cubicBezTo>
                <a:cubicBezTo>
                  <a:pt x="144352" y="236561"/>
                  <a:pt x="144352" y="236561"/>
                  <a:pt x="144352" y="236561"/>
                </a:cubicBezTo>
                <a:cubicBezTo>
                  <a:pt x="137479" y="244414"/>
                  <a:pt x="137479" y="244414"/>
                  <a:pt x="137479" y="244414"/>
                </a:cubicBezTo>
                <a:cubicBezTo>
                  <a:pt x="137479" y="237542"/>
                  <a:pt x="137479" y="237542"/>
                  <a:pt x="137479" y="237542"/>
                </a:cubicBezTo>
                <a:cubicBezTo>
                  <a:pt x="134533" y="235579"/>
                  <a:pt x="134533" y="235579"/>
                  <a:pt x="134533" y="235579"/>
                </a:cubicBezTo>
                <a:cubicBezTo>
                  <a:pt x="134533" y="231653"/>
                  <a:pt x="134533" y="231653"/>
                  <a:pt x="134533" y="231653"/>
                </a:cubicBezTo>
                <a:cubicBezTo>
                  <a:pt x="141407" y="222819"/>
                  <a:pt x="141407" y="222819"/>
                  <a:pt x="141407" y="222819"/>
                </a:cubicBezTo>
                <a:cubicBezTo>
                  <a:pt x="145334" y="218892"/>
                  <a:pt x="145334" y="218892"/>
                  <a:pt x="145334" y="218892"/>
                </a:cubicBezTo>
                <a:cubicBezTo>
                  <a:pt x="152208" y="214966"/>
                  <a:pt x="152208" y="214966"/>
                  <a:pt x="152208" y="214966"/>
                </a:cubicBezTo>
                <a:cubicBezTo>
                  <a:pt x="156136" y="208095"/>
                  <a:pt x="156136" y="208095"/>
                  <a:pt x="156136" y="208095"/>
                </a:cubicBezTo>
                <a:cubicBezTo>
                  <a:pt x="164974" y="199261"/>
                  <a:pt x="164974" y="199261"/>
                  <a:pt x="164974" y="199261"/>
                </a:cubicBezTo>
                <a:cubicBezTo>
                  <a:pt x="171848" y="195335"/>
                  <a:pt x="171848" y="195335"/>
                  <a:pt x="171848" y="195335"/>
                </a:cubicBezTo>
                <a:cubicBezTo>
                  <a:pt x="173812" y="195335"/>
                  <a:pt x="173812" y="195335"/>
                  <a:pt x="173812" y="195335"/>
                </a:cubicBezTo>
                <a:cubicBezTo>
                  <a:pt x="184614" y="184537"/>
                  <a:pt x="184614" y="184537"/>
                  <a:pt x="184614" y="184537"/>
                </a:cubicBezTo>
                <a:cubicBezTo>
                  <a:pt x="184614" y="182574"/>
                  <a:pt x="184614" y="182574"/>
                  <a:pt x="184614" y="182574"/>
                </a:cubicBezTo>
                <a:cubicBezTo>
                  <a:pt x="181668" y="176684"/>
                  <a:pt x="181668" y="176684"/>
                  <a:pt x="181668" y="176684"/>
                </a:cubicBezTo>
                <a:cubicBezTo>
                  <a:pt x="181668" y="174721"/>
                  <a:pt x="181668" y="174721"/>
                  <a:pt x="181668" y="174721"/>
                </a:cubicBezTo>
                <a:cubicBezTo>
                  <a:pt x="183632" y="170795"/>
                  <a:pt x="183632" y="170795"/>
                  <a:pt x="183632" y="170795"/>
                </a:cubicBezTo>
                <a:cubicBezTo>
                  <a:pt x="190506" y="168832"/>
                  <a:pt x="190506" y="168832"/>
                  <a:pt x="190506" y="168832"/>
                </a:cubicBezTo>
                <a:cubicBezTo>
                  <a:pt x="190506" y="170795"/>
                  <a:pt x="190506" y="170795"/>
                  <a:pt x="190506" y="170795"/>
                </a:cubicBezTo>
                <a:cubicBezTo>
                  <a:pt x="192470" y="168832"/>
                  <a:pt x="192470" y="168832"/>
                  <a:pt x="192470" y="168832"/>
                </a:cubicBezTo>
                <a:cubicBezTo>
                  <a:pt x="192470" y="166869"/>
                  <a:pt x="192470" y="166869"/>
                  <a:pt x="192470" y="166869"/>
                </a:cubicBezTo>
                <a:cubicBezTo>
                  <a:pt x="194434" y="168832"/>
                  <a:pt x="194434" y="168832"/>
                  <a:pt x="194434" y="168832"/>
                </a:cubicBezTo>
                <a:cubicBezTo>
                  <a:pt x="196398" y="166869"/>
                  <a:pt x="196398" y="166869"/>
                  <a:pt x="196398" y="166869"/>
                </a:cubicBezTo>
                <a:cubicBezTo>
                  <a:pt x="196398" y="168832"/>
                  <a:pt x="196398" y="168832"/>
                  <a:pt x="196398" y="168832"/>
                </a:cubicBezTo>
                <a:cubicBezTo>
                  <a:pt x="196398" y="172758"/>
                  <a:pt x="196398" y="172758"/>
                  <a:pt x="196398" y="172758"/>
                </a:cubicBezTo>
                <a:cubicBezTo>
                  <a:pt x="194434" y="183556"/>
                  <a:pt x="194434" y="183556"/>
                  <a:pt x="194434" y="183556"/>
                </a:cubicBezTo>
                <a:cubicBezTo>
                  <a:pt x="194434" y="181592"/>
                  <a:pt x="194434" y="181592"/>
                  <a:pt x="194434" y="181592"/>
                </a:cubicBezTo>
                <a:cubicBezTo>
                  <a:pt x="196398" y="174721"/>
                  <a:pt x="196398" y="174721"/>
                  <a:pt x="196398" y="174721"/>
                </a:cubicBezTo>
                <a:cubicBezTo>
                  <a:pt x="200326" y="174721"/>
                  <a:pt x="200326" y="174721"/>
                  <a:pt x="200326" y="174721"/>
                </a:cubicBezTo>
                <a:cubicBezTo>
                  <a:pt x="202290" y="172758"/>
                  <a:pt x="202290" y="172758"/>
                  <a:pt x="202290" y="172758"/>
                </a:cubicBezTo>
                <a:cubicBezTo>
                  <a:pt x="202290" y="170795"/>
                  <a:pt x="202290" y="170795"/>
                  <a:pt x="202290" y="170795"/>
                </a:cubicBezTo>
                <a:cubicBezTo>
                  <a:pt x="206218" y="168832"/>
                  <a:pt x="206218" y="168832"/>
                  <a:pt x="206218" y="168832"/>
                </a:cubicBezTo>
                <a:cubicBezTo>
                  <a:pt x="208182" y="168832"/>
                  <a:pt x="208182" y="168832"/>
                  <a:pt x="208182" y="168832"/>
                </a:cubicBezTo>
                <a:cubicBezTo>
                  <a:pt x="206218" y="161961"/>
                  <a:pt x="206218" y="161961"/>
                  <a:pt x="206218" y="161961"/>
                </a:cubicBezTo>
                <a:cubicBezTo>
                  <a:pt x="206218" y="158034"/>
                  <a:pt x="206218" y="158034"/>
                  <a:pt x="206218" y="158034"/>
                </a:cubicBezTo>
                <a:cubicBezTo>
                  <a:pt x="206218" y="156071"/>
                  <a:pt x="206218" y="156071"/>
                  <a:pt x="206218" y="156071"/>
                </a:cubicBezTo>
                <a:cubicBezTo>
                  <a:pt x="206218" y="154108"/>
                  <a:pt x="206218" y="154108"/>
                  <a:pt x="206218" y="154108"/>
                </a:cubicBezTo>
                <a:cubicBezTo>
                  <a:pt x="204254" y="154108"/>
                  <a:pt x="204254" y="154108"/>
                  <a:pt x="204254" y="154108"/>
                </a:cubicBezTo>
                <a:cubicBezTo>
                  <a:pt x="204254" y="147237"/>
                  <a:pt x="204254" y="147237"/>
                  <a:pt x="204254" y="147237"/>
                </a:cubicBezTo>
                <a:cubicBezTo>
                  <a:pt x="206218" y="145274"/>
                  <a:pt x="206218" y="145274"/>
                  <a:pt x="206218" y="145274"/>
                </a:cubicBezTo>
                <a:cubicBezTo>
                  <a:pt x="204254" y="143311"/>
                  <a:pt x="204254" y="143311"/>
                  <a:pt x="204254" y="143311"/>
                </a:cubicBezTo>
                <a:cubicBezTo>
                  <a:pt x="202290" y="136440"/>
                  <a:pt x="202290" y="136440"/>
                  <a:pt x="202290" y="136440"/>
                </a:cubicBezTo>
                <a:cubicBezTo>
                  <a:pt x="202290" y="132513"/>
                  <a:pt x="202290" y="132513"/>
                  <a:pt x="202290" y="132513"/>
                </a:cubicBezTo>
                <a:cubicBezTo>
                  <a:pt x="204254" y="132513"/>
                  <a:pt x="204254" y="132513"/>
                  <a:pt x="204254" y="132513"/>
                </a:cubicBezTo>
                <a:cubicBezTo>
                  <a:pt x="208182" y="130550"/>
                  <a:pt x="208182" y="130550"/>
                  <a:pt x="208182" y="130550"/>
                </a:cubicBezTo>
                <a:cubicBezTo>
                  <a:pt x="206218" y="128587"/>
                  <a:pt x="206218" y="128587"/>
                  <a:pt x="206218" y="128587"/>
                </a:cubicBezTo>
                <a:cubicBezTo>
                  <a:pt x="204254" y="128587"/>
                  <a:pt x="204254" y="128587"/>
                  <a:pt x="204254" y="128587"/>
                </a:cubicBezTo>
                <a:cubicBezTo>
                  <a:pt x="200326" y="130550"/>
                  <a:pt x="200326" y="130550"/>
                  <a:pt x="200326" y="130550"/>
                </a:cubicBezTo>
                <a:cubicBezTo>
                  <a:pt x="198362" y="132513"/>
                  <a:pt x="198362" y="132513"/>
                  <a:pt x="198362" y="132513"/>
                </a:cubicBezTo>
                <a:cubicBezTo>
                  <a:pt x="198362" y="134477"/>
                  <a:pt x="198362" y="134477"/>
                  <a:pt x="198362" y="134477"/>
                </a:cubicBezTo>
                <a:cubicBezTo>
                  <a:pt x="198362" y="136440"/>
                  <a:pt x="198362" y="136440"/>
                  <a:pt x="198362" y="136440"/>
                </a:cubicBezTo>
                <a:cubicBezTo>
                  <a:pt x="202290" y="138403"/>
                  <a:pt x="202290" y="138403"/>
                  <a:pt x="202290" y="138403"/>
                </a:cubicBezTo>
                <a:cubicBezTo>
                  <a:pt x="202290" y="142329"/>
                  <a:pt x="202290" y="142329"/>
                  <a:pt x="202290" y="142329"/>
                </a:cubicBezTo>
                <a:cubicBezTo>
                  <a:pt x="200326" y="146255"/>
                  <a:pt x="200326" y="146255"/>
                  <a:pt x="200326" y="146255"/>
                </a:cubicBezTo>
                <a:cubicBezTo>
                  <a:pt x="198362" y="148219"/>
                  <a:pt x="198362" y="148219"/>
                  <a:pt x="198362" y="148219"/>
                </a:cubicBezTo>
                <a:cubicBezTo>
                  <a:pt x="189524" y="148219"/>
                  <a:pt x="189524" y="148219"/>
                  <a:pt x="189524" y="148219"/>
                </a:cubicBezTo>
                <a:cubicBezTo>
                  <a:pt x="189524" y="144292"/>
                  <a:pt x="189524" y="144292"/>
                  <a:pt x="189524" y="144292"/>
                </a:cubicBezTo>
                <a:cubicBezTo>
                  <a:pt x="193452" y="140366"/>
                  <a:pt x="193452" y="140366"/>
                  <a:pt x="193452" y="140366"/>
                </a:cubicBezTo>
                <a:cubicBezTo>
                  <a:pt x="186578" y="133495"/>
                  <a:pt x="186578" y="133495"/>
                  <a:pt x="186578" y="133495"/>
                </a:cubicBezTo>
                <a:cubicBezTo>
                  <a:pt x="188542" y="131532"/>
                  <a:pt x="188542" y="131532"/>
                  <a:pt x="188542" y="131532"/>
                </a:cubicBezTo>
                <a:cubicBezTo>
                  <a:pt x="188542" y="129569"/>
                  <a:pt x="188542" y="129569"/>
                  <a:pt x="188542" y="129569"/>
                </a:cubicBezTo>
                <a:cubicBezTo>
                  <a:pt x="184614" y="129569"/>
                  <a:pt x="184614" y="129569"/>
                  <a:pt x="184614" y="129569"/>
                </a:cubicBezTo>
                <a:cubicBezTo>
                  <a:pt x="184614" y="138403"/>
                  <a:pt x="184614" y="138403"/>
                  <a:pt x="184614" y="138403"/>
                </a:cubicBezTo>
                <a:cubicBezTo>
                  <a:pt x="180686" y="140366"/>
                  <a:pt x="180686" y="140366"/>
                  <a:pt x="180686" y="140366"/>
                </a:cubicBezTo>
                <a:cubicBezTo>
                  <a:pt x="177740" y="137421"/>
                  <a:pt x="177740" y="137421"/>
                  <a:pt x="177740" y="137421"/>
                </a:cubicBezTo>
                <a:cubicBezTo>
                  <a:pt x="177740" y="133495"/>
                  <a:pt x="177740" y="133495"/>
                  <a:pt x="177740" y="133495"/>
                </a:cubicBezTo>
                <a:cubicBezTo>
                  <a:pt x="177740" y="124661"/>
                  <a:pt x="177740" y="124661"/>
                  <a:pt x="177740" y="124661"/>
                </a:cubicBezTo>
                <a:cubicBezTo>
                  <a:pt x="177740" y="120734"/>
                  <a:pt x="177740" y="120734"/>
                  <a:pt x="177740" y="120734"/>
                </a:cubicBezTo>
                <a:cubicBezTo>
                  <a:pt x="175776" y="117790"/>
                  <a:pt x="175776" y="117790"/>
                  <a:pt x="175776" y="117790"/>
                </a:cubicBezTo>
                <a:cubicBezTo>
                  <a:pt x="175776" y="115826"/>
                  <a:pt x="175776" y="115826"/>
                  <a:pt x="175776" y="115826"/>
                </a:cubicBezTo>
                <a:cubicBezTo>
                  <a:pt x="168902" y="115826"/>
                  <a:pt x="168902" y="115826"/>
                  <a:pt x="168902" y="115826"/>
                </a:cubicBezTo>
                <a:cubicBezTo>
                  <a:pt x="164974" y="117790"/>
                  <a:pt x="164974" y="117790"/>
                  <a:pt x="164974" y="117790"/>
                </a:cubicBezTo>
                <a:cubicBezTo>
                  <a:pt x="163010" y="117790"/>
                  <a:pt x="163010" y="117790"/>
                  <a:pt x="163010" y="117790"/>
                </a:cubicBezTo>
                <a:cubicBezTo>
                  <a:pt x="150244" y="115826"/>
                  <a:pt x="150244" y="115826"/>
                  <a:pt x="150244" y="115826"/>
                </a:cubicBezTo>
                <a:cubicBezTo>
                  <a:pt x="143370" y="113863"/>
                  <a:pt x="143370" y="113863"/>
                  <a:pt x="143370" y="113863"/>
                </a:cubicBezTo>
                <a:cubicBezTo>
                  <a:pt x="139442" y="109937"/>
                  <a:pt x="139442" y="109937"/>
                  <a:pt x="139442" y="109937"/>
                </a:cubicBezTo>
                <a:cubicBezTo>
                  <a:pt x="137479" y="109937"/>
                  <a:pt x="137479" y="109937"/>
                  <a:pt x="137479" y="109937"/>
                </a:cubicBezTo>
                <a:cubicBezTo>
                  <a:pt x="137479" y="111900"/>
                  <a:pt x="137479" y="111900"/>
                  <a:pt x="137479" y="111900"/>
                </a:cubicBezTo>
                <a:cubicBezTo>
                  <a:pt x="133551" y="107974"/>
                  <a:pt x="133551" y="107974"/>
                  <a:pt x="133551" y="107974"/>
                </a:cubicBezTo>
                <a:cubicBezTo>
                  <a:pt x="131587" y="107974"/>
                  <a:pt x="131587" y="107974"/>
                  <a:pt x="131587" y="107974"/>
                </a:cubicBezTo>
                <a:cubicBezTo>
                  <a:pt x="131587" y="106011"/>
                  <a:pt x="131587" y="106011"/>
                  <a:pt x="131587" y="106011"/>
                </a:cubicBezTo>
                <a:cubicBezTo>
                  <a:pt x="124713" y="104048"/>
                  <a:pt x="124713" y="104048"/>
                  <a:pt x="124713" y="104048"/>
                </a:cubicBezTo>
                <a:cubicBezTo>
                  <a:pt x="122749" y="106011"/>
                  <a:pt x="122749" y="106011"/>
                  <a:pt x="122749" y="106011"/>
                </a:cubicBezTo>
                <a:cubicBezTo>
                  <a:pt x="117839" y="100121"/>
                  <a:pt x="117839" y="100121"/>
                  <a:pt x="117839" y="100121"/>
                </a:cubicBezTo>
                <a:cubicBezTo>
                  <a:pt x="115875" y="98158"/>
                  <a:pt x="115875" y="98158"/>
                  <a:pt x="115875" y="98158"/>
                </a:cubicBezTo>
                <a:cubicBezTo>
                  <a:pt x="105073" y="96195"/>
                  <a:pt x="105073" y="96195"/>
                  <a:pt x="105073" y="96195"/>
                </a:cubicBezTo>
                <a:cubicBezTo>
                  <a:pt x="85433" y="87361"/>
                  <a:pt x="85433" y="87361"/>
                  <a:pt x="85433" y="87361"/>
                </a:cubicBezTo>
                <a:cubicBezTo>
                  <a:pt x="74631" y="78526"/>
                  <a:pt x="74631" y="78526"/>
                  <a:pt x="74631" y="78526"/>
                </a:cubicBezTo>
                <a:cubicBezTo>
                  <a:pt x="74631" y="74600"/>
                  <a:pt x="74631" y="74600"/>
                  <a:pt x="74631" y="74600"/>
                </a:cubicBezTo>
                <a:cubicBezTo>
                  <a:pt x="68739" y="67729"/>
                  <a:pt x="68739" y="67729"/>
                  <a:pt x="68739" y="67729"/>
                </a:cubicBezTo>
                <a:cubicBezTo>
                  <a:pt x="66775" y="67729"/>
                  <a:pt x="66775" y="67729"/>
                  <a:pt x="66775" y="67729"/>
                </a:cubicBezTo>
                <a:cubicBezTo>
                  <a:pt x="62847" y="65766"/>
                  <a:pt x="62847" y="65766"/>
                  <a:pt x="62847" y="65766"/>
                </a:cubicBezTo>
                <a:cubicBezTo>
                  <a:pt x="54009" y="58895"/>
                  <a:pt x="54009" y="58895"/>
                  <a:pt x="54009" y="58895"/>
                </a:cubicBezTo>
                <a:cubicBezTo>
                  <a:pt x="43208" y="48097"/>
                  <a:pt x="43208" y="48097"/>
                  <a:pt x="43208" y="48097"/>
                </a:cubicBezTo>
                <a:cubicBezTo>
                  <a:pt x="36334" y="39263"/>
                  <a:pt x="36334" y="39263"/>
                  <a:pt x="36334" y="39263"/>
                </a:cubicBezTo>
                <a:cubicBezTo>
                  <a:pt x="34370" y="39263"/>
                  <a:pt x="34370" y="39263"/>
                  <a:pt x="34370" y="39263"/>
                </a:cubicBezTo>
                <a:cubicBezTo>
                  <a:pt x="30442" y="39263"/>
                  <a:pt x="30442" y="39263"/>
                  <a:pt x="30442" y="39263"/>
                </a:cubicBezTo>
                <a:cubicBezTo>
                  <a:pt x="30442" y="32392"/>
                  <a:pt x="30442" y="32392"/>
                  <a:pt x="30442" y="32392"/>
                </a:cubicBezTo>
                <a:cubicBezTo>
                  <a:pt x="28478" y="32392"/>
                  <a:pt x="28478" y="32392"/>
                  <a:pt x="28478" y="32392"/>
                </a:cubicBezTo>
                <a:cubicBezTo>
                  <a:pt x="26514" y="32392"/>
                  <a:pt x="26514" y="32392"/>
                  <a:pt x="26514" y="32392"/>
                </a:cubicBezTo>
                <a:cubicBezTo>
                  <a:pt x="26514" y="34355"/>
                  <a:pt x="26514" y="34355"/>
                  <a:pt x="26514" y="34355"/>
                </a:cubicBezTo>
                <a:cubicBezTo>
                  <a:pt x="28478" y="36318"/>
                  <a:pt x="28478" y="36318"/>
                  <a:pt x="28478" y="36318"/>
                </a:cubicBezTo>
                <a:cubicBezTo>
                  <a:pt x="30442" y="43190"/>
                  <a:pt x="30442" y="43190"/>
                  <a:pt x="30442" y="43190"/>
                </a:cubicBezTo>
                <a:cubicBezTo>
                  <a:pt x="23568" y="50061"/>
                  <a:pt x="23568" y="50061"/>
                  <a:pt x="23568" y="50061"/>
                </a:cubicBezTo>
                <a:cubicBezTo>
                  <a:pt x="21604" y="53987"/>
                  <a:pt x="21604" y="53987"/>
                  <a:pt x="21604" y="53987"/>
                </a:cubicBezTo>
                <a:cubicBezTo>
                  <a:pt x="19640" y="60858"/>
                  <a:pt x="19640" y="60858"/>
                  <a:pt x="19640" y="60858"/>
                </a:cubicBezTo>
                <a:cubicBezTo>
                  <a:pt x="15712" y="64784"/>
                  <a:pt x="15712" y="64784"/>
                  <a:pt x="15712" y="64784"/>
                </a:cubicBezTo>
                <a:cubicBezTo>
                  <a:pt x="17676" y="71655"/>
                  <a:pt x="17676" y="71655"/>
                  <a:pt x="17676" y="71655"/>
                </a:cubicBezTo>
                <a:cubicBezTo>
                  <a:pt x="13748" y="93250"/>
                  <a:pt x="13748" y="93250"/>
                  <a:pt x="13748" y="93250"/>
                </a:cubicBezTo>
                <a:cubicBezTo>
                  <a:pt x="13748" y="106011"/>
                  <a:pt x="13748" y="106011"/>
                  <a:pt x="13748" y="106011"/>
                </a:cubicBezTo>
                <a:cubicBezTo>
                  <a:pt x="13748" y="107974"/>
                  <a:pt x="13748" y="107974"/>
                  <a:pt x="13748" y="107974"/>
                </a:cubicBezTo>
                <a:cubicBezTo>
                  <a:pt x="15712" y="106011"/>
                  <a:pt x="15712" y="106011"/>
                  <a:pt x="15712" y="106011"/>
                </a:cubicBezTo>
                <a:cubicBezTo>
                  <a:pt x="19640" y="112882"/>
                  <a:pt x="19640" y="112882"/>
                  <a:pt x="19640" y="112882"/>
                </a:cubicBezTo>
                <a:cubicBezTo>
                  <a:pt x="28478" y="134477"/>
                  <a:pt x="28478" y="134477"/>
                  <a:pt x="28478" y="134477"/>
                </a:cubicBezTo>
                <a:cubicBezTo>
                  <a:pt x="28478" y="154108"/>
                  <a:pt x="28478" y="154108"/>
                  <a:pt x="28478" y="154108"/>
                </a:cubicBezTo>
                <a:cubicBezTo>
                  <a:pt x="21604" y="196316"/>
                  <a:pt x="21604" y="196316"/>
                  <a:pt x="21604" y="196316"/>
                </a:cubicBezTo>
                <a:cubicBezTo>
                  <a:pt x="23568" y="198279"/>
                  <a:pt x="23568" y="198279"/>
                  <a:pt x="23568" y="198279"/>
                </a:cubicBezTo>
                <a:cubicBezTo>
                  <a:pt x="25532" y="200242"/>
                  <a:pt x="25532" y="200242"/>
                  <a:pt x="25532" y="200242"/>
                </a:cubicBezTo>
                <a:cubicBezTo>
                  <a:pt x="25532" y="204169"/>
                  <a:pt x="25532" y="204169"/>
                  <a:pt x="25532" y="204169"/>
                </a:cubicBezTo>
                <a:cubicBezTo>
                  <a:pt x="21604" y="204169"/>
                  <a:pt x="21604" y="204169"/>
                  <a:pt x="21604" y="204169"/>
                </a:cubicBezTo>
                <a:cubicBezTo>
                  <a:pt x="21604" y="206132"/>
                  <a:pt x="21604" y="206132"/>
                  <a:pt x="21604" y="206132"/>
                </a:cubicBezTo>
                <a:cubicBezTo>
                  <a:pt x="25532" y="210058"/>
                  <a:pt x="25532" y="210058"/>
                  <a:pt x="25532" y="210058"/>
                </a:cubicBezTo>
                <a:cubicBezTo>
                  <a:pt x="25532" y="218892"/>
                  <a:pt x="25532" y="218892"/>
                  <a:pt x="25532" y="218892"/>
                </a:cubicBezTo>
                <a:cubicBezTo>
                  <a:pt x="25532" y="229690"/>
                  <a:pt x="25532" y="229690"/>
                  <a:pt x="25532" y="229690"/>
                </a:cubicBezTo>
                <a:cubicBezTo>
                  <a:pt x="21604" y="249321"/>
                  <a:pt x="21604" y="249321"/>
                  <a:pt x="21604" y="249321"/>
                </a:cubicBezTo>
                <a:cubicBezTo>
                  <a:pt x="23568" y="247358"/>
                  <a:pt x="23568" y="247358"/>
                  <a:pt x="23568" y="247358"/>
                </a:cubicBezTo>
                <a:cubicBezTo>
                  <a:pt x="25532" y="249321"/>
                  <a:pt x="25532" y="249321"/>
                  <a:pt x="25532" y="249321"/>
                </a:cubicBezTo>
                <a:cubicBezTo>
                  <a:pt x="29460" y="249321"/>
                  <a:pt x="29460" y="249321"/>
                  <a:pt x="29460" y="249321"/>
                </a:cubicBezTo>
                <a:cubicBezTo>
                  <a:pt x="31424" y="249321"/>
                  <a:pt x="31424" y="249321"/>
                  <a:pt x="31424" y="249321"/>
                </a:cubicBezTo>
                <a:cubicBezTo>
                  <a:pt x="35352" y="262082"/>
                  <a:pt x="35352" y="262082"/>
                  <a:pt x="35352" y="262082"/>
                </a:cubicBezTo>
                <a:cubicBezTo>
                  <a:pt x="37316" y="262082"/>
                  <a:pt x="37316" y="262082"/>
                  <a:pt x="37316" y="262082"/>
                </a:cubicBezTo>
                <a:cubicBezTo>
                  <a:pt x="41244" y="264045"/>
                  <a:pt x="41244" y="264045"/>
                  <a:pt x="41244" y="264045"/>
                </a:cubicBezTo>
                <a:cubicBezTo>
                  <a:pt x="45172" y="266008"/>
                  <a:pt x="45172" y="266008"/>
                  <a:pt x="45172" y="266008"/>
                </a:cubicBezTo>
                <a:cubicBezTo>
                  <a:pt x="49099" y="267971"/>
                  <a:pt x="49099" y="267971"/>
                  <a:pt x="49099" y="267971"/>
                </a:cubicBezTo>
                <a:cubicBezTo>
                  <a:pt x="51063" y="267971"/>
                  <a:pt x="51063" y="267971"/>
                  <a:pt x="51063" y="267971"/>
                </a:cubicBezTo>
                <a:cubicBezTo>
                  <a:pt x="51063" y="271898"/>
                  <a:pt x="51063" y="271898"/>
                  <a:pt x="51063" y="271898"/>
                </a:cubicBezTo>
                <a:cubicBezTo>
                  <a:pt x="49099" y="273861"/>
                  <a:pt x="49099" y="273861"/>
                  <a:pt x="49099" y="273861"/>
                </a:cubicBezTo>
                <a:cubicBezTo>
                  <a:pt x="42226" y="273861"/>
                  <a:pt x="42226" y="273861"/>
                  <a:pt x="42226" y="273861"/>
                </a:cubicBezTo>
                <a:cubicBezTo>
                  <a:pt x="40262" y="273861"/>
                  <a:pt x="40262" y="273861"/>
                  <a:pt x="40262" y="273861"/>
                </a:cubicBezTo>
                <a:cubicBezTo>
                  <a:pt x="31424" y="275824"/>
                  <a:pt x="31424" y="275824"/>
                  <a:pt x="31424" y="275824"/>
                </a:cubicBezTo>
                <a:cubicBezTo>
                  <a:pt x="27496" y="277787"/>
                  <a:pt x="27496" y="277787"/>
                  <a:pt x="27496" y="277787"/>
                </a:cubicBezTo>
                <a:cubicBezTo>
                  <a:pt x="25532" y="277787"/>
                  <a:pt x="25532" y="277787"/>
                  <a:pt x="25532" y="277787"/>
                </a:cubicBezTo>
                <a:cubicBezTo>
                  <a:pt x="25532" y="281714"/>
                  <a:pt x="25532" y="281714"/>
                  <a:pt x="25532" y="281714"/>
                </a:cubicBezTo>
                <a:cubicBezTo>
                  <a:pt x="23568" y="285640"/>
                  <a:pt x="23568" y="285640"/>
                  <a:pt x="23568" y="285640"/>
                </a:cubicBezTo>
                <a:cubicBezTo>
                  <a:pt x="19640" y="285640"/>
                  <a:pt x="19640" y="285640"/>
                  <a:pt x="19640" y="285640"/>
                </a:cubicBezTo>
                <a:cubicBezTo>
                  <a:pt x="19640" y="288585"/>
                  <a:pt x="19640" y="288585"/>
                  <a:pt x="19640" y="288585"/>
                </a:cubicBezTo>
                <a:cubicBezTo>
                  <a:pt x="19640" y="286622"/>
                  <a:pt x="19640" y="286622"/>
                  <a:pt x="19640" y="286622"/>
                </a:cubicBezTo>
                <a:cubicBezTo>
                  <a:pt x="17676" y="286622"/>
                  <a:pt x="17676" y="286622"/>
                  <a:pt x="17676" y="286622"/>
                </a:cubicBezTo>
                <a:cubicBezTo>
                  <a:pt x="15712" y="286622"/>
                  <a:pt x="15712" y="286622"/>
                  <a:pt x="15712" y="286622"/>
                </a:cubicBezTo>
                <a:cubicBezTo>
                  <a:pt x="15712" y="293493"/>
                  <a:pt x="15712" y="293493"/>
                  <a:pt x="15712" y="293493"/>
                </a:cubicBezTo>
                <a:cubicBezTo>
                  <a:pt x="15712" y="300364"/>
                  <a:pt x="15712" y="300364"/>
                  <a:pt x="15712" y="300364"/>
                </a:cubicBezTo>
                <a:cubicBezTo>
                  <a:pt x="17676" y="302327"/>
                  <a:pt x="17676" y="302327"/>
                  <a:pt x="17676" y="302327"/>
                </a:cubicBezTo>
                <a:cubicBezTo>
                  <a:pt x="21604" y="304290"/>
                  <a:pt x="21604" y="304290"/>
                  <a:pt x="21604" y="304290"/>
                </a:cubicBezTo>
                <a:cubicBezTo>
                  <a:pt x="21604" y="306253"/>
                  <a:pt x="21604" y="306253"/>
                  <a:pt x="21604" y="306253"/>
                </a:cubicBezTo>
                <a:cubicBezTo>
                  <a:pt x="23568" y="304290"/>
                  <a:pt x="23568" y="304290"/>
                  <a:pt x="23568" y="304290"/>
                </a:cubicBezTo>
                <a:cubicBezTo>
                  <a:pt x="23568" y="302327"/>
                  <a:pt x="23568" y="302327"/>
                  <a:pt x="23568" y="302327"/>
                </a:cubicBezTo>
                <a:cubicBezTo>
                  <a:pt x="30442" y="302327"/>
                  <a:pt x="30442" y="302327"/>
                  <a:pt x="30442" y="302327"/>
                </a:cubicBezTo>
                <a:cubicBezTo>
                  <a:pt x="30442" y="304290"/>
                  <a:pt x="30442" y="304290"/>
                  <a:pt x="30442" y="304290"/>
                </a:cubicBezTo>
                <a:cubicBezTo>
                  <a:pt x="32406" y="304290"/>
                  <a:pt x="32406" y="304290"/>
                  <a:pt x="32406" y="304290"/>
                </a:cubicBezTo>
                <a:cubicBezTo>
                  <a:pt x="34370" y="300364"/>
                  <a:pt x="34370" y="300364"/>
                  <a:pt x="34370" y="300364"/>
                </a:cubicBezTo>
                <a:cubicBezTo>
                  <a:pt x="41244" y="309198"/>
                  <a:pt x="41244" y="309198"/>
                  <a:pt x="41244" y="309198"/>
                </a:cubicBezTo>
                <a:cubicBezTo>
                  <a:pt x="41244" y="311161"/>
                  <a:pt x="41244" y="311161"/>
                  <a:pt x="41244" y="311161"/>
                </a:cubicBezTo>
                <a:cubicBezTo>
                  <a:pt x="43208" y="319995"/>
                  <a:pt x="43208" y="319995"/>
                  <a:pt x="43208" y="319995"/>
                </a:cubicBezTo>
                <a:cubicBezTo>
                  <a:pt x="43208" y="321958"/>
                  <a:pt x="43208" y="321958"/>
                  <a:pt x="43208" y="321958"/>
                </a:cubicBezTo>
                <a:cubicBezTo>
                  <a:pt x="36334" y="321958"/>
                  <a:pt x="36334" y="321958"/>
                  <a:pt x="36334" y="321958"/>
                </a:cubicBezTo>
                <a:cubicBezTo>
                  <a:pt x="36334" y="319995"/>
                  <a:pt x="36334" y="319995"/>
                  <a:pt x="36334" y="319995"/>
                </a:cubicBezTo>
                <a:cubicBezTo>
                  <a:pt x="36334" y="318032"/>
                  <a:pt x="36334" y="318032"/>
                  <a:pt x="36334" y="318032"/>
                </a:cubicBezTo>
                <a:cubicBezTo>
                  <a:pt x="36334" y="316069"/>
                  <a:pt x="36334" y="316069"/>
                  <a:pt x="36334" y="316069"/>
                </a:cubicBezTo>
                <a:cubicBezTo>
                  <a:pt x="34370" y="316069"/>
                  <a:pt x="34370" y="316069"/>
                  <a:pt x="34370" y="316069"/>
                </a:cubicBezTo>
                <a:cubicBezTo>
                  <a:pt x="32406" y="316069"/>
                  <a:pt x="32406" y="316069"/>
                  <a:pt x="32406" y="316069"/>
                </a:cubicBezTo>
                <a:cubicBezTo>
                  <a:pt x="30442" y="318032"/>
                  <a:pt x="30442" y="318032"/>
                  <a:pt x="30442" y="318032"/>
                </a:cubicBezTo>
                <a:cubicBezTo>
                  <a:pt x="28478" y="318032"/>
                  <a:pt x="28478" y="318032"/>
                  <a:pt x="28478" y="318032"/>
                </a:cubicBezTo>
                <a:cubicBezTo>
                  <a:pt x="26514" y="319995"/>
                  <a:pt x="26514" y="319995"/>
                  <a:pt x="26514" y="319995"/>
                </a:cubicBezTo>
                <a:cubicBezTo>
                  <a:pt x="26514" y="323922"/>
                  <a:pt x="26514" y="323922"/>
                  <a:pt x="26514" y="323922"/>
                </a:cubicBezTo>
                <a:cubicBezTo>
                  <a:pt x="24550" y="323922"/>
                  <a:pt x="24550" y="323922"/>
                  <a:pt x="24550" y="323922"/>
                </a:cubicBezTo>
                <a:cubicBezTo>
                  <a:pt x="26514" y="332756"/>
                  <a:pt x="26514" y="332756"/>
                  <a:pt x="26514" y="332756"/>
                </a:cubicBezTo>
                <a:cubicBezTo>
                  <a:pt x="28478" y="332756"/>
                  <a:pt x="28478" y="332756"/>
                  <a:pt x="28478" y="332756"/>
                </a:cubicBezTo>
                <a:cubicBezTo>
                  <a:pt x="26514" y="339627"/>
                  <a:pt x="26514" y="339627"/>
                  <a:pt x="26514" y="339627"/>
                </a:cubicBezTo>
                <a:cubicBezTo>
                  <a:pt x="26514" y="343553"/>
                  <a:pt x="26514" y="343553"/>
                  <a:pt x="26514" y="343553"/>
                </a:cubicBezTo>
                <a:cubicBezTo>
                  <a:pt x="22586" y="343553"/>
                  <a:pt x="22586" y="343553"/>
                  <a:pt x="22586" y="343553"/>
                </a:cubicBezTo>
                <a:cubicBezTo>
                  <a:pt x="19640" y="343553"/>
                  <a:pt x="19640" y="343553"/>
                  <a:pt x="19640" y="343553"/>
                </a:cubicBezTo>
                <a:cubicBezTo>
                  <a:pt x="21604" y="345516"/>
                  <a:pt x="21604" y="345516"/>
                  <a:pt x="21604" y="345516"/>
                </a:cubicBezTo>
                <a:cubicBezTo>
                  <a:pt x="23568" y="349443"/>
                  <a:pt x="23568" y="349443"/>
                  <a:pt x="23568" y="349443"/>
                </a:cubicBezTo>
                <a:cubicBezTo>
                  <a:pt x="27496" y="360240"/>
                  <a:pt x="27496" y="360240"/>
                  <a:pt x="27496" y="360240"/>
                </a:cubicBezTo>
                <a:cubicBezTo>
                  <a:pt x="20622" y="360240"/>
                  <a:pt x="20622" y="360240"/>
                  <a:pt x="20622" y="360240"/>
                </a:cubicBezTo>
                <a:cubicBezTo>
                  <a:pt x="19640" y="358277"/>
                  <a:pt x="19640" y="358277"/>
                  <a:pt x="19640" y="358277"/>
                </a:cubicBezTo>
                <a:cubicBezTo>
                  <a:pt x="17676" y="356314"/>
                  <a:pt x="17676" y="356314"/>
                  <a:pt x="17676" y="356314"/>
                </a:cubicBezTo>
                <a:cubicBezTo>
                  <a:pt x="10802" y="363185"/>
                  <a:pt x="10802" y="363185"/>
                  <a:pt x="10802" y="363185"/>
                </a:cubicBezTo>
                <a:cubicBezTo>
                  <a:pt x="6874" y="361222"/>
                  <a:pt x="6874" y="361222"/>
                  <a:pt x="6874" y="361222"/>
                </a:cubicBezTo>
                <a:cubicBezTo>
                  <a:pt x="2946" y="359258"/>
                  <a:pt x="2946" y="359258"/>
                  <a:pt x="2946" y="359258"/>
                </a:cubicBezTo>
                <a:cubicBezTo>
                  <a:pt x="2946" y="357295"/>
                  <a:pt x="2946" y="357295"/>
                  <a:pt x="2946" y="357295"/>
                </a:cubicBezTo>
                <a:cubicBezTo>
                  <a:pt x="9820" y="333737"/>
                  <a:pt x="9820" y="333737"/>
                  <a:pt x="9820" y="333737"/>
                </a:cubicBezTo>
                <a:cubicBezTo>
                  <a:pt x="7856" y="340608"/>
                  <a:pt x="7856" y="340608"/>
                  <a:pt x="7856" y="340608"/>
                </a:cubicBezTo>
                <a:cubicBezTo>
                  <a:pt x="0" y="365148"/>
                  <a:pt x="0" y="365148"/>
                  <a:pt x="0" y="365148"/>
                </a:cubicBezTo>
                <a:cubicBezTo>
                  <a:pt x="1964" y="365148"/>
                  <a:pt x="1964" y="365148"/>
                  <a:pt x="1964" y="365148"/>
                </a:cubicBezTo>
                <a:lnTo>
                  <a:pt x="1964" y="367111"/>
                </a:lnTo>
                <a:close/>
              </a:path>
            </a:pathLst>
          </a:custGeom>
          <a:solidFill>
            <a:srgbClr val="00A758"/>
          </a:solidFill>
          <a:ln w="9808"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6A822CCC-8318-A0FF-5960-19E897F93B2D}"/>
              </a:ext>
            </a:extLst>
          </p:cNvPr>
          <p:cNvSpPr/>
          <p:nvPr/>
        </p:nvSpPr>
        <p:spPr>
          <a:xfrm>
            <a:off x="511828" y="1576616"/>
            <a:ext cx="1000647" cy="844159"/>
          </a:xfrm>
          <a:custGeom>
            <a:avLst/>
            <a:gdLst>
              <a:gd name="connsiteX0" fmla="*/ 1964 w 1000647"/>
              <a:gd name="connsiteY0" fmla="*/ 618396 h 844159"/>
              <a:gd name="connsiteX1" fmla="*/ 10802 w 1000647"/>
              <a:gd name="connsiteY1" fmla="*/ 616433 h 844159"/>
              <a:gd name="connsiteX2" fmla="*/ 17676 w 1000647"/>
              <a:gd name="connsiteY2" fmla="*/ 616433 h 844159"/>
              <a:gd name="connsiteX3" fmla="*/ 71685 w 1000647"/>
              <a:gd name="connsiteY3" fmla="*/ 634101 h 844159"/>
              <a:gd name="connsiteX4" fmla="*/ 73649 w 1000647"/>
              <a:gd name="connsiteY4" fmla="*/ 634101 h 844159"/>
              <a:gd name="connsiteX5" fmla="*/ 80523 w 1000647"/>
              <a:gd name="connsiteY5" fmla="*/ 634101 h 844159"/>
              <a:gd name="connsiteX6" fmla="*/ 324057 w 1000647"/>
              <a:gd name="connsiteY6" fmla="*/ 707719 h 844159"/>
              <a:gd name="connsiteX7" fmla="*/ 484121 w 1000647"/>
              <a:gd name="connsiteY7" fmla="*/ 748946 h 844159"/>
              <a:gd name="connsiteX8" fmla="*/ 498851 w 1000647"/>
              <a:gd name="connsiteY8" fmla="*/ 768578 h 844159"/>
              <a:gd name="connsiteX9" fmla="*/ 621599 w 1000647"/>
              <a:gd name="connsiteY9" fmla="*/ 799006 h 844159"/>
              <a:gd name="connsiteX10" fmla="*/ 817997 w 1000647"/>
              <a:gd name="connsiteY10" fmla="*/ 844159 h 844159"/>
              <a:gd name="connsiteX11" fmla="*/ 878881 w 1000647"/>
              <a:gd name="connsiteY11" fmla="*/ 573243 h 844159"/>
              <a:gd name="connsiteX12" fmla="*/ 878881 w 1000647"/>
              <a:gd name="connsiteY12" fmla="*/ 566372 h 844159"/>
              <a:gd name="connsiteX13" fmla="*/ 878881 w 1000647"/>
              <a:gd name="connsiteY13" fmla="*/ 564409 h 844159"/>
              <a:gd name="connsiteX14" fmla="*/ 882809 w 1000647"/>
              <a:gd name="connsiteY14" fmla="*/ 557538 h 844159"/>
              <a:gd name="connsiteX15" fmla="*/ 884773 w 1000647"/>
              <a:gd name="connsiteY15" fmla="*/ 555575 h 844159"/>
              <a:gd name="connsiteX16" fmla="*/ 886737 w 1000647"/>
              <a:gd name="connsiteY16" fmla="*/ 555575 h 844159"/>
              <a:gd name="connsiteX17" fmla="*/ 890664 w 1000647"/>
              <a:gd name="connsiteY17" fmla="*/ 542814 h 844159"/>
              <a:gd name="connsiteX18" fmla="*/ 892628 w 1000647"/>
              <a:gd name="connsiteY18" fmla="*/ 540851 h 844159"/>
              <a:gd name="connsiteX19" fmla="*/ 896556 w 1000647"/>
              <a:gd name="connsiteY19" fmla="*/ 536924 h 844159"/>
              <a:gd name="connsiteX20" fmla="*/ 892628 w 1000647"/>
              <a:gd name="connsiteY20" fmla="*/ 526127 h 844159"/>
              <a:gd name="connsiteX21" fmla="*/ 894593 w 1000647"/>
              <a:gd name="connsiteY21" fmla="*/ 524164 h 844159"/>
              <a:gd name="connsiteX22" fmla="*/ 905394 w 1000647"/>
              <a:gd name="connsiteY22" fmla="*/ 513367 h 844159"/>
              <a:gd name="connsiteX23" fmla="*/ 898520 w 1000647"/>
              <a:gd name="connsiteY23" fmla="*/ 509440 h 844159"/>
              <a:gd name="connsiteX24" fmla="*/ 898520 w 1000647"/>
              <a:gd name="connsiteY24" fmla="*/ 507477 h 844159"/>
              <a:gd name="connsiteX25" fmla="*/ 898520 w 1000647"/>
              <a:gd name="connsiteY25" fmla="*/ 500606 h 844159"/>
              <a:gd name="connsiteX26" fmla="*/ 896556 w 1000647"/>
              <a:gd name="connsiteY26" fmla="*/ 500606 h 844159"/>
              <a:gd name="connsiteX27" fmla="*/ 894593 w 1000647"/>
              <a:gd name="connsiteY27" fmla="*/ 502569 h 844159"/>
              <a:gd name="connsiteX28" fmla="*/ 892628 w 1000647"/>
              <a:gd name="connsiteY28" fmla="*/ 502569 h 844159"/>
              <a:gd name="connsiteX29" fmla="*/ 890664 w 1000647"/>
              <a:gd name="connsiteY29" fmla="*/ 500606 h 844159"/>
              <a:gd name="connsiteX30" fmla="*/ 888701 w 1000647"/>
              <a:gd name="connsiteY30" fmla="*/ 496680 h 844159"/>
              <a:gd name="connsiteX31" fmla="*/ 884773 w 1000647"/>
              <a:gd name="connsiteY31" fmla="*/ 496680 h 844159"/>
              <a:gd name="connsiteX32" fmla="*/ 882809 w 1000647"/>
              <a:gd name="connsiteY32" fmla="*/ 496680 h 844159"/>
              <a:gd name="connsiteX33" fmla="*/ 880845 w 1000647"/>
              <a:gd name="connsiteY33" fmla="*/ 496680 h 844159"/>
              <a:gd name="connsiteX34" fmla="*/ 876917 w 1000647"/>
              <a:gd name="connsiteY34" fmla="*/ 489809 h 844159"/>
              <a:gd name="connsiteX35" fmla="*/ 876917 w 1000647"/>
              <a:gd name="connsiteY35" fmla="*/ 487845 h 844159"/>
              <a:gd name="connsiteX36" fmla="*/ 878881 w 1000647"/>
              <a:gd name="connsiteY36" fmla="*/ 479011 h 844159"/>
              <a:gd name="connsiteX37" fmla="*/ 878881 w 1000647"/>
              <a:gd name="connsiteY37" fmla="*/ 470177 h 844159"/>
              <a:gd name="connsiteX38" fmla="*/ 878881 w 1000647"/>
              <a:gd name="connsiteY38" fmla="*/ 468214 h 844159"/>
              <a:gd name="connsiteX39" fmla="*/ 880845 w 1000647"/>
              <a:gd name="connsiteY39" fmla="*/ 464288 h 844159"/>
              <a:gd name="connsiteX40" fmla="*/ 880845 w 1000647"/>
              <a:gd name="connsiteY40" fmla="*/ 460361 h 844159"/>
              <a:gd name="connsiteX41" fmla="*/ 882809 w 1000647"/>
              <a:gd name="connsiteY41" fmla="*/ 458398 h 844159"/>
              <a:gd name="connsiteX42" fmla="*/ 893610 w 1000647"/>
              <a:gd name="connsiteY42" fmla="*/ 449564 h 844159"/>
              <a:gd name="connsiteX43" fmla="*/ 913250 w 1000647"/>
              <a:gd name="connsiteY43" fmla="*/ 419135 h 844159"/>
              <a:gd name="connsiteX44" fmla="*/ 924052 w 1000647"/>
              <a:gd name="connsiteY44" fmla="*/ 415209 h 844159"/>
              <a:gd name="connsiteX45" fmla="*/ 938782 w 1000647"/>
              <a:gd name="connsiteY45" fmla="*/ 400485 h 844159"/>
              <a:gd name="connsiteX46" fmla="*/ 938782 w 1000647"/>
              <a:gd name="connsiteY46" fmla="*/ 393614 h 844159"/>
              <a:gd name="connsiteX47" fmla="*/ 940746 w 1000647"/>
              <a:gd name="connsiteY47" fmla="*/ 391651 h 844159"/>
              <a:gd name="connsiteX48" fmla="*/ 938782 w 1000647"/>
              <a:gd name="connsiteY48" fmla="*/ 389687 h 844159"/>
              <a:gd name="connsiteX49" fmla="*/ 940746 w 1000647"/>
              <a:gd name="connsiteY49" fmla="*/ 385761 h 844159"/>
              <a:gd name="connsiteX50" fmla="*/ 940746 w 1000647"/>
              <a:gd name="connsiteY50" fmla="*/ 383798 h 844159"/>
              <a:gd name="connsiteX51" fmla="*/ 949584 w 1000647"/>
              <a:gd name="connsiteY51" fmla="*/ 379872 h 844159"/>
              <a:gd name="connsiteX52" fmla="*/ 958422 w 1000647"/>
              <a:gd name="connsiteY52" fmla="*/ 369074 h 844159"/>
              <a:gd name="connsiteX53" fmla="*/ 973152 w 1000647"/>
              <a:gd name="connsiteY53" fmla="*/ 340608 h 844159"/>
              <a:gd name="connsiteX54" fmla="*/ 975116 w 1000647"/>
              <a:gd name="connsiteY54" fmla="*/ 333737 h 844159"/>
              <a:gd name="connsiteX55" fmla="*/ 1000647 w 1000647"/>
              <a:gd name="connsiteY55" fmla="*/ 305272 h 844159"/>
              <a:gd name="connsiteX56" fmla="*/ 998683 w 1000647"/>
              <a:gd name="connsiteY56" fmla="*/ 281714 h 844159"/>
              <a:gd name="connsiteX57" fmla="*/ 989845 w 1000647"/>
              <a:gd name="connsiteY57" fmla="*/ 272879 h 844159"/>
              <a:gd name="connsiteX58" fmla="*/ 985917 w 1000647"/>
              <a:gd name="connsiteY58" fmla="*/ 266008 h 844159"/>
              <a:gd name="connsiteX59" fmla="*/ 979044 w 1000647"/>
              <a:gd name="connsiteY59" fmla="*/ 266008 h 844159"/>
              <a:gd name="connsiteX60" fmla="*/ 977080 w 1000647"/>
              <a:gd name="connsiteY60" fmla="*/ 264045 h 844159"/>
              <a:gd name="connsiteX61" fmla="*/ 968242 w 1000647"/>
              <a:gd name="connsiteY61" fmla="*/ 233616 h 844159"/>
              <a:gd name="connsiteX62" fmla="*/ 748276 w 1000647"/>
              <a:gd name="connsiteY62" fmla="*/ 181592 h 844159"/>
              <a:gd name="connsiteX63" fmla="*/ 728636 w 1000647"/>
              <a:gd name="connsiteY63" fmla="*/ 188463 h 844159"/>
              <a:gd name="connsiteX64" fmla="*/ 726672 w 1000647"/>
              <a:gd name="connsiteY64" fmla="*/ 188463 h 844159"/>
              <a:gd name="connsiteX65" fmla="*/ 711942 w 1000647"/>
              <a:gd name="connsiteY65" fmla="*/ 184537 h 844159"/>
              <a:gd name="connsiteX66" fmla="*/ 690339 w 1000647"/>
              <a:gd name="connsiteY66" fmla="*/ 184537 h 844159"/>
              <a:gd name="connsiteX67" fmla="*/ 688375 w 1000647"/>
              <a:gd name="connsiteY67" fmla="*/ 182574 h 844159"/>
              <a:gd name="connsiteX68" fmla="*/ 681501 w 1000647"/>
              <a:gd name="connsiteY68" fmla="*/ 180611 h 844159"/>
              <a:gd name="connsiteX69" fmla="*/ 668735 w 1000647"/>
              <a:gd name="connsiteY69" fmla="*/ 187482 h 844159"/>
              <a:gd name="connsiteX70" fmla="*/ 647131 w 1000647"/>
              <a:gd name="connsiteY70" fmla="*/ 185519 h 844159"/>
              <a:gd name="connsiteX71" fmla="*/ 634365 w 1000647"/>
              <a:gd name="connsiteY71" fmla="*/ 183556 h 844159"/>
              <a:gd name="connsiteX72" fmla="*/ 614725 w 1000647"/>
              <a:gd name="connsiteY72" fmla="*/ 187482 h 844159"/>
              <a:gd name="connsiteX73" fmla="*/ 608834 w 1000647"/>
              <a:gd name="connsiteY73" fmla="*/ 186500 h 844159"/>
              <a:gd name="connsiteX74" fmla="*/ 606870 w 1000647"/>
              <a:gd name="connsiteY74" fmla="*/ 186500 h 844159"/>
              <a:gd name="connsiteX75" fmla="*/ 578392 w 1000647"/>
              <a:gd name="connsiteY75" fmla="*/ 184537 h 844159"/>
              <a:gd name="connsiteX76" fmla="*/ 576428 w 1000647"/>
              <a:gd name="connsiteY76" fmla="*/ 184537 h 844159"/>
              <a:gd name="connsiteX77" fmla="*/ 567590 w 1000647"/>
              <a:gd name="connsiteY77" fmla="*/ 173740 h 844159"/>
              <a:gd name="connsiteX78" fmla="*/ 563662 w 1000647"/>
              <a:gd name="connsiteY78" fmla="*/ 171777 h 844159"/>
              <a:gd name="connsiteX79" fmla="*/ 535184 w 1000647"/>
              <a:gd name="connsiteY79" fmla="*/ 175703 h 844159"/>
              <a:gd name="connsiteX80" fmla="*/ 528310 w 1000647"/>
              <a:gd name="connsiteY80" fmla="*/ 179629 h 844159"/>
              <a:gd name="connsiteX81" fmla="*/ 526346 w 1000647"/>
              <a:gd name="connsiteY81" fmla="*/ 179629 h 844159"/>
              <a:gd name="connsiteX82" fmla="*/ 524382 w 1000647"/>
              <a:gd name="connsiteY82" fmla="*/ 177666 h 844159"/>
              <a:gd name="connsiteX83" fmla="*/ 522418 w 1000647"/>
              <a:gd name="connsiteY83" fmla="*/ 175703 h 844159"/>
              <a:gd name="connsiteX84" fmla="*/ 515545 w 1000647"/>
              <a:gd name="connsiteY84" fmla="*/ 173740 h 844159"/>
              <a:gd name="connsiteX85" fmla="*/ 500815 w 1000647"/>
              <a:gd name="connsiteY85" fmla="*/ 177666 h 844159"/>
              <a:gd name="connsiteX86" fmla="*/ 498851 w 1000647"/>
              <a:gd name="connsiteY86" fmla="*/ 177666 h 844159"/>
              <a:gd name="connsiteX87" fmla="*/ 496887 w 1000647"/>
              <a:gd name="connsiteY87" fmla="*/ 177666 h 844159"/>
              <a:gd name="connsiteX88" fmla="*/ 496887 w 1000647"/>
              <a:gd name="connsiteY88" fmla="*/ 175703 h 844159"/>
              <a:gd name="connsiteX89" fmla="*/ 494923 w 1000647"/>
              <a:gd name="connsiteY89" fmla="*/ 173740 h 844159"/>
              <a:gd name="connsiteX90" fmla="*/ 494923 w 1000647"/>
              <a:gd name="connsiteY90" fmla="*/ 164906 h 844159"/>
              <a:gd name="connsiteX91" fmla="*/ 486085 w 1000647"/>
              <a:gd name="connsiteY91" fmla="*/ 158034 h 844159"/>
              <a:gd name="connsiteX92" fmla="*/ 475283 w 1000647"/>
              <a:gd name="connsiteY92" fmla="*/ 156071 h 844159"/>
              <a:gd name="connsiteX93" fmla="*/ 464481 w 1000647"/>
              <a:gd name="connsiteY93" fmla="*/ 149200 h 844159"/>
              <a:gd name="connsiteX94" fmla="*/ 444841 w 1000647"/>
              <a:gd name="connsiteY94" fmla="*/ 147237 h 844159"/>
              <a:gd name="connsiteX95" fmla="*/ 434039 w 1000647"/>
              <a:gd name="connsiteY95" fmla="*/ 143311 h 844159"/>
              <a:gd name="connsiteX96" fmla="*/ 425202 w 1000647"/>
              <a:gd name="connsiteY96" fmla="*/ 145274 h 844159"/>
              <a:gd name="connsiteX97" fmla="*/ 421274 w 1000647"/>
              <a:gd name="connsiteY97" fmla="*/ 149200 h 844159"/>
              <a:gd name="connsiteX98" fmla="*/ 419310 w 1000647"/>
              <a:gd name="connsiteY98" fmla="*/ 149200 h 844159"/>
              <a:gd name="connsiteX99" fmla="*/ 415382 w 1000647"/>
              <a:gd name="connsiteY99" fmla="*/ 149200 h 844159"/>
              <a:gd name="connsiteX100" fmla="*/ 402616 w 1000647"/>
              <a:gd name="connsiteY100" fmla="*/ 151163 h 844159"/>
              <a:gd name="connsiteX101" fmla="*/ 377084 w 1000647"/>
              <a:gd name="connsiteY101" fmla="*/ 151163 h 844159"/>
              <a:gd name="connsiteX102" fmla="*/ 373156 w 1000647"/>
              <a:gd name="connsiteY102" fmla="*/ 151163 h 844159"/>
              <a:gd name="connsiteX103" fmla="*/ 369228 w 1000647"/>
              <a:gd name="connsiteY103" fmla="*/ 147237 h 844159"/>
              <a:gd name="connsiteX104" fmla="*/ 362354 w 1000647"/>
              <a:gd name="connsiteY104" fmla="*/ 145274 h 844159"/>
              <a:gd name="connsiteX105" fmla="*/ 360390 w 1000647"/>
              <a:gd name="connsiteY105" fmla="*/ 145274 h 844159"/>
              <a:gd name="connsiteX106" fmla="*/ 340750 w 1000647"/>
              <a:gd name="connsiteY106" fmla="*/ 132513 h 844159"/>
              <a:gd name="connsiteX107" fmla="*/ 329948 w 1000647"/>
              <a:gd name="connsiteY107" fmla="*/ 123679 h 844159"/>
              <a:gd name="connsiteX108" fmla="*/ 329948 w 1000647"/>
              <a:gd name="connsiteY108" fmla="*/ 121716 h 844159"/>
              <a:gd name="connsiteX109" fmla="*/ 327985 w 1000647"/>
              <a:gd name="connsiteY109" fmla="*/ 119753 h 844159"/>
              <a:gd name="connsiteX110" fmla="*/ 334858 w 1000647"/>
              <a:gd name="connsiteY110" fmla="*/ 105029 h 844159"/>
              <a:gd name="connsiteX111" fmla="*/ 332894 w 1000647"/>
              <a:gd name="connsiteY111" fmla="*/ 96195 h 844159"/>
              <a:gd name="connsiteX112" fmla="*/ 336822 w 1000647"/>
              <a:gd name="connsiteY112" fmla="*/ 87361 h 844159"/>
              <a:gd name="connsiteX113" fmla="*/ 336822 w 1000647"/>
              <a:gd name="connsiteY113" fmla="*/ 74600 h 844159"/>
              <a:gd name="connsiteX114" fmla="*/ 334858 w 1000647"/>
              <a:gd name="connsiteY114" fmla="*/ 53005 h 844159"/>
              <a:gd name="connsiteX115" fmla="*/ 315219 w 1000647"/>
              <a:gd name="connsiteY115" fmla="*/ 31411 h 844159"/>
              <a:gd name="connsiteX116" fmla="*/ 311291 w 1000647"/>
              <a:gd name="connsiteY116" fmla="*/ 29447 h 844159"/>
              <a:gd name="connsiteX117" fmla="*/ 300489 w 1000647"/>
              <a:gd name="connsiteY117" fmla="*/ 33374 h 844159"/>
              <a:gd name="connsiteX118" fmla="*/ 298525 w 1000647"/>
              <a:gd name="connsiteY118" fmla="*/ 33374 h 844159"/>
              <a:gd name="connsiteX119" fmla="*/ 296561 w 1000647"/>
              <a:gd name="connsiteY119" fmla="*/ 31411 h 844159"/>
              <a:gd name="connsiteX120" fmla="*/ 284777 w 1000647"/>
              <a:gd name="connsiteY120" fmla="*/ 26503 h 844159"/>
              <a:gd name="connsiteX121" fmla="*/ 280849 w 1000647"/>
              <a:gd name="connsiteY121" fmla="*/ 17668 h 844159"/>
              <a:gd name="connsiteX122" fmla="*/ 276921 w 1000647"/>
              <a:gd name="connsiteY122" fmla="*/ 10797 h 844159"/>
              <a:gd name="connsiteX123" fmla="*/ 270047 w 1000647"/>
              <a:gd name="connsiteY123" fmla="*/ 12761 h 844159"/>
              <a:gd name="connsiteX124" fmla="*/ 268083 w 1000647"/>
              <a:gd name="connsiteY124" fmla="*/ 12761 h 844159"/>
              <a:gd name="connsiteX125" fmla="*/ 259245 w 1000647"/>
              <a:gd name="connsiteY125" fmla="*/ 12761 h 844159"/>
              <a:gd name="connsiteX126" fmla="*/ 252371 w 1000647"/>
              <a:gd name="connsiteY126" fmla="*/ 12761 h 844159"/>
              <a:gd name="connsiteX127" fmla="*/ 248443 w 1000647"/>
              <a:gd name="connsiteY127" fmla="*/ 5889 h 844159"/>
              <a:gd name="connsiteX128" fmla="*/ 244515 w 1000647"/>
              <a:gd name="connsiteY128" fmla="*/ 5889 h 844159"/>
              <a:gd name="connsiteX129" fmla="*/ 246479 w 1000647"/>
              <a:gd name="connsiteY129" fmla="*/ 5889 h 844159"/>
              <a:gd name="connsiteX130" fmla="*/ 248443 w 1000647"/>
              <a:gd name="connsiteY130" fmla="*/ 12761 h 844159"/>
              <a:gd name="connsiteX131" fmla="*/ 248443 w 1000647"/>
              <a:gd name="connsiteY131" fmla="*/ 14724 h 844159"/>
              <a:gd name="connsiteX132" fmla="*/ 246479 w 1000647"/>
              <a:gd name="connsiteY132" fmla="*/ 14724 h 844159"/>
              <a:gd name="connsiteX133" fmla="*/ 243533 w 1000647"/>
              <a:gd name="connsiteY133" fmla="*/ 19632 h 844159"/>
              <a:gd name="connsiteX134" fmla="*/ 241569 w 1000647"/>
              <a:gd name="connsiteY134" fmla="*/ 19632 h 844159"/>
              <a:gd name="connsiteX135" fmla="*/ 239605 w 1000647"/>
              <a:gd name="connsiteY135" fmla="*/ 17668 h 844159"/>
              <a:gd name="connsiteX136" fmla="*/ 239605 w 1000647"/>
              <a:gd name="connsiteY136" fmla="*/ 15705 h 844159"/>
              <a:gd name="connsiteX137" fmla="*/ 237641 w 1000647"/>
              <a:gd name="connsiteY137" fmla="*/ 13742 h 844159"/>
              <a:gd name="connsiteX138" fmla="*/ 237641 w 1000647"/>
              <a:gd name="connsiteY138" fmla="*/ 11779 h 844159"/>
              <a:gd name="connsiteX139" fmla="*/ 235677 w 1000647"/>
              <a:gd name="connsiteY139" fmla="*/ 11779 h 844159"/>
              <a:gd name="connsiteX140" fmla="*/ 233714 w 1000647"/>
              <a:gd name="connsiteY140" fmla="*/ 7853 h 844159"/>
              <a:gd name="connsiteX141" fmla="*/ 228804 w 1000647"/>
              <a:gd name="connsiteY141" fmla="*/ 0 h 844159"/>
              <a:gd name="connsiteX142" fmla="*/ 228804 w 1000647"/>
              <a:gd name="connsiteY142" fmla="*/ 8834 h 844159"/>
              <a:gd name="connsiteX143" fmla="*/ 226840 w 1000647"/>
              <a:gd name="connsiteY143" fmla="*/ 28466 h 844159"/>
              <a:gd name="connsiteX144" fmla="*/ 222912 w 1000647"/>
              <a:gd name="connsiteY144" fmla="*/ 35337 h 844159"/>
              <a:gd name="connsiteX145" fmla="*/ 216038 w 1000647"/>
              <a:gd name="connsiteY145" fmla="*/ 37300 h 844159"/>
              <a:gd name="connsiteX146" fmla="*/ 216038 w 1000647"/>
              <a:gd name="connsiteY146" fmla="*/ 39263 h 844159"/>
              <a:gd name="connsiteX147" fmla="*/ 218002 w 1000647"/>
              <a:gd name="connsiteY147" fmla="*/ 46134 h 844159"/>
              <a:gd name="connsiteX148" fmla="*/ 214074 w 1000647"/>
              <a:gd name="connsiteY148" fmla="*/ 58895 h 844159"/>
              <a:gd name="connsiteX149" fmla="*/ 212110 w 1000647"/>
              <a:gd name="connsiteY149" fmla="*/ 62821 h 844159"/>
              <a:gd name="connsiteX150" fmla="*/ 212110 w 1000647"/>
              <a:gd name="connsiteY150" fmla="*/ 71655 h 844159"/>
              <a:gd name="connsiteX151" fmla="*/ 214074 w 1000647"/>
              <a:gd name="connsiteY151" fmla="*/ 71655 h 844159"/>
              <a:gd name="connsiteX152" fmla="*/ 218002 w 1000647"/>
              <a:gd name="connsiteY152" fmla="*/ 71655 h 844159"/>
              <a:gd name="connsiteX153" fmla="*/ 218002 w 1000647"/>
              <a:gd name="connsiteY153" fmla="*/ 80490 h 844159"/>
              <a:gd name="connsiteX154" fmla="*/ 211128 w 1000647"/>
              <a:gd name="connsiteY154" fmla="*/ 80490 h 844159"/>
              <a:gd name="connsiteX155" fmla="*/ 202290 w 1000647"/>
              <a:gd name="connsiteY155" fmla="*/ 95213 h 844159"/>
              <a:gd name="connsiteX156" fmla="*/ 206218 w 1000647"/>
              <a:gd name="connsiteY156" fmla="*/ 95213 h 844159"/>
              <a:gd name="connsiteX157" fmla="*/ 208182 w 1000647"/>
              <a:gd name="connsiteY157" fmla="*/ 95213 h 844159"/>
              <a:gd name="connsiteX158" fmla="*/ 208182 w 1000647"/>
              <a:gd name="connsiteY158" fmla="*/ 99140 h 844159"/>
              <a:gd name="connsiteX159" fmla="*/ 206218 w 1000647"/>
              <a:gd name="connsiteY159" fmla="*/ 103066 h 844159"/>
              <a:gd name="connsiteX160" fmla="*/ 208182 w 1000647"/>
              <a:gd name="connsiteY160" fmla="*/ 103066 h 844159"/>
              <a:gd name="connsiteX161" fmla="*/ 208182 w 1000647"/>
              <a:gd name="connsiteY161" fmla="*/ 105029 h 844159"/>
              <a:gd name="connsiteX162" fmla="*/ 212110 w 1000647"/>
              <a:gd name="connsiteY162" fmla="*/ 105029 h 844159"/>
              <a:gd name="connsiteX163" fmla="*/ 205236 w 1000647"/>
              <a:gd name="connsiteY163" fmla="*/ 108955 h 844159"/>
              <a:gd name="connsiteX164" fmla="*/ 205236 w 1000647"/>
              <a:gd name="connsiteY164" fmla="*/ 110919 h 844159"/>
              <a:gd name="connsiteX165" fmla="*/ 203272 w 1000647"/>
              <a:gd name="connsiteY165" fmla="*/ 110919 h 844159"/>
              <a:gd name="connsiteX166" fmla="*/ 203272 w 1000647"/>
              <a:gd name="connsiteY166" fmla="*/ 114845 h 844159"/>
              <a:gd name="connsiteX167" fmla="*/ 199344 w 1000647"/>
              <a:gd name="connsiteY167" fmla="*/ 107974 h 844159"/>
              <a:gd name="connsiteX168" fmla="*/ 197380 w 1000647"/>
              <a:gd name="connsiteY168" fmla="*/ 107974 h 844159"/>
              <a:gd name="connsiteX169" fmla="*/ 197380 w 1000647"/>
              <a:gd name="connsiteY169" fmla="*/ 104048 h 844159"/>
              <a:gd name="connsiteX170" fmla="*/ 195416 w 1000647"/>
              <a:gd name="connsiteY170" fmla="*/ 104048 h 844159"/>
              <a:gd name="connsiteX171" fmla="*/ 197380 w 1000647"/>
              <a:gd name="connsiteY171" fmla="*/ 107974 h 844159"/>
              <a:gd name="connsiteX172" fmla="*/ 197380 w 1000647"/>
              <a:gd name="connsiteY172" fmla="*/ 111900 h 844159"/>
              <a:gd name="connsiteX173" fmla="*/ 197380 w 1000647"/>
              <a:gd name="connsiteY173" fmla="*/ 118771 h 844159"/>
              <a:gd name="connsiteX174" fmla="*/ 193452 w 1000647"/>
              <a:gd name="connsiteY174" fmla="*/ 120734 h 844159"/>
              <a:gd name="connsiteX175" fmla="*/ 193452 w 1000647"/>
              <a:gd name="connsiteY175" fmla="*/ 122698 h 844159"/>
              <a:gd name="connsiteX176" fmla="*/ 191488 w 1000647"/>
              <a:gd name="connsiteY176" fmla="*/ 122698 h 844159"/>
              <a:gd name="connsiteX177" fmla="*/ 191488 w 1000647"/>
              <a:gd name="connsiteY177" fmla="*/ 124661 h 844159"/>
              <a:gd name="connsiteX178" fmla="*/ 189524 w 1000647"/>
              <a:gd name="connsiteY178" fmla="*/ 126624 h 844159"/>
              <a:gd name="connsiteX179" fmla="*/ 191488 w 1000647"/>
              <a:gd name="connsiteY179" fmla="*/ 126624 h 844159"/>
              <a:gd name="connsiteX180" fmla="*/ 189524 w 1000647"/>
              <a:gd name="connsiteY180" fmla="*/ 133495 h 844159"/>
              <a:gd name="connsiteX181" fmla="*/ 196398 w 1000647"/>
              <a:gd name="connsiteY181" fmla="*/ 133495 h 844159"/>
              <a:gd name="connsiteX182" fmla="*/ 187560 w 1000647"/>
              <a:gd name="connsiteY182" fmla="*/ 140366 h 844159"/>
              <a:gd name="connsiteX183" fmla="*/ 185596 w 1000647"/>
              <a:gd name="connsiteY183" fmla="*/ 147237 h 844159"/>
              <a:gd name="connsiteX184" fmla="*/ 185596 w 1000647"/>
              <a:gd name="connsiteY184" fmla="*/ 149200 h 844159"/>
              <a:gd name="connsiteX185" fmla="*/ 189524 w 1000647"/>
              <a:gd name="connsiteY185" fmla="*/ 158034 h 844159"/>
              <a:gd name="connsiteX186" fmla="*/ 182650 w 1000647"/>
              <a:gd name="connsiteY186" fmla="*/ 158034 h 844159"/>
              <a:gd name="connsiteX187" fmla="*/ 173812 w 1000647"/>
              <a:gd name="connsiteY187" fmla="*/ 168832 h 844159"/>
              <a:gd name="connsiteX188" fmla="*/ 164974 w 1000647"/>
              <a:gd name="connsiteY188" fmla="*/ 188463 h 844159"/>
              <a:gd name="connsiteX189" fmla="*/ 164974 w 1000647"/>
              <a:gd name="connsiteY189" fmla="*/ 190427 h 844159"/>
              <a:gd name="connsiteX190" fmla="*/ 164974 w 1000647"/>
              <a:gd name="connsiteY190" fmla="*/ 194353 h 844159"/>
              <a:gd name="connsiteX191" fmla="*/ 163010 w 1000647"/>
              <a:gd name="connsiteY191" fmla="*/ 196316 h 844159"/>
              <a:gd name="connsiteX192" fmla="*/ 161046 w 1000647"/>
              <a:gd name="connsiteY192" fmla="*/ 196316 h 844159"/>
              <a:gd name="connsiteX193" fmla="*/ 159082 w 1000647"/>
              <a:gd name="connsiteY193" fmla="*/ 198279 h 844159"/>
              <a:gd name="connsiteX194" fmla="*/ 155154 w 1000647"/>
              <a:gd name="connsiteY194" fmla="*/ 206132 h 844159"/>
              <a:gd name="connsiteX195" fmla="*/ 153190 w 1000647"/>
              <a:gd name="connsiteY195" fmla="*/ 218892 h 844159"/>
              <a:gd name="connsiteX196" fmla="*/ 151226 w 1000647"/>
              <a:gd name="connsiteY196" fmla="*/ 225764 h 844159"/>
              <a:gd name="connsiteX197" fmla="*/ 151226 w 1000647"/>
              <a:gd name="connsiteY197" fmla="*/ 229690 h 844159"/>
              <a:gd name="connsiteX198" fmla="*/ 149262 w 1000647"/>
              <a:gd name="connsiteY198" fmla="*/ 231653 h 844159"/>
              <a:gd name="connsiteX199" fmla="*/ 151226 w 1000647"/>
              <a:gd name="connsiteY199" fmla="*/ 231653 h 844159"/>
              <a:gd name="connsiteX200" fmla="*/ 153190 w 1000647"/>
              <a:gd name="connsiteY200" fmla="*/ 233616 h 844159"/>
              <a:gd name="connsiteX201" fmla="*/ 155154 w 1000647"/>
              <a:gd name="connsiteY201" fmla="*/ 235579 h 844159"/>
              <a:gd name="connsiteX202" fmla="*/ 153190 w 1000647"/>
              <a:gd name="connsiteY202" fmla="*/ 237542 h 844159"/>
              <a:gd name="connsiteX203" fmla="*/ 153190 w 1000647"/>
              <a:gd name="connsiteY203" fmla="*/ 239506 h 844159"/>
              <a:gd name="connsiteX204" fmla="*/ 155154 w 1000647"/>
              <a:gd name="connsiteY204" fmla="*/ 239506 h 844159"/>
              <a:gd name="connsiteX205" fmla="*/ 157118 w 1000647"/>
              <a:gd name="connsiteY205" fmla="*/ 239506 h 844159"/>
              <a:gd name="connsiteX206" fmla="*/ 159082 w 1000647"/>
              <a:gd name="connsiteY206" fmla="*/ 241469 h 844159"/>
              <a:gd name="connsiteX207" fmla="*/ 159082 w 1000647"/>
              <a:gd name="connsiteY207" fmla="*/ 245395 h 844159"/>
              <a:gd name="connsiteX208" fmla="*/ 157118 w 1000647"/>
              <a:gd name="connsiteY208" fmla="*/ 245395 h 844159"/>
              <a:gd name="connsiteX209" fmla="*/ 157118 w 1000647"/>
              <a:gd name="connsiteY209" fmla="*/ 247358 h 844159"/>
              <a:gd name="connsiteX210" fmla="*/ 150244 w 1000647"/>
              <a:gd name="connsiteY210" fmla="*/ 247358 h 844159"/>
              <a:gd name="connsiteX211" fmla="*/ 148280 w 1000647"/>
              <a:gd name="connsiteY211" fmla="*/ 245395 h 844159"/>
              <a:gd name="connsiteX212" fmla="*/ 146316 w 1000647"/>
              <a:gd name="connsiteY212" fmla="*/ 245395 h 844159"/>
              <a:gd name="connsiteX213" fmla="*/ 144352 w 1000647"/>
              <a:gd name="connsiteY213" fmla="*/ 243432 h 844159"/>
              <a:gd name="connsiteX214" fmla="*/ 144352 w 1000647"/>
              <a:gd name="connsiteY214" fmla="*/ 241469 h 844159"/>
              <a:gd name="connsiteX215" fmla="*/ 137479 w 1000647"/>
              <a:gd name="connsiteY215" fmla="*/ 261100 h 844159"/>
              <a:gd name="connsiteX216" fmla="*/ 141407 w 1000647"/>
              <a:gd name="connsiteY216" fmla="*/ 263064 h 844159"/>
              <a:gd name="connsiteX217" fmla="*/ 141407 w 1000647"/>
              <a:gd name="connsiteY217" fmla="*/ 273861 h 844159"/>
              <a:gd name="connsiteX218" fmla="*/ 134533 w 1000647"/>
              <a:gd name="connsiteY218" fmla="*/ 269935 h 844159"/>
              <a:gd name="connsiteX219" fmla="*/ 132569 w 1000647"/>
              <a:gd name="connsiteY219" fmla="*/ 269935 h 844159"/>
              <a:gd name="connsiteX220" fmla="*/ 127659 w 1000647"/>
              <a:gd name="connsiteY220" fmla="*/ 281714 h 844159"/>
              <a:gd name="connsiteX221" fmla="*/ 112929 w 1000647"/>
              <a:gd name="connsiteY221" fmla="*/ 324903 h 844159"/>
              <a:gd name="connsiteX222" fmla="*/ 112929 w 1000647"/>
              <a:gd name="connsiteY222" fmla="*/ 328829 h 844159"/>
              <a:gd name="connsiteX223" fmla="*/ 116857 w 1000647"/>
              <a:gd name="connsiteY223" fmla="*/ 326866 h 844159"/>
              <a:gd name="connsiteX224" fmla="*/ 120785 w 1000647"/>
              <a:gd name="connsiteY224" fmla="*/ 326866 h 844159"/>
              <a:gd name="connsiteX225" fmla="*/ 120785 w 1000647"/>
              <a:gd name="connsiteY225" fmla="*/ 330793 h 844159"/>
              <a:gd name="connsiteX226" fmla="*/ 118821 w 1000647"/>
              <a:gd name="connsiteY226" fmla="*/ 334719 h 844159"/>
              <a:gd name="connsiteX227" fmla="*/ 108019 w 1000647"/>
              <a:gd name="connsiteY227" fmla="*/ 334719 h 844159"/>
              <a:gd name="connsiteX228" fmla="*/ 99181 w 1000647"/>
              <a:gd name="connsiteY228" fmla="*/ 356314 h 844159"/>
              <a:gd name="connsiteX229" fmla="*/ 95253 w 1000647"/>
              <a:gd name="connsiteY229" fmla="*/ 363185 h 844159"/>
              <a:gd name="connsiteX230" fmla="*/ 99181 w 1000647"/>
              <a:gd name="connsiteY230" fmla="*/ 363185 h 844159"/>
              <a:gd name="connsiteX231" fmla="*/ 101145 w 1000647"/>
              <a:gd name="connsiteY231" fmla="*/ 363185 h 844159"/>
              <a:gd name="connsiteX232" fmla="*/ 103109 w 1000647"/>
              <a:gd name="connsiteY232" fmla="*/ 367111 h 844159"/>
              <a:gd name="connsiteX233" fmla="*/ 103109 w 1000647"/>
              <a:gd name="connsiteY233" fmla="*/ 369074 h 844159"/>
              <a:gd name="connsiteX234" fmla="*/ 105073 w 1000647"/>
              <a:gd name="connsiteY234" fmla="*/ 371037 h 844159"/>
              <a:gd name="connsiteX235" fmla="*/ 115875 w 1000647"/>
              <a:gd name="connsiteY235" fmla="*/ 374964 h 844159"/>
              <a:gd name="connsiteX236" fmla="*/ 119803 w 1000647"/>
              <a:gd name="connsiteY236" fmla="*/ 387724 h 844159"/>
              <a:gd name="connsiteX237" fmla="*/ 109001 w 1000647"/>
              <a:gd name="connsiteY237" fmla="*/ 383798 h 844159"/>
              <a:gd name="connsiteX238" fmla="*/ 108019 w 1000647"/>
              <a:gd name="connsiteY238" fmla="*/ 381835 h 844159"/>
              <a:gd name="connsiteX239" fmla="*/ 106055 w 1000647"/>
              <a:gd name="connsiteY239" fmla="*/ 381835 h 844159"/>
              <a:gd name="connsiteX240" fmla="*/ 95253 w 1000647"/>
              <a:gd name="connsiteY240" fmla="*/ 374964 h 844159"/>
              <a:gd name="connsiteX241" fmla="*/ 93289 w 1000647"/>
              <a:gd name="connsiteY241" fmla="*/ 374964 h 844159"/>
              <a:gd name="connsiteX242" fmla="*/ 93289 w 1000647"/>
              <a:gd name="connsiteY242" fmla="*/ 376927 h 844159"/>
              <a:gd name="connsiteX243" fmla="*/ 91325 w 1000647"/>
              <a:gd name="connsiteY243" fmla="*/ 378890 h 844159"/>
              <a:gd name="connsiteX244" fmla="*/ 87397 w 1000647"/>
              <a:gd name="connsiteY244" fmla="*/ 378890 h 844159"/>
              <a:gd name="connsiteX245" fmla="*/ 74631 w 1000647"/>
              <a:gd name="connsiteY245" fmla="*/ 400485 h 844159"/>
              <a:gd name="connsiteX246" fmla="*/ 78559 w 1000647"/>
              <a:gd name="connsiteY246" fmla="*/ 402448 h 844159"/>
              <a:gd name="connsiteX247" fmla="*/ 80523 w 1000647"/>
              <a:gd name="connsiteY247" fmla="*/ 402448 h 844159"/>
              <a:gd name="connsiteX248" fmla="*/ 82487 w 1000647"/>
              <a:gd name="connsiteY248" fmla="*/ 406374 h 844159"/>
              <a:gd name="connsiteX249" fmla="*/ 80523 w 1000647"/>
              <a:gd name="connsiteY249" fmla="*/ 408337 h 844159"/>
              <a:gd name="connsiteX250" fmla="*/ 80523 w 1000647"/>
              <a:gd name="connsiteY250" fmla="*/ 410301 h 844159"/>
              <a:gd name="connsiteX251" fmla="*/ 78559 w 1000647"/>
              <a:gd name="connsiteY251" fmla="*/ 410301 h 844159"/>
              <a:gd name="connsiteX252" fmla="*/ 80523 w 1000647"/>
              <a:gd name="connsiteY252" fmla="*/ 417172 h 844159"/>
              <a:gd name="connsiteX253" fmla="*/ 80523 w 1000647"/>
              <a:gd name="connsiteY253" fmla="*/ 421098 h 844159"/>
              <a:gd name="connsiteX254" fmla="*/ 80523 w 1000647"/>
              <a:gd name="connsiteY254" fmla="*/ 423061 h 844159"/>
              <a:gd name="connsiteX255" fmla="*/ 80523 w 1000647"/>
              <a:gd name="connsiteY255" fmla="*/ 425024 h 844159"/>
              <a:gd name="connsiteX256" fmla="*/ 76595 w 1000647"/>
              <a:gd name="connsiteY256" fmla="*/ 425024 h 844159"/>
              <a:gd name="connsiteX257" fmla="*/ 74631 w 1000647"/>
              <a:gd name="connsiteY257" fmla="*/ 423061 h 844159"/>
              <a:gd name="connsiteX258" fmla="*/ 72667 w 1000647"/>
              <a:gd name="connsiteY258" fmla="*/ 421098 h 844159"/>
              <a:gd name="connsiteX259" fmla="*/ 68739 w 1000647"/>
              <a:gd name="connsiteY259" fmla="*/ 421098 h 844159"/>
              <a:gd name="connsiteX260" fmla="*/ 68739 w 1000647"/>
              <a:gd name="connsiteY260" fmla="*/ 419135 h 844159"/>
              <a:gd name="connsiteX261" fmla="*/ 66775 w 1000647"/>
              <a:gd name="connsiteY261" fmla="*/ 421098 h 844159"/>
              <a:gd name="connsiteX262" fmla="*/ 64811 w 1000647"/>
              <a:gd name="connsiteY262" fmla="*/ 423061 h 844159"/>
              <a:gd name="connsiteX263" fmla="*/ 62847 w 1000647"/>
              <a:gd name="connsiteY263" fmla="*/ 423061 h 844159"/>
              <a:gd name="connsiteX264" fmla="*/ 62847 w 1000647"/>
              <a:gd name="connsiteY264" fmla="*/ 425024 h 844159"/>
              <a:gd name="connsiteX265" fmla="*/ 60883 w 1000647"/>
              <a:gd name="connsiteY265" fmla="*/ 425024 h 844159"/>
              <a:gd name="connsiteX266" fmla="*/ 60883 w 1000647"/>
              <a:gd name="connsiteY266" fmla="*/ 426987 h 844159"/>
              <a:gd name="connsiteX267" fmla="*/ 60883 w 1000647"/>
              <a:gd name="connsiteY267" fmla="*/ 430914 h 844159"/>
              <a:gd name="connsiteX268" fmla="*/ 58919 w 1000647"/>
              <a:gd name="connsiteY268" fmla="*/ 432877 h 844159"/>
              <a:gd name="connsiteX269" fmla="*/ 56955 w 1000647"/>
              <a:gd name="connsiteY269" fmla="*/ 432877 h 844159"/>
              <a:gd name="connsiteX270" fmla="*/ 53027 w 1000647"/>
              <a:gd name="connsiteY270" fmla="*/ 428951 h 844159"/>
              <a:gd name="connsiteX271" fmla="*/ 53027 w 1000647"/>
              <a:gd name="connsiteY271" fmla="*/ 425024 h 844159"/>
              <a:gd name="connsiteX272" fmla="*/ 54991 w 1000647"/>
              <a:gd name="connsiteY272" fmla="*/ 423061 h 844159"/>
              <a:gd name="connsiteX273" fmla="*/ 53027 w 1000647"/>
              <a:gd name="connsiteY273" fmla="*/ 423061 h 844159"/>
              <a:gd name="connsiteX274" fmla="*/ 51063 w 1000647"/>
              <a:gd name="connsiteY274" fmla="*/ 425024 h 844159"/>
              <a:gd name="connsiteX275" fmla="*/ 51063 w 1000647"/>
              <a:gd name="connsiteY275" fmla="*/ 426987 h 844159"/>
              <a:gd name="connsiteX276" fmla="*/ 51063 w 1000647"/>
              <a:gd name="connsiteY276" fmla="*/ 430914 h 844159"/>
              <a:gd name="connsiteX277" fmla="*/ 44190 w 1000647"/>
              <a:gd name="connsiteY277" fmla="*/ 445638 h 844159"/>
              <a:gd name="connsiteX278" fmla="*/ 33388 w 1000647"/>
              <a:gd name="connsiteY278" fmla="*/ 465269 h 844159"/>
              <a:gd name="connsiteX279" fmla="*/ 22586 w 1000647"/>
              <a:gd name="connsiteY279" fmla="*/ 476067 h 844159"/>
              <a:gd name="connsiteX280" fmla="*/ 18658 w 1000647"/>
              <a:gd name="connsiteY280" fmla="*/ 482938 h 844159"/>
              <a:gd name="connsiteX281" fmla="*/ 10802 w 1000647"/>
              <a:gd name="connsiteY281" fmla="*/ 490790 h 844159"/>
              <a:gd name="connsiteX282" fmla="*/ 12766 w 1000647"/>
              <a:gd name="connsiteY282" fmla="*/ 494717 h 844159"/>
              <a:gd name="connsiteX283" fmla="*/ 12766 w 1000647"/>
              <a:gd name="connsiteY283" fmla="*/ 498643 h 844159"/>
              <a:gd name="connsiteX284" fmla="*/ 10802 w 1000647"/>
              <a:gd name="connsiteY284" fmla="*/ 502569 h 844159"/>
              <a:gd name="connsiteX285" fmla="*/ 12766 w 1000647"/>
              <a:gd name="connsiteY285" fmla="*/ 504532 h 844159"/>
              <a:gd name="connsiteX286" fmla="*/ 14730 w 1000647"/>
              <a:gd name="connsiteY286" fmla="*/ 506495 h 844159"/>
              <a:gd name="connsiteX287" fmla="*/ 16694 w 1000647"/>
              <a:gd name="connsiteY287" fmla="*/ 510422 h 844159"/>
              <a:gd name="connsiteX288" fmla="*/ 14730 w 1000647"/>
              <a:gd name="connsiteY288" fmla="*/ 517293 h 844159"/>
              <a:gd name="connsiteX289" fmla="*/ 18658 w 1000647"/>
              <a:gd name="connsiteY289" fmla="*/ 519256 h 844159"/>
              <a:gd name="connsiteX290" fmla="*/ 18658 w 1000647"/>
              <a:gd name="connsiteY290" fmla="*/ 528090 h 844159"/>
              <a:gd name="connsiteX291" fmla="*/ 14730 w 1000647"/>
              <a:gd name="connsiteY291" fmla="*/ 539869 h 844159"/>
              <a:gd name="connsiteX292" fmla="*/ 5892 w 1000647"/>
              <a:gd name="connsiteY292" fmla="*/ 554593 h 844159"/>
              <a:gd name="connsiteX293" fmla="*/ 16694 w 1000647"/>
              <a:gd name="connsiteY293" fmla="*/ 554593 h 844159"/>
              <a:gd name="connsiteX294" fmla="*/ 3928 w 1000647"/>
              <a:gd name="connsiteY294" fmla="*/ 561464 h 844159"/>
              <a:gd name="connsiteX295" fmla="*/ 0 w 1000647"/>
              <a:gd name="connsiteY295" fmla="*/ 573243 h 844159"/>
              <a:gd name="connsiteX296" fmla="*/ 1964 w 1000647"/>
              <a:gd name="connsiteY296" fmla="*/ 580114 h 844159"/>
              <a:gd name="connsiteX297" fmla="*/ 0 w 1000647"/>
              <a:gd name="connsiteY297" fmla="*/ 586004 h 844159"/>
              <a:gd name="connsiteX298" fmla="*/ 1964 w 1000647"/>
              <a:gd name="connsiteY298" fmla="*/ 594838 h 844159"/>
              <a:gd name="connsiteX299" fmla="*/ 0 w 1000647"/>
              <a:gd name="connsiteY299" fmla="*/ 609561 h 844159"/>
              <a:gd name="connsiteX300" fmla="*/ 1964 w 1000647"/>
              <a:gd name="connsiteY300" fmla="*/ 618396 h 84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1000647" h="844159">
                <a:moveTo>
                  <a:pt x="1964" y="618396"/>
                </a:moveTo>
                <a:cubicBezTo>
                  <a:pt x="3928" y="616433"/>
                  <a:pt x="8838" y="616433"/>
                  <a:pt x="10802" y="616433"/>
                </a:cubicBezTo>
                <a:cubicBezTo>
                  <a:pt x="12766" y="616433"/>
                  <a:pt x="14730" y="616433"/>
                  <a:pt x="17676" y="616433"/>
                </a:cubicBezTo>
                <a:cubicBezTo>
                  <a:pt x="71685" y="634101"/>
                  <a:pt x="71685" y="634101"/>
                  <a:pt x="71685" y="634101"/>
                </a:cubicBezTo>
                <a:lnTo>
                  <a:pt x="73649" y="634101"/>
                </a:lnTo>
                <a:cubicBezTo>
                  <a:pt x="75613" y="634101"/>
                  <a:pt x="77577" y="634101"/>
                  <a:pt x="80523" y="634101"/>
                </a:cubicBezTo>
                <a:cubicBezTo>
                  <a:pt x="324057" y="707719"/>
                  <a:pt x="324057" y="707719"/>
                  <a:pt x="324057" y="707719"/>
                </a:cubicBezTo>
                <a:cubicBezTo>
                  <a:pt x="484121" y="748946"/>
                  <a:pt x="484121" y="748946"/>
                  <a:pt x="484121" y="748946"/>
                </a:cubicBezTo>
                <a:cubicBezTo>
                  <a:pt x="492959" y="750909"/>
                  <a:pt x="498851" y="759743"/>
                  <a:pt x="498851" y="768578"/>
                </a:cubicBezTo>
                <a:cubicBezTo>
                  <a:pt x="621599" y="799006"/>
                  <a:pt x="621599" y="799006"/>
                  <a:pt x="621599" y="799006"/>
                </a:cubicBezTo>
                <a:cubicBezTo>
                  <a:pt x="817997" y="844159"/>
                  <a:pt x="817997" y="844159"/>
                  <a:pt x="817997" y="844159"/>
                </a:cubicBezTo>
                <a:cubicBezTo>
                  <a:pt x="878881" y="573243"/>
                  <a:pt x="878881" y="573243"/>
                  <a:pt x="878881" y="573243"/>
                </a:cubicBezTo>
                <a:cubicBezTo>
                  <a:pt x="878881" y="566372"/>
                  <a:pt x="878881" y="566372"/>
                  <a:pt x="878881" y="566372"/>
                </a:cubicBezTo>
                <a:cubicBezTo>
                  <a:pt x="878881" y="564409"/>
                  <a:pt x="878881" y="564409"/>
                  <a:pt x="878881" y="564409"/>
                </a:cubicBezTo>
                <a:cubicBezTo>
                  <a:pt x="882809" y="557538"/>
                  <a:pt x="882809" y="557538"/>
                  <a:pt x="882809" y="557538"/>
                </a:cubicBezTo>
                <a:cubicBezTo>
                  <a:pt x="882809" y="555575"/>
                  <a:pt x="884773" y="555575"/>
                  <a:pt x="884773" y="555575"/>
                </a:cubicBezTo>
                <a:cubicBezTo>
                  <a:pt x="886737" y="555575"/>
                  <a:pt x="886737" y="555575"/>
                  <a:pt x="886737" y="555575"/>
                </a:cubicBezTo>
                <a:cubicBezTo>
                  <a:pt x="890664" y="542814"/>
                  <a:pt x="890664" y="542814"/>
                  <a:pt x="890664" y="542814"/>
                </a:cubicBezTo>
                <a:cubicBezTo>
                  <a:pt x="890664" y="540851"/>
                  <a:pt x="890664" y="540851"/>
                  <a:pt x="892628" y="540851"/>
                </a:cubicBezTo>
                <a:cubicBezTo>
                  <a:pt x="896556" y="536924"/>
                  <a:pt x="896556" y="536924"/>
                  <a:pt x="896556" y="536924"/>
                </a:cubicBezTo>
                <a:cubicBezTo>
                  <a:pt x="892628" y="526127"/>
                  <a:pt x="892628" y="526127"/>
                  <a:pt x="892628" y="526127"/>
                </a:cubicBezTo>
                <a:lnTo>
                  <a:pt x="894593" y="524164"/>
                </a:lnTo>
                <a:cubicBezTo>
                  <a:pt x="905394" y="513367"/>
                  <a:pt x="905394" y="513367"/>
                  <a:pt x="905394" y="513367"/>
                </a:cubicBezTo>
                <a:cubicBezTo>
                  <a:pt x="898520" y="509440"/>
                  <a:pt x="898520" y="509440"/>
                  <a:pt x="898520" y="509440"/>
                </a:cubicBezTo>
                <a:cubicBezTo>
                  <a:pt x="898520" y="507477"/>
                  <a:pt x="898520" y="507477"/>
                  <a:pt x="898520" y="507477"/>
                </a:cubicBezTo>
                <a:cubicBezTo>
                  <a:pt x="898520" y="500606"/>
                  <a:pt x="898520" y="500606"/>
                  <a:pt x="898520" y="500606"/>
                </a:cubicBezTo>
                <a:cubicBezTo>
                  <a:pt x="896556" y="500606"/>
                  <a:pt x="896556" y="500606"/>
                  <a:pt x="896556" y="500606"/>
                </a:cubicBezTo>
                <a:cubicBezTo>
                  <a:pt x="894593" y="502569"/>
                  <a:pt x="894593" y="502569"/>
                  <a:pt x="894593" y="502569"/>
                </a:cubicBezTo>
                <a:cubicBezTo>
                  <a:pt x="894593" y="502569"/>
                  <a:pt x="894593" y="502569"/>
                  <a:pt x="892628" y="502569"/>
                </a:cubicBezTo>
                <a:cubicBezTo>
                  <a:pt x="892628" y="502569"/>
                  <a:pt x="890664" y="502569"/>
                  <a:pt x="890664" y="500606"/>
                </a:cubicBezTo>
                <a:cubicBezTo>
                  <a:pt x="888701" y="496680"/>
                  <a:pt x="888701" y="496680"/>
                  <a:pt x="888701" y="496680"/>
                </a:cubicBezTo>
                <a:cubicBezTo>
                  <a:pt x="884773" y="496680"/>
                  <a:pt x="884773" y="496680"/>
                  <a:pt x="884773" y="496680"/>
                </a:cubicBezTo>
                <a:cubicBezTo>
                  <a:pt x="882809" y="496680"/>
                  <a:pt x="882809" y="496680"/>
                  <a:pt x="882809" y="496680"/>
                </a:cubicBezTo>
                <a:cubicBezTo>
                  <a:pt x="882809" y="496680"/>
                  <a:pt x="882809" y="496680"/>
                  <a:pt x="880845" y="496680"/>
                </a:cubicBezTo>
                <a:cubicBezTo>
                  <a:pt x="876917" y="489809"/>
                  <a:pt x="876917" y="489809"/>
                  <a:pt x="876917" y="489809"/>
                </a:cubicBezTo>
                <a:cubicBezTo>
                  <a:pt x="876917" y="487845"/>
                  <a:pt x="876917" y="487845"/>
                  <a:pt x="876917" y="487845"/>
                </a:cubicBezTo>
                <a:cubicBezTo>
                  <a:pt x="878881" y="479011"/>
                  <a:pt x="878881" y="479011"/>
                  <a:pt x="878881" y="479011"/>
                </a:cubicBezTo>
                <a:cubicBezTo>
                  <a:pt x="878881" y="470177"/>
                  <a:pt x="878881" y="470177"/>
                  <a:pt x="878881" y="470177"/>
                </a:cubicBezTo>
                <a:cubicBezTo>
                  <a:pt x="876917" y="470177"/>
                  <a:pt x="878881" y="470177"/>
                  <a:pt x="878881" y="468214"/>
                </a:cubicBezTo>
                <a:cubicBezTo>
                  <a:pt x="880845" y="464288"/>
                  <a:pt x="880845" y="464288"/>
                  <a:pt x="880845" y="464288"/>
                </a:cubicBezTo>
                <a:cubicBezTo>
                  <a:pt x="880845" y="460361"/>
                  <a:pt x="880845" y="460361"/>
                  <a:pt x="880845" y="460361"/>
                </a:cubicBezTo>
                <a:cubicBezTo>
                  <a:pt x="880845" y="458398"/>
                  <a:pt x="880845" y="458398"/>
                  <a:pt x="882809" y="458398"/>
                </a:cubicBezTo>
                <a:cubicBezTo>
                  <a:pt x="893610" y="449564"/>
                  <a:pt x="893610" y="449564"/>
                  <a:pt x="893610" y="449564"/>
                </a:cubicBezTo>
                <a:cubicBezTo>
                  <a:pt x="913250" y="419135"/>
                  <a:pt x="913250" y="419135"/>
                  <a:pt x="913250" y="419135"/>
                </a:cubicBezTo>
                <a:cubicBezTo>
                  <a:pt x="924052" y="415209"/>
                  <a:pt x="924052" y="415209"/>
                  <a:pt x="924052" y="415209"/>
                </a:cubicBezTo>
                <a:cubicBezTo>
                  <a:pt x="938782" y="400485"/>
                  <a:pt x="938782" y="400485"/>
                  <a:pt x="938782" y="400485"/>
                </a:cubicBezTo>
                <a:cubicBezTo>
                  <a:pt x="938782" y="393614"/>
                  <a:pt x="938782" y="393614"/>
                  <a:pt x="938782" y="393614"/>
                </a:cubicBezTo>
                <a:cubicBezTo>
                  <a:pt x="938782" y="393614"/>
                  <a:pt x="938782" y="391651"/>
                  <a:pt x="940746" y="391651"/>
                </a:cubicBezTo>
                <a:cubicBezTo>
                  <a:pt x="938782" y="391651"/>
                  <a:pt x="938782" y="391651"/>
                  <a:pt x="938782" y="389687"/>
                </a:cubicBezTo>
                <a:cubicBezTo>
                  <a:pt x="940746" y="385761"/>
                  <a:pt x="940746" y="385761"/>
                  <a:pt x="940746" y="385761"/>
                </a:cubicBezTo>
                <a:cubicBezTo>
                  <a:pt x="940746" y="383798"/>
                  <a:pt x="940746" y="383798"/>
                  <a:pt x="940746" y="383798"/>
                </a:cubicBezTo>
                <a:cubicBezTo>
                  <a:pt x="949584" y="379872"/>
                  <a:pt x="949584" y="379872"/>
                  <a:pt x="949584" y="379872"/>
                </a:cubicBezTo>
                <a:cubicBezTo>
                  <a:pt x="958422" y="369074"/>
                  <a:pt x="958422" y="369074"/>
                  <a:pt x="958422" y="369074"/>
                </a:cubicBezTo>
                <a:cubicBezTo>
                  <a:pt x="973152" y="340608"/>
                  <a:pt x="973152" y="340608"/>
                  <a:pt x="973152" y="340608"/>
                </a:cubicBezTo>
                <a:cubicBezTo>
                  <a:pt x="975116" y="333737"/>
                  <a:pt x="975116" y="333737"/>
                  <a:pt x="975116" y="333737"/>
                </a:cubicBezTo>
                <a:cubicBezTo>
                  <a:pt x="1000647" y="305272"/>
                  <a:pt x="1000647" y="305272"/>
                  <a:pt x="1000647" y="305272"/>
                </a:cubicBezTo>
                <a:cubicBezTo>
                  <a:pt x="998683" y="281714"/>
                  <a:pt x="998683" y="281714"/>
                  <a:pt x="998683" y="281714"/>
                </a:cubicBezTo>
                <a:cubicBezTo>
                  <a:pt x="989845" y="272879"/>
                  <a:pt x="989845" y="272879"/>
                  <a:pt x="989845" y="272879"/>
                </a:cubicBezTo>
                <a:cubicBezTo>
                  <a:pt x="985917" y="266008"/>
                  <a:pt x="985917" y="266008"/>
                  <a:pt x="985917" y="266008"/>
                </a:cubicBezTo>
                <a:cubicBezTo>
                  <a:pt x="979044" y="266008"/>
                  <a:pt x="979044" y="266008"/>
                  <a:pt x="979044" y="266008"/>
                </a:cubicBezTo>
                <a:cubicBezTo>
                  <a:pt x="977080" y="264045"/>
                  <a:pt x="977080" y="264045"/>
                  <a:pt x="977080" y="264045"/>
                </a:cubicBezTo>
                <a:cubicBezTo>
                  <a:pt x="968242" y="233616"/>
                  <a:pt x="968242" y="233616"/>
                  <a:pt x="968242" y="233616"/>
                </a:cubicBezTo>
                <a:cubicBezTo>
                  <a:pt x="748276" y="181592"/>
                  <a:pt x="748276" y="181592"/>
                  <a:pt x="748276" y="181592"/>
                </a:cubicBezTo>
                <a:cubicBezTo>
                  <a:pt x="728636" y="188463"/>
                  <a:pt x="728636" y="188463"/>
                  <a:pt x="728636" y="188463"/>
                </a:cubicBezTo>
                <a:cubicBezTo>
                  <a:pt x="728636" y="188463"/>
                  <a:pt x="728636" y="188463"/>
                  <a:pt x="726672" y="188463"/>
                </a:cubicBezTo>
                <a:cubicBezTo>
                  <a:pt x="711942" y="184537"/>
                  <a:pt x="711942" y="184537"/>
                  <a:pt x="711942" y="184537"/>
                </a:cubicBezTo>
                <a:cubicBezTo>
                  <a:pt x="690339" y="184537"/>
                  <a:pt x="690339" y="184537"/>
                  <a:pt x="690339" y="184537"/>
                </a:cubicBezTo>
                <a:cubicBezTo>
                  <a:pt x="690339" y="184537"/>
                  <a:pt x="690339" y="184537"/>
                  <a:pt x="688375" y="182574"/>
                </a:cubicBezTo>
                <a:cubicBezTo>
                  <a:pt x="681501" y="180611"/>
                  <a:pt x="681501" y="180611"/>
                  <a:pt x="681501" y="180611"/>
                </a:cubicBezTo>
                <a:cubicBezTo>
                  <a:pt x="668735" y="187482"/>
                  <a:pt x="668735" y="187482"/>
                  <a:pt x="668735" y="187482"/>
                </a:cubicBezTo>
                <a:cubicBezTo>
                  <a:pt x="647131" y="185519"/>
                  <a:pt x="647131" y="185519"/>
                  <a:pt x="647131" y="185519"/>
                </a:cubicBezTo>
                <a:cubicBezTo>
                  <a:pt x="634365" y="183556"/>
                  <a:pt x="634365" y="183556"/>
                  <a:pt x="634365" y="183556"/>
                </a:cubicBezTo>
                <a:cubicBezTo>
                  <a:pt x="614725" y="187482"/>
                  <a:pt x="614725" y="187482"/>
                  <a:pt x="614725" y="187482"/>
                </a:cubicBezTo>
                <a:cubicBezTo>
                  <a:pt x="608834" y="186500"/>
                  <a:pt x="608834" y="186500"/>
                  <a:pt x="608834" y="186500"/>
                </a:cubicBezTo>
                <a:cubicBezTo>
                  <a:pt x="606870" y="186500"/>
                  <a:pt x="606870" y="186500"/>
                  <a:pt x="606870" y="186500"/>
                </a:cubicBezTo>
                <a:cubicBezTo>
                  <a:pt x="578392" y="184537"/>
                  <a:pt x="578392" y="184537"/>
                  <a:pt x="578392" y="184537"/>
                </a:cubicBezTo>
                <a:cubicBezTo>
                  <a:pt x="576428" y="184537"/>
                  <a:pt x="576428" y="184537"/>
                  <a:pt x="576428" y="184537"/>
                </a:cubicBezTo>
                <a:cubicBezTo>
                  <a:pt x="567590" y="173740"/>
                  <a:pt x="567590" y="173740"/>
                  <a:pt x="567590" y="173740"/>
                </a:cubicBezTo>
                <a:cubicBezTo>
                  <a:pt x="563662" y="171777"/>
                  <a:pt x="563662" y="171777"/>
                  <a:pt x="563662" y="171777"/>
                </a:cubicBezTo>
                <a:cubicBezTo>
                  <a:pt x="535184" y="175703"/>
                  <a:pt x="535184" y="175703"/>
                  <a:pt x="535184" y="175703"/>
                </a:cubicBezTo>
                <a:cubicBezTo>
                  <a:pt x="528310" y="179629"/>
                  <a:pt x="528310" y="179629"/>
                  <a:pt x="528310" y="179629"/>
                </a:cubicBezTo>
                <a:cubicBezTo>
                  <a:pt x="526346" y="179629"/>
                  <a:pt x="526346" y="179629"/>
                  <a:pt x="526346" y="179629"/>
                </a:cubicBezTo>
                <a:cubicBezTo>
                  <a:pt x="524382" y="177666"/>
                  <a:pt x="524382" y="177666"/>
                  <a:pt x="524382" y="177666"/>
                </a:cubicBezTo>
                <a:cubicBezTo>
                  <a:pt x="522418" y="175703"/>
                  <a:pt x="522418" y="175703"/>
                  <a:pt x="522418" y="175703"/>
                </a:cubicBezTo>
                <a:cubicBezTo>
                  <a:pt x="515545" y="173740"/>
                  <a:pt x="515545" y="173740"/>
                  <a:pt x="515545" y="173740"/>
                </a:cubicBezTo>
                <a:cubicBezTo>
                  <a:pt x="500815" y="177666"/>
                  <a:pt x="500815" y="177666"/>
                  <a:pt x="500815" y="177666"/>
                </a:cubicBezTo>
                <a:cubicBezTo>
                  <a:pt x="498851" y="177666"/>
                  <a:pt x="498851" y="177666"/>
                  <a:pt x="498851" y="177666"/>
                </a:cubicBezTo>
                <a:cubicBezTo>
                  <a:pt x="498851" y="177666"/>
                  <a:pt x="498851" y="177666"/>
                  <a:pt x="496887" y="177666"/>
                </a:cubicBezTo>
                <a:cubicBezTo>
                  <a:pt x="496887" y="175703"/>
                  <a:pt x="496887" y="175703"/>
                  <a:pt x="496887" y="175703"/>
                </a:cubicBezTo>
                <a:cubicBezTo>
                  <a:pt x="494923" y="175703"/>
                  <a:pt x="494923" y="173740"/>
                  <a:pt x="494923" y="173740"/>
                </a:cubicBezTo>
                <a:cubicBezTo>
                  <a:pt x="494923" y="164906"/>
                  <a:pt x="494923" y="164906"/>
                  <a:pt x="494923" y="164906"/>
                </a:cubicBezTo>
                <a:cubicBezTo>
                  <a:pt x="486085" y="158034"/>
                  <a:pt x="486085" y="158034"/>
                  <a:pt x="486085" y="158034"/>
                </a:cubicBezTo>
                <a:cubicBezTo>
                  <a:pt x="475283" y="156071"/>
                  <a:pt x="475283" y="156071"/>
                  <a:pt x="475283" y="156071"/>
                </a:cubicBezTo>
                <a:cubicBezTo>
                  <a:pt x="464481" y="149200"/>
                  <a:pt x="464481" y="149200"/>
                  <a:pt x="464481" y="149200"/>
                </a:cubicBezTo>
                <a:cubicBezTo>
                  <a:pt x="444841" y="147237"/>
                  <a:pt x="444841" y="147237"/>
                  <a:pt x="444841" y="147237"/>
                </a:cubicBezTo>
                <a:cubicBezTo>
                  <a:pt x="434039" y="143311"/>
                  <a:pt x="434039" y="143311"/>
                  <a:pt x="434039" y="143311"/>
                </a:cubicBezTo>
                <a:cubicBezTo>
                  <a:pt x="425202" y="145274"/>
                  <a:pt x="425202" y="145274"/>
                  <a:pt x="425202" y="145274"/>
                </a:cubicBezTo>
                <a:cubicBezTo>
                  <a:pt x="421274" y="149200"/>
                  <a:pt x="421274" y="149200"/>
                  <a:pt x="421274" y="149200"/>
                </a:cubicBezTo>
                <a:lnTo>
                  <a:pt x="419310" y="149200"/>
                </a:lnTo>
                <a:cubicBezTo>
                  <a:pt x="415382" y="149200"/>
                  <a:pt x="415382" y="149200"/>
                  <a:pt x="415382" y="149200"/>
                </a:cubicBezTo>
                <a:cubicBezTo>
                  <a:pt x="402616" y="151163"/>
                  <a:pt x="402616" y="151163"/>
                  <a:pt x="402616" y="151163"/>
                </a:cubicBezTo>
                <a:cubicBezTo>
                  <a:pt x="377084" y="151163"/>
                  <a:pt x="377084" y="151163"/>
                  <a:pt x="377084" y="151163"/>
                </a:cubicBezTo>
                <a:lnTo>
                  <a:pt x="373156" y="151163"/>
                </a:lnTo>
                <a:cubicBezTo>
                  <a:pt x="369228" y="147237"/>
                  <a:pt x="369228" y="147237"/>
                  <a:pt x="369228" y="147237"/>
                </a:cubicBezTo>
                <a:cubicBezTo>
                  <a:pt x="362354" y="145274"/>
                  <a:pt x="362354" y="145274"/>
                  <a:pt x="362354" y="145274"/>
                </a:cubicBezTo>
                <a:cubicBezTo>
                  <a:pt x="360390" y="145274"/>
                  <a:pt x="360390" y="145274"/>
                  <a:pt x="360390" y="145274"/>
                </a:cubicBezTo>
                <a:cubicBezTo>
                  <a:pt x="340750" y="132513"/>
                  <a:pt x="340750" y="132513"/>
                  <a:pt x="340750" y="132513"/>
                </a:cubicBezTo>
                <a:cubicBezTo>
                  <a:pt x="329948" y="123679"/>
                  <a:pt x="329948" y="123679"/>
                  <a:pt x="329948" y="123679"/>
                </a:cubicBezTo>
                <a:cubicBezTo>
                  <a:pt x="329948" y="121716"/>
                  <a:pt x="329948" y="121716"/>
                  <a:pt x="329948" y="121716"/>
                </a:cubicBezTo>
                <a:cubicBezTo>
                  <a:pt x="327985" y="121716"/>
                  <a:pt x="327985" y="121716"/>
                  <a:pt x="327985" y="119753"/>
                </a:cubicBezTo>
                <a:cubicBezTo>
                  <a:pt x="334858" y="105029"/>
                  <a:pt x="334858" y="105029"/>
                  <a:pt x="334858" y="105029"/>
                </a:cubicBezTo>
                <a:cubicBezTo>
                  <a:pt x="332894" y="96195"/>
                  <a:pt x="332894" y="96195"/>
                  <a:pt x="332894" y="96195"/>
                </a:cubicBezTo>
                <a:cubicBezTo>
                  <a:pt x="336822" y="87361"/>
                  <a:pt x="336822" y="87361"/>
                  <a:pt x="336822" y="87361"/>
                </a:cubicBezTo>
                <a:cubicBezTo>
                  <a:pt x="336822" y="74600"/>
                  <a:pt x="336822" y="74600"/>
                  <a:pt x="336822" y="74600"/>
                </a:cubicBezTo>
                <a:cubicBezTo>
                  <a:pt x="334858" y="53005"/>
                  <a:pt x="334858" y="53005"/>
                  <a:pt x="334858" y="53005"/>
                </a:cubicBezTo>
                <a:cubicBezTo>
                  <a:pt x="315219" y="31411"/>
                  <a:pt x="315219" y="31411"/>
                  <a:pt x="315219" y="31411"/>
                </a:cubicBezTo>
                <a:cubicBezTo>
                  <a:pt x="311291" y="29447"/>
                  <a:pt x="311291" y="29447"/>
                  <a:pt x="311291" y="29447"/>
                </a:cubicBezTo>
                <a:cubicBezTo>
                  <a:pt x="300489" y="33374"/>
                  <a:pt x="300489" y="33374"/>
                  <a:pt x="300489" y="33374"/>
                </a:cubicBezTo>
                <a:cubicBezTo>
                  <a:pt x="300489" y="33374"/>
                  <a:pt x="300489" y="33374"/>
                  <a:pt x="298525" y="33374"/>
                </a:cubicBezTo>
                <a:cubicBezTo>
                  <a:pt x="296561" y="31411"/>
                  <a:pt x="296561" y="31411"/>
                  <a:pt x="296561" y="31411"/>
                </a:cubicBezTo>
                <a:cubicBezTo>
                  <a:pt x="284777" y="26503"/>
                  <a:pt x="284777" y="26503"/>
                  <a:pt x="284777" y="26503"/>
                </a:cubicBezTo>
                <a:cubicBezTo>
                  <a:pt x="280849" y="17668"/>
                  <a:pt x="280849" y="17668"/>
                  <a:pt x="280849" y="17668"/>
                </a:cubicBezTo>
                <a:cubicBezTo>
                  <a:pt x="276921" y="10797"/>
                  <a:pt x="276921" y="10797"/>
                  <a:pt x="276921" y="10797"/>
                </a:cubicBezTo>
                <a:cubicBezTo>
                  <a:pt x="270047" y="12761"/>
                  <a:pt x="270047" y="12761"/>
                  <a:pt x="270047" y="12761"/>
                </a:cubicBezTo>
                <a:cubicBezTo>
                  <a:pt x="268083" y="12761"/>
                  <a:pt x="268083" y="12761"/>
                  <a:pt x="268083" y="12761"/>
                </a:cubicBezTo>
                <a:cubicBezTo>
                  <a:pt x="259245" y="12761"/>
                  <a:pt x="259245" y="12761"/>
                  <a:pt x="259245" y="12761"/>
                </a:cubicBezTo>
                <a:cubicBezTo>
                  <a:pt x="252371" y="12761"/>
                  <a:pt x="252371" y="12761"/>
                  <a:pt x="252371" y="12761"/>
                </a:cubicBezTo>
                <a:cubicBezTo>
                  <a:pt x="248443" y="5889"/>
                  <a:pt x="248443" y="5889"/>
                  <a:pt x="248443" y="5889"/>
                </a:cubicBezTo>
                <a:cubicBezTo>
                  <a:pt x="244515" y="5889"/>
                  <a:pt x="244515" y="5889"/>
                  <a:pt x="244515" y="5889"/>
                </a:cubicBezTo>
                <a:cubicBezTo>
                  <a:pt x="246479" y="5889"/>
                  <a:pt x="246479" y="5889"/>
                  <a:pt x="246479" y="5889"/>
                </a:cubicBezTo>
                <a:cubicBezTo>
                  <a:pt x="248443" y="12761"/>
                  <a:pt x="248443" y="12761"/>
                  <a:pt x="248443" y="12761"/>
                </a:cubicBezTo>
                <a:cubicBezTo>
                  <a:pt x="248443" y="14724"/>
                  <a:pt x="248443" y="14724"/>
                  <a:pt x="248443" y="14724"/>
                </a:cubicBezTo>
                <a:cubicBezTo>
                  <a:pt x="246479" y="14724"/>
                  <a:pt x="246479" y="14724"/>
                  <a:pt x="246479" y="14724"/>
                </a:cubicBezTo>
                <a:cubicBezTo>
                  <a:pt x="243533" y="19632"/>
                  <a:pt x="243533" y="19632"/>
                  <a:pt x="243533" y="19632"/>
                </a:cubicBezTo>
                <a:cubicBezTo>
                  <a:pt x="241569" y="19632"/>
                  <a:pt x="241569" y="19632"/>
                  <a:pt x="241569" y="19632"/>
                </a:cubicBezTo>
                <a:cubicBezTo>
                  <a:pt x="239605" y="17668"/>
                  <a:pt x="239605" y="17668"/>
                  <a:pt x="239605" y="17668"/>
                </a:cubicBezTo>
                <a:cubicBezTo>
                  <a:pt x="239605" y="15705"/>
                  <a:pt x="239605" y="15705"/>
                  <a:pt x="239605" y="15705"/>
                </a:cubicBezTo>
                <a:cubicBezTo>
                  <a:pt x="237641" y="13742"/>
                  <a:pt x="237641" y="13742"/>
                  <a:pt x="237641" y="13742"/>
                </a:cubicBezTo>
                <a:cubicBezTo>
                  <a:pt x="237641" y="11779"/>
                  <a:pt x="237641" y="11779"/>
                  <a:pt x="237641" y="11779"/>
                </a:cubicBezTo>
                <a:cubicBezTo>
                  <a:pt x="235677" y="11779"/>
                  <a:pt x="235677" y="11779"/>
                  <a:pt x="235677" y="11779"/>
                </a:cubicBezTo>
                <a:cubicBezTo>
                  <a:pt x="233714" y="7853"/>
                  <a:pt x="233714" y="7853"/>
                  <a:pt x="233714" y="7853"/>
                </a:cubicBezTo>
                <a:cubicBezTo>
                  <a:pt x="228804" y="0"/>
                  <a:pt x="228804" y="0"/>
                  <a:pt x="228804" y="0"/>
                </a:cubicBezTo>
                <a:cubicBezTo>
                  <a:pt x="228804" y="8834"/>
                  <a:pt x="228804" y="8834"/>
                  <a:pt x="228804" y="8834"/>
                </a:cubicBezTo>
                <a:cubicBezTo>
                  <a:pt x="226840" y="28466"/>
                  <a:pt x="226840" y="28466"/>
                  <a:pt x="226840" y="28466"/>
                </a:cubicBezTo>
                <a:cubicBezTo>
                  <a:pt x="222912" y="35337"/>
                  <a:pt x="222912" y="35337"/>
                  <a:pt x="222912" y="35337"/>
                </a:cubicBezTo>
                <a:cubicBezTo>
                  <a:pt x="216038" y="37300"/>
                  <a:pt x="216038" y="37300"/>
                  <a:pt x="216038" y="37300"/>
                </a:cubicBezTo>
                <a:cubicBezTo>
                  <a:pt x="216038" y="39263"/>
                  <a:pt x="216038" y="39263"/>
                  <a:pt x="216038" y="39263"/>
                </a:cubicBezTo>
                <a:cubicBezTo>
                  <a:pt x="218002" y="46134"/>
                  <a:pt x="218002" y="46134"/>
                  <a:pt x="218002" y="46134"/>
                </a:cubicBezTo>
                <a:cubicBezTo>
                  <a:pt x="214074" y="58895"/>
                  <a:pt x="214074" y="58895"/>
                  <a:pt x="214074" y="58895"/>
                </a:cubicBezTo>
                <a:cubicBezTo>
                  <a:pt x="212110" y="62821"/>
                  <a:pt x="212110" y="62821"/>
                  <a:pt x="212110" y="62821"/>
                </a:cubicBezTo>
                <a:cubicBezTo>
                  <a:pt x="212110" y="71655"/>
                  <a:pt x="212110" y="71655"/>
                  <a:pt x="212110" y="71655"/>
                </a:cubicBezTo>
                <a:cubicBezTo>
                  <a:pt x="214074" y="71655"/>
                  <a:pt x="214074" y="71655"/>
                  <a:pt x="214074" y="71655"/>
                </a:cubicBezTo>
                <a:cubicBezTo>
                  <a:pt x="218002" y="71655"/>
                  <a:pt x="218002" y="71655"/>
                  <a:pt x="218002" y="71655"/>
                </a:cubicBezTo>
                <a:cubicBezTo>
                  <a:pt x="218002" y="80490"/>
                  <a:pt x="218002" y="80490"/>
                  <a:pt x="218002" y="80490"/>
                </a:cubicBezTo>
                <a:cubicBezTo>
                  <a:pt x="211128" y="80490"/>
                  <a:pt x="211128" y="80490"/>
                  <a:pt x="211128" y="80490"/>
                </a:cubicBezTo>
                <a:cubicBezTo>
                  <a:pt x="202290" y="95213"/>
                  <a:pt x="202290" y="95213"/>
                  <a:pt x="202290" y="95213"/>
                </a:cubicBezTo>
                <a:cubicBezTo>
                  <a:pt x="206218" y="95213"/>
                  <a:pt x="206218" y="95213"/>
                  <a:pt x="206218" y="95213"/>
                </a:cubicBezTo>
                <a:cubicBezTo>
                  <a:pt x="208182" y="95213"/>
                  <a:pt x="208182" y="95213"/>
                  <a:pt x="208182" y="95213"/>
                </a:cubicBezTo>
                <a:cubicBezTo>
                  <a:pt x="208182" y="99140"/>
                  <a:pt x="208182" y="99140"/>
                  <a:pt x="208182" y="99140"/>
                </a:cubicBezTo>
                <a:cubicBezTo>
                  <a:pt x="206218" y="103066"/>
                  <a:pt x="206218" y="103066"/>
                  <a:pt x="206218" y="103066"/>
                </a:cubicBezTo>
                <a:cubicBezTo>
                  <a:pt x="208182" y="103066"/>
                  <a:pt x="208182" y="103066"/>
                  <a:pt x="208182" y="103066"/>
                </a:cubicBezTo>
                <a:cubicBezTo>
                  <a:pt x="208182" y="105029"/>
                  <a:pt x="208182" y="105029"/>
                  <a:pt x="208182" y="105029"/>
                </a:cubicBezTo>
                <a:cubicBezTo>
                  <a:pt x="212110" y="105029"/>
                  <a:pt x="212110" y="105029"/>
                  <a:pt x="212110" y="105029"/>
                </a:cubicBezTo>
                <a:cubicBezTo>
                  <a:pt x="205236" y="108955"/>
                  <a:pt x="205236" y="108955"/>
                  <a:pt x="205236" y="108955"/>
                </a:cubicBezTo>
                <a:cubicBezTo>
                  <a:pt x="205236" y="110919"/>
                  <a:pt x="205236" y="110919"/>
                  <a:pt x="205236" y="110919"/>
                </a:cubicBezTo>
                <a:cubicBezTo>
                  <a:pt x="203272" y="110919"/>
                  <a:pt x="203272" y="110919"/>
                  <a:pt x="203272" y="110919"/>
                </a:cubicBezTo>
                <a:cubicBezTo>
                  <a:pt x="203272" y="114845"/>
                  <a:pt x="203272" y="114845"/>
                  <a:pt x="203272" y="114845"/>
                </a:cubicBezTo>
                <a:cubicBezTo>
                  <a:pt x="199344" y="107974"/>
                  <a:pt x="199344" y="107974"/>
                  <a:pt x="199344" y="107974"/>
                </a:cubicBezTo>
                <a:cubicBezTo>
                  <a:pt x="197380" y="107974"/>
                  <a:pt x="197380" y="107974"/>
                  <a:pt x="197380" y="107974"/>
                </a:cubicBezTo>
                <a:cubicBezTo>
                  <a:pt x="197380" y="104048"/>
                  <a:pt x="197380" y="104048"/>
                  <a:pt x="197380" y="104048"/>
                </a:cubicBezTo>
                <a:cubicBezTo>
                  <a:pt x="195416" y="104048"/>
                  <a:pt x="195416" y="104048"/>
                  <a:pt x="195416" y="104048"/>
                </a:cubicBezTo>
                <a:cubicBezTo>
                  <a:pt x="197380" y="107974"/>
                  <a:pt x="197380" y="107974"/>
                  <a:pt x="197380" y="107974"/>
                </a:cubicBezTo>
                <a:cubicBezTo>
                  <a:pt x="197380" y="111900"/>
                  <a:pt x="197380" y="111900"/>
                  <a:pt x="197380" y="111900"/>
                </a:cubicBezTo>
                <a:cubicBezTo>
                  <a:pt x="197380" y="118771"/>
                  <a:pt x="197380" y="118771"/>
                  <a:pt x="197380" y="118771"/>
                </a:cubicBezTo>
                <a:cubicBezTo>
                  <a:pt x="193452" y="120734"/>
                  <a:pt x="193452" y="120734"/>
                  <a:pt x="193452" y="120734"/>
                </a:cubicBezTo>
                <a:cubicBezTo>
                  <a:pt x="193452" y="122698"/>
                  <a:pt x="193452" y="122698"/>
                  <a:pt x="193452" y="122698"/>
                </a:cubicBezTo>
                <a:cubicBezTo>
                  <a:pt x="191488" y="122698"/>
                  <a:pt x="191488" y="122698"/>
                  <a:pt x="191488" y="122698"/>
                </a:cubicBezTo>
                <a:cubicBezTo>
                  <a:pt x="191488" y="124661"/>
                  <a:pt x="191488" y="124661"/>
                  <a:pt x="191488" y="124661"/>
                </a:cubicBezTo>
                <a:cubicBezTo>
                  <a:pt x="189524" y="126624"/>
                  <a:pt x="189524" y="126624"/>
                  <a:pt x="189524" y="126624"/>
                </a:cubicBezTo>
                <a:cubicBezTo>
                  <a:pt x="191488" y="126624"/>
                  <a:pt x="191488" y="126624"/>
                  <a:pt x="191488" y="126624"/>
                </a:cubicBezTo>
                <a:cubicBezTo>
                  <a:pt x="189524" y="133495"/>
                  <a:pt x="189524" y="133495"/>
                  <a:pt x="189524" y="133495"/>
                </a:cubicBezTo>
                <a:cubicBezTo>
                  <a:pt x="196398" y="133495"/>
                  <a:pt x="196398" y="133495"/>
                  <a:pt x="196398" y="133495"/>
                </a:cubicBezTo>
                <a:cubicBezTo>
                  <a:pt x="187560" y="140366"/>
                  <a:pt x="187560" y="140366"/>
                  <a:pt x="187560" y="140366"/>
                </a:cubicBezTo>
                <a:cubicBezTo>
                  <a:pt x="185596" y="147237"/>
                  <a:pt x="185596" y="147237"/>
                  <a:pt x="185596" y="147237"/>
                </a:cubicBezTo>
                <a:cubicBezTo>
                  <a:pt x="185596" y="149200"/>
                  <a:pt x="185596" y="149200"/>
                  <a:pt x="185596" y="149200"/>
                </a:cubicBezTo>
                <a:cubicBezTo>
                  <a:pt x="189524" y="158034"/>
                  <a:pt x="189524" y="158034"/>
                  <a:pt x="189524" y="158034"/>
                </a:cubicBezTo>
                <a:cubicBezTo>
                  <a:pt x="182650" y="158034"/>
                  <a:pt x="182650" y="158034"/>
                  <a:pt x="182650" y="158034"/>
                </a:cubicBezTo>
                <a:cubicBezTo>
                  <a:pt x="173812" y="168832"/>
                  <a:pt x="173812" y="168832"/>
                  <a:pt x="173812" y="168832"/>
                </a:cubicBezTo>
                <a:cubicBezTo>
                  <a:pt x="164974" y="188463"/>
                  <a:pt x="164974" y="188463"/>
                  <a:pt x="164974" y="188463"/>
                </a:cubicBezTo>
                <a:cubicBezTo>
                  <a:pt x="164974" y="190427"/>
                  <a:pt x="164974" y="190427"/>
                  <a:pt x="164974" y="190427"/>
                </a:cubicBezTo>
                <a:cubicBezTo>
                  <a:pt x="164974" y="194353"/>
                  <a:pt x="164974" y="194353"/>
                  <a:pt x="164974" y="194353"/>
                </a:cubicBezTo>
                <a:cubicBezTo>
                  <a:pt x="163010" y="196316"/>
                  <a:pt x="163010" y="196316"/>
                  <a:pt x="163010" y="196316"/>
                </a:cubicBezTo>
                <a:cubicBezTo>
                  <a:pt x="161046" y="196316"/>
                  <a:pt x="161046" y="196316"/>
                  <a:pt x="161046" y="196316"/>
                </a:cubicBezTo>
                <a:cubicBezTo>
                  <a:pt x="159082" y="198279"/>
                  <a:pt x="159082" y="198279"/>
                  <a:pt x="159082" y="198279"/>
                </a:cubicBezTo>
                <a:cubicBezTo>
                  <a:pt x="155154" y="206132"/>
                  <a:pt x="155154" y="206132"/>
                  <a:pt x="155154" y="206132"/>
                </a:cubicBezTo>
                <a:cubicBezTo>
                  <a:pt x="153190" y="218892"/>
                  <a:pt x="153190" y="218892"/>
                  <a:pt x="153190" y="218892"/>
                </a:cubicBezTo>
                <a:cubicBezTo>
                  <a:pt x="151226" y="225764"/>
                  <a:pt x="151226" y="225764"/>
                  <a:pt x="151226" y="225764"/>
                </a:cubicBezTo>
                <a:cubicBezTo>
                  <a:pt x="151226" y="229690"/>
                  <a:pt x="151226" y="229690"/>
                  <a:pt x="151226" y="229690"/>
                </a:cubicBezTo>
                <a:cubicBezTo>
                  <a:pt x="149262" y="231653"/>
                  <a:pt x="149262" y="231653"/>
                  <a:pt x="149262" y="231653"/>
                </a:cubicBezTo>
                <a:cubicBezTo>
                  <a:pt x="151226" y="231653"/>
                  <a:pt x="151226" y="231653"/>
                  <a:pt x="151226" y="231653"/>
                </a:cubicBezTo>
                <a:cubicBezTo>
                  <a:pt x="153190" y="233616"/>
                  <a:pt x="153190" y="233616"/>
                  <a:pt x="153190" y="233616"/>
                </a:cubicBezTo>
                <a:cubicBezTo>
                  <a:pt x="155154" y="235579"/>
                  <a:pt x="155154" y="235579"/>
                  <a:pt x="155154" y="235579"/>
                </a:cubicBezTo>
                <a:cubicBezTo>
                  <a:pt x="153190" y="237542"/>
                  <a:pt x="153190" y="237542"/>
                  <a:pt x="153190" y="237542"/>
                </a:cubicBezTo>
                <a:cubicBezTo>
                  <a:pt x="153190" y="239506"/>
                  <a:pt x="153190" y="239506"/>
                  <a:pt x="153190" y="239506"/>
                </a:cubicBezTo>
                <a:cubicBezTo>
                  <a:pt x="155154" y="239506"/>
                  <a:pt x="155154" y="239506"/>
                  <a:pt x="155154" y="239506"/>
                </a:cubicBezTo>
                <a:cubicBezTo>
                  <a:pt x="157118" y="239506"/>
                  <a:pt x="157118" y="239506"/>
                  <a:pt x="157118" y="239506"/>
                </a:cubicBezTo>
                <a:cubicBezTo>
                  <a:pt x="159082" y="241469"/>
                  <a:pt x="159082" y="241469"/>
                  <a:pt x="159082" y="241469"/>
                </a:cubicBezTo>
                <a:cubicBezTo>
                  <a:pt x="159082" y="245395"/>
                  <a:pt x="159082" y="245395"/>
                  <a:pt x="159082" y="245395"/>
                </a:cubicBezTo>
                <a:cubicBezTo>
                  <a:pt x="157118" y="245395"/>
                  <a:pt x="157118" y="245395"/>
                  <a:pt x="157118" y="245395"/>
                </a:cubicBezTo>
                <a:cubicBezTo>
                  <a:pt x="157118" y="247358"/>
                  <a:pt x="157118" y="247358"/>
                  <a:pt x="157118" y="247358"/>
                </a:cubicBezTo>
                <a:cubicBezTo>
                  <a:pt x="150244" y="247358"/>
                  <a:pt x="150244" y="247358"/>
                  <a:pt x="150244" y="247358"/>
                </a:cubicBezTo>
                <a:cubicBezTo>
                  <a:pt x="148280" y="245395"/>
                  <a:pt x="148280" y="245395"/>
                  <a:pt x="148280" y="245395"/>
                </a:cubicBezTo>
                <a:cubicBezTo>
                  <a:pt x="146316" y="245395"/>
                  <a:pt x="146316" y="245395"/>
                  <a:pt x="146316" y="245395"/>
                </a:cubicBezTo>
                <a:cubicBezTo>
                  <a:pt x="144352" y="243432"/>
                  <a:pt x="144352" y="243432"/>
                  <a:pt x="144352" y="243432"/>
                </a:cubicBezTo>
                <a:cubicBezTo>
                  <a:pt x="144352" y="241469"/>
                  <a:pt x="144352" y="241469"/>
                  <a:pt x="144352" y="241469"/>
                </a:cubicBezTo>
                <a:cubicBezTo>
                  <a:pt x="137479" y="261100"/>
                  <a:pt x="137479" y="261100"/>
                  <a:pt x="137479" y="261100"/>
                </a:cubicBezTo>
                <a:cubicBezTo>
                  <a:pt x="141407" y="263064"/>
                  <a:pt x="141407" y="263064"/>
                  <a:pt x="141407" y="263064"/>
                </a:cubicBezTo>
                <a:cubicBezTo>
                  <a:pt x="141407" y="273861"/>
                  <a:pt x="141407" y="273861"/>
                  <a:pt x="141407" y="273861"/>
                </a:cubicBezTo>
                <a:cubicBezTo>
                  <a:pt x="134533" y="269935"/>
                  <a:pt x="134533" y="269935"/>
                  <a:pt x="134533" y="269935"/>
                </a:cubicBezTo>
                <a:cubicBezTo>
                  <a:pt x="132569" y="269935"/>
                  <a:pt x="132569" y="269935"/>
                  <a:pt x="132569" y="269935"/>
                </a:cubicBezTo>
                <a:cubicBezTo>
                  <a:pt x="127659" y="281714"/>
                  <a:pt x="127659" y="281714"/>
                  <a:pt x="127659" y="281714"/>
                </a:cubicBezTo>
                <a:cubicBezTo>
                  <a:pt x="112929" y="324903"/>
                  <a:pt x="112929" y="324903"/>
                  <a:pt x="112929" y="324903"/>
                </a:cubicBezTo>
                <a:cubicBezTo>
                  <a:pt x="112929" y="328829"/>
                  <a:pt x="112929" y="328829"/>
                  <a:pt x="112929" y="328829"/>
                </a:cubicBezTo>
                <a:cubicBezTo>
                  <a:pt x="116857" y="326866"/>
                  <a:pt x="116857" y="326866"/>
                  <a:pt x="116857" y="326866"/>
                </a:cubicBezTo>
                <a:cubicBezTo>
                  <a:pt x="120785" y="326866"/>
                  <a:pt x="120785" y="326866"/>
                  <a:pt x="120785" y="326866"/>
                </a:cubicBezTo>
                <a:cubicBezTo>
                  <a:pt x="120785" y="330793"/>
                  <a:pt x="120785" y="330793"/>
                  <a:pt x="120785" y="330793"/>
                </a:cubicBezTo>
                <a:cubicBezTo>
                  <a:pt x="118821" y="334719"/>
                  <a:pt x="118821" y="334719"/>
                  <a:pt x="118821" y="334719"/>
                </a:cubicBezTo>
                <a:cubicBezTo>
                  <a:pt x="108019" y="334719"/>
                  <a:pt x="108019" y="334719"/>
                  <a:pt x="108019" y="334719"/>
                </a:cubicBezTo>
                <a:cubicBezTo>
                  <a:pt x="99181" y="356314"/>
                  <a:pt x="99181" y="356314"/>
                  <a:pt x="99181" y="356314"/>
                </a:cubicBezTo>
                <a:cubicBezTo>
                  <a:pt x="95253" y="363185"/>
                  <a:pt x="95253" y="363185"/>
                  <a:pt x="95253" y="363185"/>
                </a:cubicBezTo>
                <a:cubicBezTo>
                  <a:pt x="99181" y="363185"/>
                  <a:pt x="99181" y="363185"/>
                  <a:pt x="99181" y="363185"/>
                </a:cubicBezTo>
                <a:cubicBezTo>
                  <a:pt x="101145" y="363185"/>
                  <a:pt x="101145" y="363185"/>
                  <a:pt x="101145" y="363185"/>
                </a:cubicBezTo>
                <a:cubicBezTo>
                  <a:pt x="103109" y="367111"/>
                  <a:pt x="103109" y="367111"/>
                  <a:pt x="103109" y="367111"/>
                </a:cubicBezTo>
                <a:cubicBezTo>
                  <a:pt x="103109" y="369074"/>
                  <a:pt x="103109" y="369074"/>
                  <a:pt x="103109" y="369074"/>
                </a:cubicBezTo>
                <a:cubicBezTo>
                  <a:pt x="105073" y="371037"/>
                  <a:pt x="105073" y="371037"/>
                  <a:pt x="105073" y="371037"/>
                </a:cubicBezTo>
                <a:cubicBezTo>
                  <a:pt x="115875" y="374964"/>
                  <a:pt x="115875" y="374964"/>
                  <a:pt x="115875" y="374964"/>
                </a:cubicBezTo>
                <a:cubicBezTo>
                  <a:pt x="119803" y="387724"/>
                  <a:pt x="119803" y="387724"/>
                  <a:pt x="119803" y="387724"/>
                </a:cubicBezTo>
                <a:cubicBezTo>
                  <a:pt x="109001" y="383798"/>
                  <a:pt x="109001" y="383798"/>
                  <a:pt x="109001" y="383798"/>
                </a:cubicBezTo>
                <a:cubicBezTo>
                  <a:pt x="108019" y="381835"/>
                  <a:pt x="108019" y="381835"/>
                  <a:pt x="108019" y="381835"/>
                </a:cubicBezTo>
                <a:cubicBezTo>
                  <a:pt x="106055" y="381835"/>
                  <a:pt x="106055" y="381835"/>
                  <a:pt x="106055" y="381835"/>
                </a:cubicBezTo>
                <a:cubicBezTo>
                  <a:pt x="95253" y="374964"/>
                  <a:pt x="95253" y="374964"/>
                  <a:pt x="95253" y="374964"/>
                </a:cubicBezTo>
                <a:cubicBezTo>
                  <a:pt x="93289" y="374964"/>
                  <a:pt x="93289" y="374964"/>
                  <a:pt x="93289" y="374964"/>
                </a:cubicBezTo>
                <a:cubicBezTo>
                  <a:pt x="93289" y="376927"/>
                  <a:pt x="93289" y="376927"/>
                  <a:pt x="93289" y="376927"/>
                </a:cubicBezTo>
                <a:cubicBezTo>
                  <a:pt x="91325" y="378890"/>
                  <a:pt x="91325" y="378890"/>
                  <a:pt x="91325" y="378890"/>
                </a:cubicBezTo>
                <a:cubicBezTo>
                  <a:pt x="87397" y="378890"/>
                  <a:pt x="87397" y="378890"/>
                  <a:pt x="87397" y="378890"/>
                </a:cubicBezTo>
                <a:cubicBezTo>
                  <a:pt x="74631" y="400485"/>
                  <a:pt x="74631" y="400485"/>
                  <a:pt x="74631" y="400485"/>
                </a:cubicBezTo>
                <a:cubicBezTo>
                  <a:pt x="78559" y="402448"/>
                  <a:pt x="78559" y="402448"/>
                  <a:pt x="78559" y="402448"/>
                </a:cubicBezTo>
                <a:cubicBezTo>
                  <a:pt x="80523" y="402448"/>
                  <a:pt x="80523" y="402448"/>
                  <a:pt x="80523" y="402448"/>
                </a:cubicBezTo>
                <a:cubicBezTo>
                  <a:pt x="82487" y="406374"/>
                  <a:pt x="82487" y="406374"/>
                  <a:pt x="82487" y="406374"/>
                </a:cubicBezTo>
                <a:cubicBezTo>
                  <a:pt x="80523" y="408337"/>
                  <a:pt x="80523" y="408337"/>
                  <a:pt x="80523" y="408337"/>
                </a:cubicBezTo>
                <a:cubicBezTo>
                  <a:pt x="80523" y="410301"/>
                  <a:pt x="80523" y="410301"/>
                  <a:pt x="80523" y="410301"/>
                </a:cubicBezTo>
                <a:cubicBezTo>
                  <a:pt x="78559" y="410301"/>
                  <a:pt x="78559" y="410301"/>
                  <a:pt x="78559" y="410301"/>
                </a:cubicBezTo>
                <a:cubicBezTo>
                  <a:pt x="80523" y="417172"/>
                  <a:pt x="80523" y="417172"/>
                  <a:pt x="80523" y="417172"/>
                </a:cubicBezTo>
                <a:cubicBezTo>
                  <a:pt x="80523" y="421098"/>
                  <a:pt x="80523" y="421098"/>
                  <a:pt x="80523" y="421098"/>
                </a:cubicBezTo>
                <a:cubicBezTo>
                  <a:pt x="80523" y="423061"/>
                  <a:pt x="80523" y="423061"/>
                  <a:pt x="80523" y="423061"/>
                </a:cubicBezTo>
                <a:cubicBezTo>
                  <a:pt x="80523" y="425024"/>
                  <a:pt x="80523" y="425024"/>
                  <a:pt x="80523" y="425024"/>
                </a:cubicBezTo>
                <a:cubicBezTo>
                  <a:pt x="76595" y="425024"/>
                  <a:pt x="76595" y="425024"/>
                  <a:pt x="76595" y="425024"/>
                </a:cubicBezTo>
                <a:cubicBezTo>
                  <a:pt x="74631" y="423061"/>
                  <a:pt x="74631" y="423061"/>
                  <a:pt x="74631" y="423061"/>
                </a:cubicBezTo>
                <a:cubicBezTo>
                  <a:pt x="72667" y="421098"/>
                  <a:pt x="72667" y="421098"/>
                  <a:pt x="72667" y="421098"/>
                </a:cubicBezTo>
                <a:cubicBezTo>
                  <a:pt x="68739" y="421098"/>
                  <a:pt x="68739" y="421098"/>
                  <a:pt x="68739" y="421098"/>
                </a:cubicBezTo>
                <a:cubicBezTo>
                  <a:pt x="68739" y="419135"/>
                  <a:pt x="68739" y="419135"/>
                  <a:pt x="68739" y="419135"/>
                </a:cubicBezTo>
                <a:cubicBezTo>
                  <a:pt x="66775" y="421098"/>
                  <a:pt x="66775" y="421098"/>
                  <a:pt x="66775" y="421098"/>
                </a:cubicBezTo>
                <a:cubicBezTo>
                  <a:pt x="64811" y="423061"/>
                  <a:pt x="64811" y="423061"/>
                  <a:pt x="64811" y="423061"/>
                </a:cubicBezTo>
                <a:cubicBezTo>
                  <a:pt x="62847" y="423061"/>
                  <a:pt x="62847" y="423061"/>
                  <a:pt x="62847" y="423061"/>
                </a:cubicBezTo>
                <a:cubicBezTo>
                  <a:pt x="62847" y="425024"/>
                  <a:pt x="62847" y="425024"/>
                  <a:pt x="62847" y="425024"/>
                </a:cubicBezTo>
                <a:cubicBezTo>
                  <a:pt x="60883" y="425024"/>
                  <a:pt x="60883" y="425024"/>
                  <a:pt x="60883" y="425024"/>
                </a:cubicBezTo>
                <a:cubicBezTo>
                  <a:pt x="60883" y="426987"/>
                  <a:pt x="60883" y="426987"/>
                  <a:pt x="60883" y="426987"/>
                </a:cubicBezTo>
                <a:cubicBezTo>
                  <a:pt x="60883" y="430914"/>
                  <a:pt x="60883" y="430914"/>
                  <a:pt x="60883" y="430914"/>
                </a:cubicBezTo>
                <a:cubicBezTo>
                  <a:pt x="58919" y="432877"/>
                  <a:pt x="58919" y="432877"/>
                  <a:pt x="58919" y="432877"/>
                </a:cubicBezTo>
                <a:cubicBezTo>
                  <a:pt x="56955" y="432877"/>
                  <a:pt x="56955" y="432877"/>
                  <a:pt x="56955" y="432877"/>
                </a:cubicBezTo>
                <a:cubicBezTo>
                  <a:pt x="53027" y="428951"/>
                  <a:pt x="53027" y="428951"/>
                  <a:pt x="53027" y="428951"/>
                </a:cubicBezTo>
                <a:cubicBezTo>
                  <a:pt x="53027" y="425024"/>
                  <a:pt x="53027" y="425024"/>
                  <a:pt x="53027" y="425024"/>
                </a:cubicBezTo>
                <a:cubicBezTo>
                  <a:pt x="54991" y="423061"/>
                  <a:pt x="54991" y="423061"/>
                  <a:pt x="54991" y="423061"/>
                </a:cubicBezTo>
                <a:cubicBezTo>
                  <a:pt x="53027" y="423061"/>
                  <a:pt x="53027" y="423061"/>
                  <a:pt x="53027" y="423061"/>
                </a:cubicBezTo>
                <a:cubicBezTo>
                  <a:pt x="51063" y="425024"/>
                  <a:pt x="51063" y="425024"/>
                  <a:pt x="51063" y="425024"/>
                </a:cubicBezTo>
                <a:cubicBezTo>
                  <a:pt x="51063" y="426987"/>
                  <a:pt x="51063" y="426987"/>
                  <a:pt x="51063" y="426987"/>
                </a:cubicBezTo>
                <a:cubicBezTo>
                  <a:pt x="51063" y="430914"/>
                  <a:pt x="51063" y="430914"/>
                  <a:pt x="51063" y="430914"/>
                </a:cubicBezTo>
                <a:cubicBezTo>
                  <a:pt x="44190" y="445638"/>
                  <a:pt x="44190" y="445638"/>
                  <a:pt x="44190" y="445638"/>
                </a:cubicBezTo>
                <a:cubicBezTo>
                  <a:pt x="33388" y="465269"/>
                  <a:pt x="33388" y="465269"/>
                  <a:pt x="33388" y="465269"/>
                </a:cubicBezTo>
                <a:cubicBezTo>
                  <a:pt x="22586" y="476067"/>
                  <a:pt x="22586" y="476067"/>
                  <a:pt x="22586" y="476067"/>
                </a:cubicBezTo>
                <a:cubicBezTo>
                  <a:pt x="18658" y="482938"/>
                  <a:pt x="18658" y="482938"/>
                  <a:pt x="18658" y="482938"/>
                </a:cubicBezTo>
                <a:cubicBezTo>
                  <a:pt x="10802" y="490790"/>
                  <a:pt x="10802" y="490790"/>
                  <a:pt x="10802" y="490790"/>
                </a:cubicBezTo>
                <a:cubicBezTo>
                  <a:pt x="12766" y="494717"/>
                  <a:pt x="12766" y="494717"/>
                  <a:pt x="12766" y="494717"/>
                </a:cubicBezTo>
                <a:cubicBezTo>
                  <a:pt x="12766" y="498643"/>
                  <a:pt x="12766" y="498643"/>
                  <a:pt x="12766" y="498643"/>
                </a:cubicBezTo>
                <a:cubicBezTo>
                  <a:pt x="10802" y="502569"/>
                  <a:pt x="10802" y="502569"/>
                  <a:pt x="10802" y="502569"/>
                </a:cubicBezTo>
                <a:cubicBezTo>
                  <a:pt x="12766" y="504532"/>
                  <a:pt x="12766" y="504532"/>
                  <a:pt x="12766" y="504532"/>
                </a:cubicBezTo>
                <a:cubicBezTo>
                  <a:pt x="14730" y="506495"/>
                  <a:pt x="14730" y="506495"/>
                  <a:pt x="14730" y="506495"/>
                </a:cubicBezTo>
                <a:cubicBezTo>
                  <a:pt x="16694" y="510422"/>
                  <a:pt x="16694" y="510422"/>
                  <a:pt x="16694" y="510422"/>
                </a:cubicBezTo>
                <a:cubicBezTo>
                  <a:pt x="14730" y="517293"/>
                  <a:pt x="14730" y="517293"/>
                  <a:pt x="14730" y="517293"/>
                </a:cubicBezTo>
                <a:cubicBezTo>
                  <a:pt x="18658" y="519256"/>
                  <a:pt x="18658" y="519256"/>
                  <a:pt x="18658" y="519256"/>
                </a:cubicBezTo>
                <a:cubicBezTo>
                  <a:pt x="18658" y="528090"/>
                  <a:pt x="18658" y="528090"/>
                  <a:pt x="18658" y="528090"/>
                </a:cubicBezTo>
                <a:cubicBezTo>
                  <a:pt x="14730" y="539869"/>
                  <a:pt x="14730" y="539869"/>
                  <a:pt x="14730" y="539869"/>
                </a:cubicBezTo>
                <a:cubicBezTo>
                  <a:pt x="5892" y="554593"/>
                  <a:pt x="5892" y="554593"/>
                  <a:pt x="5892" y="554593"/>
                </a:cubicBezTo>
                <a:cubicBezTo>
                  <a:pt x="16694" y="554593"/>
                  <a:pt x="16694" y="554593"/>
                  <a:pt x="16694" y="554593"/>
                </a:cubicBezTo>
                <a:cubicBezTo>
                  <a:pt x="3928" y="561464"/>
                  <a:pt x="3928" y="561464"/>
                  <a:pt x="3928" y="561464"/>
                </a:cubicBezTo>
                <a:cubicBezTo>
                  <a:pt x="0" y="573243"/>
                  <a:pt x="0" y="573243"/>
                  <a:pt x="0" y="573243"/>
                </a:cubicBezTo>
                <a:cubicBezTo>
                  <a:pt x="1964" y="580114"/>
                  <a:pt x="1964" y="580114"/>
                  <a:pt x="1964" y="580114"/>
                </a:cubicBezTo>
                <a:cubicBezTo>
                  <a:pt x="0" y="586004"/>
                  <a:pt x="0" y="586004"/>
                  <a:pt x="0" y="586004"/>
                </a:cubicBezTo>
                <a:cubicBezTo>
                  <a:pt x="1964" y="594838"/>
                  <a:pt x="1964" y="594838"/>
                  <a:pt x="1964" y="594838"/>
                </a:cubicBezTo>
                <a:cubicBezTo>
                  <a:pt x="0" y="609561"/>
                  <a:pt x="0" y="609561"/>
                  <a:pt x="0" y="609561"/>
                </a:cubicBezTo>
                <a:lnTo>
                  <a:pt x="1964" y="618396"/>
                </a:lnTo>
                <a:close/>
              </a:path>
            </a:pathLst>
          </a:custGeom>
          <a:solidFill>
            <a:srgbClr val="FF7769"/>
          </a:solidFill>
          <a:ln w="9808"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24FC3162-489B-C7B4-D6F3-057BE5A61EE0}"/>
              </a:ext>
            </a:extLst>
          </p:cNvPr>
          <p:cNvSpPr/>
          <p:nvPr/>
        </p:nvSpPr>
        <p:spPr>
          <a:xfrm>
            <a:off x="425413" y="2204827"/>
            <a:ext cx="997701" cy="1717765"/>
          </a:xfrm>
          <a:custGeom>
            <a:avLst/>
            <a:gdLst>
              <a:gd name="connsiteX0" fmla="*/ 882809 w 997701"/>
              <a:gd name="connsiteY0" fmla="*/ 1713840 h 1717765"/>
              <a:gd name="connsiteX1" fmla="*/ 882809 w 997701"/>
              <a:gd name="connsiteY1" fmla="*/ 1713840 h 1717765"/>
              <a:gd name="connsiteX2" fmla="*/ 893610 w 997701"/>
              <a:gd name="connsiteY2" fmla="*/ 1717766 h 1717765"/>
              <a:gd name="connsiteX3" fmla="*/ 895574 w 997701"/>
              <a:gd name="connsiteY3" fmla="*/ 1717766 h 1717765"/>
              <a:gd name="connsiteX4" fmla="*/ 897538 w 997701"/>
              <a:gd name="connsiteY4" fmla="*/ 1715802 h 1717765"/>
              <a:gd name="connsiteX5" fmla="*/ 899502 w 997701"/>
              <a:gd name="connsiteY5" fmla="*/ 1713840 h 1717765"/>
              <a:gd name="connsiteX6" fmla="*/ 901466 w 997701"/>
              <a:gd name="connsiteY6" fmla="*/ 1713840 h 1717765"/>
              <a:gd name="connsiteX7" fmla="*/ 903430 w 997701"/>
              <a:gd name="connsiteY7" fmla="*/ 1709913 h 1717765"/>
              <a:gd name="connsiteX8" fmla="*/ 903430 w 997701"/>
              <a:gd name="connsiteY8" fmla="*/ 1707950 h 1717765"/>
              <a:gd name="connsiteX9" fmla="*/ 912268 w 997701"/>
              <a:gd name="connsiteY9" fmla="*/ 1704024 h 1717765"/>
              <a:gd name="connsiteX10" fmla="*/ 916196 w 997701"/>
              <a:gd name="connsiteY10" fmla="*/ 1686355 h 1717765"/>
              <a:gd name="connsiteX11" fmla="*/ 912268 w 997701"/>
              <a:gd name="connsiteY11" fmla="*/ 1679484 h 1717765"/>
              <a:gd name="connsiteX12" fmla="*/ 910304 w 997701"/>
              <a:gd name="connsiteY12" fmla="*/ 1677521 h 1717765"/>
              <a:gd name="connsiteX13" fmla="*/ 901466 w 997701"/>
              <a:gd name="connsiteY13" fmla="*/ 1677521 h 1717765"/>
              <a:gd name="connsiteX14" fmla="*/ 901466 w 997701"/>
              <a:gd name="connsiteY14" fmla="*/ 1675558 h 1717765"/>
              <a:gd name="connsiteX15" fmla="*/ 897538 w 997701"/>
              <a:gd name="connsiteY15" fmla="*/ 1673595 h 1717765"/>
              <a:gd name="connsiteX16" fmla="*/ 895574 w 997701"/>
              <a:gd name="connsiteY16" fmla="*/ 1673595 h 1717765"/>
              <a:gd name="connsiteX17" fmla="*/ 893610 w 997701"/>
              <a:gd name="connsiteY17" fmla="*/ 1671631 h 1717765"/>
              <a:gd name="connsiteX18" fmla="*/ 889683 w 997701"/>
              <a:gd name="connsiteY18" fmla="*/ 1662797 h 1717765"/>
              <a:gd name="connsiteX19" fmla="*/ 889683 w 997701"/>
              <a:gd name="connsiteY19" fmla="*/ 1660834 h 1717765"/>
              <a:gd name="connsiteX20" fmla="*/ 896556 w 997701"/>
              <a:gd name="connsiteY20" fmla="*/ 1650037 h 1717765"/>
              <a:gd name="connsiteX21" fmla="*/ 898520 w 997701"/>
              <a:gd name="connsiteY21" fmla="*/ 1635313 h 1717765"/>
              <a:gd name="connsiteX22" fmla="*/ 894593 w 997701"/>
              <a:gd name="connsiteY22" fmla="*/ 1631387 h 1717765"/>
              <a:gd name="connsiteX23" fmla="*/ 894593 w 997701"/>
              <a:gd name="connsiteY23" fmla="*/ 1627460 h 1717765"/>
              <a:gd name="connsiteX24" fmla="*/ 898520 w 997701"/>
              <a:gd name="connsiteY24" fmla="*/ 1620589 h 1717765"/>
              <a:gd name="connsiteX25" fmla="*/ 898520 w 997701"/>
              <a:gd name="connsiteY25" fmla="*/ 1611755 h 1717765"/>
              <a:gd name="connsiteX26" fmla="*/ 900484 w 997701"/>
              <a:gd name="connsiteY26" fmla="*/ 1609792 h 1717765"/>
              <a:gd name="connsiteX27" fmla="*/ 909322 w 997701"/>
              <a:gd name="connsiteY27" fmla="*/ 1611755 h 1717765"/>
              <a:gd name="connsiteX28" fmla="*/ 911286 w 997701"/>
              <a:gd name="connsiteY28" fmla="*/ 1609792 h 1717765"/>
              <a:gd name="connsiteX29" fmla="*/ 920124 w 997701"/>
              <a:gd name="connsiteY29" fmla="*/ 1598994 h 1717765"/>
              <a:gd name="connsiteX30" fmla="*/ 926998 w 997701"/>
              <a:gd name="connsiteY30" fmla="*/ 1592124 h 1717765"/>
              <a:gd name="connsiteX31" fmla="*/ 930926 w 997701"/>
              <a:gd name="connsiteY31" fmla="*/ 1574455 h 1717765"/>
              <a:gd name="connsiteX32" fmla="*/ 930926 w 997701"/>
              <a:gd name="connsiteY32" fmla="*/ 1570529 h 1717765"/>
              <a:gd name="connsiteX33" fmla="*/ 934854 w 997701"/>
              <a:gd name="connsiteY33" fmla="*/ 1568565 h 1717765"/>
              <a:gd name="connsiteX34" fmla="*/ 936818 w 997701"/>
              <a:gd name="connsiteY34" fmla="*/ 1550897 h 1717765"/>
              <a:gd name="connsiteX35" fmla="*/ 936818 w 997701"/>
              <a:gd name="connsiteY35" fmla="*/ 1548934 h 1717765"/>
              <a:gd name="connsiteX36" fmla="*/ 940746 w 997701"/>
              <a:gd name="connsiteY36" fmla="*/ 1536173 h 1717765"/>
              <a:gd name="connsiteX37" fmla="*/ 940746 w 997701"/>
              <a:gd name="connsiteY37" fmla="*/ 1529302 h 1717765"/>
              <a:gd name="connsiteX38" fmla="*/ 940746 w 997701"/>
              <a:gd name="connsiteY38" fmla="*/ 1527339 h 1717765"/>
              <a:gd name="connsiteX39" fmla="*/ 953512 w 997701"/>
              <a:gd name="connsiteY39" fmla="*/ 1520468 h 1717765"/>
              <a:gd name="connsiteX40" fmla="*/ 957440 w 997701"/>
              <a:gd name="connsiteY40" fmla="*/ 1509671 h 1717765"/>
              <a:gd name="connsiteX41" fmla="*/ 959404 w 997701"/>
              <a:gd name="connsiteY41" fmla="*/ 1507708 h 1717765"/>
              <a:gd name="connsiteX42" fmla="*/ 982972 w 997701"/>
              <a:gd name="connsiteY42" fmla="*/ 1498873 h 1717765"/>
              <a:gd name="connsiteX43" fmla="*/ 997701 w 997701"/>
              <a:gd name="connsiteY43" fmla="*/ 1490039 h 1717765"/>
              <a:gd name="connsiteX44" fmla="*/ 995737 w 997701"/>
              <a:gd name="connsiteY44" fmla="*/ 1477279 h 1717765"/>
              <a:gd name="connsiteX45" fmla="*/ 982972 w 997701"/>
              <a:gd name="connsiteY45" fmla="*/ 1466481 h 1717765"/>
              <a:gd name="connsiteX46" fmla="*/ 979044 w 997701"/>
              <a:gd name="connsiteY46" fmla="*/ 1459610 h 1717765"/>
              <a:gd name="connsiteX47" fmla="*/ 975116 w 997701"/>
              <a:gd name="connsiteY47" fmla="*/ 1455684 h 1717765"/>
              <a:gd name="connsiteX48" fmla="*/ 973152 w 997701"/>
              <a:gd name="connsiteY48" fmla="*/ 1453721 h 1717765"/>
              <a:gd name="connsiteX49" fmla="*/ 975116 w 997701"/>
              <a:gd name="connsiteY49" fmla="*/ 1444886 h 1717765"/>
              <a:gd name="connsiteX50" fmla="*/ 971188 w 997701"/>
              <a:gd name="connsiteY50" fmla="*/ 1432126 h 1717765"/>
              <a:gd name="connsiteX51" fmla="*/ 971188 w 997701"/>
              <a:gd name="connsiteY51" fmla="*/ 1430163 h 1717765"/>
              <a:gd name="connsiteX52" fmla="*/ 971188 w 997701"/>
              <a:gd name="connsiteY52" fmla="*/ 1415439 h 1717765"/>
              <a:gd name="connsiteX53" fmla="*/ 967260 w 997701"/>
              <a:gd name="connsiteY53" fmla="*/ 1411513 h 1717765"/>
              <a:gd name="connsiteX54" fmla="*/ 963332 w 997701"/>
              <a:gd name="connsiteY54" fmla="*/ 1407586 h 1717765"/>
              <a:gd name="connsiteX55" fmla="*/ 961368 w 997701"/>
              <a:gd name="connsiteY55" fmla="*/ 1394826 h 1717765"/>
              <a:gd name="connsiteX56" fmla="*/ 957440 w 997701"/>
              <a:gd name="connsiteY56" fmla="*/ 1385992 h 1717765"/>
              <a:gd name="connsiteX57" fmla="*/ 959404 w 997701"/>
              <a:gd name="connsiteY57" fmla="*/ 1366360 h 1717765"/>
              <a:gd name="connsiteX58" fmla="*/ 860223 w 997701"/>
              <a:gd name="connsiteY58" fmla="*/ 1217160 h 1717765"/>
              <a:gd name="connsiteX59" fmla="*/ 646149 w 997701"/>
              <a:gd name="connsiteY59" fmla="*/ 899128 h 1717765"/>
              <a:gd name="connsiteX60" fmla="*/ 445823 w 997701"/>
              <a:gd name="connsiteY60" fmla="*/ 595819 h 1717765"/>
              <a:gd name="connsiteX61" fmla="*/ 445823 w 997701"/>
              <a:gd name="connsiteY61" fmla="*/ 593856 h 1717765"/>
              <a:gd name="connsiteX62" fmla="*/ 564644 w 997701"/>
              <a:gd name="connsiteY62" fmla="*/ 135458 h 1717765"/>
              <a:gd name="connsiteX63" fmla="*/ 402616 w 997701"/>
              <a:gd name="connsiteY63" fmla="*/ 92269 h 1717765"/>
              <a:gd name="connsiteX64" fmla="*/ 158100 w 997701"/>
              <a:gd name="connsiteY64" fmla="*/ 19632 h 1717765"/>
              <a:gd name="connsiteX65" fmla="*/ 156136 w 997701"/>
              <a:gd name="connsiteY65" fmla="*/ 19632 h 1717765"/>
              <a:gd name="connsiteX66" fmla="*/ 154172 w 997701"/>
              <a:gd name="connsiteY66" fmla="*/ 19632 h 1717765"/>
              <a:gd name="connsiteX67" fmla="*/ 96235 w 997701"/>
              <a:gd name="connsiteY67" fmla="*/ 0 h 1717765"/>
              <a:gd name="connsiteX68" fmla="*/ 96235 w 997701"/>
              <a:gd name="connsiteY68" fmla="*/ 8834 h 1717765"/>
              <a:gd name="connsiteX69" fmla="*/ 94271 w 997701"/>
              <a:gd name="connsiteY69" fmla="*/ 8834 h 1717765"/>
              <a:gd name="connsiteX70" fmla="*/ 90343 w 997701"/>
              <a:gd name="connsiteY70" fmla="*/ 19632 h 1717765"/>
              <a:gd name="connsiteX71" fmla="*/ 83469 w 997701"/>
              <a:gd name="connsiteY71" fmla="*/ 30429 h 1717765"/>
              <a:gd name="connsiteX72" fmla="*/ 85433 w 997701"/>
              <a:gd name="connsiteY72" fmla="*/ 34355 h 1717765"/>
              <a:gd name="connsiteX73" fmla="*/ 92307 w 997701"/>
              <a:gd name="connsiteY73" fmla="*/ 38282 h 1717765"/>
              <a:gd name="connsiteX74" fmla="*/ 90343 w 997701"/>
              <a:gd name="connsiteY74" fmla="*/ 66748 h 1717765"/>
              <a:gd name="connsiteX75" fmla="*/ 92307 w 997701"/>
              <a:gd name="connsiteY75" fmla="*/ 70674 h 1717765"/>
              <a:gd name="connsiteX76" fmla="*/ 90343 w 997701"/>
              <a:gd name="connsiteY76" fmla="*/ 74600 h 1717765"/>
              <a:gd name="connsiteX77" fmla="*/ 90343 w 997701"/>
              <a:gd name="connsiteY77" fmla="*/ 72637 h 1717765"/>
              <a:gd name="connsiteX78" fmla="*/ 83469 w 997701"/>
              <a:gd name="connsiteY78" fmla="*/ 96195 h 1717765"/>
              <a:gd name="connsiteX79" fmla="*/ 63829 w 997701"/>
              <a:gd name="connsiteY79" fmla="*/ 130550 h 1717765"/>
              <a:gd name="connsiteX80" fmla="*/ 61865 w 997701"/>
              <a:gd name="connsiteY80" fmla="*/ 141348 h 1717765"/>
              <a:gd name="connsiteX81" fmla="*/ 63829 w 997701"/>
              <a:gd name="connsiteY81" fmla="*/ 145274 h 1717765"/>
              <a:gd name="connsiteX82" fmla="*/ 59901 w 997701"/>
              <a:gd name="connsiteY82" fmla="*/ 156071 h 1717765"/>
              <a:gd name="connsiteX83" fmla="*/ 49099 w 997701"/>
              <a:gd name="connsiteY83" fmla="*/ 168832 h 1717765"/>
              <a:gd name="connsiteX84" fmla="*/ 51063 w 997701"/>
              <a:gd name="connsiteY84" fmla="*/ 168832 h 1717765"/>
              <a:gd name="connsiteX85" fmla="*/ 54991 w 997701"/>
              <a:gd name="connsiteY85" fmla="*/ 170795 h 1717765"/>
              <a:gd name="connsiteX86" fmla="*/ 56955 w 997701"/>
              <a:gd name="connsiteY86" fmla="*/ 174721 h 1717765"/>
              <a:gd name="connsiteX87" fmla="*/ 56955 w 997701"/>
              <a:gd name="connsiteY87" fmla="*/ 176684 h 1717765"/>
              <a:gd name="connsiteX88" fmla="*/ 50081 w 997701"/>
              <a:gd name="connsiteY88" fmla="*/ 180611 h 1717765"/>
              <a:gd name="connsiteX89" fmla="*/ 43208 w 997701"/>
              <a:gd name="connsiteY89" fmla="*/ 182574 h 1717765"/>
              <a:gd name="connsiteX90" fmla="*/ 41244 w 997701"/>
              <a:gd name="connsiteY90" fmla="*/ 184537 h 1717765"/>
              <a:gd name="connsiteX91" fmla="*/ 39280 w 997701"/>
              <a:gd name="connsiteY91" fmla="*/ 188463 h 1717765"/>
              <a:gd name="connsiteX92" fmla="*/ 37316 w 997701"/>
              <a:gd name="connsiteY92" fmla="*/ 192390 h 1717765"/>
              <a:gd name="connsiteX93" fmla="*/ 33388 w 997701"/>
              <a:gd name="connsiteY93" fmla="*/ 194353 h 1717765"/>
              <a:gd name="connsiteX94" fmla="*/ 31424 w 997701"/>
              <a:gd name="connsiteY94" fmla="*/ 196316 h 1717765"/>
              <a:gd name="connsiteX95" fmla="*/ 27496 w 997701"/>
              <a:gd name="connsiteY95" fmla="*/ 189445 h 1717765"/>
              <a:gd name="connsiteX96" fmla="*/ 23568 w 997701"/>
              <a:gd name="connsiteY96" fmla="*/ 196316 h 1717765"/>
              <a:gd name="connsiteX97" fmla="*/ 23568 w 997701"/>
              <a:gd name="connsiteY97" fmla="*/ 198279 h 1717765"/>
              <a:gd name="connsiteX98" fmla="*/ 21604 w 997701"/>
              <a:gd name="connsiteY98" fmla="*/ 198279 h 1717765"/>
              <a:gd name="connsiteX99" fmla="*/ 12766 w 997701"/>
              <a:gd name="connsiteY99" fmla="*/ 209077 h 1717765"/>
              <a:gd name="connsiteX100" fmla="*/ 3928 w 997701"/>
              <a:gd name="connsiteY100" fmla="*/ 223800 h 1717765"/>
              <a:gd name="connsiteX101" fmla="*/ 3928 w 997701"/>
              <a:gd name="connsiteY101" fmla="*/ 241469 h 1717765"/>
              <a:gd name="connsiteX102" fmla="*/ 0 w 997701"/>
              <a:gd name="connsiteY102" fmla="*/ 252266 h 1717765"/>
              <a:gd name="connsiteX103" fmla="*/ 17676 w 997701"/>
              <a:gd name="connsiteY103" fmla="*/ 277787 h 1717765"/>
              <a:gd name="connsiteX104" fmla="*/ 21604 w 997701"/>
              <a:gd name="connsiteY104" fmla="*/ 284658 h 1717765"/>
              <a:gd name="connsiteX105" fmla="*/ 23568 w 997701"/>
              <a:gd name="connsiteY105" fmla="*/ 288585 h 1717765"/>
              <a:gd name="connsiteX106" fmla="*/ 23568 w 997701"/>
              <a:gd name="connsiteY106" fmla="*/ 297419 h 1717765"/>
              <a:gd name="connsiteX107" fmla="*/ 25532 w 997701"/>
              <a:gd name="connsiteY107" fmla="*/ 297419 h 1717765"/>
              <a:gd name="connsiteX108" fmla="*/ 27496 w 997701"/>
              <a:gd name="connsiteY108" fmla="*/ 301345 h 1717765"/>
              <a:gd name="connsiteX109" fmla="*/ 34370 w 997701"/>
              <a:gd name="connsiteY109" fmla="*/ 319014 h 1717765"/>
              <a:gd name="connsiteX110" fmla="*/ 34370 w 997701"/>
              <a:gd name="connsiteY110" fmla="*/ 327848 h 1717765"/>
              <a:gd name="connsiteX111" fmla="*/ 38298 w 997701"/>
              <a:gd name="connsiteY111" fmla="*/ 334719 h 1717765"/>
              <a:gd name="connsiteX112" fmla="*/ 36334 w 997701"/>
              <a:gd name="connsiteY112" fmla="*/ 352387 h 1717765"/>
              <a:gd name="connsiteX113" fmla="*/ 37316 w 997701"/>
              <a:gd name="connsiteY113" fmla="*/ 363185 h 1717765"/>
              <a:gd name="connsiteX114" fmla="*/ 35352 w 997701"/>
              <a:gd name="connsiteY114" fmla="*/ 377908 h 1717765"/>
              <a:gd name="connsiteX115" fmla="*/ 35352 w 997701"/>
              <a:gd name="connsiteY115" fmla="*/ 384780 h 1717765"/>
              <a:gd name="connsiteX116" fmla="*/ 26514 w 997701"/>
              <a:gd name="connsiteY116" fmla="*/ 395577 h 1717765"/>
              <a:gd name="connsiteX117" fmla="*/ 17676 w 997701"/>
              <a:gd name="connsiteY117" fmla="*/ 415209 h 1717765"/>
              <a:gd name="connsiteX118" fmla="*/ 17676 w 997701"/>
              <a:gd name="connsiteY118" fmla="*/ 438766 h 1717765"/>
              <a:gd name="connsiteX119" fmla="*/ 19640 w 997701"/>
              <a:gd name="connsiteY119" fmla="*/ 449564 h 1717765"/>
              <a:gd name="connsiteX120" fmla="*/ 17676 w 997701"/>
              <a:gd name="connsiteY120" fmla="*/ 467232 h 1717765"/>
              <a:gd name="connsiteX121" fmla="*/ 13748 w 997701"/>
              <a:gd name="connsiteY121" fmla="*/ 478030 h 1717765"/>
              <a:gd name="connsiteX122" fmla="*/ 9820 w 997701"/>
              <a:gd name="connsiteY122" fmla="*/ 479993 h 1717765"/>
              <a:gd name="connsiteX123" fmla="*/ 9820 w 997701"/>
              <a:gd name="connsiteY123" fmla="*/ 481956 h 1717765"/>
              <a:gd name="connsiteX124" fmla="*/ 18658 w 997701"/>
              <a:gd name="connsiteY124" fmla="*/ 503551 h 1717765"/>
              <a:gd name="connsiteX125" fmla="*/ 33388 w 997701"/>
              <a:gd name="connsiteY125" fmla="*/ 525146 h 1717765"/>
              <a:gd name="connsiteX126" fmla="*/ 40262 w 997701"/>
              <a:gd name="connsiteY126" fmla="*/ 548703 h 1717765"/>
              <a:gd name="connsiteX127" fmla="*/ 57937 w 997701"/>
              <a:gd name="connsiteY127" fmla="*/ 574225 h 1717765"/>
              <a:gd name="connsiteX128" fmla="*/ 57937 w 997701"/>
              <a:gd name="connsiteY128" fmla="*/ 578151 h 1717765"/>
              <a:gd name="connsiteX129" fmla="*/ 61865 w 997701"/>
              <a:gd name="connsiteY129" fmla="*/ 588948 h 1717765"/>
              <a:gd name="connsiteX130" fmla="*/ 59901 w 997701"/>
              <a:gd name="connsiteY130" fmla="*/ 595819 h 1717765"/>
              <a:gd name="connsiteX131" fmla="*/ 59901 w 997701"/>
              <a:gd name="connsiteY131" fmla="*/ 597782 h 1717765"/>
              <a:gd name="connsiteX132" fmla="*/ 63829 w 997701"/>
              <a:gd name="connsiteY132" fmla="*/ 597782 h 1717765"/>
              <a:gd name="connsiteX133" fmla="*/ 67757 w 997701"/>
              <a:gd name="connsiteY133" fmla="*/ 601709 h 1717765"/>
              <a:gd name="connsiteX134" fmla="*/ 67757 w 997701"/>
              <a:gd name="connsiteY134" fmla="*/ 612506 h 1717765"/>
              <a:gd name="connsiteX135" fmla="*/ 71685 w 997701"/>
              <a:gd name="connsiteY135" fmla="*/ 614469 h 1717765"/>
              <a:gd name="connsiteX136" fmla="*/ 78559 w 997701"/>
              <a:gd name="connsiteY136" fmla="*/ 642935 h 1717765"/>
              <a:gd name="connsiteX137" fmla="*/ 74631 w 997701"/>
              <a:gd name="connsiteY137" fmla="*/ 644898 h 1717765"/>
              <a:gd name="connsiteX138" fmla="*/ 70703 w 997701"/>
              <a:gd name="connsiteY138" fmla="*/ 634101 h 1717765"/>
              <a:gd name="connsiteX139" fmla="*/ 66775 w 997701"/>
              <a:gd name="connsiteY139" fmla="*/ 627230 h 1717765"/>
              <a:gd name="connsiteX140" fmla="*/ 59901 w 997701"/>
              <a:gd name="connsiteY140" fmla="*/ 638027 h 1717765"/>
              <a:gd name="connsiteX141" fmla="*/ 66775 w 997701"/>
              <a:gd name="connsiteY141" fmla="*/ 634101 h 1717765"/>
              <a:gd name="connsiteX142" fmla="*/ 66775 w 997701"/>
              <a:gd name="connsiteY142" fmla="*/ 638027 h 1717765"/>
              <a:gd name="connsiteX143" fmla="*/ 70703 w 997701"/>
              <a:gd name="connsiteY143" fmla="*/ 638027 h 1717765"/>
              <a:gd name="connsiteX144" fmla="*/ 66775 w 997701"/>
              <a:gd name="connsiteY144" fmla="*/ 641954 h 1717765"/>
              <a:gd name="connsiteX145" fmla="*/ 66775 w 997701"/>
              <a:gd name="connsiteY145" fmla="*/ 643917 h 1717765"/>
              <a:gd name="connsiteX146" fmla="*/ 75613 w 997701"/>
              <a:gd name="connsiteY146" fmla="*/ 650788 h 1717765"/>
              <a:gd name="connsiteX147" fmla="*/ 79541 w 997701"/>
              <a:gd name="connsiteY147" fmla="*/ 661585 h 1717765"/>
              <a:gd name="connsiteX148" fmla="*/ 83469 w 997701"/>
              <a:gd name="connsiteY148" fmla="*/ 670419 h 1717765"/>
              <a:gd name="connsiteX149" fmla="*/ 85433 w 997701"/>
              <a:gd name="connsiteY149" fmla="*/ 670419 h 1717765"/>
              <a:gd name="connsiteX150" fmla="*/ 85433 w 997701"/>
              <a:gd name="connsiteY150" fmla="*/ 668456 h 1717765"/>
              <a:gd name="connsiteX151" fmla="*/ 89361 w 997701"/>
              <a:gd name="connsiteY151" fmla="*/ 670419 h 1717765"/>
              <a:gd name="connsiteX152" fmla="*/ 89361 w 997701"/>
              <a:gd name="connsiteY152" fmla="*/ 672383 h 1717765"/>
              <a:gd name="connsiteX153" fmla="*/ 102127 w 997701"/>
              <a:gd name="connsiteY153" fmla="*/ 690051 h 1717765"/>
              <a:gd name="connsiteX154" fmla="*/ 104091 w 997701"/>
              <a:gd name="connsiteY154" fmla="*/ 690051 h 1717765"/>
              <a:gd name="connsiteX155" fmla="*/ 102127 w 997701"/>
              <a:gd name="connsiteY155" fmla="*/ 679254 h 1717765"/>
              <a:gd name="connsiteX156" fmla="*/ 109001 w 997701"/>
              <a:gd name="connsiteY156" fmla="*/ 679254 h 1717765"/>
              <a:gd name="connsiteX157" fmla="*/ 107037 w 997701"/>
              <a:gd name="connsiteY157" fmla="*/ 679254 h 1717765"/>
              <a:gd name="connsiteX158" fmla="*/ 107037 w 997701"/>
              <a:gd name="connsiteY158" fmla="*/ 675327 h 1717765"/>
              <a:gd name="connsiteX159" fmla="*/ 107037 w 997701"/>
              <a:gd name="connsiteY159" fmla="*/ 673364 h 1717765"/>
              <a:gd name="connsiteX160" fmla="*/ 107037 w 997701"/>
              <a:gd name="connsiteY160" fmla="*/ 671401 h 1717765"/>
              <a:gd name="connsiteX161" fmla="*/ 109001 w 997701"/>
              <a:gd name="connsiteY161" fmla="*/ 667475 h 1717765"/>
              <a:gd name="connsiteX162" fmla="*/ 112929 w 997701"/>
              <a:gd name="connsiteY162" fmla="*/ 667475 h 1717765"/>
              <a:gd name="connsiteX163" fmla="*/ 110965 w 997701"/>
              <a:gd name="connsiteY163" fmla="*/ 665512 h 1717765"/>
              <a:gd name="connsiteX164" fmla="*/ 110965 w 997701"/>
              <a:gd name="connsiteY164" fmla="*/ 663548 h 1717765"/>
              <a:gd name="connsiteX165" fmla="*/ 109001 w 997701"/>
              <a:gd name="connsiteY165" fmla="*/ 661585 h 1717765"/>
              <a:gd name="connsiteX166" fmla="*/ 112929 w 997701"/>
              <a:gd name="connsiteY166" fmla="*/ 659622 h 1717765"/>
              <a:gd name="connsiteX167" fmla="*/ 114893 w 997701"/>
              <a:gd name="connsiteY167" fmla="*/ 655696 h 1717765"/>
              <a:gd name="connsiteX168" fmla="*/ 112929 w 997701"/>
              <a:gd name="connsiteY168" fmla="*/ 651769 h 1717765"/>
              <a:gd name="connsiteX169" fmla="*/ 112929 w 997701"/>
              <a:gd name="connsiteY169" fmla="*/ 647843 h 1717765"/>
              <a:gd name="connsiteX170" fmla="*/ 119803 w 997701"/>
              <a:gd name="connsiteY170" fmla="*/ 647843 h 1717765"/>
              <a:gd name="connsiteX171" fmla="*/ 121767 w 997701"/>
              <a:gd name="connsiteY171" fmla="*/ 649806 h 1717765"/>
              <a:gd name="connsiteX172" fmla="*/ 123731 w 997701"/>
              <a:gd name="connsiteY172" fmla="*/ 647843 h 1717765"/>
              <a:gd name="connsiteX173" fmla="*/ 125695 w 997701"/>
              <a:gd name="connsiteY173" fmla="*/ 640972 h 1717765"/>
              <a:gd name="connsiteX174" fmla="*/ 129623 w 997701"/>
              <a:gd name="connsiteY174" fmla="*/ 642935 h 1717765"/>
              <a:gd name="connsiteX175" fmla="*/ 127659 w 997701"/>
              <a:gd name="connsiteY175" fmla="*/ 644898 h 1717765"/>
              <a:gd name="connsiteX176" fmla="*/ 129623 w 997701"/>
              <a:gd name="connsiteY176" fmla="*/ 644898 h 1717765"/>
              <a:gd name="connsiteX177" fmla="*/ 131587 w 997701"/>
              <a:gd name="connsiteY177" fmla="*/ 644898 h 1717765"/>
              <a:gd name="connsiteX178" fmla="*/ 135515 w 997701"/>
              <a:gd name="connsiteY178" fmla="*/ 648825 h 1717765"/>
              <a:gd name="connsiteX179" fmla="*/ 137479 w 997701"/>
              <a:gd name="connsiteY179" fmla="*/ 652751 h 1717765"/>
              <a:gd name="connsiteX180" fmla="*/ 137479 w 997701"/>
              <a:gd name="connsiteY180" fmla="*/ 648825 h 1717765"/>
              <a:gd name="connsiteX181" fmla="*/ 137479 w 997701"/>
              <a:gd name="connsiteY181" fmla="*/ 646861 h 1717765"/>
              <a:gd name="connsiteX182" fmla="*/ 133551 w 997701"/>
              <a:gd name="connsiteY182" fmla="*/ 644898 h 1717765"/>
              <a:gd name="connsiteX183" fmla="*/ 133551 w 997701"/>
              <a:gd name="connsiteY183" fmla="*/ 640972 h 1717765"/>
              <a:gd name="connsiteX184" fmla="*/ 137479 w 997701"/>
              <a:gd name="connsiteY184" fmla="*/ 639009 h 1717765"/>
              <a:gd name="connsiteX185" fmla="*/ 141406 w 997701"/>
              <a:gd name="connsiteY185" fmla="*/ 639009 h 1717765"/>
              <a:gd name="connsiteX186" fmla="*/ 143370 w 997701"/>
              <a:gd name="connsiteY186" fmla="*/ 640972 h 1717765"/>
              <a:gd name="connsiteX187" fmla="*/ 143370 w 997701"/>
              <a:gd name="connsiteY187" fmla="*/ 642935 h 1717765"/>
              <a:gd name="connsiteX188" fmla="*/ 143370 w 997701"/>
              <a:gd name="connsiteY188" fmla="*/ 644898 h 1717765"/>
              <a:gd name="connsiteX189" fmla="*/ 145334 w 997701"/>
              <a:gd name="connsiteY189" fmla="*/ 646861 h 1717765"/>
              <a:gd name="connsiteX190" fmla="*/ 145334 w 997701"/>
              <a:gd name="connsiteY190" fmla="*/ 650788 h 1717765"/>
              <a:gd name="connsiteX191" fmla="*/ 143370 w 997701"/>
              <a:gd name="connsiteY191" fmla="*/ 657659 h 1717765"/>
              <a:gd name="connsiteX192" fmla="*/ 145334 w 997701"/>
              <a:gd name="connsiteY192" fmla="*/ 659622 h 1717765"/>
              <a:gd name="connsiteX193" fmla="*/ 145334 w 997701"/>
              <a:gd name="connsiteY193" fmla="*/ 663548 h 1717765"/>
              <a:gd name="connsiteX194" fmla="*/ 147298 w 997701"/>
              <a:gd name="connsiteY194" fmla="*/ 663548 h 1717765"/>
              <a:gd name="connsiteX195" fmla="*/ 154172 w 997701"/>
              <a:gd name="connsiteY195" fmla="*/ 670419 h 1717765"/>
              <a:gd name="connsiteX196" fmla="*/ 161046 w 997701"/>
              <a:gd name="connsiteY196" fmla="*/ 663548 h 1717765"/>
              <a:gd name="connsiteX197" fmla="*/ 163010 w 997701"/>
              <a:gd name="connsiteY197" fmla="*/ 659622 h 1717765"/>
              <a:gd name="connsiteX198" fmla="*/ 166938 w 997701"/>
              <a:gd name="connsiteY198" fmla="*/ 657659 h 1717765"/>
              <a:gd name="connsiteX199" fmla="*/ 173812 w 997701"/>
              <a:gd name="connsiteY199" fmla="*/ 657659 h 1717765"/>
              <a:gd name="connsiteX200" fmla="*/ 175776 w 997701"/>
              <a:gd name="connsiteY200" fmla="*/ 659622 h 1717765"/>
              <a:gd name="connsiteX201" fmla="*/ 177740 w 997701"/>
              <a:gd name="connsiteY201" fmla="*/ 661585 h 1717765"/>
              <a:gd name="connsiteX202" fmla="*/ 177740 w 997701"/>
              <a:gd name="connsiteY202" fmla="*/ 665512 h 1717765"/>
              <a:gd name="connsiteX203" fmla="*/ 177740 w 997701"/>
              <a:gd name="connsiteY203" fmla="*/ 667475 h 1717765"/>
              <a:gd name="connsiteX204" fmla="*/ 175776 w 997701"/>
              <a:gd name="connsiteY204" fmla="*/ 669438 h 1717765"/>
              <a:gd name="connsiteX205" fmla="*/ 182650 w 997701"/>
              <a:gd name="connsiteY205" fmla="*/ 669438 h 1717765"/>
              <a:gd name="connsiteX206" fmla="*/ 184614 w 997701"/>
              <a:gd name="connsiteY206" fmla="*/ 671401 h 1717765"/>
              <a:gd name="connsiteX207" fmla="*/ 184614 w 997701"/>
              <a:gd name="connsiteY207" fmla="*/ 673364 h 1717765"/>
              <a:gd name="connsiteX208" fmla="*/ 182650 w 997701"/>
              <a:gd name="connsiteY208" fmla="*/ 675327 h 1717765"/>
              <a:gd name="connsiteX209" fmla="*/ 184614 w 997701"/>
              <a:gd name="connsiteY209" fmla="*/ 675327 h 1717765"/>
              <a:gd name="connsiteX210" fmla="*/ 184614 w 997701"/>
              <a:gd name="connsiteY210" fmla="*/ 673364 h 1717765"/>
              <a:gd name="connsiteX211" fmla="*/ 197380 w 997701"/>
              <a:gd name="connsiteY211" fmla="*/ 675327 h 1717765"/>
              <a:gd name="connsiteX212" fmla="*/ 199344 w 997701"/>
              <a:gd name="connsiteY212" fmla="*/ 675327 h 1717765"/>
              <a:gd name="connsiteX213" fmla="*/ 201308 w 997701"/>
              <a:gd name="connsiteY213" fmla="*/ 675327 h 1717765"/>
              <a:gd name="connsiteX214" fmla="*/ 205236 w 997701"/>
              <a:gd name="connsiteY214" fmla="*/ 668456 h 1717765"/>
              <a:gd name="connsiteX215" fmla="*/ 212110 w 997701"/>
              <a:gd name="connsiteY215" fmla="*/ 664530 h 1717765"/>
              <a:gd name="connsiteX216" fmla="*/ 216038 w 997701"/>
              <a:gd name="connsiteY216" fmla="*/ 664530 h 1717765"/>
              <a:gd name="connsiteX217" fmla="*/ 216038 w 997701"/>
              <a:gd name="connsiteY217" fmla="*/ 668456 h 1717765"/>
              <a:gd name="connsiteX218" fmla="*/ 214074 w 997701"/>
              <a:gd name="connsiteY218" fmla="*/ 677291 h 1717765"/>
              <a:gd name="connsiteX219" fmla="*/ 220948 w 997701"/>
              <a:gd name="connsiteY219" fmla="*/ 679254 h 1717765"/>
              <a:gd name="connsiteX220" fmla="*/ 224876 w 997701"/>
              <a:gd name="connsiteY220" fmla="*/ 679254 h 1717765"/>
              <a:gd name="connsiteX221" fmla="*/ 226840 w 997701"/>
              <a:gd name="connsiteY221" fmla="*/ 681217 h 1717765"/>
              <a:gd name="connsiteX222" fmla="*/ 228804 w 997701"/>
              <a:gd name="connsiteY222" fmla="*/ 683180 h 1717765"/>
              <a:gd name="connsiteX223" fmla="*/ 226840 w 997701"/>
              <a:gd name="connsiteY223" fmla="*/ 685143 h 1717765"/>
              <a:gd name="connsiteX224" fmla="*/ 228804 w 997701"/>
              <a:gd name="connsiteY224" fmla="*/ 685143 h 1717765"/>
              <a:gd name="connsiteX225" fmla="*/ 235677 w 997701"/>
              <a:gd name="connsiteY225" fmla="*/ 692014 h 1717765"/>
              <a:gd name="connsiteX226" fmla="*/ 235677 w 997701"/>
              <a:gd name="connsiteY226" fmla="*/ 693977 h 1717765"/>
              <a:gd name="connsiteX227" fmla="*/ 237641 w 997701"/>
              <a:gd name="connsiteY227" fmla="*/ 693977 h 1717765"/>
              <a:gd name="connsiteX228" fmla="*/ 237641 w 997701"/>
              <a:gd name="connsiteY228" fmla="*/ 697904 h 1717765"/>
              <a:gd name="connsiteX229" fmla="*/ 239605 w 997701"/>
              <a:gd name="connsiteY229" fmla="*/ 701830 h 1717765"/>
              <a:gd name="connsiteX230" fmla="*/ 235677 w 997701"/>
              <a:gd name="connsiteY230" fmla="*/ 703793 h 1717765"/>
              <a:gd name="connsiteX231" fmla="*/ 233714 w 997701"/>
              <a:gd name="connsiteY231" fmla="*/ 703793 h 1717765"/>
              <a:gd name="connsiteX232" fmla="*/ 231750 w 997701"/>
              <a:gd name="connsiteY232" fmla="*/ 701830 h 1717765"/>
              <a:gd name="connsiteX233" fmla="*/ 229786 w 997701"/>
              <a:gd name="connsiteY233" fmla="*/ 697904 h 1717765"/>
              <a:gd name="connsiteX234" fmla="*/ 229786 w 997701"/>
              <a:gd name="connsiteY234" fmla="*/ 695940 h 1717765"/>
              <a:gd name="connsiteX235" fmla="*/ 225858 w 997701"/>
              <a:gd name="connsiteY235" fmla="*/ 693977 h 1717765"/>
              <a:gd name="connsiteX236" fmla="*/ 221930 w 997701"/>
              <a:gd name="connsiteY236" fmla="*/ 690051 h 1717765"/>
              <a:gd name="connsiteX237" fmla="*/ 221930 w 997701"/>
              <a:gd name="connsiteY237" fmla="*/ 686125 h 1717765"/>
              <a:gd name="connsiteX238" fmla="*/ 215056 w 997701"/>
              <a:gd name="connsiteY238" fmla="*/ 686125 h 1717765"/>
              <a:gd name="connsiteX239" fmla="*/ 213092 w 997701"/>
              <a:gd name="connsiteY239" fmla="*/ 688088 h 1717765"/>
              <a:gd name="connsiteX240" fmla="*/ 211128 w 997701"/>
              <a:gd name="connsiteY240" fmla="*/ 692014 h 1717765"/>
              <a:gd name="connsiteX241" fmla="*/ 213092 w 997701"/>
              <a:gd name="connsiteY241" fmla="*/ 693977 h 1717765"/>
              <a:gd name="connsiteX242" fmla="*/ 206218 w 997701"/>
              <a:gd name="connsiteY242" fmla="*/ 693977 h 1717765"/>
              <a:gd name="connsiteX243" fmla="*/ 195416 w 997701"/>
              <a:gd name="connsiteY243" fmla="*/ 692014 h 1717765"/>
              <a:gd name="connsiteX244" fmla="*/ 184614 w 997701"/>
              <a:gd name="connsiteY244" fmla="*/ 685143 h 1717765"/>
              <a:gd name="connsiteX245" fmla="*/ 175776 w 997701"/>
              <a:gd name="connsiteY245" fmla="*/ 681217 h 1717765"/>
              <a:gd name="connsiteX246" fmla="*/ 171848 w 997701"/>
              <a:gd name="connsiteY246" fmla="*/ 679254 h 1717765"/>
              <a:gd name="connsiteX247" fmla="*/ 171848 w 997701"/>
              <a:gd name="connsiteY247" fmla="*/ 677291 h 1717765"/>
              <a:gd name="connsiteX248" fmla="*/ 167920 w 997701"/>
              <a:gd name="connsiteY248" fmla="*/ 677291 h 1717765"/>
              <a:gd name="connsiteX249" fmla="*/ 163992 w 997701"/>
              <a:gd name="connsiteY249" fmla="*/ 679254 h 1717765"/>
              <a:gd name="connsiteX250" fmla="*/ 153190 w 997701"/>
              <a:gd name="connsiteY250" fmla="*/ 677291 h 1717765"/>
              <a:gd name="connsiteX251" fmla="*/ 151226 w 997701"/>
              <a:gd name="connsiteY251" fmla="*/ 675327 h 1717765"/>
              <a:gd name="connsiteX252" fmla="*/ 151226 w 997701"/>
              <a:gd name="connsiteY252" fmla="*/ 673364 h 1717765"/>
              <a:gd name="connsiteX253" fmla="*/ 147298 w 997701"/>
              <a:gd name="connsiteY253" fmla="*/ 673364 h 1717765"/>
              <a:gd name="connsiteX254" fmla="*/ 145334 w 997701"/>
              <a:gd name="connsiteY254" fmla="*/ 671401 h 1717765"/>
              <a:gd name="connsiteX255" fmla="*/ 141406 w 997701"/>
              <a:gd name="connsiteY255" fmla="*/ 671401 h 1717765"/>
              <a:gd name="connsiteX256" fmla="*/ 137479 w 997701"/>
              <a:gd name="connsiteY256" fmla="*/ 673364 h 1717765"/>
              <a:gd name="connsiteX257" fmla="*/ 133551 w 997701"/>
              <a:gd name="connsiteY257" fmla="*/ 673364 h 1717765"/>
              <a:gd name="connsiteX258" fmla="*/ 131587 w 997701"/>
              <a:gd name="connsiteY258" fmla="*/ 673364 h 1717765"/>
              <a:gd name="connsiteX259" fmla="*/ 129623 w 997701"/>
              <a:gd name="connsiteY259" fmla="*/ 675327 h 1717765"/>
              <a:gd name="connsiteX260" fmla="*/ 127659 w 997701"/>
              <a:gd name="connsiteY260" fmla="*/ 679254 h 1717765"/>
              <a:gd name="connsiteX261" fmla="*/ 125695 w 997701"/>
              <a:gd name="connsiteY261" fmla="*/ 679254 h 1717765"/>
              <a:gd name="connsiteX262" fmla="*/ 125695 w 997701"/>
              <a:gd name="connsiteY262" fmla="*/ 681217 h 1717765"/>
              <a:gd name="connsiteX263" fmla="*/ 129623 w 997701"/>
              <a:gd name="connsiteY263" fmla="*/ 683180 h 1717765"/>
              <a:gd name="connsiteX264" fmla="*/ 131587 w 997701"/>
              <a:gd name="connsiteY264" fmla="*/ 685143 h 1717765"/>
              <a:gd name="connsiteX265" fmla="*/ 133551 w 997701"/>
              <a:gd name="connsiteY265" fmla="*/ 687106 h 1717765"/>
              <a:gd name="connsiteX266" fmla="*/ 133551 w 997701"/>
              <a:gd name="connsiteY266" fmla="*/ 689069 h 1717765"/>
              <a:gd name="connsiteX267" fmla="*/ 133551 w 997701"/>
              <a:gd name="connsiteY267" fmla="*/ 692996 h 1717765"/>
              <a:gd name="connsiteX268" fmla="*/ 133551 w 997701"/>
              <a:gd name="connsiteY268" fmla="*/ 696922 h 1717765"/>
              <a:gd name="connsiteX269" fmla="*/ 131587 w 997701"/>
              <a:gd name="connsiteY269" fmla="*/ 698885 h 1717765"/>
              <a:gd name="connsiteX270" fmla="*/ 129623 w 997701"/>
              <a:gd name="connsiteY270" fmla="*/ 700848 h 1717765"/>
              <a:gd name="connsiteX271" fmla="*/ 127659 w 997701"/>
              <a:gd name="connsiteY271" fmla="*/ 700848 h 1717765"/>
              <a:gd name="connsiteX272" fmla="*/ 127659 w 997701"/>
              <a:gd name="connsiteY272" fmla="*/ 702812 h 1717765"/>
              <a:gd name="connsiteX273" fmla="*/ 131587 w 997701"/>
              <a:gd name="connsiteY273" fmla="*/ 704775 h 1717765"/>
              <a:gd name="connsiteX274" fmla="*/ 140425 w 997701"/>
              <a:gd name="connsiteY274" fmla="*/ 711646 h 1717765"/>
              <a:gd name="connsiteX275" fmla="*/ 144352 w 997701"/>
              <a:gd name="connsiteY275" fmla="*/ 715572 h 1717765"/>
              <a:gd name="connsiteX276" fmla="*/ 137479 w 997701"/>
              <a:gd name="connsiteY276" fmla="*/ 715572 h 1717765"/>
              <a:gd name="connsiteX277" fmla="*/ 139443 w 997701"/>
              <a:gd name="connsiteY277" fmla="*/ 717535 h 1717765"/>
              <a:gd name="connsiteX278" fmla="*/ 141406 w 997701"/>
              <a:gd name="connsiteY278" fmla="*/ 721462 h 1717765"/>
              <a:gd name="connsiteX279" fmla="*/ 141406 w 997701"/>
              <a:gd name="connsiteY279" fmla="*/ 728333 h 1717765"/>
              <a:gd name="connsiteX280" fmla="*/ 139443 w 997701"/>
              <a:gd name="connsiteY280" fmla="*/ 739130 h 1717765"/>
              <a:gd name="connsiteX281" fmla="*/ 141406 w 997701"/>
              <a:gd name="connsiteY281" fmla="*/ 746001 h 1717765"/>
              <a:gd name="connsiteX282" fmla="*/ 143370 w 997701"/>
              <a:gd name="connsiteY282" fmla="*/ 752872 h 1717765"/>
              <a:gd name="connsiteX283" fmla="*/ 145334 w 997701"/>
              <a:gd name="connsiteY283" fmla="*/ 756799 h 1717765"/>
              <a:gd name="connsiteX284" fmla="*/ 145334 w 997701"/>
              <a:gd name="connsiteY284" fmla="*/ 758762 h 1717765"/>
              <a:gd name="connsiteX285" fmla="*/ 149262 w 997701"/>
              <a:gd name="connsiteY285" fmla="*/ 758762 h 1717765"/>
              <a:gd name="connsiteX286" fmla="*/ 153190 w 997701"/>
              <a:gd name="connsiteY286" fmla="*/ 762688 h 1717765"/>
              <a:gd name="connsiteX287" fmla="*/ 153190 w 997701"/>
              <a:gd name="connsiteY287" fmla="*/ 764651 h 1717765"/>
              <a:gd name="connsiteX288" fmla="*/ 149262 w 997701"/>
              <a:gd name="connsiteY288" fmla="*/ 766614 h 1717765"/>
              <a:gd name="connsiteX289" fmla="*/ 147298 w 997701"/>
              <a:gd name="connsiteY289" fmla="*/ 766614 h 1717765"/>
              <a:gd name="connsiteX290" fmla="*/ 136497 w 997701"/>
              <a:gd name="connsiteY290" fmla="*/ 764651 h 1717765"/>
              <a:gd name="connsiteX291" fmla="*/ 132569 w 997701"/>
              <a:gd name="connsiteY291" fmla="*/ 757780 h 1717765"/>
              <a:gd name="connsiteX292" fmla="*/ 132569 w 997701"/>
              <a:gd name="connsiteY292" fmla="*/ 755817 h 1717765"/>
              <a:gd name="connsiteX293" fmla="*/ 130605 w 997701"/>
              <a:gd name="connsiteY293" fmla="*/ 753854 h 1717765"/>
              <a:gd name="connsiteX294" fmla="*/ 126677 w 997701"/>
              <a:gd name="connsiteY294" fmla="*/ 746983 h 1717765"/>
              <a:gd name="connsiteX295" fmla="*/ 122749 w 997701"/>
              <a:gd name="connsiteY295" fmla="*/ 743056 h 1717765"/>
              <a:gd name="connsiteX296" fmla="*/ 120785 w 997701"/>
              <a:gd name="connsiteY296" fmla="*/ 741093 h 1717765"/>
              <a:gd name="connsiteX297" fmla="*/ 118821 w 997701"/>
              <a:gd name="connsiteY297" fmla="*/ 739130 h 1717765"/>
              <a:gd name="connsiteX298" fmla="*/ 109983 w 997701"/>
              <a:gd name="connsiteY298" fmla="*/ 730296 h 1717765"/>
              <a:gd name="connsiteX299" fmla="*/ 109983 w 997701"/>
              <a:gd name="connsiteY299" fmla="*/ 721462 h 1717765"/>
              <a:gd name="connsiteX300" fmla="*/ 111947 w 997701"/>
              <a:gd name="connsiteY300" fmla="*/ 719499 h 1717765"/>
              <a:gd name="connsiteX301" fmla="*/ 113911 w 997701"/>
              <a:gd name="connsiteY301" fmla="*/ 710664 h 1717765"/>
              <a:gd name="connsiteX302" fmla="*/ 113911 w 997701"/>
              <a:gd name="connsiteY302" fmla="*/ 708701 h 1717765"/>
              <a:gd name="connsiteX303" fmla="*/ 115875 w 997701"/>
              <a:gd name="connsiteY303" fmla="*/ 699867 h 1717765"/>
              <a:gd name="connsiteX304" fmla="*/ 109001 w 997701"/>
              <a:gd name="connsiteY304" fmla="*/ 697904 h 1717765"/>
              <a:gd name="connsiteX305" fmla="*/ 107037 w 997701"/>
              <a:gd name="connsiteY305" fmla="*/ 699867 h 1717765"/>
              <a:gd name="connsiteX306" fmla="*/ 105073 w 997701"/>
              <a:gd name="connsiteY306" fmla="*/ 699867 h 1717765"/>
              <a:gd name="connsiteX307" fmla="*/ 103109 w 997701"/>
              <a:gd name="connsiteY307" fmla="*/ 710664 h 1717765"/>
              <a:gd name="connsiteX308" fmla="*/ 101145 w 997701"/>
              <a:gd name="connsiteY308" fmla="*/ 719499 h 1717765"/>
              <a:gd name="connsiteX309" fmla="*/ 99181 w 997701"/>
              <a:gd name="connsiteY309" fmla="*/ 726370 h 1717765"/>
              <a:gd name="connsiteX310" fmla="*/ 97217 w 997701"/>
              <a:gd name="connsiteY310" fmla="*/ 728333 h 1717765"/>
              <a:gd name="connsiteX311" fmla="*/ 95253 w 997701"/>
              <a:gd name="connsiteY311" fmla="*/ 737167 h 1717765"/>
              <a:gd name="connsiteX312" fmla="*/ 95253 w 997701"/>
              <a:gd name="connsiteY312" fmla="*/ 739130 h 1717765"/>
              <a:gd name="connsiteX313" fmla="*/ 97217 w 997701"/>
              <a:gd name="connsiteY313" fmla="*/ 739130 h 1717765"/>
              <a:gd name="connsiteX314" fmla="*/ 99181 w 997701"/>
              <a:gd name="connsiteY314" fmla="*/ 746001 h 1717765"/>
              <a:gd name="connsiteX315" fmla="*/ 99181 w 997701"/>
              <a:gd name="connsiteY315" fmla="*/ 767596 h 1717765"/>
              <a:gd name="connsiteX316" fmla="*/ 92307 w 997701"/>
              <a:gd name="connsiteY316" fmla="*/ 785264 h 1717765"/>
              <a:gd name="connsiteX317" fmla="*/ 92307 w 997701"/>
              <a:gd name="connsiteY317" fmla="*/ 792135 h 1717765"/>
              <a:gd name="connsiteX318" fmla="*/ 96235 w 997701"/>
              <a:gd name="connsiteY318" fmla="*/ 796062 h 1717765"/>
              <a:gd name="connsiteX319" fmla="*/ 98199 w 997701"/>
              <a:gd name="connsiteY319" fmla="*/ 804896 h 1717765"/>
              <a:gd name="connsiteX320" fmla="*/ 102127 w 997701"/>
              <a:gd name="connsiteY320" fmla="*/ 808822 h 1717765"/>
              <a:gd name="connsiteX321" fmla="*/ 106055 w 997701"/>
              <a:gd name="connsiteY321" fmla="*/ 819620 h 1717765"/>
              <a:gd name="connsiteX322" fmla="*/ 112929 w 997701"/>
              <a:gd name="connsiteY322" fmla="*/ 830417 h 1717765"/>
              <a:gd name="connsiteX323" fmla="*/ 114893 w 997701"/>
              <a:gd name="connsiteY323" fmla="*/ 834343 h 1717765"/>
              <a:gd name="connsiteX324" fmla="*/ 118821 w 997701"/>
              <a:gd name="connsiteY324" fmla="*/ 838270 h 1717765"/>
              <a:gd name="connsiteX325" fmla="*/ 122749 w 997701"/>
              <a:gd name="connsiteY325" fmla="*/ 836307 h 1717765"/>
              <a:gd name="connsiteX326" fmla="*/ 129623 w 997701"/>
              <a:gd name="connsiteY326" fmla="*/ 838270 h 1717765"/>
              <a:gd name="connsiteX327" fmla="*/ 129623 w 997701"/>
              <a:gd name="connsiteY327" fmla="*/ 840233 h 1717765"/>
              <a:gd name="connsiteX328" fmla="*/ 133551 w 997701"/>
              <a:gd name="connsiteY328" fmla="*/ 838270 h 1717765"/>
              <a:gd name="connsiteX329" fmla="*/ 137479 w 997701"/>
              <a:gd name="connsiteY329" fmla="*/ 838270 h 1717765"/>
              <a:gd name="connsiteX330" fmla="*/ 141406 w 997701"/>
              <a:gd name="connsiteY330" fmla="*/ 845141 h 1717765"/>
              <a:gd name="connsiteX331" fmla="*/ 145334 w 997701"/>
              <a:gd name="connsiteY331" fmla="*/ 852012 h 1717765"/>
              <a:gd name="connsiteX332" fmla="*/ 147298 w 997701"/>
              <a:gd name="connsiteY332" fmla="*/ 860846 h 1717765"/>
              <a:gd name="connsiteX333" fmla="*/ 147298 w 997701"/>
              <a:gd name="connsiteY333" fmla="*/ 871643 h 1717765"/>
              <a:gd name="connsiteX334" fmla="*/ 145334 w 997701"/>
              <a:gd name="connsiteY334" fmla="*/ 878514 h 1717765"/>
              <a:gd name="connsiteX335" fmla="*/ 147298 w 997701"/>
              <a:gd name="connsiteY335" fmla="*/ 880478 h 1717765"/>
              <a:gd name="connsiteX336" fmla="*/ 147298 w 997701"/>
              <a:gd name="connsiteY336" fmla="*/ 882441 h 1717765"/>
              <a:gd name="connsiteX337" fmla="*/ 147298 w 997701"/>
              <a:gd name="connsiteY337" fmla="*/ 886367 h 1717765"/>
              <a:gd name="connsiteX338" fmla="*/ 147298 w 997701"/>
              <a:gd name="connsiteY338" fmla="*/ 888330 h 1717765"/>
              <a:gd name="connsiteX339" fmla="*/ 143370 w 997701"/>
              <a:gd name="connsiteY339" fmla="*/ 888330 h 1717765"/>
              <a:gd name="connsiteX340" fmla="*/ 141406 w 997701"/>
              <a:gd name="connsiteY340" fmla="*/ 886367 h 1717765"/>
              <a:gd name="connsiteX341" fmla="*/ 134533 w 997701"/>
              <a:gd name="connsiteY341" fmla="*/ 897164 h 1717765"/>
              <a:gd name="connsiteX342" fmla="*/ 125695 w 997701"/>
              <a:gd name="connsiteY342" fmla="*/ 901091 h 1717765"/>
              <a:gd name="connsiteX343" fmla="*/ 123731 w 997701"/>
              <a:gd name="connsiteY343" fmla="*/ 901091 h 1717765"/>
              <a:gd name="connsiteX344" fmla="*/ 121767 w 997701"/>
              <a:gd name="connsiteY344" fmla="*/ 894220 h 1717765"/>
              <a:gd name="connsiteX345" fmla="*/ 119803 w 997701"/>
              <a:gd name="connsiteY345" fmla="*/ 896183 h 1717765"/>
              <a:gd name="connsiteX346" fmla="*/ 115875 w 997701"/>
              <a:gd name="connsiteY346" fmla="*/ 898146 h 1717765"/>
              <a:gd name="connsiteX347" fmla="*/ 117839 w 997701"/>
              <a:gd name="connsiteY347" fmla="*/ 898146 h 1717765"/>
              <a:gd name="connsiteX348" fmla="*/ 119803 w 997701"/>
              <a:gd name="connsiteY348" fmla="*/ 905017 h 1717765"/>
              <a:gd name="connsiteX349" fmla="*/ 119803 w 997701"/>
              <a:gd name="connsiteY349" fmla="*/ 908944 h 1717765"/>
              <a:gd name="connsiteX350" fmla="*/ 115875 w 997701"/>
              <a:gd name="connsiteY350" fmla="*/ 910907 h 1717765"/>
              <a:gd name="connsiteX351" fmla="*/ 117839 w 997701"/>
              <a:gd name="connsiteY351" fmla="*/ 919741 h 1717765"/>
              <a:gd name="connsiteX352" fmla="*/ 117839 w 997701"/>
              <a:gd name="connsiteY352" fmla="*/ 932501 h 1717765"/>
              <a:gd name="connsiteX353" fmla="*/ 115875 w 997701"/>
              <a:gd name="connsiteY353" fmla="*/ 934465 h 1717765"/>
              <a:gd name="connsiteX354" fmla="*/ 113911 w 997701"/>
              <a:gd name="connsiteY354" fmla="*/ 941336 h 1717765"/>
              <a:gd name="connsiteX355" fmla="*/ 113911 w 997701"/>
              <a:gd name="connsiteY355" fmla="*/ 943299 h 1717765"/>
              <a:gd name="connsiteX356" fmla="*/ 120785 w 997701"/>
              <a:gd name="connsiteY356" fmla="*/ 950170 h 1717765"/>
              <a:gd name="connsiteX357" fmla="*/ 118821 w 997701"/>
              <a:gd name="connsiteY357" fmla="*/ 954096 h 1717765"/>
              <a:gd name="connsiteX358" fmla="*/ 118821 w 997701"/>
              <a:gd name="connsiteY358" fmla="*/ 956059 h 1717765"/>
              <a:gd name="connsiteX359" fmla="*/ 122749 w 997701"/>
              <a:gd name="connsiteY359" fmla="*/ 956059 h 1717765"/>
              <a:gd name="connsiteX360" fmla="*/ 131587 w 997701"/>
              <a:gd name="connsiteY360" fmla="*/ 968820 h 1717765"/>
              <a:gd name="connsiteX361" fmla="*/ 140425 w 997701"/>
              <a:gd name="connsiteY361" fmla="*/ 983544 h 1717765"/>
              <a:gd name="connsiteX362" fmla="*/ 140425 w 997701"/>
              <a:gd name="connsiteY362" fmla="*/ 996304 h 1717765"/>
              <a:gd name="connsiteX363" fmla="*/ 151226 w 997701"/>
              <a:gd name="connsiteY363" fmla="*/ 1003175 h 1717765"/>
              <a:gd name="connsiteX364" fmla="*/ 151226 w 997701"/>
              <a:gd name="connsiteY364" fmla="*/ 1024770 h 1717765"/>
              <a:gd name="connsiteX365" fmla="*/ 160064 w 997701"/>
              <a:gd name="connsiteY365" fmla="*/ 1037530 h 1717765"/>
              <a:gd name="connsiteX366" fmla="*/ 162028 w 997701"/>
              <a:gd name="connsiteY366" fmla="*/ 1041457 h 1717765"/>
              <a:gd name="connsiteX367" fmla="*/ 162028 w 997701"/>
              <a:gd name="connsiteY367" fmla="*/ 1048328 h 1717765"/>
              <a:gd name="connsiteX368" fmla="*/ 160064 w 997701"/>
              <a:gd name="connsiteY368" fmla="*/ 1050291 h 1717765"/>
              <a:gd name="connsiteX369" fmla="*/ 160064 w 997701"/>
              <a:gd name="connsiteY369" fmla="*/ 1057162 h 1717765"/>
              <a:gd name="connsiteX370" fmla="*/ 162028 w 997701"/>
              <a:gd name="connsiteY370" fmla="*/ 1061089 h 1717765"/>
              <a:gd name="connsiteX371" fmla="*/ 168902 w 997701"/>
              <a:gd name="connsiteY371" fmla="*/ 1065015 h 1717765"/>
              <a:gd name="connsiteX372" fmla="*/ 175776 w 997701"/>
              <a:gd name="connsiteY372" fmla="*/ 1068941 h 1717765"/>
              <a:gd name="connsiteX373" fmla="*/ 179704 w 997701"/>
              <a:gd name="connsiteY373" fmla="*/ 1077775 h 1717765"/>
              <a:gd name="connsiteX374" fmla="*/ 179704 w 997701"/>
              <a:gd name="connsiteY374" fmla="*/ 1086610 h 1717765"/>
              <a:gd name="connsiteX375" fmla="*/ 183632 w 997701"/>
              <a:gd name="connsiteY375" fmla="*/ 1093481 h 1717765"/>
              <a:gd name="connsiteX376" fmla="*/ 187560 w 997701"/>
              <a:gd name="connsiteY376" fmla="*/ 1102315 h 1717765"/>
              <a:gd name="connsiteX377" fmla="*/ 194434 w 997701"/>
              <a:gd name="connsiteY377" fmla="*/ 1106241 h 1717765"/>
              <a:gd name="connsiteX378" fmla="*/ 201308 w 997701"/>
              <a:gd name="connsiteY378" fmla="*/ 1108204 h 1717765"/>
              <a:gd name="connsiteX379" fmla="*/ 201308 w 997701"/>
              <a:gd name="connsiteY379" fmla="*/ 1112131 h 1717765"/>
              <a:gd name="connsiteX380" fmla="*/ 205236 w 997701"/>
              <a:gd name="connsiteY380" fmla="*/ 1122928 h 1717765"/>
              <a:gd name="connsiteX381" fmla="*/ 205236 w 997701"/>
              <a:gd name="connsiteY381" fmla="*/ 1129799 h 1717765"/>
              <a:gd name="connsiteX382" fmla="*/ 198362 w 997701"/>
              <a:gd name="connsiteY382" fmla="*/ 1131762 h 1717765"/>
              <a:gd name="connsiteX383" fmla="*/ 194434 w 997701"/>
              <a:gd name="connsiteY383" fmla="*/ 1133725 h 1717765"/>
              <a:gd name="connsiteX384" fmla="*/ 192470 w 997701"/>
              <a:gd name="connsiteY384" fmla="*/ 1135689 h 1717765"/>
              <a:gd name="connsiteX385" fmla="*/ 194434 w 997701"/>
              <a:gd name="connsiteY385" fmla="*/ 1144523 h 1717765"/>
              <a:gd name="connsiteX386" fmla="*/ 203272 w 997701"/>
              <a:gd name="connsiteY386" fmla="*/ 1153357 h 1717765"/>
              <a:gd name="connsiteX387" fmla="*/ 207200 w 997701"/>
              <a:gd name="connsiteY387" fmla="*/ 1151394 h 1717765"/>
              <a:gd name="connsiteX388" fmla="*/ 218002 w 997701"/>
              <a:gd name="connsiteY388" fmla="*/ 1162191 h 1717765"/>
              <a:gd name="connsiteX389" fmla="*/ 219966 w 997701"/>
              <a:gd name="connsiteY389" fmla="*/ 1169062 h 1717765"/>
              <a:gd name="connsiteX390" fmla="*/ 218002 w 997701"/>
              <a:gd name="connsiteY390" fmla="*/ 1172989 h 1717765"/>
              <a:gd name="connsiteX391" fmla="*/ 214074 w 997701"/>
              <a:gd name="connsiteY391" fmla="*/ 1181823 h 1717765"/>
              <a:gd name="connsiteX392" fmla="*/ 210146 w 997701"/>
              <a:gd name="connsiteY392" fmla="*/ 1188694 h 1717765"/>
              <a:gd name="connsiteX393" fmla="*/ 206218 w 997701"/>
              <a:gd name="connsiteY393" fmla="*/ 1197528 h 1717765"/>
              <a:gd name="connsiteX394" fmla="*/ 210146 w 997701"/>
              <a:gd name="connsiteY394" fmla="*/ 1201454 h 1717765"/>
              <a:gd name="connsiteX395" fmla="*/ 212110 w 997701"/>
              <a:gd name="connsiteY395" fmla="*/ 1208326 h 1717765"/>
              <a:gd name="connsiteX396" fmla="*/ 208182 w 997701"/>
              <a:gd name="connsiteY396" fmla="*/ 1215197 h 1717765"/>
              <a:gd name="connsiteX397" fmla="*/ 204254 w 997701"/>
              <a:gd name="connsiteY397" fmla="*/ 1224031 h 1717765"/>
              <a:gd name="connsiteX398" fmla="*/ 206218 w 997701"/>
              <a:gd name="connsiteY398" fmla="*/ 1232865 h 1717765"/>
              <a:gd name="connsiteX399" fmla="*/ 199344 w 997701"/>
              <a:gd name="connsiteY399" fmla="*/ 1241699 h 1717765"/>
              <a:gd name="connsiteX400" fmla="*/ 197380 w 997701"/>
              <a:gd name="connsiteY400" fmla="*/ 1248570 h 1717765"/>
              <a:gd name="connsiteX401" fmla="*/ 197380 w 997701"/>
              <a:gd name="connsiteY401" fmla="*/ 1250533 h 1717765"/>
              <a:gd name="connsiteX402" fmla="*/ 197380 w 997701"/>
              <a:gd name="connsiteY402" fmla="*/ 1252497 h 1717765"/>
              <a:gd name="connsiteX403" fmla="*/ 201308 w 997701"/>
              <a:gd name="connsiteY403" fmla="*/ 1254460 h 1717765"/>
              <a:gd name="connsiteX404" fmla="*/ 205236 w 997701"/>
              <a:gd name="connsiteY404" fmla="*/ 1256423 h 1717765"/>
              <a:gd name="connsiteX405" fmla="*/ 209164 w 997701"/>
              <a:gd name="connsiteY405" fmla="*/ 1263294 h 1717765"/>
              <a:gd name="connsiteX406" fmla="*/ 211128 w 997701"/>
              <a:gd name="connsiteY406" fmla="*/ 1276055 h 1717765"/>
              <a:gd name="connsiteX407" fmla="*/ 213092 w 997701"/>
              <a:gd name="connsiteY407" fmla="*/ 1276055 h 1717765"/>
              <a:gd name="connsiteX408" fmla="*/ 219966 w 997701"/>
              <a:gd name="connsiteY408" fmla="*/ 1276055 h 1717765"/>
              <a:gd name="connsiteX409" fmla="*/ 237641 w 997701"/>
              <a:gd name="connsiteY409" fmla="*/ 1276055 h 1717765"/>
              <a:gd name="connsiteX410" fmla="*/ 241569 w 997701"/>
              <a:gd name="connsiteY410" fmla="*/ 1278018 h 1717765"/>
              <a:gd name="connsiteX411" fmla="*/ 252371 w 997701"/>
              <a:gd name="connsiteY411" fmla="*/ 1279981 h 1717765"/>
              <a:gd name="connsiteX412" fmla="*/ 259245 w 997701"/>
              <a:gd name="connsiteY412" fmla="*/ 1283907 h 1717765"/>
              <a:gd name="connsiteX413" fmla="*/ 268083 w 997701"/>
              <a:gd name="connsiteY413" fmla="*/ 1285870 h 1717765"/>
              <a:gd name="connsiteX414" fmla="*/ 282813 w 997701"/>
              <a:gd name="connsiteY414" fmla="*/ 1296668 h 1717765"/>
              <a:gd name="connsiteX415" fmla="*/ 293615 w 997701"/>
              <a:gd name="connsiteY415" fmla="*/ 1298631 h 1717765"/>
              <a:gd name="connsiteX416" fmla="*/ 304417 w 997701"/>
              <a:gd name="connsiteY416" fmla="*/ 1302557 h 1717765"/>
              <a:gd name="connsiteX417" fmla="*/ 313255 w 997701"/>
              <a:gd name="connsiteY417" fmla="*/ 1304520 h 1717765"/>
              <a:gd name="connsiteX418" fmla="*/ 322093 w 997701"/>
              <a:gd name="connsiteY418" fmla="*/ 1315318 h 1717765"/>
              <a:gd name="connsiteX419" fmla="*/ 332894 w 997701"/>
              <a:gd name="connsiteY419" fmla="*/ 1324152 h 1717765"/>
              <a:gd name="connsiteX420" fmla="*/ 339768 w 997701"/>
              <a:gd name="connsiteY420" fmla="*/ 1334949 h 1717765"/>
              <a:gd name="connsiteX421" fmla="*/ 341732 w 997701"/>
              <a:gd name="connsiteY421" fmla="*/ 1334949 h 1717765"/>
              <a:gd name="connsiteX422" fmla="*/ 343696 w 997701"/>
              <a:gd name="connsiteY422" fmla="*/ 1336913 h 1717765"/>
              <a:gd name="connsiteX423" fmla="*/ 345660 w 997701"/>
              <a:gd name="connsiteY423" fmla="*/ 1340839 h 1717765"/>
              <a:gd name="connsiteX424" fmla="*/ 347624 w 997701"/>
              <a:gd name="connsiteY424" fmla="*/ 1342802 h 1717765"/>
              <a:gd name="connsiteX425" fmla="*/ 351552 w 997701"/>
              <a:gd name="connsiteY425" fmla="*/ 1342802 h 1717765"/>
              <a:gd name="connsiteX426" fmla="*/ 353516 w 997701"/>
              <a:gd name="connsiteY426" fmla="*/ 1346728 h 1717765"/>
              <a:gd name="connsiteX427" fmla="*/ 351552 w 997701"/>
              <a:gd name="connsiteY427" fmla="*/ 1350655 h 1717765"/>
              <a:gd name="connsiteX428" fmla="*/ 353516 w 997701"/>
              <a:gd name="connsiteY428" fmla="*/ 1352618 h 1717765"/>
              <a:gd name="connsiteX429" fmla="*/ 351552 w 997701"/>
              <a:gd name="connsiteY429" fmla="*/ 1356544 h 1717765"/>
              <a:gd name="connsiteX430" fmla="*/ 351552 w 997701"/>
              <a:gd name="connsiteY430" fmla="*/ 1363415 h 1717765"/>
              <a:gd name="connsiteX431" fmla="*/ 353516 w 997701"/>
              <a:gd name="connsiteY431" fmla="*/ 1363415 h 1717765"/>
              <a:gd name="connsiteX432" fmla="*/ 355480 w 997701"/>
              <a:gd name="connsiteY432" fmla="*/ 1363415 h 1717765"/>
              <a:gd name="connsiteX433" fmla="*/ 362354 w 997701"/>
              <a:gd name="connsiteY433" fmla="*/ 1372250 h 1717765"/>
              <a:gd name="connsiteX434" fmla="*/ 369228 w 997701"/>
              <a:gd name="connsiteY434" fmla="*/ 1374213 h 1717765"/>
              <a:gd name="connsiteX435" fmla="*/ 381994 w 997701"/>
              <a:gd name="connsiteY435" fmla="*/ 1386973 h 1717765"/>
              <a:gd name="connsiteX436" fmla="*/ 394760 w 997701"/>
              <a:gd name="connsiteY436" fmla="*/ 1393844 h 1717765"/>
              <a:gd name="connsiteX437" fmla="*/ 398688 w 997701"/>
              <a:gd name="connsiteY437" fmla="*/ 1397771 h 1717765"/>
              <a:gd name="connsiteX438" fmla="*/ 400652 w 997701"/>
              <a:gd name="connsiteY438" fmla="*/ 1395807 h 1717765"/>
              <a:gd name="connsiteX439" fmla="*/ 415382 w 997701"/>
              <a:gd name="connsiteY439" fmla="*/ 1397771 h 1717765"/>
              <a:gd name="connsiteX440" fmla="*/ 433057 w 997701"/>
              <a:gd name="connsiteY440" fmla="*/ 1399734 h 1717765"/>
              <a:gd name="connsiteX441" fmla="*/ 439931 w 997701"/>
              <a:gd name="connsiteY441" fmla="*/ 1406605 h 1717765"/>
              <a:gd name="connsiteX442" fmla="*/ 443859 w 997701"/>
              <a:gd name="connsiteY442" fmla="*/ 1419365 h 1717765"/>
              <a:gd name="connsiteX443" fmla="*/ 445823 w 997701"/>
              <a:gd name="connsiteY443" fmla="*/ 1437034 h 1717765"/>
              <a:gd name="connsiteX444" fmla="*/ 445823 w 997701"/>
              <a:gd name="connsiteY444" fmla="*/ 1445868 h 1717765"/>
              <a:gd name="connsiteX445" fmla="*/ 441895 w 997701"/>
              <a:gd name="connsiteY445" fmla="*/ 1449794 h 1717765"/>
              <a:gd name="connsiteX446" fmla="*/ 439931 w 997701"/>
              <a:gd name="connsiteY446" fmla="*/ 1449794 h 1717765"/>
              <a:gd name="connsiteX447" fmla="*/ 439931 w 997701"/>
              <a:gd name="connsiteY447" fmla="*/ 1451757 h 1717765"/>
              <a:gd name="connsiteX448" fmla="*/ 446805 w 997701"/>
              <a:gd name="connsiteY448" fmla="*/ 1453721 h 1717765"/>
              <a:gd name="connsiteX449" fmla="*/ 448769 w 997701"/>
              <a:gd name="connsiteY449" fmla="*/ 1457647 h 1717765"/>
              <a:gd name="connsiteX450" fmla="*/ 452697 w 997701"/>
              <a:gd name="connsiteY450" fmla="*/ 1459610 h 1717765"/>
              <a:gd name="connsiteX451" fmla="*/ 452697 w 997701"/>
              <a:gd name="connsiteY451" fmla="*/ 1457647 h 1717765"/>
              <a:gd name="connsiteX452" fmla="*/ 454661 w 997701"/>
              <a:gd name="connsiteY452" fmla="*/ 1453721 h 1717765"/>
              <a:gd name="connsiteX453" fmla="*/ 458589 w 997701"/>
              <a:gd name="connsiteY453" fmla="*/ 1449794 h 1717765"/>
              <a:gd name="connsiteX454" fmla="*/ 462517 w 997701"/>
              <a:gd name="connsiteY454" fmla="*/ 1451757 h 1717765"/>
              <a:gd name="connsiteX455" fmla="*/ 464481 w 997701"/>
              <a:gd name="connsiteY455" fmla="*/ 1451757 h 1717765"/>
              <a:gd name="connsiteX456" fmla="*/ 466445 w 997701"/>
              <a:gd name="connsiteY456" fmla="*/ 1453721 h 1717765"/>
              <a:gd name="connsiteX457" fmla="*/ 468409 w 997701"/>
              <a:gd name="connsiteY457" fmla="*/ 1453721 h 1717765"/>
              <a:gd name="connsiteX458" fmla="*/ 479211 w 997701"/>
              <a:gd name="connsiteY458" fmla="*/ 1462555 h 1717765"/>
              <a:gd name="connsiteX459" fmla="*/ 483139 w 997701"/>
              <a:gd name="connsiteY459" fmla="*/ 1466481 h 1717765"/>
              <a:gd name="connsiteX460" fmla="*/ 490013 w 997701"/>
              <a:gd name="connsiteY460" fmla="*/ 1477279 h 1717765"/>
              <a:gd name="connsiteX461" fmla="*/ 496887 w 997701"/>
              <a:gd name="connsiteY461" fmla="*/ 1488076 h 1717765"/>
              <a:gd name="connsiteX462" fmla="*/ 498851 w 997701"/>
              <a:gd name="connsiteY462" fmla="*/ 1486113 h 1717765"/>
              <a:gd name="connsiteX463" fmla="*/ 500815 w 997701"/>
              <a:gd name="connsiteY463" fmla="*/ 1488076 h 1717765"/>
              <a:gd name="connsiteX464" fmla="*/ 502779 w 997701"/>
              <a:gd name="connsiteY464" fmla="*/ 1488076 h 1717765"/>
              <a:gd name="connsiteX465" fmla="*/ 504743 w 997701"/>
              <a:gd name="connsiteY465" fmla="*/ 1492002 h 1717765"/>
              <a:gd name="connsiteX466" fmla="*/ 513581 w 997701"/>
              <a:gd name="connsiteY466" fmla="*/ 1502800 h 1717765"/>
              <a:gd name="connsiteX467" fmla="*/ 520454 w 997701"/>
              <a:gd name="connsiteY467" fmla="*/ 1515560 h 1717765"/>
              <a:gd name="connsiteX468" fmla="*/ 531256 w 997701"/>
              <a:gd name="connsiteY468" fmla="*/ 1528321 h 1717765"/>
              <a:gd name="connsiteX469" fmla="*/ 550896 w 997701"/>
              <a:gd name="connsiteY469" fmla="*/ 1562676 h 1717765"/>
              <a:gd name="connsiteX470" fmla="*/ 557770 w 997701"/>
              <a:gd name="connsiteY470" fmla="*/ 1582308 h 1717765"/>
              <a:gd name="connsiteX471" fmla="*/ 559734 w 997701"/>
              <a:gd name="connsiteY471" fmla="*/ 1601939 h 1717765"/>
              <a:gd name="connsiteX472" fmla="*/ 559734 w 997701"/>
              <a:gd name="connsiteY472" fmla="*/ 1625497 h 1717765"/>
              <a:gd name="connsiteX473" fmla="*/ 552860 w 997701"/>
              <a:gd name="connsiteY473" fmla="*/ 1627460 h 1717765"/>
              <a:gd name="connsiteX474" fmla="*/ 552860 w 997701"/>
              <a:gd name="connsiteY474" fmla="*/ 1631387 h 1717765"/>
              <a:gd name="connsiteX475" fmla="*/ 552860 w 997701"/>
              <a:gd name="connsiteY475" fmla="*/ 1633350 h 1717765"/>
              <a:gd name="connsiteX476" fmla="*/ 554824 w 997701"/>
              <a:gd name="connsiteY476" fmla="*/ 1631387 h 1717765"/>
              <a:gd name="connsiteX477" fmla="*/ 558752 w 997701"/>
              <a:gd name="connsiteY477" fmla="*/ 1633350 h 1717765"/>
              <a:gd name="connsiteX478" fmla="*/ 558752 w 997701"/>
              <a:gd name="connsiteY478" fmla="*/ 1637276 h 1717765"/>
              <a:gd name="connsiteX479" fmla="*/ 558752 w 997701"/>
              <a:gd name="connsiteY479" fmla="*/ 1639239 h 1717765"/>
              <a:gd name="connsiteX480" fmla="*/ 556788 w 997701"/>
              <a:gd name="connsiteY480" fmla="*/ 1641203 h 1717765"/>
              <a:gd name="connsiteX481" fmla="*/ 554824 w 997701"/>
              <a:gd name="connsiteY481" fmla="*/ 1641203 h 1717765"/>
              <a:gd name="connsiteX482" fmla="*/ 552860 w 997701"/>
              <a:gd name="connsiteY482" fmla="*/ 1643166 h 1717765"/>
              <a:gd name="connsiteX483" fmla="*/ 554824 w 997701"/>
              <a:gd name="connsiteY483" fmla="*/ 1641203 h 1717765"/>
              <a:gd name="connsiteX484" fmla="*/ 558752 w 997701"/>
              <a:gd name="connsiteY484" fmla="*/ 1641203 h 1717765"/>
              <a:gd name="connsiteX485" fmla="*/ 562680 w 997701"/>
              <a:gd name="connsiteY485" fmla="*/ 1643166 h 1717765"/>
              <a:gd name="connsiteX486" fmla="*/ 564644 w 997701"/>
              <a:gd name="connsiteY486" fmla="*/ 1647092 h 1717765"/>
              <a:gd name="connsiteX487" fmla="*/ 567590 w 997701"/>
              <a:gd name="connsiteY487" fmla="*/ 1658871 h 1717765"/>
              <a:gd name="connsiteX488" fmla="*/ 567590 w 997701"/>
              <a:gd name="connsiteY488" fmla="*/ 1662797 h 1717765"/>
              <a:gd name="connsiteX489" fmla="*/ 569554 w 997701"/>
              <a:gd name="connsiteY489" fmla="*/ 1664760 h 1717765"/>
              <a:gd name="connsiteX490" fmla="*/ 569554 w 997701"/>
              <a:gd name="connsiteY490" fmla="*/ 1668687 h 1717765"/>
              <a:gd name="connsiteX491" fmla="*/ 567590 w 997701"/>
              <a:gd name="connsiteY491" fmla="*/ 1668687 h 1717765"/>
              <a:gd name="connsiteX492" fmla="*/ 567590 w 997701"/>
              <a:gd name="connsiteY492" fmla="*/ 1670650 h 1717765"/>
              <a:gd name="connsiteX493" fmla="*/ 565626 w 997701"/>
              <a:gd name="connsiteY493" fmla="*/ 1672613 h 1717765"/>
              <a:gd name="connsiteX494" fmla="*/ 563662 w 997701"/>
              <a:gd name="connsiteY494" fmla="*/ 1670650 h 1717765"/>
              <a:gd name="connsiteX495" fmla="*/ 561698 w 997701"/>
              <a:gd name="connsiteY495" fmla="*/ 1668687 h 1717765"/>
              <a:gd name="connsiteX496" fmla="*/ 561698 w 997701"/>
              <a:gd name="connsiteY496" fmla="*/ 1677521 h 1717765"/>
              <a:gd name="connsiteX497" fmla="*/ 878881 w 997701"/>
              <a:gd name="connsiteY497" fmla="*/ 1713840 h 1717765"/>
              <a:gd name="connsiteX498" fmla="*/ 882809 w 997701"/>
              <a:gd name="connsiteY498" fmla="*/ 1713840 h 1717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Lst>
            <a:rect l="l" t="t" r="r" b="b"/>
            <a:pathLst>
              <a:path w="997701" h="1717765">
                <a:moveTo>
                  <a:pt x="882809" y="1713840"/>
                </a:moveTo>
                <a:lnTo>
                  <a:pt x="882809" y="1713840"/>
                </a:lnTo>
                <a:cubicBezTo>
                  <a:pt x="893610" y="1717766"/>
                  <a:pt x="893610" y="1717766"/>
                  <a:pt x="893610" y="1717766"/>
                </a:cubicBezTo>
                <a:cubicBezTo>
                  <a:pt x="895574" y="1717766"/>
                  <a:pt x="895574" y="1717766"/>
                  <a:pt x="895574" y="1717766"/>
                </a:cubicBezTo>
                <a:cubicBezTo>
                  <a:pt x="897538" y="1715802"/>
                  <a:pt x="897538" y="1715802"/>
                  <a:pt x="897538" y="1715802"/>
                </a:cubicBezTo>
                <a:cubicBezTo>
                  <a:pt x="899502" y="1713840"/>
                  <a:pt x="899502" y="1713840"/>
                  <a:pt x="899502" y="1713840"/>
                </a:cubicBezTo>
                <a:cubicBezTo>
                  <a:pt x="901466" y="1713840"/>
                  <a:pt x="901466" y="1713840"/>
                  <a:pt x="901466" y="1713840"/>
                </a:cubicBezTo>
                <a:cubicBezTo>
                  <a:pt x="903430" y="1709913"/>
                  <a:pt x="903430" y="1709913"/>
                  <a:pt x="903430" y="1709913"/>
                </a:cubicBezTo>
                <a:lnTo>
                  <a:pt x="903430" y="1707950"/>
                </a:lnTo>
                <a:cubicBezTo>
                  <a:pt x="912268" y="1704024"/>
                  <a:pt x="912268" y="1704024"/>
                  <a:pt x="912268" y="1704024"/>
                </a:cubicBezTo>
                <a:cubicBezTo>
                  <a:pt x="916196" y="1686355"/>
                  <a:pt x="916196" y="1686355"/>
                  <a:pt x="916196" y="1686355"/>
                </a:cubicBezTo>
                <a:cubicBezTo>
                  <a:pt x="912268" y="1679484"/>
                  <a:pt x="912268" y="1679484"/>
                  <a:pt x="912268" y="1679484"/>
                </a:cubicBezTo>
                <a:cubicBezTo>
                  <a:pt x="910304" y="1677521"/>
                  <a:pt x="910304" y="1677521"/>
                  <a:pt x="910304" y="1677521"/>
                </a:cubicBezTo>
                <a:cubicBezTo>
                  <a:pt x="901466" y="1677521"/>
                  <a:pt x="901466" y="1677521"/>
                  <a:pt x="901466" y="1677521"/>
                </a:cubicBezTo>
                <a:cubicBezTo>
                  <a:pt x="901466" y="1677521"/>
                  <a:pt x="901466" y="1677521"/>
                  <a:pt x="901466" y="1675558"/>
                </a:cubicBezTo>
                <a:cubicBezTo>
                  <a:pt x="897538" y="1673595"/>
                  <a:pt x="897538" y="1673595"/>
                  <a:pt x="897538" y="1673595"/>
                </a:cubicBezTo>
                <a:cubicBezTo>
                  <a:pt x="895574" y="1673595"/>
                  <a:pt x="895574" y="1673595"/>
                  <a:pt x="895574" y="1673595"/>
                </a:cubicBezTo>
                <a:cubicBezTo>
                  <a:pt x="893610" y="1673595"/>
                  <a:pt x="893610" y="1673595"/>
                  <a:pt x="893610" y="1671631"/>
                </a:cubicBezTo>
                <a:cubicBezTo>
                  <a:pt x="889683" y="1662797"/>
                  <a:pt x="889683" y="1662797"/>
                  <a:pt x="889683" y="1662797"/>
                </a:cubicBezTo>
                <a:cubicBezTo>
                  <a:pt x="889683" y="1660834"/>
                  <a:pt x="889683" y="1660834"/>
                  <a:pt x="889683" y="1660834"/>
                </a:cubicBezTo>
                <a:cubicBezTo>
                  <a:pt x="896556" y="1650037"/>
                  <a:pt x="896556" y="1650037"/>
                  <a:pt x="896556" y="1650037"/>
                </a:cubicBezTo>
                <a:cubicBezTo>
                  <a:pt x="898520" y="1635313"/>
                  <a:pt x="898520" y="1635313"/>
                  <a:pt x="898520" y="1635313"/>
                </a:cubicBezTo>
                <a:cubicBezTo>
                  <a:pt x="894593" y="1631387"/>
                  <a:pt x="894593" y="1631387"/>
                  <a:pt x="894593" y="1631387"/>
                </a:cubicBezTo>
                <a:cubicBezTo>
                  <a:pt x="892628" y="1629424"/>
                  <a:pt x="892628" y="1627460"/>
                  <a:pt x="894593" y="1627460"/>
                </a:cubicBezTo>
                <a:cubicBezTo>
                  <a:pt x="898520" y="1620589"/>
                  <a:pt x="898520" y="1620589"/>
                  <a:pt x="898520" y="1620589"/>
                </a:cubicBezTo>
                <a:cubicBezTo>
                  <a:pt x="898520" y="1611755"/>
                  <a:pt x="898520" y="1611755"/>
                  <a:pt x="898520" y="1611755"/>
                </a:cubicBezTo>
                <a:cubicBezTo>
                  <a:pt x="898520" y="1609792"/>
                  <a:pt x="900484" y="1609792"/>
                  <a:pt x="900484" y="1609792"/>
                </a:cubicBezTo>
                <a:cubicBezTo>
                  <a:pt x="909322" y="1611755"/>
                  <a:pt x="909322" y="1611755"/>
                  <a:pt x="909322" y="1611755"/>
                </a:cubicBezTo>
                <a:cubicBezTo>
                  <a:pt x="911286" y="1609792"/>
                  <a:pt x="911286" y="1609792"/>
                  <a:pt x="911286" y="1609792"/>
                </a:cubicBezTo>
                <a:cubicBezTo>
                  <a:pt x="920124" y="1598994"/>
                  <a:pt x="920124" y="1598994"/>
                  <a:pt x="920124" y="1598994"/>
                </a:cubicBezTo>
                <a:cubicBezTo>
                  <a:pt x="926998" y="1592124"/>
                  <a:pt x="926998" y="1592124"/>
                  <a:pt x="926998" y="1592124"/>
                </a:cubicBezTo>
                <a:cubicBezTo>
                  <a:pt x="930926" y="1574455"/>
                  <a:pt x="930926" y="1574455"/>
                  <a:pt x="930926" y="1574455"/>
                </a:cubicBezTo>
                <a:lnTo>
                  <a:pt x="930926" y="1570529"/>
                </a:lnTo>
                <a:cubicBezTo>
                  <a:pt x="934854" y="1568565"/>
                  <a:pt x="934854" y="1568565"/>
                  <a:pt x="934854" y="1568565"/>
                </a:cubicBezTo>
                <a:cubicBezTo>
                  <a:pt x="936818" y="1550897"/>
                  <a:pt x="936818" y="1550897"/>
                  <a:pt x="936818" y="1550897"/>
                </a:cubicBezTo>
                <a:lnTo>
                  <a:pt x="936818" y="1548934"/>
                </a:lnTo>
                <a:cubicBezTo>
                  <a:pt x="940746" y="1536173"/>
                  <a:pt x="940746" y="1536173"/>
                  <a:pt x="940746" y="1536173"/>
                </a:cubicBezTo>
                <a:cubicBezTo>
                  <a:pt x="940746" y="1529302"/>
                  <a:pt x="940746" y="1529302"/>
                  <a:pt x="940746" y="1529302"/>
                </a:cubicBezTo>
                <a:cubicBezTo>
                  <a:pt x="938782" y="1529302"/>
                  <a:pt x="940746" y="1527339"/>
                  <a:pt x="940746" y="1527339"/>
                </a:cubicBezTo>
                <a:cubicBezTo>
                  <a:pt x="953512" y="1520468"/>
                  <a:pt x="953512" y="1520468"/>
                  <a:pt x="953512" y="1520468"/>
                </a:cubicBezTo>
                <a:cubicBezTo>
                  <a:pt x="957440" y="1509671"/>
                  <a:pt x="957440" y="1509671"/>
                  <a:pt x="957440" y="1509671"/>
                </a:cubicBezTo>
                <a:lnTo>
                  <a:pt x="959404" y="1507708"/>
                </a:lnTo>
                <a:cubicBezTo>
                  <a:pt x="982972" y="1498873"/>
                  <a:pt x="982972" y="1498873"/>
                  <a:pt x="982972" y="1498873"/>
                </a:cubicBezTo>
                <a:cubicBezTo>
                  <a:pt x="997701" y="1490039"/>
                  <a:pt x="997701" y="1490039"/>
                  <a:pt x="997701" y="1490039"/>
                </a:cubicBezTo>
                <a:cubicBezTo>
                  <a:pt x="995737" y="1477279"/>
                  <a:pt x="995737" y="1477279"/>
                  <a:pt x="995737" y="1477279"/>
                </a:cubicBezTo>
                <a:cubicBezTo>
                  <a:pt x="982972" y="1466481"/>
                  <a:pt x="982972" y="1466481"/>
                  <a:pt x="982972" y="1466481"/>
                </a:cubicBezTo>
                <a:cubicBezTo>
                  <a:pt x="979044" y="1459610"/>
                  <a:pt x="979044" y="1459610"/>
                  <a:pt x="979044" y="1459610"/>
                </a:cubicBezTo>
                <a:cubicBezTo>
                  <a:pt x="975116" y="1455684"/>
                  <a:pt x="975116" y="1455684"/>
                  <a:pt x="975116" y="1455684"/>
                </a:cubicBezTo>
                <a:cubicBezTo>
                  <a:pt x="973152" y="1455684"/>
                  <a:pt x="973152" y="1455684"/>
                  <a:pt x="973152" y="1453721"/>
                </a:cubicBezTo>
                <a:cubicBezTo>
                  <a:pt x="975116" y="1444886"/>
                  <a:pt x="975116" y="1444886"/>
                  <a:pt x="975116" y="1444886"/>
                </a:cubicBezTo>
                <a:cubicBezTo>
                  <a:pt x="971188" y="1432126"/>
                  <a:pt x="971188" y="1432126"/>
                  <a:pt x="971188" y="1432126"/>
                </a:cubicBezTo>
                <a:lnTo>
                  <a:pt x="971188" y="1430163"/>
                </a:lnTo>
                <a:cubicBezTo>
                  <a:pt x="971188" y="1415439"/>
                  <a:pt x="971188" y="1415439"/>
                  <a:pt x="971188" y="1415439"/>
                </a:cubicBezTo>
                <a:cubicBezTo>
                  <a:pt x="967260" y="1411513"/>
                  <a:pt x="967260" y="1411513"/>
                  <a:pt x="967260" y="1411513"/>
                </a:cubicBezTo>
                <a:cubicBezTo>
                  <a:pt x="963332" y="1407586"/>
                  <a:pt x="963332" y="1407586"/>
                  <a:pt x="963332" y="1407586"/>
                </a:cubicBezTo>
                <a:cubicBezTo>
                  <a:pt x="961368" y="1394826"/>
                  <a:pt x="961368" y="1394826"/>
                  <a:pt x="961368" y="1394826"/>
                </a:cubicBezTo>
                <a:cubicBezTo>
                  <a:pt x="957440" y="1385992"/>
                  <a:pt x="957440" y="1385992"/>
                  <a:pt x="957440" y="1385992"/>
                </a:cubicBezTo>
                <a:cubicBezTo>
                  <a:pt x="959404" y="1366360"/>
                  <a:pt x="959404" y="1366360"/>
                  <a:pt x="959404" y="1366360"/>
                </a:cubicBezTo>
                <a:cubicBezTo>
                  <a:pt x="860223" y="1217160"/>
                  <a:pt x="860223" y="1217160"/>
                  <a:pt x="860223" y="1217160"/>
                </a:cubicBezTo>
                <a:cubicBezTo>
                  <a:pt x="646149" y="899128"/>
                  <a:pt x="646149" y="899128"/>
                  <a:pt x="646149" y="899128"/>
                </a:cubicBezTo>
                <a:cubicBezTo>
                  <a:pt x="445823" y="595819"/>
                  <a:pt x="445823" y="595819"/>
                  <a:pt x="445823" y="595819"/>
                </a:cubicBezTo>
                <a:cubicBezTo>
                  <a:pt x="445823" y="595819"/>
                  <a:pt x="445823" y="595819"/>
                  <a:pt x="445823" y="593856"/>
                </a:cubicBezTo>
                <a:cubicBezTo>
                  <a:pt x="564644" y="135458"/>
                  <a:pt x="564644" y="135458"/>
                  <a:pt x="564644" y="135458"/>
                </a:cubicBezTo>
                <a:cubicBezTo>
                  <a:pt x="402616" y="92269"/>
                  <a:pt x="402616" y="92269"/>
                  <a:pt x="402616" y="92269"/>
                </a:cubicBezTo>
                <a:cubicBezTo>
                  <a:pt x="158100" y="19632"/>
                  <a:pt x="158100" y="19632"/>
                  <a:pt x="158100" y="19632"/>
                </a:cubicBezTo>
                <a:cubicBezTo>
                  <a:pt x="156136" y="19632"/>
                  <a:pt x="156136" y="19632"/>
                  <a:pt x="156136" y="19632"/>
                </a:cubicBezTo>
                <a:cubicBezTo>
                  <a:pt x="154172" y="19632"/>
                  <a:pt x="154172" y="19632"/>
                  <a:pt x="154172" y="19632"/>
                </a:cubicBezTo>
                <a:cubicBezTo>
                  <a:pt x="96235" y="0"/>
                  <a:pt x="96235" y="0"/>
                  <a:pt x="96235" y="0"/>
                </a:cubicBezTo>
                <a:cubicBezTo>
                  <a:pt x="96235" y="8834"/>
                  <a:pt x="96235" y="8834"/>
                  <a:pt x="96235" y="8834"/>
                </a:cubicBezTo>
                <a:cubicBezTo>
                  <a:pt x="94271" y="8834"/>
                  <a:pt x="94271" y="8834"/>
                  <a:pt x="94271" y="8834"/>
                </a:cubicBezTo>
                <a:cubicBezTo>
                  <a:pt x="90343" y="19632"/>
                  <a:pt x="90343" y="19632"/>
                  <a:pt x="90343" y="19632"/>
                </a:cubicBezTo>
                <a:cubicBezTo>
                  <a:pt x="83469" y="30429"/>
                  <a:pt x="83469" y="30429"/>
                  <a:pt x="83469" y="30429"/>
                </a:cubicBezTo>
                <a:cubicBezTo>
                  <a:pt x="85433" y="34355"/>
                  <a:pt x="85433" y="34355"/>
                  <a:pt x="85433" y="34355"/>
                </a:cubicBezTo>
                <a:cubicBezTo>
                  <a:pt x="92307" y="38282"/>
                  <a:pt x="92307" y="38282"/>
                  <a:pt x="92307" y="38282"/>
                </a:cubicBezTo>
                <a:cubicBezTo>
                  <a:pt x="90343" y="66748"/>
                  <a:pt x="90343" y="66748"/>
                  <a:pt x="90343" y="66748"/>
                </a:cubicBezTo>
                <a:cubicBezTo>
                  <a:pt x="92307" y="70674"/>
                  <a:pt x="92307" y="70674"/>
                  <a:pt x="92307" y="70674"/>
                </a:cubicBezTo>
                <a:cubicBezTo>
                  <a:pt x="90343" y="74600"/>
                  <a:pt x="90343" y="74600"/>
                  <a:pt x="90343" y="74600"/>
                </a:cubicBezTo>
                <a:cubicBezTo>
                  <a:pt x="90343" y="72637"/>
                  <a:pt x="90343" y="72637"/>
                  <a:pt x="90343" y="72637"/>
                </a:cubicBezTo>
                <a:cubicBezTo>
                  <a:pt x="83469" y="96195"/>
                  <a:pt x="83469" y="96195"/>
                  <a:pt x="83469" y="96195"/>
                </a:cubicBezTo>
                <a:cubicBezTo>
                  <a:pt x="63829" y="130550"/>
                  <a:pt x="63829" y="130550"/>
                  <a:pt x="63829" y="130550"/>
                </a:cubicBezTo>
                <a:cubicBezTo>
                  <a:pt x="61865" y="141348"/>
                  <a:pt x="61865" y="141348"/>
                  <a:pt x="61865" y="141348"/>
                </a:cubicBezTo>
                <a:cubicBezTo>
                  <a:pt x="63829" y="145274"/>
                  <a:pt x="63829" y="145274"/>
                  <a:pt x="63829" y="145274"/>
                </a:cubicBezTo>
                <a:cubicBezTo>
                  <a:pt x="59901" y="156071"/>
                  <a:pt x="59901" y="156071"/>
                  <a:pt x="59901" y="156071"/>
                </a:cubicBezTo>
                <a:cubicBezTo>
                  <a:pt x="49099" y="168832"/>
                  <a:pt x="49099" y="168832"/>
                  <a:pt x="49099" y="168832"/>
                </a:cubicBezTo>
                <a:cubicBezTo>
                  <a:pt x="51063" y="168832"/>
                  <a:pt x="51063" y="168832"/>
                  <a:pt x="51063" y="168832"/>
                </a:cubicBezTo>
                <a:cubicBezTo>
                  <a:pt x="54991" y="170795"/>
                  <a:pt x="54991" y="170795"/>
                  <a:pt x="54991" y="170795"/>
                </a:cubicBezTo>
                <a:cubicBezTo>
                  <a:pt x="56955" y="174721"/>
                  <a:pt x="56955" y="174721"/>
                  <a:pt x="56955" y="174721"/>
                </a:cubicBezTo>
                <a:cubicBezTo>
                  <a:pt x="56955" y="176684"/>
                  <a:pt x="56955" y="176684"/>
                  <a:pt x="56955" y="176684"/>
                </a:cubicBezTo>
                <a:cubicBezTo>
                  <a:pt x="50081" y="180611"/>
                  <a:pt x="50081" y="180611"/>
                  <a:pt x="50081" y="180611"/>
                </a:cubicBezTo>
                <a:cubicBezTo>
                  <a:pt x="43208" y="182574"/>
                  <a:pt x="43208" y="182574"/>
                  <a:pt x="43208" y="182574"/>
                </a:cubicBezTo>
                <a:cubicBezTo>
                  <a:pt x="41244" y="184537"/>
                  <a:pt x="41244" y="184537"/>
                  <a:pt x="41244" y="184537"/>
                </a:cubicBezTo>
                <a:cubicBezTo>
                  <a:pt x="39280" y="188463"/>
                  <a:pt x="39280" y="188463"/>
                  <a:pt x="39280" y="188463"/>
                </a:cubicBezTo>
                <a:cubicBezTo>
                  <a:pt x="37316" y="192390"/>
                  <a:pt x="37316" y="192390"/>
                  <a:pt x="37316" y="192390"/>
                </a:cubicBezTo>
                <a:cubicBezTo>
                  <a:pt x="33388" y="194353"/>
                  <a:pt x="33388" y="194353"/>
                  <a:pt x="33388" y="194353"/>
                </a:cubicBezTo>
                <a:cubicBezTo>
                  <a:pt x="31424" y="196316"/>
                  <a:pt x="31424" y="196316"/>
                  <a:pt x="31424" y="196316"/>
                </a:cubicBezTo>
                <a:cubicBezTo>
                  <a:pt x="27496" y="189445"/>
                  <a:pt x="27496" y="189445"/>
                  <a:pt x="27496" y="189445"/>
                </a:cubicBezTo>
                <a:cubicBezTo>
                  <a:pt x="23568" y="196316"/>
                  <a:pt x="23568" y="196316"/>
                  <a:pt x="23568" y="196316"/>
                </a:cubicBezTo>
                <a:cubicBezTo>
                  <a:pt x="23568" y="198279"/>
                  <a:pt x="23568" y="198279"/>
                  <a:pt x="23568" y="198279"/>
                </a:cubicBezTo>
                <a:cubicBezTo>
                  <a:pt x="21604" y="198279"/>
                  <a:pt x="21604" y="198279"/>
                  <a:pt x="21604" y="198279"/>
                </a:cubicBezTo>
                <a:cubicBezTo>
                  <a:pt x="12766" y="209077"/>
                  <a:pt x="12766" y="209077"/>
                  <a:pt x="12766" y="209077"/>
                </a:cubicBezTo>
                <a:cubicBezTo>
                  <a:pt x="3928" y="223800"/>
                  <a:pt x="3928" y="223800"/>
                  <a:pt x="3928" y="223800"/>
                </a:cubicBezTo>
                <a:cubicBezTo>
                  <a:pt x="3928" y="241469"/>
                  <a:pt x="3928" y="241469"/>
                  <a:pt x="3928" y="241469"/>
                </a:cubicBezTo>
                <a:cubicBezTo>
                  <a:pt x="0" y="252266"/>
                  <a:pt x="0" y="252266"/>
                  <a:pt x="0" y="252266"/>
                </a:cubicBezTo>
                <a:cubicBezTo>
                  <a:pt x="17676" y="277787"/>
                  <a:pt x="17676" y="277787"/>
                  <a:pt x="17676" y="277787"/>
                </a:cubicBezTo>
                <a:cubicBezTo>
                  <a:pt x="21604" y="284658"/>
                  <a:pt x="21604" y="284658"/>
                  <a:pt x="21604" y="284658"/>
                </a:cubicBezTo>
                <a:cubicBezTo>
                  <a:pt x="23568" y="288585"/>
                  <a:pt x="23568" y="288585"/>
                  <a:pt x="23568" y="288585"/>
                </a:cubicBezTo>
                <a:cubicBezTo>
                  <a:pt x="23568" y="297419"/>
                  <a:pt x="23568" y="297419"/>
                  <a:pt x="23568" y="297419"/>
                </a:cubicBezTo>
                <a:cubicBezTo>
                  <a:pt x="25532" y="297419"/>
                  <a:pt x="25532" y="297419"/>
                  <a:pt x="25532" y="297419"/>
                </a:cubicBezTo>
                <a:cubicBezTo>
                  <a:pt x="27496" y="301345"/>
                  <a:pt x="27496" y="301345"/>
                  <a:pt x="27496" y="301345"/>
                </a:cubicBezTo>
                <a:cubicBezTo>
                  <a:pt x="34370" y="319014"/>
                  <a:pt x="34370" y="319014"/>
                  <a:pt x="34370" y="319014"/>
                </a:cubicBezTo>
                <a:cubicBezTo>
                  <a:pt x="34370" y="327848"/>
                  <a:pt x="34370" y="327848"/>
                  <a:pt x="34370" y="327848"/>
                </a:cubicBezTo>
                <a:cubicBezTo>
                  <a:pt x="38298" y="334719"/>
                  <a:pt x="38298" y="334719"/>
                  <a:pt x="38298" y="334719"/>
                </a:cubicBezTo>
                <a:cubicBezTo>
                  <a:pt x="36334" y="352387"/>
                  <a:pt x="36334" y="352387"/>
                  <a:pt x="36334" y="352387"/>
                </a:cubicBezTo>
                <a:cubicBezTo>
                  <a:pt x="37316" y="363185"/>
                  <a:pt x="37316" y="363185"/>
                  <a:pt x="37316" y="363185"/>
                </a:cubicBezTo>
                <a:cubicBezTo>
                  <a:pt x="35352" y="377908"/>
                  <a:pt x="35352" y="377908"/>
                  <a:pt x="35352" y="377908"/>
                </a:cubicBezTo>
                <a:cubicBezTo>
                  <a:pt x="35352" y="384780"/>
                  <a:pt x="35352" y="384780"/>
                  <a:pt x="35352" y="384780"/>
                </a:cubicBezTo>
                <a:cubicBezTo>
                  <a:pt x="26514" y="395577"/>
                  <a:pt x="26514" y="395577"/>
                  <a:pt x="26514" y="395577"/>
                </a:cubicBezTo>
                <a:cubicBezTo>
                  <a:pt x="17676" y="415209"/>
                  <a:pt x="17676" y="415209"/>
                  <a:pt x="17676" y="415209"/>
                </a:cubicBezTo>
                <a:cubicBezTo>
                  <a:pt x="17676" y="438766"/>
                  <a:pt x="17676" y="438766"/>
                  <a:pt x="17676" y="438766"/>
                </a:cubicBezTo>
                <a:cubicBezTo>
                  <a:pt x="19640" y="449564"/>
                  <a:pt x="19640" y="449564"/>
                  <a:pt x="19640" y="449564"/>
                </a:cubicBezTo>
                <a:cubicBezTo>
                  <a:pt x="17676" y="467232"/>
                  <a:pt x="17676" y="467232"/>
                  <a:pt x="17676" y="467232"/>
                </a:cubicBezTo>
                <a:cubicBezTo>
                  <a:pt x="13748" y="478030"/>
                  <a:pt x="13748" y="478030"/>
                  <a:pt x="13748" y="478030"/>
                </a:cubicBezTo>
                <a:cubicBezTo>
                  <a:pt x="9820" y="479993"/>
                  <a:pt x="9820" y="479993"/>
                  <a:pt x="9820" y="479993"/>
                </a:cubicBezTo>
                <a:cubicBezTo>
                  <a:pt x="9820" y="481956"/>
                  <a:pt x="9820" y="481956"/>
                  <a:pt x="9820" y="481956"/>
                </a:cubicBezTo>
                <a:cubicBezTo>
                  <a:pt x="18658" y="503551"/>
                  <a:pt x="18658" y="503551"/>
                  <a:pt x="18658" y="503551"/>
                </a:cubicBezTo>
                <a:cubicBezTo>
                  <a:pt x="33388" y="525146"/>
                  <a:pt x="33388" y="525146"/>
                  <a:pt x="33388" y="525146"/>
                </a:cubicBezTo>
                <a:cubicBezTo>
                  <a:pt x="40262" y="548703"/>
                  <a:pt x="40262" y="548703"/>
                  <a:pt x="40262" y="548703"/>
                </a:cubicBezTo>
                <a:cubicBezTo>
                  <a:pt x="57937" y="574225"/>
                  <a:pt x="57937" y="574225"/>
                  <a:pt x="57937" y="574225"/>
                </a:cubicBezTo>
                <a:cubicBezTo>
                  <a:pt x="57937" y="578151"/>
                  <a:pt x="57937" y="578151"/>
                  <a:pt x="57937" y="578151"/>
                </a:cubicBezTo>
                <a:cubicBezTo>
                  <a:pt x="61865" y="588948"/>
                  <a:pt x="61865" y="588948"/>
                  <a:pt x="61865" y="588948"/>
                </a:cubicBezTo>
                <a:cubicBezTo>
                  <a:pt x="59901" y="595819"/>
                  <a:pt x="59901" y="595819"/>
                  <a:pt x="59901" y="595819"/>
                </a:cubicBezTo>
                <a:cubicBezTo>
                  <a:pt x="59901" y="597782"/>
                  <a:pt x="59901" y="597782"/>
                  <a:pt x="59901" y="597782"/>
                </a:cubicBezTo>
                <a:cubicBezTo>
                  <a:pt x="63829" y="597782"/>
                  <a:pt x="63829" y="597782"/>
                  <a:pt x="63829" y="597782"/>
                </a:cubicBezTo>
                <a:cubicBezTo>
                  <a:pt x="67757" y="601709"/>
                  <a:pt x="67757" y="601709"/>
                  <a:pt x="67757" y="601709"/>
                </a:cubicBezTo>
                <a:cubicBezTo>
                  <a:pt x="67757" y="612506"/>
                  <a:pt x="67757" y="612506"/>
                  <a:pt x="67757" y="612506"/>
                </a:cubicBezTo>
                <a:cubicBezTo>
                  <a:pt x="71685" y="614469"/>
                  <a:pt x="71685" y="614469"/>
                  <a:pt x="71685" y="614469"/>
                </a:cubicBezTo>
                <a:cubicBezTo>
                  <a:pt x="78559" y="642935"/>
                  <a:pt x="78559" y="642935"/>
                  <a:pt x="78559" y="642935"/>
                </a:cubicBezTo>
                <a:cubicBezTo>
                  <a:pt x="74631" y="644898"/>
                  <a:pt x="74631" y="644898"/>
                  <a:pt x="74631" y="644898"/>
                </a:cubicBezTo>
                <a:cubicBezTo>
                  <a:pt x="70703" y="634101"/>
                  <a:pt x="70703" y="634101"/>
                  <a:pt x="70703" y="634101"/>
                </a:cubicBezTo>
                <a:cubicBezTo>
                  <a:pt x="66775" y="627230"/>
                  <a:pt x="66775" y="627230"/>
                  <a:pt x="66775" y="627230"/>
                </a:cubicBezTo>
                <a:cubicBezTo>
                  <a:pt x="59901" y="638027"/>
                  <a:pt x="59901" y="638027"/>
                  <a:pt x="59901" y="638027"/>
                </a:cubicBezTo>
                <a:cubicBezTo>
                  <a:pt x="66775" y="634101"/>
                  <a:pt x="66775" y="634101"/>
                  <a:pt x="66775" y="634101"/>
                </a:cubicBezTo>
                <a:cubicBezTo>
                  <a:pt x="66775" y="638027"/>
                  <a:pt x="66775" y="638027"/>
                  <a:pt x="66775" y="638027"/>
                </a:cubicBezTo>
                <a:cubicBezTo>
                  <a:pt x="70703" y="638027"/>
                  <a:pt x="70703" y="638027"/>
                  <a:pt x="70703" y="638027"/>
                </a:cubicBezTo>
                <a:cubicBezTo>
                  <a:pt x="66775" y="641954"/>
                  <a:pt x="66775" y="641954"/>
                  <a:pt x="66775" y="641954"/>
                </a:cubicBezTo>
                <a:cubicBezTo>
                  <a:pt x="66775" y="643917"/>
                  <a:pt x="66775" y="643917"/>
                  <a:pt x="66775" y="643917"/>
                </a:cubicBezTo>
                <a:cubicBezTo>
                  <a:pt x="75613" y="650788"/>
                  <a:pt x="75613" y="650788"/>
                  <a:pt x="75613" y="650788"/>
                </a:cubicBezTo>
                <a:cubicBezTo>
                  <a:pt x="79541" y="661585"/>
                  <a:pt x="79541" y="661585"/>
                  <a:pt x="79541" y="661585"/>
                </a:cubicBezTo>
                <a:cubicBezTo>
                  <a:pt x="83469" y="670419"/>
                  <a:pt x="83469" y="670419"/>
                  <a:pt x="83469" y="670419"/>
                </a:cubicBezTo>
                <a:cubicBezTo>
                  <a:pt x="85433" y="670419"/>
                  <a:pt x="85433" y="670419"/>
                  <a:pt x="85433" y="670419"/>
                </a:cubicBezTo>
                <a:cubicBezTo>
                  <a:pt x="85433" y="668456"/>
                  <a:pt x="85433" y="668456"/>
                  <a:pt x="85433" y="668456"/>
                </a:cubicBezTo>
                <a:cubicBezTo>
                  <a:pt x="89361" y="670419"/>
                  <a:pt x="89361" y="670419"/>
                  <a:pt x="89361" y="670419"/>
                </a:cubicBezTo>
                <a:cubicBezTo>
                  <a:pt x="89361" y="672383"/>
                  <a:pt x="89361" y="672383"/>
                  <a:pt x="89361" y="672383"/>
                </a:cubicBezTo>
                <a:cubicBezTo>
                  <a:pt x="102127" y="690051"/>
                  <a:pt x="102127" y="690051"/>
                  <a:pt x="102127" y="690051"/>
                </a:cubicBezTo>
                <a:cubicBezTo>
                  <a:pt x="104091" y="690051"/>
                  <a:pt x="104091" y="690051"/>
                  <a:pt x="104091" y="690051"/>
                </a:cubicBezTo>
                <a:cubicBezTo>
                  <a:pt x="102127" y="679254"/>
                  <a:pt x="102127" y="679254"/>
                  <a:pt x="102127" y="679254"/>
                </a:cubicBezTo>
                <a:cubicBezTo>
                  <a:pt x="109001" y="679254"/>
                  <a:pt x="109001" y="679254"/>
                  <a:pt x="109001" y="679254"/>
                </a:cubicBezTo>
                <a:cubicBezTo>
                  <a:pt x="107037" y="679254"/>
                  <a:pt x="107037" y="679254"/>
                  <a:pt x="107037" y="679254"/>
                </a:cubicBezTo>
                <a:cubicBezTo>
                  <a:pt x="107037" y="675327"/>
                  <a:pt x="107037" y="675327"/>
                  <a:pt x="107037" y="675327"/>
                </a:cubicBezTo>
                <a:cubicBezTo>
                  <a:pt x="107037" y="673364"/>
                  <a:pt x="107037" y="673364"/>
                  <a:pt x="107037" y="673364"/>
                </a:cubicBezTo>
                <a:cubicBezTo>
                  <a:pt x="107037" y="671401"/>
                  <a:pt x="107037" y="671401"/>
                  <a:pt x="107037" y="671401"/>
                </a:cubicBezTo>
                <a:cubicBezTo>
                  <a:pt x="109001" y="667475"/>
                  <a:pt x="109001" y="667475"/>
                  <a:pt x="109001" y="667475"/>
                </a:cubicBezTo>
                <a:cubicBezTo>
                  <a:pt x="112929" y="667475"/>
                  <a:pt x="112929" y="667475"/>
                  <a:pt x="112929" y="667475"/>
                </a:cubicBezTo>
                <a:cubicBezTo>
                  <a:pt x="110965" y="665512"/>
                  <a:pt x="110965" y="665512"/>
                  <a:pt x="110965" y="665512"/>
                </a:cubicBezTo>
                <a:cubicBezTo>
                  <a:pt x="110965" y="663548"/>
                  <a:pt x="110965" y="663548"/>
                  <a:pt x="110965" y="663548"/>
                </a:cubicBezTo>
                <a:cubicBezTo>
                  <a:pt x="109001" y="661585"/>
                  <a:pt x="109001" y="661585"/>
                  <a:pt x="109001" y="661585"/>
                </a:cubicBezTo>
                <a:cubicBezTo>
                  <a:pt x="112929" y="659622"/>
                  <a:pt x="112929" y="659622"/>
                  <a:pt x="112929" y="659622"/>
                </a:cubicBezTo>
                <a:cubicBezTo>
                  <a:pt x="114893" y="655696"/>
                  <a:pt x="114893" y="655696"/>
                  <a:pt x="114893" y="655696"/>
                </a:cubicBezTo>
                <a:cubicBezTo>
                  <a:pt x="112929" y="651769"/>
                  <a:pt x="112929" y="651769"/>
                  <a:pt x="112929" y="651769"/>
                </a:cubicBezTo>
                <a:cubicBezTo>
                  <a:pt x="112929" y="647843"/>
                  <a:pt x="112929" y="647843"/>
                  <a:pt x="112929" y="647843"/>
                </a:cubicBezTo>
                <a:cubicBezTo>
                  <a:pt x="119803" y="647843"/>
                  <a:pt x="119803" y="647843"/>
                  <a:pt x="119803" y="647843"/>
                </a:cubicBezTo>
                <a:cubicBezTo>
                  <a:pt x="121767" y="649806"/>
                  <a:pt x="121767" y="649806"/>
                  <a:pt x="121767" y="649806"/>
                </a:cubicBezTo>
                <a:cubicBezTo>
                  <a:pt x="123731" y="647843"/>
                  <a:pt x="123731" y="647843"/>
                  <a:pt x="123731" y="647843"/>
                </a:cubicBezTo>
                <a:cubicBezTo>
                  <a:pt x="125695" y="640972"/>
                  <a:pt x="125695" y="640972"/>
                  <a:pt x="125695" y="640972"/>
                </a:cubicBezTo>
                <a:cubicBezTo>
                  <a:pt x="129623" y="642935"/>
                  <a:pt x="129623" y="642935"/>
                  <a:pt x="129623" y="642935"/>
                </a:cubicBezTo>
                <a:cubicBezTo>
                  <a:pt x="127659" y="644898"/>
                  <a:pt x="127659" y="644898"/>
                  <a:pt x="127659" y="644898"/>
                </a:cubicBezTo>
                <a:cubicBezTo>
                  <a:pt x="129623" y="644898"/>
                  <a:pt x="129623" y="644898"/>
                  <a:pt x="129623" y="644898"/>
                </a:cubicBezTo>
                <a:cubicBezTo>
                  <a:pt x="131587" y="644898"/>
                  <a:pt x="131587" y="644898"/>
                  <a:pt x="131587" y="644898"/>
                </a:cubicBezTo>
                <a:cubicBezTo>
                  <a:pt x="135515" y="648825"/>
                  <a:pt x="135515" y="648825"/>
                  <a:pt x="135515" y="648825"/>
                </a:cubicBezTo>
                <a:cubicBezTo>
                  <a:pt x="137479" y="652751"/>
                  <a:pt x="137479" y="652751"/>
                  <a:pt x="137479" y="652751"/>
                </a:cubicBezTo>
                <a:cubicBezTo>
                  <a:pt x="137479" y="648825"/>
                  <a:pt x="137479" y="648825"/>
                  <a:pt x="137479" y="648825"/>
                </a:cubicBezTo>
                <a:cubicBezTo>
                  <a:pt x="137479" y="646861"/>
                  <a:pt x="137479" y="646861"/>
                  <a:pt x="137479" y="646861"/>
                </a:cubicBezTo>
                <a:cubicBezTo>
                  <a:pt x="133551" y="644898"/>
                  <a:pt x="133551" y="644898"/>
                  <a:pt x="133551" y="644898"/>
                </a:cubicBezTo>
                <a:cubicBezTo>
                  <a:pt x="133551" y="640972"/>
                  <a:pt x="133551" y="640972"/>
                  <a:pt x="133551" y="640972"/>
                </a:cubicBezTo>
                <a:cubicBezTo>
                  <a:pt x="137479" y="639009"/>
                  <a:pt x="137479" y="639009"/>
                  <a:pt x="137479" y="639009"/>
                </a:cubicBezTo>
                <a:cubicBezTo>
                  <a:pt x="141406" y="639009"/>
                  <a:pt x="141406" y="639009"/>
                  <a:pt x="141406" y="639009"/>
                </a:cubicBezTo>
                <a:cubicBezTo>
                  <a:pt x="143370" y="640972"/>
                  <a:pt x="143370" y="640972"/>
                  <a:pt x="143370" y="640972"/>
                </a:cubicBezTo>
                <a:cubicBezTo>
                  <a:pt x="143370" y="642935"/>
                  <a:pt x="143370" y="642935"/>
                  <a:pt x="143370" y="642935"/>
                </a:cubicBezTo>
                <a:cubicBezTo>
                  <a:pt x="143370" y="644898"/>
                  <a:pt x="143370" y="644898"/>
                  <a:pt x="143370" y="644898"/>
                </a:cubicBezTo>
                <a:cubicBezTo>
                  <a:pt x="145334" y="646861"/>
                  <a:pt x="145334" y="646861"/>
                  <a:pt x="145334" y="646861"/>
                </a:cubicBezTo>
                <a:cubicBezTo>
                  <a:pt x="145334" y="650788"/>
                  <a:pt x="145334" y="650788"/>
                  <a:pt x="145334" y="650788"/>
                </a:cubicBezTo>
                <a:cubicBezTo>
                  <a:pt x="143370" y="657659"/>
                  <a:pt x="143370" y="657659"/>
                  <a:pt x="143370" y="657659"/>
                </a:cubicBezTo>
                <a:cubicBezTo>
                  <a:pt x="145334" y="659622"/>
                  <a:pt x="145334" y="659622"/>
                  <a:pt x="145334" y="659622"/>
                </a:cubicBezTo>
                <a:cubicBezTo>
                  <a:pt x="145334" y="663548"/>
                  <a:pt x="145334" y="663548"/>
                  <a:pt x="145334" y="663548"/>
                </a:cubicBezTo>
                <a:cubicBezTo>
                  <a:pt x="147298" y="663548"/>
                  <a:pt x="147298" y="663548"/>
                  <a:pt x="147298" y="663548"/>
                </a:cubicBezTo>
                <a:cubicBezTo>
                  <a:pt x="154172" y="670419"/>
                  <a:pt x="154172" y="670419"/>
                  <a:pt x="154172" y="670419"/>
                </a:cubicBezTo>
                <a:cubicBezTo>
                  <a:pt x="161046" y="663548"/>
                  <a:pt x="161046" y="663548"/>
                  <a:pt x="161046" y="663548"/>
                </a:cubicBezTo>
                <a:cubicBezTo>
                  <a:pt x="163010" y="659622"/>
                  <a:pt x="163010" y="659622"/>
                  <a:pt x="163010" y="659622"/>
                </a:cubicBezTo>
                <a:cubicBezTo>
                  <a:pt x="166938" y="657659"/>
                  <a:pt x="166938" y="657659"/>
                  <a:pt x="166938" y="657659"/>
                </a:cubicBezTo>
                <a:cubicBezTo>
                  <a:pt x="173812" y="657659"/>
                  <a:pt x="173812" y="657659"/>
                  <a:pt x="173812" y="657659"/>
                </a:cubicBezTo>
                <a:cubicBezTo>
                  <a:pt x="175776" y="659622"/>
                  <a:pt x="175776" y="659622"/>
                  <a:pt x="175776" y="659622"/>
                </a:cubicBezTo>
                <a:cubicBezTo>
                  <a:pt x="177740" y="661585"/>
                  <a:pt x="177740" y="661585"/>
                  <a:pt x="177740" y="661585"/>
                </a:cubicBezTo>
                <a:cubicBezTo>
                  <a:pt x="177740" y="665512"/>
                  <a:pt x="177740" y="665512"/>
                  <a:pt x="177740" y="665512"/>
                </a:cubicBezTo>
                <a:cubicBezTo>
                  <a:pt x="177740" y="667475"/>
                  <a:pt x="177740" y="667475"/>
                  <a:pt x="177740" y="667475"/>
                </a:cubicBezTo>
                <a:cubicBezTo>
                  <a:pt x="175776" y="669438"/>
                  <a:pt x="175776" y="669438"/>
                  <a:pt x="175776" y="669438"/>
                </a:cubicBezTo>
                <a:cubicBezTo>
                  <a:pt x="182650" y="669438"/>
                  <a:pt x="182650" y="669438"/>
                  <a:pt x="182650" y="669438"/>
                </a:cubicBezTo>
                <a:cubicBezTo>
                  <a:pt x="184614" y="671401"/>
                  <a:pt x="184614" y="671401"/>
                  <a:pt x="184614" y="671401"/>
                </a:cubicBezTo>
                <a:cubicBezTo>
                  <a:pt x="184614" y="673364"/>
                  <a:pt x="184614" y="673364"/>
                  <a:pt x="184614" y="673364"/>
                </a:cubicBezTo>
                <a:cubicBezTo>
                  <a:pt x="182650" y="675327"/>
                  <a:pt x="182650" y="675327"/>
                  <a:pt x="182650" y="675327"/>
                </a:cubicBezTo>
                <a:cubicBezTo>
                  <a:pt x="184614" y="675327"/>
                  <a:pt x="184614" y="675327"/>
                  <a:pt x="184614" y="675327"/>
                </a:cubicBezTo>
                <a:cubicBezTo>
                  <a:pt x="184614" y="673364"/>
                  <a:pt x="184614" y="673364"/>
                  <a:pt x="184614" y="673364"/>
                </a:cubicBezTo>
                <a:cubicBezTo>
                  <a:pt x="197380" y="675327"/>
                  <a:pt x="197380" y="675327"/>
                  <a:pt x="197380" y="675327"/>
                </a:cubicBezTo>
                <a:cubicBezTo>
                  <a:pt x="199344" y="675327"/>
                  <a:pt x="199344" y="675327"/>
                  <a:pt x="199344" y="675327"/>
                </a:cubicBezTo>
                <a:cubicBezTo>
                  <a:pt x="201308" y="675327"/>
                  <a:pt x="201308" y="675327"/>
                  <a:pt x="201308" y="675327"/>
                </a:cubicBezTo>
                <a:cubicBezTo>
                  <a:pt x="205236" y="668456"/>
                  <a:pt x="205236" y="668456"/>
                  <a:pt x="205236" y="668456"/>
                </a:cubicBezTo>
                <a:cubicBezTo>
                  <a:pt x="212110" y="664530"/>
                  <a:pt x="212110" y="664530"/>
                  <a:pt x="212110" y="664530"/>
                </a:cubicBezTo>
                <a:cubicBezTo>
                  <a:pt x="216038" y="664530"/>
                  <a:pt x="216038" y="664530"/>
                  <a:pt x="216038" y="664530"/>
                </a:cubicBezTo>
                <a:cubicBezTo>
                  <a:pt x="216038" y="668456"/>
                  <a:pt x="216038" y="668456"/>
                  <a:pt x="216038" y="668456"/>
                </a:cubicBezTo>
                <a:cubicBezTo>
                  <a:pt x="214074" y="677291"/>
                  <a:pt x="214074" y="677291"/>
                  <a:pt x="214074" y="677291"/>
                </a:cubicBezTo>
                <a:cubicBezTo>
                  <a:pt x="220948" y="679254"/>
                  <a:pt x="220948" y="679254"/>
                  <a:pt x="220948" y="679254"/>
                </a:cubicBezTo>
                <a:cubicBezTo>
                  <a:pt x="224876" y="679254"/>
                  <a:pt x="224876" y="679254"/>
                  <a:pt x="224876" y="679254"/>
                </a:cubicBezTo>
                <a:cubicBezTo>
                  <a:pt x="226840" y="681217"/>
                  <a:pt x="226840" y="681217"/>
                  <a:pt x="226840" y="681217"/>
                </a:cubicBezTo>
                <a:cubicBezTo>
                  <a:pt x="228804" y="683180"/>
                  <a:pt x="228804" y="683180"/>
                  <a:pt x="228804" y="683180"/>
                </a:cubicBezTo>
                <a:cubicBezTo>
                  <a:pt x="226840" y="685143"/>
                  <a:pt x="226840" y="685143"/>
                  <a:pt x="226840" y="685143"/>
                </a:cubicBezTo>
                <a:cubicBezTo>
                  <a:pt x="228804" y="685143"/>
                  <a:pt x="228804" y="685143"/>
                  <a:pt x="228804" y="685143"/>
                </a:cubicBezTo>
                <a:cubicBezTo>
                  <a:pt x="235677" y="692014"/>
                  <a:pt x="235677" y="692014"/>
                  <a:pt x="235677" y="692014"/>
                </a:cubicBezTo>
                <a:cubicBezTo>
                  <a:pt x="235677" y="693977"/>
                  <a:pt x="235677" y="693977"/>
                  <a:pt x="235677" y="693977"/>
                </a:cubicBezTo>
                <a:cubicBezTo>
                  <a:pt x="237641" y="693977"/>
                  <a:pt x="237641" y="693977"/>
                  <a:pt x="237641" y="693977"/>
                </a:cubicBezTo>
                <a:cubicBezTo>
                  <a:pt x="237641" y="697904"/>
                  <a:pt x="237641" y="697904"/>
                  <a:pt x="237641" y="697904"/>
                </a:cubicBezTo>
                <a:cubicBezTo>
                  <a:pt x="239605" y="701830"/>
                  <a:pt x="239605" y="701830"/>
                  <a:pt x="239605" y="701830"/>
                </a:cubicBezTo>
                <a:cubicBezTo>
                  <a:pt x="235677" y="703793"/>
                  <a:pt x="235677" y="703793"/>
                  <a:pt x="235677" y="703793"/>
                </a:cubicBezTo>
                <a:cubicBezTo>
                  <a:pt x="233714" y="703793"/>
                  <a:pt x="233714" y="703793"/>
                  <a:pt x="233714" y="703793"/>
                </a:cubicBezTo>
                <a:cubicBezTo>
                  <a:pt x="231750" y="701830"/>
                  <a:pt x="231750" y="701830"/>
                  <a:pt x="231750" y="701830"/>
                </a:cubicBezTo>
                <a:cubicBezTo>
                  <a:pt x="229786" y="697904"/>
                  <a:pt x="229786" y="697904"/>
                  <a:pt x="229786" y="697904"/>
                </a:cubicBezTo>
                <a:cubicBezTo>
                  <a:pt x="229786" y="695940"/>
                  <a:pt x="229786" y="695940"/>
                  <a:pt x="229786" y="695940"/>
                </a:cubicBezTo>
                <a:cubicBezTo>
                  <a:pt x="225858" y="693977"/>
                  <a:pt x="225858" y="693977"/>
                  <a:pt x="225858" y="693977"/>
                </a:cubicBezTo>
                <a:cubicBezTo>
                  <a:pt x="221930" y="690051"/>
                  <a:pt x="221930" y="690051"/>
                  <a:pt x="221930" y="690051"/>
                </a:cubicBezTo>
                <a:cubicBezTo>
                  <a:pt x="221930" y="686125"/>
                  <a:pt x="221930" y="686125"/>
                  <a:pt x="221930" y="686125"/>
                </a:cubicBezTo>
                <a:cubicBezTo>
                  <a:pt x="215056" y="686125"/>
                  <a:pt x="215056" y="686125"/>
                  <a:pt x="215056" y="686125"/>
                </a:cubicBezTo>
                <a:cubicBezTo>
                  <a:pt x="213092" y="688088"/>
                  <a:pt x="213092" y="688088"/>
                  <a:pt x="213092" y="688088"/>
                </a:cubicBezTo>
                <a:cubicBezTo>
                  <a:pt x="211128" y="692014"/>
                  <a:pt x="211128" y="692014"/>
                  <a:pt x="211128" y="692014"/>
                </a:cubicBezTo>
                <a:cubicBezTo>
                  <a:pt x="213092" y="693977"/>
                  <a:pt x="213092" y="693977"/>
                  <a:pt x="213092" y="693977"/>
                </a:cubicBezTo>
                <a:cubicBezTo>
                  <a:pt x="206218" y="693977"/>
                  <a:pt x="206218" y="693977"/>
                  <a:pt x="206218" y="693977"/>
                </a:cubicBezTo>
                <a:cubicBezTo>
                  <a:pt x="195416" y="692014"/>
                  <a:pt x="195416" y="692014"/>
                  <a:pt x="195416" y="692014"/>
                </a:cubicBezTo>
                <a:cubicBezTo>
                  <a:pt x="184614" y="685143"/>
                  <a:pt x="184614" y="685143"/>
                  <a:pt x="184614" y="685143"/>
                </a:cubicBezTo>
                <a:cubicBezTo>
                  <a:pt x="175776" y="681217"/>
                  <a:pt x="175776" y="681217"/>
                  <a:pt x="175776" y="681217"/>
                </a:cubicBezTo>
                <a:cubicBezTo>
                  <a:pt x="171848" y="679254"/>
                  <a:pt x="171848" y="679254"/>
                  <a:pt x="171848" y="679254"/>
                </a:cubicBezTo>
                <a:cubicBezTo>
                  <a:pt x="171848" y="677291"/>
                  <a:pt x="171848" y="677291"/>
                  <a:pt x="171848" y="677291"/>
                </a:cubicBezTo>
                <a:cubicBezTo>
                  <a:pt x="167920" y="677291"/>
                  <a:pt x="167920" y="677291"/>
                  <a:pt x="167920" y="677291"/>
                </a:cubicBezTo>
                <a:cubicBezTo>
                  <a:pt x="163992" y="679254"/>
                  <a:pt x="163992" y="679254"/>
                  <a:pt x="163992" y="679254"/>
                </a:cubicBezTo>
                <a:cubicBezTo>
                  <a:pt x="153190" y="677291"/>
                  <a:pt x="153190" y="677291"/>
                  <a:pt x="153190" y="677291"/>
                </a:cubicBezTo>
                <a:cubicBezTo>
                  <a:pt x="151226" y="675327"/>
                  <a:pt x="151226" y="675327"/>
                  <a:pt x="151226" y="675327"/>
                </a:cubicBezTo>
                <a:cubicBezTo>
                  <a:pt x="151226" y="673364"/>
                  <a:pt x="151226" y="673364"/>
                  <a:pt x="151226" y="673364"/>
                </a:cubicBezTo>
                <a:cubicBezTo>
                  <a:pt x="147298" y="673364"/>
                  <a:pt x="147298" y="673364"/>
                  <a:pt x="147298" y="673364"/>
                </a:cubicBezTo>
                <a:cubicBezTo>
                  <a:pt x="145334" y="671401"/>
                  <a:pt x="145334" y="671401"/>
                  <a:pt x="145334" y="671401"/>
                </a:cubicBezTo>
                <a:cubicBezTo>
                  <a:pt x="141406" y="671401"/>
                  <a:pt x="141406" y="671401"/>
                  <a:pt x="141406" y="671401"/>
                </a:cubicBezTo>
                <a:cubicBezTo>
                  <a:pt x="137479" y="673364"/>
                  <a:pt x="137479" y="673364"/>
                  <a:pt x="137479" y="673364"/>
                </a:cubicBezTo>
                <a:cubicBezTo>
                  <a:pt x="133551" y="673364"/>
                  <a:pt x="133551" y="673364"/>
                  <a:pt x="133551" y="673364"/>
                </a:cubicBezTo>
                <a:cubicBezTo>
                  <a:pt x="131587" y="673364"/>
                  <a:pt x="131587" y="673364"/>
                  <a:pt x="131587" y="673364"/>
                </a:cubicBezTo>
                <a:cubicBezTo>
                  <a:pt x="129623" y="675327"/>
                  <a:pt x="129623" y="675327"/>
                  <a:pt x="129623" y="675327"/>
                </a:cubicBezTo>
                <a:cubicBezTo>
                  <a:pt x="127659" y="679254"/>
                  <a:pt x="127659" y="679254"/>
                  <a:pt x="127659" y="679254"/>
                </a:cubicBezTo>
                <a:cubicBezTo>
                  <a:pt x="125695" y="679254"/>
                  <a:pt x="125695" y="679254"/>
                  <a:pt x="125695" y="679254"/>
                </a:cubicBezTo>
                <a:cubicBezTo>
                  <a:pt x="125695" y="681217"/>
                  <a:pt x="125695" y="681217"/>
                  <a:pt x="125695" y="681217"/>
                </a:cubicBezTo>
                <a:cubicBezTo>
                  <a:pt x="129623" y="683180"/>
                  <a:pt x="129623" y="683180"/>
                  <a:pt x="129623" y="683180"/>
                </a:cubicBezTo>
                <a:cubicBezTo>
                  <a:pt x="131587" y="685143"/>
                  <a:pt x="131587" y="685143"/>
                  <a:pt x="131587" y="685143"/>
                </a:cubicBezTo>
                <a:cubicBezTo>
                  <a:pt x="133551" y="687106"/>
                  <a:pt x="133551" y="687106"/>
                  <a:pt x="133551" y="687106"/>
                </a:cubicBezTo>
                <a:cubicBezTo>
                  <a:pt x="133551" y="689069"/>
                  <a:pt x="133551" y="689069"/>
                  <a:pt x="133551" y="689069"/>
                </a:cubicBezTo>
                <a:cubicBezTo>
                  <a:pt x="133551" y="692996"/>
                  <a:pt x="133551" y="692996"/>
                  <a:pt x="133551" y="692996"/>
                </a:cubicBezTo>
                <a:cubicBezTo>
                  <a:pt x="133551" y="696922"/>
                  <a:pt x="133551" y="696922"/>
                  <a:pt x="133551" y="696922"/>
                </a:cubicBezTo>
                <a:cubicBezTo>
                  <a:pt x="131587" y="698885"/>
                  <a:pt x="131587" y="698885"/>
                  <a:pt x="131587" y="698885"/>
                </a:cubicBezTo>
                <a:cubicBezTo>
                  <a:pt x="129623" y="700848"/>
                  <a:pt x="129623" y="700848"/>
                  <a:pt x="129623" y="700848"/>
                </a:cubicBezTo>
                <a:cubicBezTo>
                  <a:pt x="127659" y="700848"/>
                  <a:pt x="127659" y="700848"/>
                  <a:pt x="127659" y="700848"/>
                </a:cubicBezTo>
                <a:cubicBezTo>
                  <a:pt x="127659" y="702812"/>
                  <a:pt x="127659" y="702812"/>
                  <a:pt x="127659" y="702812"/>
                </a:cubicBezTo>
                <a:cubicBezTo>
                  <a:pt x="131587" y="704775"/>
                  <a:pt x="131587" y="704775"/>
                  <a:pt x="131587" y="704775"/>
                </a:cubicBezTo>
                <a:cubicBezTo>
                  <a:pt x="140425" y="711646"/>
                  <a:pt x="140425" y="711646"/>
                  <a:pt x="140425" y="711646"/>
                </a:cubicBezTo>
                <a:cubicBezTo>
                  <a:pt x="144352" y="715572"/>
                  <a:pt x="144352" y="715572"/>
                  <a:pt x="144352" y="715572"/>
                </a:cubicBezTo>
                <a:cubicBezTo>
                  <a:pt x="137479" y="715572"/>
                  <a:pt x="137479" y="715572"/>
                  <a:pt x="137479" y="715572"/>
                </a:cubicBezTo>
                <a:cubicBezTo>
                  <a:pt x="139443" y="717535"/>
                  <a:pt x="139443" y="717535"/>
                  <a:pt x="139443" y="717535"/>
                </a:cubicBezTo>
                <a:cubicBezTo>
                  <a:pt x="141406" y="721462"/>
                  <a:pt x="141406" y="721462"/>
                  <a:pt x="141406" y="721462"/>
                </a:cubicBezTo>
                <a:cubicBezTo>
                  <a:pt x="141406" y="728333"/>
                  <a:pt x="141406" y="728333"/>
                  <a:pt x="141406" y="728333"/>
                </a:cubicBezTo>
                <a:cubicBezTo>
                  <a:pt x="139443" y="739130"/>
                  <a:pt x="139443" y="739130"/>
                  <a:pt x="139443" y="739130"/>
                </a:cubicBezTo>
                <a:cubicBezTo>
                  <a:pt x="141406" y="746001"/>
                  <a:pt x="141406" y="746001"/>
                  <a:pt x="141406" y="746001"/>
                </a:cubicBezTo>
                <a:cubicBezTo>
                  <a:pt x="143370" y="752872"/>
                  <a:pt x="143370" y="752872"/>
                  <a:pt x="143370" y="752872"/>
                </a:cubicBezTo>
                <a:cubicBezTo>
                  <a:pt x="145334" y="756799"/>
                  <a:pt x="145334" y="756799"/>
                  <a:pt x="145334" y="756799"/>
                </a:cubicBezTo>
                <a:cubicBezTo>
                  <a:pt x="145334" y="758762"/>
                  <a:pt x="145334" y="758762"/>
                  <a:pt x="145334" y="758762"/>
                </a:cubicBezTo>
                <a:cubicBezTo>
                  <a:pt x="149262" y="758762"/>
                  <a:pt x="149262" y="758762"/>
                  <a:pt x="149262" y="758762"/>
                </a:cubicBezTo>
                <a:cubicBezTo>
                  <a:pt x="153190" y="762688"/>
                  <a:pt x="153190" y="762688"/>
                  <a:pt x="153190" y="762688"/>
                </a:cubicBezTo>
                <a:cubicBezTo>
                  <a:pt x="153190" y="764651"/>
                  <a:pt x="153190" y="764651"/>
                  <a:pt x="153190" y="764651"/>
                </a:cubicBezTo>
                <a:cubicBezTo>
                  <a:pt x="149262" y="766614"/>
                  <a:pt x="149262" y="766614"/>
                  <a:pt x="149262" y="766614"/>
                </a:cubicBezTo>
                <a:cubicBezTo>
                  <a:pt x="147298" y="766614"/>
                  <a:pt x="147298" y="766614"/>
                  <a:pt x="147298" y="766614"/>
                </a:cubicBezTo>
                <a:cubicBezTo>
                  <a:pt x="136497" y="764651"/>
                  <a:pt x="136497" y="764651"/>
                  <a:pt x="136497" y="764651"/>
                </a:cubicBezTo>
                <a:cubicBezTo>
                  <a:pt x="132569" y="757780"/>
                  <a:pt x="132569" y="757780"/>
                  <a:pt x="132569" y="757780"/>
                </a:cubicBezTo>
                <a:cubicBezTo>
                  <a:pt x="132569" y="755817"/>
                  <a:pt x="132569" y="755817"/>
                  <a:pt x="132569" y="755817"/>
                </a:cubicBezTo>
                <a:cubicBezTo>
                  <a:pt x="130605" y="753854"/>
                  <a:pt x="130605" y="753854"/>
                  <a:pt x="130605" y="753854"/>
                </a:cubicBezTo>
                <a:cubicBezTo>
                  <a:pt x="126677" y="746983"/>
                  <a:pt x="126677" y="746983"/>
                  <a:pt x="126677" y="746983"/>
                </a:cubicBezTo>
                <a:cubicBezTo>
                  <a:pt x="122749" y="743056"/>
                  <a:pt x="122749" y="743056"/>
                  <a:pt x="122749" y="743056"/>
                </a:cubicBezTo>
                <a:cubicBezTo>
                  <a:pt x="120785" y="741093"/>
                  <a:pt x="120785" y="741093"/>
                  <a:pt x="120785" y="741093"/>
                </a:cubicBezTo>
                <a:cubicBezTo>
                  <a:pt x="118821" y="739130"/>
                  <a:pt x="118821" y="739130"/>
                  <a:pt x="118821" y="739130"/>
                </a:cubicBezTo>
                <a:cubicBezTo>
                  <a:pt x="109983" y="730296"/>
                  <a:pt x="109983" y="730296"/>
                  <a:pt x="109983" y="730296"/>
                </a:cubicBezTo>
                <a:cubicBezTo>
                  <a:pt x="109983" y="721462"/>
                  <a:pt x="109983" y="721462"/>
                  <a:pt x="109983" y="721462"/>
                </a:cubicBezTo>
                <a:cubicBezTo>
                  <a:pt x="111947" y="719499"/>
                  <a:pt x="111947" y="719499"/>
                  <a:pt x="111947" y="719499"/>
                </a:cubicBezTo>
                <a:cubicBezTo>
                  <a:pt x="113911" y="710664"/>
                  <a:pt x="113911" y="710664"/>
                  <a:pt x="113911" y="710664"/>
                </a:cubicBezTo>
                <a:cubicBezTo>
                  <a:pt x="113911" y="708701"/>
                  <a:pt x="113911" y="708701"/>
                  <a:pt x="113911" y="708701"/>
                </a:cubicBezTo>
                <a:cubicBezTo>
                  <a:pt x="115875" y="699867"/>
                  <a:pt x="115875" y="699867"/>
                  <a:pt x="115875" y="699867"/>
                </a:cubicBezTo>
                <a:cubicBezTo>
                  <a:pt x="109001" y="697904"/>
                  <a:pt x="109001" y="697904"/>
                  <a:pt x="109001" y="697904"/>
                </a:cubicBezTo>
                <a:cubicBezTo>
                  <a:pt x="107037" y="699867"/>
                  <a:pt x="107037" y="699867"/>
                  <a:pt x="107037" y="699867"/>
                </a:cubicBezTo>
                <a:cubicBezTo>
                  <a:pt x="105073" y="699867"/>
                  <a:pt x="105073" y="699867"/>
                  <a:pt x="105073" y="699867"/>
                </a:cubicBezTo>
                <a:cubicBezTo>
                  <a:pt x="103109" y="710664"/>
                  <a:pt x="103109" y="710664"/>
                  <a:pt x="103109" y="710664"/>
                </a:cubicBezTo>
                <a:cubicBezTo>
                  <a:pt x="101145" y="719499"/>
                  <a:pt x="101145" y="719499"/>
                  <a:pt x="101145" y="719499"/>
                </a:cubicBezTo>
                <a:cubicBezTo>
                  <a:pt x="99181" y="726370"/>
                  <a:pt x="99181" y="726370"/>
                  <a:pt x="99181" y="726370"/>
                </a:cubicBezTo>
                <a:cubicBezTo>
                  <a:pt x="97217" y="728333"/>
                  <a:pt x="97217" y="728333"/>
                  <a:pt x="97217" y="728333"/>
                </a:cubicBezTo>
                <a:cubicBezTo>
                  <a:pt x="95253" y="737167"/>
                  <a:pt x="95253" y="737167"/>
                  <a:pt x="95253" y="737167"/>
                </a:cubicBezTo>
                <a:cubicBezTo>
                  <a:pt x="95253" y="739130"/>
                  <a:pt x="95253" y="739130"/>
                  <a:pt x="95253" y="739130"/>
                </a:cubicBezTo>
                <a:cubicBezTo>
                  <a:pt x="97217" y="739130"/>
                  <a:pt x="97217" y="739130"/>
                  <a:pt x="97217" y="739130"/>
                </a:cubicBezTo>
                <a:cubicBezTo>
                  <a:pt x="99181" y="746001"/>
                  <a:pt x="99181" y="746001"/>
                  <a:pt x="99181" y="746001"/>
                </a:cubicBezTo>
                <a:cubicBezTo>
                  <a:pt x="99181" y="767596"/>
                  <a:pt x="99181" y="767596"/>
                  <a:pt x="99181" y="767596"/>
                </a:cubicBezTo>
                <a:cubicBezTo>
                  <a:pt x="92307" y="785264"/>
                  <a:pt x="92307" y="785264"/>
                  <a:pt x="92307" y="785264"/>
                </a:cubicBezTo>
                <a:cubicBezTo>
                  <a:pt x="92307" y="792135"/>
                  <a:pt x="92307" y="792135"/>
                  <a:pt x="92307" y="792135"/>
                </a:cubicBezTo>
                <a:cubicBezTo>
                  <a:pt x="96235" y="796062"/>
                  <a:pt x="96235" y="796062"/>
                  <a:pt x="96235" y="796062"/>
                </a:cubicBezTo>
                <a:cubicBezTo>
                  <a:pt x="98199" y="804896"/>
                  <a:pt x="98199" y="804896"/>
                  <a:pt x="98199" y="804896"/>
                </a:cubicBezTo>
                <a:cubicBezTo>
                  <a:pt x="102127" y="808822"/>
                  <a:pt x="102127" y="808822"/>
                  <a:pt x="102127" y="808822"/>
                </a:cubicBezTo>
                <a:cubicBezTo>
                  <a:pt x="106055" y="819620"/>
                  <a:pt x="106055" y="819620"/>
                  <a:pt x="106055" y="819620"/>
                </a:cubicBezTo>
                <a:cubicBezTo>
                  <a:pt x="112929" y="830417"/>
                  <a:pt x="112929" y="830417"/>
                  <a:pt x="112929" y="830417"/>
                </a:cubicBezTo>
                <a:cubicBezTo>
                  <a:pt x="114893" y="834343"/>
                  <a:pt x="114893" y="834343"/>
                  <a:pt x="114893" y="834343"/>
                </a:cubicBezTo>
                <a:cubicBezTo>
                  <a:pt x="118821" y="838270"/>
                  <a:pt x="118821" y="838270"/>
                  <a:pt x="118821" y="838270"/>
                </a:cubicBezTo>
                <a:cubicBezTo>
                  <a:pt x="122749" y="836307"/>
                  <a:pt x="122749" y="836307"/>
                  <a:pt x="122749" y="836307"/>
                </a:cubicBezTo>
                <a:cubicBezTo>
                  <a:pt x="129623" y="838270"/>
                  <a:pt x="129623" y="838270"/>
                  <a:pt x="129623" y="838270"/>
                </a:cubicBezTo>
                <a:cubicBezTo>
                  <a:pt x="129623" y="840233"/>
                  <a:pt x="129623" y="840233"/>
                  <a:pt x="129623" y="840233"/>
                </a:cubicBezTo>
                <a:cubicBezTo>
                  <a:pt x="133551" y="838270"/>
                  <a:pt x="133551" y="838270"/>
                  <a:pt x="133551" y="838270"/>
                </a:cubicBezTo>
                <a:cubicBezTo>
                  <a:pt x="137479" y="838270"/>
                  <a:pt x="137479" y="838270"/>
                  <a:pt x="137479" y="838270"/>
                </a:cubicBezTo>
                <a:cubicBezTo>
                  <a:pt x="141406" y="845141"/>
                  <a:pt x="141406" y="845141"/>
                  <a:pt x="141406" y="845141"/>
                </a:cubicBezTo>
                <a:cubicBezTo>
                  <a:pt x="145334" y="852012"/>
                  <a:pt x="145334" y="852012"/>
                  <a:pt x="145334" y="852012"/>
                </a:cubicBezTo>
                <a:cubicBezTo>
                  <a:pt x="147298" y="860846"/>
                  <a:pt x="147298" y="860846"/>
                  <a:pt x="147298" y="860846"/>
                </a:cubicBezTo>
                <a:cubicBezTo>
                  <a:pt x="147298" y="871643"/>
                  <a:pt x="147298" y="871643"/>
                  <a:pt x="147298" y="871643"/>
                </a:cubicBezTo>
                <a:cubicBezTo>
                  <a:pt x="145334" y="878514"/>
                  <a:pt x="145334" y="878514"/>
                  <a:pt x="145334" y="878514"/>
                </a:cubicBezTo>
                <a:cubicBezTo>
                  <a:pt x="147298" y="880478"/>
                  <a:pt x="147298" y="880478"/>
                  <a:pt x="147298" y="880478"/>
                </a:cubicBezTo>
                <a:cubicBezTo>
                  <a:pt x="147298" y="882441"/>
                  <a:pt x="147298" y="882441"/>
                  <a:pt x="147298" y="882441"/>
                </a:cubicBezTo>
                <a:cubicBezTo>
                  <a:pt x="147298" y="886367"/>
                  <a:pt x="147298" y="886367"/>
                  <a:pt x="147298" y="886367"/>
                </a:cubicBezTo>
                <a:cubicBezTo>
                  <a:pt x="147298" y="888330"/>
                  <a:pt x="147298" y="888330"/>
                  <a:pt x="147298" y="888330"/>
                </a:cubicBezTo>
                <a:cubicBezTo>
                  <a:pt x="143370" y="888330"/>
                  <a:pt x="143370" y="888330"/>
                  <a:pt x="143370" y="888330"/>
                </a:cubicBezTo>
                <a:cubicBezTo>
                  <a:pt x="141406" y="886367"/>
                  <a:pt x="141406" y="886367"/>
                  <a:pt x="141406" y="886367"/>
                </a:cubicBezTo>
                <a:cubicBezTo>
                  <a:pt x="134533" y="897164"/>
                  <a:pt x="134533" y="897164"/>
                  <a:pt x="134533" y="897164"/>
                </a:cubicBezTo>
                <a:cubicBezTo>
                  <a:pt x="125695" y="901091"/>
                  <a:pt x="125695" y="901091"/>
                  <a:pt x="125695" y="901091"/>
                </a:cubicBezTo>
                <a:cubicBezTo>
                  <a:pt x="123731" y="901091"/>
                  <a:pt x="123731" y="901091"/>
                  <a:pt x="123731" y="901091"/>
                </a:cubicBezTo>
                <a:cubicBezTo>
                  <a:pt x="121767" y="894220"/>
                  <a:pt x="121767" y="894220"/>
                  <a:pt x="121767" y="894220"/>
                </a:cubicBezTo>
                <a:cubicBezTo>
                  <a:pt x="119803" y="896183"/>
                  <a:pt x="119803" y="896183"/>
                  <a:pt x="119803" y="896183"/>
                </a:cubicBezTo>
                <a:cubicBezTo>
                  <a:pt x="115875" y="898146"/>
                  <a:pt x="115875" y="898146"/>
                  <a:pt x="115875" y="898146"/>
                </a:cubicBezTo>
                <a:cubicBezTo>
                  <a:pt x="117839" y="898146"/>
                  <a:pt x="117839" y="898146"/>
                  <a:pt x="117839" y="898146"/>
                </a:cubicBezTo>
                <a:cubicBezTo>
                  <a:pt x="119803" y="905017"/>
                  <a:pt x="119803" y="905017"/>
                  <a:pt x="119803" y="905017"/>
                </a:cubicBezTo>
                <a:cubicBezTo>
                  <a:pt x="119803" y="908944"/>
                  <a:pt x="119803" y="908944"/>
                  <a:pt x="119803" y="908944"/>
                </a:cubicBezTo>
                <a:cubicBezTo>
                  <a:pt x="115875" y="910907"/>
                  <a:pt x="115875" y="910907"/>
                  <a:pt x="115875" y="910907"/>
                </a:cubicBezTo>
                <a:cubicBezTo>
                  <a:pt x="117839" y="919741"/>
                  <a:pt x="117839" y="919741"/>
                  <a:pt x="117839" y="919741"/>
                </a:cubicBezTo>
                <a:cubicBezTo>
                  <a:pt x="117839" y="932501"/>
                  <a:pt x="117839" y="932501"/>
                  <a:pt x="117839" y="932501"/>
                </a:cubicBezTo>
                <a:cubicBezTo>
                  <a:pt x="115875" y="934465"/>
                  <a:pt x="115875" y="934465"/>
                  <a:pt x="115875" y="934465"/>
                </a:cubicBezTo>
                <a:cubicBezTo>
                  <a:pt x="113911" y="941336"/>
                  <a:pt x="113911" y="941336"/>
                  <a:pt x="113911" y="941336"/>
                </a:cubicBezTo>
                <a:cubicBezTo>
                  <a:pt x="113911" y="943299"/>
                  <a:pt x="113911" y="943299"/>
                  <a:pt x="113911" y="943299"/>
                </a:cubicBezTo>
                <a:cubicBezTo>
                  <a:pt x="120785" y="950170"/>
                  <a:pt x="120785" y="950170"/>
                  <a:pt x="120785" y="950170"/>
                </a:cubicBezTo>
                <a:cubicBezTo>
                  <a:pt x="118821" y="954096"/>
                  <a:pt x="118821" y="954096"/>
                  <a:pt x="118821" y="954096"/>
                </a:cubicBezTo>
                <a:cubicBezTo>
                  <a:pt x="118821" y="956059"/>
                  <a:pt x="118821" y="956059"/>
                  <a:pt x="118821" y="956059"/>
                </a:cubicBezTo>
                <a:cubicBezTo>
                  <a:pt x="122749" y="956059"/>
                  <a:pt x="122749" y="956059"/>
                  <a:pt x="122749" y="956059"/>
                </a:cubicBezTo>
                <a:cubicBezTo>
                  <a:pt x="131587" y="968820"/>
                  <a:pt x="131587" y="968820"/>
                  <a:pt x="131587" y="968820"/>
                </a:cubicBezTo>
                <a:cubicBezTo>
                  <a:pt x="140425" y="983544"/>
                  <a:pt x="140425" y="983544"/>
                  <a:pt x="140425" y="983544"/>
                </a:cubicBezTo>
                <a:cubicBezTo>
                  <a:pt x="140425" y="996304"/>
                  <a:pt x="140425" y="996304"/>
                  <a:pt x="140425" y="996304"/>
                </a:cubicBezTo>
                <a:cubicBezTo>
                  <a:pt x="151226" y="1003175"/>
                  <a:pt x="151226" y="1003175"/>
                  <a:pt x="151226" y="1003175"/>
                </a:cubicBezTo>
                <a:cubicBezTo>
                  <a:pt x="151226" y="1024770"/>
                  <a:pt x="151226" y="1024770"/>
                  <a:pt x="151226" y="1024770"/>
                </a:cubicBezTo>
                <a:cubicBezTo>
                  <a:pt x="160064" y="1037530"/>
                  <a:pt x="160064" y="1037530"/>
                  <a:pt x="160064" y="1037530"/>
                </a:cubicBezTo>
                <a:cubicBezTo>
                  <a:pt x="162028" y="1041457"/>
                  <a:pt x="162028" y="1041457"/>
                  <a:pt x="162028" y="1041457"/>
                </a:cubicBezTo>
                <a:cubicBezTo>
                  <a:pt x="162028" y="1048328"/>
                  <a:pt x="162028" y="1048328"/>
                  <a:pt x="162028" y="1048328"/>
                </a:cubicBezTo>
                <a:cubicBezTo>
                  <a:pt x="160064" y="1050291"/>
                  <a:pt x="160064" y="1050291"/>
                  <a:pt x="160064" y="1050291"/>
                </a:cubicBezTo>
                <a:cubicBezTo>
                  <a:pt x="160064" y="1057162"/>
                  <a:pt x="160064" y="1057162"/>
                  <a:pt x="160064" y="1057162"/>
                </a:cubicBezTo>
                <a:cubicBezTo>
                  <a:pt x="162028" y="1061089"/>
                  <a:pt x="162028" y="1061089"/>
                  <a:pt x="162028" y="1061089"/>
                </a:cubicBezTo>
                <a:cubicBezTo>
                  <a:pt x="168902" y="1065015"/>
                  <a:pt x="168902" y="1065015"/>
                  <a:pt x="168902" y="1065015"/>
                </a:cubicBezTo>
                <a:cubicBezTo>
                  <a:pt x="175776" y="1068941"/>
                  <a:pt x="175776" y="1068941"/>
                  <a:pt x="175776" y="1068941"/>
                </a:cubicBezTo>
                <a:cubicBezTo>
                  <a:pt x="179704" y="1077775"/>
                  <a:pt x="179704" y="1077775"/>
                  <a:pt x="179704" y="1077775"/>
                </a:cubicBezTo>
                <a:cubicBezTo>
                  <a:pt x="179704" y="1086610"/>
                  <a:pt x="179704" y="1086610"/>
                  <a:pt x="179704" y="1086610"/>
                </a:cubicBezTo>
                <a:cubicBezTo>
                  <a:pt x="183632" y="1093481"/>
                  <a:pt x="183632" y="1093481"/>
                  <a:pt x="183632" y="1093481"/>
                </a:cubicBezTo>
                <a:cubicBezTo>
                  <a:pt x="187560" y="1102315"/>
                  <a:pt x="187560" y="1102315"/>
                  <a:pt x="187560" y="1102315"/>
                </a:cubicBezTo>
                <a:cubicBezTo>
                  <a:pt x="194434" y="1106241"/>
                  <a:pt x="194434" y="1106241"/>
                  <a:pt x="194434" y="1106241"/>
                </a:cubicBezTo>
                <a:cubicBezTo>
                  <a:pt x="201308" y="1108204"/>
                  <a:pt x="201308" y="1108204"/>
                  <a:pt x="201308" y="1108204"/>
                </a:cubicBezTo>
                <a:cubicBezTo>
                  <a:pt x="201308" y="1112131"/>
                  <a:pt x="201308" y="1112131"/>
                  <a:pt x="201308" y="1112131"/>
                </a:cubicBezTo>
                <a:cubicBezTo>
                  <a:pt x="205236" y="1122928"/>
                  <a:pt x="205236" y="1122928"/>
                  <a:pt x="205236" y="1122928"/>
                </a:cubicBezTo>
                <a:cubicBezTo>
                  <a:pt x="205236" y="1129799"/>
                  <a:pt x="205236" y="1129799"/>
                  <a:pt x="205236" y="1129799"/>
                </a:cubicBezTo>
                <a:cubicBezTo>
                  <a:pt x="198362" y="1131762"/>
                  <a:pt x="198362" y="1131762"/>
                  <a:pt x="198362" y="1131762"/>
                </a:cubicBezTo>
                <a:cubicBezTo>
                  <a:pt x="194434" y="1133725"/>
                  <a:pt x="194434" y="1133725"/>
                  <a:pt x="194434" y="1133725"/>
                </a:cubicBezTo>
                <a:cubicBezTo>
                  <a:pt x="192470" y="1135689"/>
                  <a:pt x="192470" y="1135689"/>
                  <a:pt x="192470" y="1135689"/>
                </a:cubicBezTo>
                <a:cubicBezTo>
                  <a:pt x="194434" y="1144523"/>
                  <a:pt x="194434" y="1144523"/>
                  <a:pt x="194434" y="1144523"/>
                </a:cubicBezTo>
                <a:cubicBezTo>
                  <a:pt x="203272" y="1153357"/>
                  <a:pt x="203272" y="1153357"/>
                  <a:pt x="203272" y="1153357"/>
                </a:cubicBezTo>
                <a:cubicBezTo>
                  <a:pt x="207200" y="1151394"/>
                  <a:pt x="207200" y="1151394"/>
                  <a:pt x="207200" y="1151394"/>
                </a:cubicBezTo>
                <a:cubicBezTo>
                  <a:pt x="218002" y="1162191"/>
                  <a:pt x="218002" y="1162191"/>
                  <a:pt x="218002" y="1162191"/>
                </a:cubicBezTo>
                <a:cubicBezTo>
                  <a:pt x="219966" y="1169062"/>
                  <a:pt x="219966" y="1169062"/>
                  <a:pt x="219966" y="1169062"/>
                </a:cubicBezTo>
                <a:cubicBezTo>
                  <a:pt x="218002" y="1172989"/>
                  <a:pt x="218002" y="1172989"/>
                  <a:pt x="218002" y="1172989"/>
                </a:cubicBezTo>
                <a:cubicBezTo>
                  <a:pt x="214074" y="1181823"/>
                  <a:pt x="214074" y="1181823"/>
                  <a:pt x="214074" y="1181823"/>
                </a:cubicBezTo>
                <a:cubicBezTo>
                  <a:pt x="210146" y="1188694"/>
                  <a:pt x="210146" y="1188694"/>
                  <a:pt x="210146" y="1188694"/>
                </a:cubicBezTo>
                <a:cubicBezTo>
                  <a:pt x="206218" y="1197528"/>
                  <a:pt x="206218" y="1197528"/>
                  <a:pt x="206218" y="1197528"/>
                </a:cubicBezTo>
                <a:cubicBezTo>
                  <a:pt x="210146" y="1201454"/>
                  <a:pt x="210146" y="1201454"/>
                  <a:pt x="210146" y="1201454"/>
                </a:cubicBezTo>
                <a:cubicBezTo>
                  <a:pt x="212110" y="1208326"/>
                  <a:pt x="212110" y="1208326"/>
                  <a:pt x="212110" y="1208326"/>
                </a:cubicBezTo>
                <a:cubicBezTo>
                  <a:pt x="208182" y="1215197"/>
                  <a:pt x="208182" y="1215197"/>
                  <a:pt x="208182" y="1215197"/>
                </a:cubicBezTo>
                <a:cubicBezTo>
                  <a:pt x="204254" y="1224031"/>
                  <a:pt x="204254" y="1224031"/>
                  <a:pt x="204254" y="1224031"/>
                </a:cubicBezTo>
                <a:cubicBezTo>
                  <a:pt x="206218" y="1232865"/>
                  <a:pt x="206218" y="1232865"/>
                  <a:pt x="206218" y="1232865"/>
                </a:cubicBezTo>
                <a:cubicBezTo>
                  <a:pt x="199344" y="1241699"/>
                  <a:pt x="199344" y="1241699"/>
                  <a:pt x="199344" y="1241699"/>
                </a:cubicBezTo>
                <a:cubicBezTo>
                  <a:pt x="197380" y="1248570"/>
                  <a:pt x="197380" y="1248570"/>
                  <a:pt x="197380" y="1248570"/>
                </a:cubicBezTo>
                <a:cubicBezTo>
                  <a:pt x="197380" y="1250533"/>
                  <a:pt x="197380" y="1250533"/>
                  <a:pt x="197380" y="1250533"/>
                </a:cubicBezTo>
                <a:cubicBezTo>
                  <a:pt x="197380" y="1252497"/>
                  <a:pt x="197380" y="1252497"/>
                  <a:pt x="197380" y="1252497"/>
                </a:cubicBezTo>
                <a:cubicBezTo>
                  <a:pt x="201308" y="1254460"/>
                  <a:pt x="201308" y="1254460"/>
                  <a:pt x="201308" y="1254460"/>
                </a:cubicBezTo>
                <a:cubicBezTo>
                  <a:pt x="205236" y="1256423"/>
                  <a:pt x="205236" y="1256423"/>
                  <a:pt x="205236" y="1256423"/>
                </a:cubicBezTo>
                <a:cubicBezTo>
                  <a:pt x="209164" y="1263294"/>
                  <a:pt x="209164" y="1263294"/>
                  <a:pt x="209164" y="1263294"/>
                </a:cubicBezTo>
                <a:cubicBezTo>
                  <a:pt x="211128" y="1276055"/>
                  <a:pt x="211128" y="1276055"/>
                  <a:pt x="211128" y="1276055"/>
                </a:cubicBezTo>
                <a:cubicBezTo>
                  <a:pt x="213092" y="1276055"/>
                  <a:pt x="213092" y="1276055"/>
                  <a:pt x="213092" y="1276055"/>
                </a:cubicBezTo>
                <a:cubicBezTo>
                  <a:pt x="219966" y="1276055"/>
                  <a:pt x="219966" y="1276055"/>
                  <a:pt x="219966" y="1276055"/>
                </a:cubicBezTo>
                <a:cubicBezTo>
                  <a:pt x="237641" y="1276055"/>
                  <a:pt x="237641" y="1276055"/>
                  <a:pt x="237641" y="1276055"/>
                </a:cubicBezTo>
                <a:cubicBezTo>
                  <a:pt x="241569" y="1278018"/>
                  <a:pt x="241569" y="1278018"/>
                  <a:pt x="241569" y="1278018"/>
                </a:cubicBezTo>
                <a:cubicBezTo>
                  <a:pt x="252371" y="1279981"/>
                  <a:pt x="252371" y="1279981"/>
                  <a:pt x="252371" y="1279981"/>
                </a:cubicBezTo>
                <a:cubicBezTo>
                  <a:pt x="259245" y="1283907"/>
                  <a:pt x="259245" y="1283907"/>
                  <a:pt x="259245" y="1283907"/>
                </a:cubicBezTo>
                <a:cubicBezTo>
                  <a:pt x="268083" y="1285870"/>
                  <a:pt x="268083" y="1285870"/>
                  <a:pt x="268083" y="1285870"/>
                </a:cubicBezTo>
                <a:cubicBezTo>
                  <a:pt x="282813" y="1296668"/>
                  <a:pt x="282813" y="1296668"/>
                  <a:pt x="282813" y="1296668"/>
                </a:cubicBezTo>
                <a:cubicBezTo>
                  <a:pt x="293615" y="1298631"/>
                  <a:pt x="293615" y="1298631"/>
                  <a:pt x="293615" y="1298631"/>
                </a:cubicBezTo>
                <a:cubicBezTo>
                  <a:pt x="304417" y="1302557"/>
                  <a:pt x="304417" y="1302557"/>
                  <a:pt x="304417" y="1302557"/>
                </a:cubicBezTo>
                <a:cubicBezTo>
                  <a:pt x="313255" y="1304520"/>
                  <a:pt x="313255" y="1304520"/>
                  <a:pt x="313255" y="1304520"/>
                </a:cubicBezTo>
                <a:cubicBezTo>
                  <a:pt x="322093" y="1315318"/>
                  <a:pt x="322093" y="1315318"/>
                  <a:pt x="322093" y="1315318"/>
                </a:cubicBezTo>
                <a:cubicBezTo>
                  <a:pt x="332894" y="1324152"/>
                  <a:pt x="332894" y="1324152"/>
                  <a:pt x="332894" y="1324152"/>
                </a:cubicBezTo>
                <a:cubicBezTo>
                  <a:pt x="339768" y="1334949"/>
                  <a:pt x="339768" y="1334949"/>
                  <a:pt x="339768" y="1334949"/>
                </a:cubicBezTo>
                <a:cubicBezTo>
                  <a:pt x="341732" y="1334949"/>
                  <a:pt x="341732" y="1334949"/>
                  <a:pt x="341732" y="1334949"/>
                </a:cubicBezTo>
                <a:cubicBezTo>
                  <a:pt x="343696" y="1336913"/>
                  <a:pt x="343696" y="1336913"/>
                  <a:pt x="343696" y="1336913"/>
                </a:cubicBezTo>
                <a:cubicBezTo>
                  <a:pt x="345660" y="1340839"/>
                  <a:pt x="345660" y="1340839"/>
                  <a:pt x="345660" y="1340839"/>
                </a:cubicBezTo>
                <a:cubicBezTo>
                  <a:pt x="347624" y="1342802"/>
                  <a:pt x="347624" y="1342802"/>
                  <a:pt x="347624" y="1342802"/>
                </a:cubicBezTo>
                <a:cubicBezTo>
                  <a:pt x="351552" y="1342802"/>
                  <a:pt x="351552" y="1342802"/>
                  <a:pt x="351552" y="1342802"/>
                </a:cubicBezTo>
                <a:cubicBezTo>
                  <a:pt x="353516" y="1346728"/>
                  <a:pt x="353516" y="1346728"/>
                  <a:pt x="353516" y="1346728"/>
                </a:cubicBezTo>
                <a:cubicBezTo>
                  <a:pt x="351552" y="1350655"/>
                  <a:pt x="351552" y="1350655"/>
                  <a:pt x="351552" y="1350655"/>
                </a:cubicBezTo>
                <a:cubicBezTo>
                  <a:pt x="353516" y="1352618"/>
                  <a:pt x="353516" y="1352618"/>
                  <a:pt x="353516" y="1352618"/>
                </a:cubicBezTo>
                <a:cubicBezTo>
                  <a:pt x="351552" y="1356544"/>
                  <a:pt x="351552" y="1356544"/>
                  <a:pt x="351552" y="1356544"/>
                </a:cubicBezTo>
                <a:cubicBezTo>
                  <a:pt x="351552" y="1363415"/>
                  <a:pt x="351552" y="1363415"/>
                  <a:pt x="351552" y="1363415"/>
                </a:cubicBezTo>
                <a:cubicBezTo>
                  <a:pt x="353516" y="1363415"/>
                  <a:pt x="353516" y="1363415"/>
                  <a:pt x="353516" y="1363415"/>
                </a:cubicBezTo>
                <a:cubicBezTo>
                  <a:pt x="355480" y="1363415"/>
                  <a:pt x="355480" y="1363415"/>
                  <a:pt x="355480" y="1363415"/>
                </a:cubicBezTo>
                <a:cubicBezTo>
                  <a:pt x="362354" y="1372250"/>
                  <a:pt x="362354" y="1372250"/>
                  <a:pt x="362354" y="1372250"/>
                </a:cubicBezTo>
                <a:cubicBezTo>
                  <a:pt x="369228" y="1374213"/>
                  <a:pt x="369228" y="1374213"/>
                  <a:pt x="369228" y="1374213"/>
                </a:cubicBezTo>
                <a:cubicBezTo>
                  <a:pt x="381994" y="1386973"/>
                  <a:pt x="381994" y="1386973"/>
                  <a:pt x="381994" y="1386973"/>
                </a:cubicBezTo>
                <a:cubicBezTo>
                  <a:pt x="394760" y="1393844"/>
                  <a:pt x="394760" y="1393844"/>
                  <a:pt x="394760" y="1393844"/>
                </a:cubicBezTo>
                <a:cubicBezTo>
                  <a:pt x="398688" y="1397771"/>
                  <a:pt x="398688" y="1397771"/>
                  <a:pt x="398688" y="1397771"/>
                </a:cubicBezTo>
                <a:cubicBezTo>
                  <a:pt x="400652" y="1395807"/>
                  <a:pt x="400652" y="1395807"/>
                  <a:pt x="400652" y="1395807"/>
                </a:cubicBezTo>
                <a:cubicBezTo>
                  <a:pt x="415382" y="1397771"/>
                  <a:pt x="415382" y="1397771"/>
                  <a:pt x="415382" y="1397771"/>
                </a:cubicBezTo>
                <a:cubicBezTo>
                  <a:pt x="433057" y="1399734"/>
                  <a:pt x="433057" y="1399734"/>
                  <a:pt x="433057" y="1399734"/>
                </a:cubicBezTo>
                <a:cubicBezTo>
                  <a:pt x="439931" y="1406605"/>
                  <a:pt x="439931" y="1406605"/>
                  <a:pt x="439931" y="1406605"/>
                </a:cubicBezTo>
                <a:cubicBezTo>
                  <a:pt x="443859" y="1419365"/>
                  <a:pt x="443859" y="1419365"/>
                  <a:pt x="443859" y="1419365"/>
                </a:cubicBezTo>
                <a:cubicBezTo>
                  <a:pt x="445823" y="1437034"/>
                  <a:pt x="445823" y="1437034"/>
                  <a:pt x="445823" y="1437034"/>
                </a:cubicBezTo>
                <a:cubicBezTo>
                  <a:pt x="445823" y="1445868"/>
                  <a:pt x="445823" y="1445868"/>
                  <a:pt x="445823" y="1445868"/>
                </a:cubicBezTo>
                <a:cubicBezTo>
                  <a:pt x="441895" y="1449794"/>
                  <a:pt x="441895" y="1449794"/>
                  <a:pt x="441895" y="1449794"/>
                </a:cubicBezTo>
                <a:cubicBezTo>
                  <a:pt x="439931" y="1449794"/>
                  <a:pt x="439931" y="1449794"/>
                  <a:pt x="439931" y="1449794"/>
                </a:cubicBezTo>
                <a:cubicBezTo>
                  <a:pt x="439931" y="1451757"/>
                  <a:pt x="439931" y="1451757"/>
                  <a:pt x="439931" y="1451757"/>
                </a:cubicBezTo>
                <a:cubicBezTo>
                  <a:pt x="446805" y="1453721"/>
                  <a:pt x="446805" y="1453721"/>
                  <a:pt x="446805" y="1453721"/>
                </a:cubicBezTo>
                <a:cubicBezTo>
                  <a:pt x="448769" y="1457647"/>
                  <a:pt x="448769" y="1457647"/>
                  <a:pt x="448769" y="1457647"/>
                </a:cubicBezTo>
                <a:cubicBezTo>
                  <a:pt x="452697" y="1459610"/>
                  <a:pt x="452697" y="1459610"/>
                  <a:pt x="452697" y="1459610"/>
                </a:cubicBezTo>
                <a:cubicBezTo>
                  <a:pt x="452697" y="1457647"/>
                  <a:pt x="452697" y="1457647"/>
                  <a:pt x="452697" y="1457647"/>
                </a:cubicBezTo>
                <a:cubicBezTo>
                  <a:pt x="454661" y="1453721"/>
                  <a:pt x="454661" y="1453721"/>
                  <a:pt x="454661" y="1453721"/>
                </a:cubicBezTo>
                <a:cubicBezTo>
                  <a:pt x="458589" y="1449794"/>
                  <a:pt x="458589" y="1449794"/>
                  <a:pt x="458589" y="1449794"/>
                </a:cubicBezTo>
                <a:cubicBezTo>
                  <a:pt x="462517" y="1451757"/>
                  <a:pt x="462517" y="1451757"/>
                  <a:pt x="462517" y="1451757"/>
                </a:cubicBezTo>
                <a:cubicBezTo>
                  <a:pt x="464481" y="1451757"/>
                  <a:pt x="464481" y="1451757"/>
                  <a:pt x="464481" y="1451757"/>
                </a:cubicBezTo>
                <a:cubicBezTo>
                  <a:pt x="466445" y="1453721"/>
                  <a:pt x="466445" y="1453721"/>
                  <a:pt x="466445" y="1453721"/>
                </a:cubicBezTo>
                <a:cubicBezTo>
                  <a:pt x="468409" y="1453721"/>
                  <a:pt x="468409" y="1453721"/>
                  <a:pt x="468409" y="1453721"/>
                </a:cubicBezTo>
                <a:cubicBezTo>
                  <a:pt x="479211" y="1462555"/>
                  <a:pt x="479211" y="1462555"/>
                  <a:pt x="479211" y="1462555"/>
                </a:cubicBezTo>
                <a:cubicBezTo>
                  <a:pt x="483139" y="1466481"/>
                  <a:pt x="483139" y="1466481"/>
                  <a:pt x="483139" y="1466481"/>
                </a:cubicBezTo>
                <a:cubicBezTo>
                  <a:pt x="490013" y="1477279"/>
                  <a:pt x="490013" y="1477279"/>
                  <a:pt x="490013" y="1477279"/>
                </a:cubicBezTo>
                <a:cubicBezTo>
                  <a:pt x="496887" y="1488076"/>
                  <a:pt x="496887" y="1488076"/>
                  <a:pt x="496887" y="1488076"/>
                </a:cubicBezTo>
                <a:cubicBezTo>
                  <a:pt x="498851" y="1486113"/>
                  <a:pt x="498851" y="1486113"/>
                  <a:pt x="498851" y="1486113"/>
                </a:cubicBezTo>
                <a:cubicBezTo>
                  <a:pt x="500815" y="1488076"/>
                  <a:pt x="500815" y="1488076"/>
                  <a:pt x="500815" y="1488076"/>
                </a:cubicBezTo>
                <a:cubicBezTo>
                  <a:pt x="502779" y="1488076"/>
                  <a:pt x="502779" y="1488076"/>
                  <a:pt x="502779" y="1488076"/>
                </a:cubicBezTo>
                <a:cubicBezTo>
                  <a:pt x="504743" y="1492002"/>
                  <a:pt x="504743" y="1492002"/>
                  <a:pt x="504743" y="1492002"/>
                </a:cubicBezTo>
                <a:cubicBezTo>
                  <a:pt x="513581" y="1502800"/>
                  <a:pt x="513581" y="1502800"/>
                  <a:pt x="513581" y="1502800"/>
                </a:cubicBezTo>
                <a:cubicBezTo>
                  <a:pt x="520454" y="1515560"/>
                  <a:pt x="520454" y="1515560"/>
                  <a:pt x="520454" y="1515560"/>
                </a:cubicBezTo>
                <a:cubicBezTo>
                  <a:pt x="531256" y="1528321"/>
                  <a:pt x="531256" y="1528321"/>
                  <a:pt x="531256" y="1528321"/>
                </a:cubicBezTo>
                <a:cubicBezTo>
                  <a:pt x="550896" y="1562676"/>
                  <a:pt x="550896" y="1562676"/>
                  <a:pt x="550896" y="1562676"/>
                </a:cubicBezTo>
                <a:cubicBezTo>
                  <a:pt x="557770" y="1582308"/>
                  <a:pt x="557770" y="1582308"/>
                  <a:pt x="557770" y="1582308"/>
                </a:cubicBezTo>
                <a:cubicBezTo>
                  <a:pt x="559734" y="1601939"/>
                  <a:pt x="559734" y="1601939"/>
                  <a:pt x="559734" y="1601939"/>
                </a:cubicBezTo>
                <a:cubicBezTo>
                  <a:pt x="559734" y="1625497"/>
                  <a:pt x="559734" y="1625497"/>
                  <a:pt x="559734" y="1625497"/>
                </a:cubicBezTo>
                <a:cubicBezTo>
                  <a:pt x="552860" y="1627460"/>
                  <a:pt x="552860" y="1627460"/>
                  <a:pt x="552860" y="1627460"/>
                </a:cubicBezTo>
                <a:cubicBezTo>
                  <a:pt x="552860" y="1631387"/>
                  <a:pt x="552860" y="1631387"/>
                  <a:pt x="552860" y="1631387"/>
                </a:cubicBezTo>
                <a:cubicBezTo>
                  <a:pt x="552860" y="1633350"/>
                  <a:pt x="552860" y="1633350"/>
                  <a:pt x="552860" y="1633350"/>
                </a:cubicBezTo>
                <a:cubicBezTo>
                  <a:pt x="554824" y="1631387"/>
                  <a:pt x="554824" y="1631387"/>
                  <a:pt x="554824" y="1631387"/>
                </a:cubicBezTo>
                <a:cubicBezTo>
                  <a:pt x="558752" y="1633350"/>
                  <a:pt x="558752" y="1633350"/>
                  <a:pt x="558752" y="1633350"/>
                </a:cubicBezTo>
                <a:cubicBezTo>
                  <a:pt x="558752" y="1637276"/>
                  <a:pt x="558752" y="1637276"/>
                  <a:pt x="558752" y="1637276"/>
                </a:cubicBezTo>
                <a:cubicBezTo>
                  <a:pt x="558752" y="1639239"/>
                  <a:pt x="558752" y="1639239"/>
                  <a:pt x="558752" y="1639239"/>
                </a:cubicBezTo>
                <a:cubicBezTo>
                  <a:pt x="556788" y="1641203"/>
                  <a:pt x="556788" y="1641203"/>
                  <a:pt x="556788" y="1641203"/>
                </a:cubicBezTo>
                <a:cubicBezTo>
                  <a:pt x="554824" y="1641203"/>
                  <a:pt x="554824" y="1641203"/>
                  <a:pt x="554824" y="1641203"/>
                </a:cubicBezTo>
                <a:cubicBezTo>
                  <a:pt x="552860" y="1643166"/>
                  <a:pt x="552860" y="1643166"/>
                  <a:pt x="552860" y="1643166"/>
                </a:cubicBezTo>
                <a:cubicBezTo>
                  <a:pt x="554824" y="1641203"/>
                  <a:pt x="554824" y="1641203"/>
                  <a:pt x="554824" y="1641203"/>
                </a:cubicBezTo>
                <a:cubicBezTo>
                  <a:pt x="558752" y="1641203"/>
                  <a:pt x="558752" y="1641203"/>
                  <a:pt x="558752" y="1641203"/>
                </a:cubicBezTo>
                <a:cubicBezTo>
                  <a:pt x="562680" y="1643166"/>
                  <a:pt x="562680" y="1643166"/>
                  <a:pt x="562680" y="1643166"/>
                </a:cubicBezTo>
                <a:cubicBezTo>
                  <a:pt x="564644" y="1647092"/>
                  <a:pt x="564644" y="1647092"/>
                  <a:pt x="564644" y="1647092"/>
                </a:cubicBezTo>
                <a:cubicBezTo>
                  <a:pt x="567590" y="1658871"/>
                  <a:pt x="567590" y="1658871"/>
                  <a:pt x="567590" y="1658871"/>
                </a:cubicBezTo>
                <a:cubicBezTo>
                  <a:pt x="567590" y="1662797"/>
                  <a:pt x="567590" y="1662797"/>
                  <a:pt x="567590" y="1662797"/>
                </a:cubicBezTo>
                <a:cubicBezTo>
                  <a:pt x="569554" y="1664760"/>
                  <a:pt x="569554" y="1664760"/>
                  <a:pt x="569554" y="1664760"/>
                </a:cubicBezTo>
                <a:cubicBezTo>
                  <a:pt x="569554" y="1668687"/>
                  <a:pt x="569554" y="1668687"/>
                  <a:pt x="569554" y="1668687"/>
                </a:cubicBezTo>
                <a:cubicBezTo>
                  <a:pt x="567590" y="1668687"/>
                  <a:pt x="567590" y="1668687"/>
                  <a:pt x="567590" y="1668687"/>
                </a:cubicBezTo>
                <a:cubicBezTo>
                  <a:pt x="567590" y="1670650"/>
                  <a:pt x="567590" y="1670650"/>
                  <a:pt x="567590" y="1670650"/>
                </a:cubicBezTo>
                <a:cubicBezTo>
                  <a:pt x="565626" y="1672613"/>
                  <a:pt x="565626" y="1672613"/>
                  <a:pt x="565626" y="1672613"/>
                </a:cubicBezTo>
                <a:cubicBezTo>
                  <a:pt x="563662" y="1670650"/>
                  <a:pt x="563662" y="1670650"/>
                  <a:pt x="563662" y="1670650"/>
                </a:cubicBezTo>
                <a:cubicBezTo>
                  <a:pt x="561698" y="1668687"/>
                  <a:pt x="561698" y="1668687"/>
                  <a:pt x="561698" y="1668687"/>
                </a:cubicBezTo>
                <a:cubicBezTo>
                  <a:pt x="561698" y="1677521"/>
                  <a:pt x="561698" y="1677521"/>
                  <a:pt x="561698" y="1677521"/>
                </a:cubicBezTo>
                <a:cubicBezTo>
                  <a:pt x="878881" y="1713840"/>
                  <a:pt x="878881" y="1713840"/>
                  <a:pt x="878881" y="1713840"/>
                </a:cubicBezTo>
                <a:lnTo>
                  <a:pt x="882809" y="1713840"/>
                </a:lnTo>
                <a:close/>
              </a:path>
            </a:pathLst>
          </a:custGeom>
          <a:solidFill>
            <a:srgbClr val="00A758"/>
          </a:solidFill>
          <a:ln w="9808"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088C557E-E713-9A18-A8B5-B709142956EC}"/>
              </a:ext>
            </a:extLst>
          </p:cNvPr>
          <p:cNvSpPr/>
          <p:nvPr/>
        </p:nvSpPr>
        <p:spPr>
          <a:xfrm>
            <a:off x="4724563" y="2126301"/>
            <a:ext cx="39279" cy="68710"/>
          </a:xfrm>
          <a:custGeom>
            <a:avLst/>
            <a:gdLst>
              <a:gd name="connsiteX0" fmla="*/ 22586 w 39279"/>
              <a:gd name="connsiteY0" fmla="*/ 15705 h 68710"/>
              <a:gd name="connsiteX1" fmla="*/ 20622 w 39279"/>
              <a:gd name="connsiteY1" fmla="*/ 19632 h 68710"/>
              <a:gd name="connsiteX2" fmla="*/ 18658 w 39279"/>
              <a:gd name="connsiteY2" fmla="*/ 19632 h 68710"/>
              <a:gd name="connsiteX3" fmla="*/ 16694 w 39279"/>
              <a:gd name="connsiteY3" fmla="*/ 19632 h 68710"/>
              <a:gd name="connsiteX4" fmla="*/ 14730 w 39279"/>
              <a:gd name="connsiteY4" fmla="*/ 19632 h 68710"/>
              <a:gd name="connsiteX5" fmla="*/ 14730 w 39279"/>
              <a:gd name="connsiteY5" fmla="*/ 27484 h 68710"/>
              <a:gd name="connsiteX6" fmla="*/ 12766 w 39279"/>
              <a:gd name="connsiteY6" fmla="*/ 35337 h 68710"/>
              <a:gd name="connsiteX7" fmla="*/ 9820 w 39279"/>
              <a:gd name="connsiteY7" fmla="*/ 35337 h 68710"/>
              <a:gd name="connsiteX8" fmla="*/ 9820 w 39279"/>
              <a:gd name="connsiteY8" fmla="*/ 37300 h 68710"/>
              <a:gd name="connsiteX9" fmla="*/ 6874 w 39279"/>
              <a:gd name="connsiteY9" fmla="*/ 43190 h 68710"/>
              <a:gd name="connsiteX10" fmla="*/ 4910 w 39279"/>
              <a:gd name="connsiteY10" fmla="*/ 45153 h 68710"/>
              <a:gd name="connsiteX11" fmla="*/ 1964 w 39279"/>
              <a:gd name="connsiteY11" fmla="*/ 53987 h 68710"/>
              <a:gd name="connsiteX12" fmla="*/ 0 w 39279"/>
              <a:gd name="connsiteY12" fmla="*/ 56932 h 68710"/>
              <a:gd name="connsiteX13" fmla="*/ 1964 w 39279"/>
              <a:gd name="connsiteY13" fmla="*/ 60858 h 68710"/>
              <a:gd name="connsiteX14" fmla="*/ 4910 w 39279"/>
              <a:gd name="connsiteY14" fmla="*/ 67729 h 68710"/>
              <a:gd name="connsiteX15" fmla="*/ 7856 w 39279"/>
              <a:gd name="connsiteY15" fmla="*/ 68711 h 68710"/>
              <a:gd name="connsiteX16" fmla="*/ 12766 w 39279"/>
              <a:gd name="connsiteY16" fmla="*/ 68711 h 68710"/>
              <a:gd name="connsiteX17" fmla="*/ 18658 w 39279"/>
              <a:gd name="connsiteY17" fmla="*/ 60858 h 68710"/>
              <a:gd name="connsiteX18" fmla="*/ 18658 w 39279"/>
              <a:gd name="connsiteY18" fmla="*/ 58895 h 68710"/>
              <a:gd name="connsiteX19" fmla="*/ 16694 w 39279"/>
              <a:gd name="connsiteY19" fmla="*/ 54968 h 68710"/>
              <a:gd name="connsiteX20" fmla="*/ 18658 w 39279"/>
              <a:gd name="connsiteY20" fmla="*/ 54968 h 68710"/>
              <a:gd name="connsiteX21" fmla="*/ 20622 w 39279"/>
              <a:gd name="connsiteY21" fmla="*/ 53987 h 68710"/>
              <a:gd name="connsiteX22" fmla="*/ 18658 w 39279"/>
              <a:gd name="connsiteY22" fmla="*/ 51042 h 68710"/>
              <a:gd name="connsiteX23" fmla="*/ 18658 w 39279"/>
              <a:gd name="connsiteY23" fmla="*/ 47116 h 68710"/>
              <a:gd name="connsiteX24" fmla="*/ 18658 w 39279"/>
              <a:gd name="connsiteY24" fmla="*/ 43190 h 68710"/>
              <a:gd name="connsiteX25" fmla="*/ 22586 w 39279"/>
              <a:gd name="connsiteY25" fmla="*/ 42208 h 68710"/>
              <a:gd name="connsiteX26" fmla="*/ 24550 w 39279"/>
              <a:gd name="connsiteY26" fmla="*/ 37300 h 68710"/>
              <a:gd name="connsiteX27" fmla="*/ 26514 w 39279"/>
              <a:gd name="connsiteY27" fmla="*/ 31411 h 68710"/>
              <a:gd name="connsiteX28" fmla="*/ 29460 w 39279"/>
              <a:gd name="connsiteY28" fmla="*/ 31411 h 68710"/>
              <a:gd name="connsiteX29" fmla="*/ 26514 w 39279"/>
              <a:gd name="connsiteY29" fmla="*/ 27484 h 68710"/>
              <a:gd name="connsiteX30" fmla="*/ 31424 w 39279"/>
              <a:gd name="connsiteY30" fmla="*/ 27484 h 68710"/>
              <a:gd name="connsiteX31" fmla="*/ 29460 w 39279"/>
              <a:gd name="connsiteY31" fmla="*/ 21595 h 68710"/>
              <a:gd name="connsiteX32" fmla="*/ 26514 w 39279"/>
              <a:gd name="connsiteY32" fmla="*/ 21595 h 68710"/>
              <a:gd name="connsiteX33" fmla="*/ 29460 w 39279"/>
              <a:gd name="connsiteY33" fmla="*/ 15705 h 68710"/>
              <a:gd name="connsiteX34" fmla="*/ 31424 w 39279"/>
              <a:gd name="connsiteY34" fmla="*/ 15705 h 68710"/>
              <a:gd name="connsiteX35" fmla="*/ 32406 w 39279"/>
              <a:gd name="connsiteY35" fmla="*/ 13742 h 68710"/>
              <a:gd name="connsiteX36" fmla="*/ 32406 w 39279"/>
              <a:gd name="connsiteY36" fmla="*/ 11779 h 68710"/>
              <a:gd name="connsiteX37" fmla="*/ 31424 w 39279"/>
              <a:gd name="connsiteY37" fmla="*/ 9816 h 68710"/>
              <a:gd name="connsiteX38" fmla="*/ 31424 w 39279"/>
              <a:gd name="connsiteY38" fmla="*/ 4908 h 68710"/>
              <a:gd name="connsiteX39" fmla="*/ 34370 w 39279"/>
              <a:gd name="connsiteY39" fmla="*/ 4908 h 68710"/>
              <a:gd name="connsiteX40" fmla="*/ 37315 w 39279"/>
              <a:gd name="connsiteY40" fmla="*/ 4908 h 68710"/>
              <a:gd name="connsiteX41" fmla="*/ 39280 w 39279"/>
              <a:gd name="connsiteY41" fmla="*/ 4908 h 68710"/>
              <a:gd name="connsiteX42" fmla="*/ 37315 w 39279"/>
              <a:gd name="connsiteY42" fmla="*/ 0 h 68710"/>
              <a:gd name="connsiteX43" fmla="*/ 34370 w 39279"/>
              <a:gd name="connsiteY43" fmla="*/ 1963 h 68710"/>
              <a:gd name="connsiteX44" fmla="*/ 31424 w 39279"/>
              <a:gd name="connsiteY44" fmla="*/ 1963 h 68710"/>
              <a:gd name="connsiteX45" fmla="*/ 31424 w 39279"/>
              <a:gd name="connsiteY45" fmla="*/ 0 h 68710"/>
              <a:gd name="connsiteX46" fmla="*/ 31424 w 39279"/>
              <a:gd name="connsiteY46" fmla="*/ 3926 h 68710"/>
              <a:gd name="connsiteX47" fmla="*/ 29460 w 39279"/>
              <a:gd name="connsiteY47" fmla="*/ 4908 h 68710"/>
              <a:gd name="connsiteX48" fmla="*/ 26514 w 39279"/>
              <a:gd name="connsiteY48" fmla="*/ 4908 h 68710"/>
              <a:gd name="connsiteX49" fmla="*/ 26514 w 39279"/>
              <a:gd name="connsiteY49" fmla="*/ 9816 h 68710"/>
              <a:gd name="connsiteX50" fmla="*/ 26514 w 39279"/>
              <a:gd name="connsiteY50" fmla="*/ 11779 h 68710"/>
              <a:gd name="connsiteX51" fmla="*/ 24550 w 39279"/>
              <a:gd name="connsiteY51" fmla="*/ 13742 h 68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9279" h="68710">
                <a:moveTo>
                  <a:pt x="22586" y="15705"/>
                </a:moveTo>
                <a:lnTo>
                  <a:pt x="20622" y="19632"/>
                </a:lnTo>
                <a:lnTo>
                  <a:pt x="18658" y="19632"/>
                </a:lnTo>
                <a:lnTo>
                  <a:pt x="16694" y="19632"/>
                </a:lnTo>
                <a:lnTo>
                  <a:pt x="14730" y="19632"/>
                </a:lnTo>
                <a:lnTo>
                  <a:pt x="14730" y="27484"/>
                </a:lnTo>
                <a:lnTo>
                  <a:pt x="12766" y="35337"/>
                </a:lnTo>
                <a:lnTo>
                  <a:pt x="9820" y="35337"/>
                </a:lnTo>
                <a:lnTo>
                  <a:pt x="9820" y="37300"/>
                </a:lnTo>
                <a:lnTo>
                  <a:pt x="6874" y="43190"/>
                </a:lnTo>
                <a:lnTo>
                  <a:pt x="4910" y="45153"/>
                </a:lnTo>
                <a:lnTo>
                  <a:pt x="1964" y="53987"/>
                </a:lnTo>
                <a:lnTo>
                  <a:pt x="0" y="56932"/>
                </a:lnTo>
                <a:lnTo>
                  <a:pt x="1964" y="60858"/>
                </a:lnTo>
                <a:lnTo>
                  <a:pt x="4910" y="67729"/>
                </a:lnTo>
                <a:lnTo>
                  <a:pt x="7856" y="68711"/>
                </a:lnTo>
                <a:lnTo>
                  <a:pt x="12766" y="68711"/>
                </a:lnTo>
                <a:lnTo>
                  <a:pt x="18658" y="60858"/>
                </a:lnTo>
                <a:lnTo>
                  <a:pt x="18658" y="58895"/>
                </a:lnTo>
                <a:lnTo>
                  <a:pt x="16694" y="54968"/>
                </a:lnTo>
                <a:lnTo>
                  <a:pt x="18658" y="54968"/>
                </a:lnTo>
                <a:lnTo>
                  <a:pt x="20622" y="53987"/>
                </a:lnTo>
                <a:lnTo>
                  <a:pt x="18658" y="51042"/>
                </a:lnTo>
                <a:lnTo>
                  <a:pt x="18658" y="47116"/>
                </a:lnTo>
                <a:lnTo>
                  <a:pt x="18658" y="43190"/>
                </a:lnTo>
                <a:lnTo>
                  <a:pt x="22586" y="42208"/>
                </a:lnTo>
                <a:lnTo>
                  <a:pt x="24550" y="37300"/>
                </a:lnTo>
                <a:lnTo>
                  <a:pt x="26514" y="31411"/>
                </a:lnTo>
                <a:lnTo>
                  <a:pt x="29460" y="31411"/>
                </a:lnTo>
                <a:lnTo>
                  <a:pt x="26514" y="27484"/>
                </a:lnTo>
                <a:lnTo>
                  <a:pt x="31424" y="27484"/>
                </a:lnTo>
                <a:lnTo>
                  <a:pt x="29460" y="21595"/>
                </a:lnTo>
                <a:lnTo>
                  <a:pt x="26514" y="21595"/>
                </a:lnTo>
                <a:lnTo>
                  <a:pt x="29460" y="15705"/>
                </a:lnTo>
                <a:lnTo>
                  <a:pt x="31424" y="15705"/>
                </a:lnTo>
                <a:lnTo>
                  <a:pt x="32406" y="13742"/>
                </a:lnTo>
                <a:lnTo>
                  <a:pt x="32406" y="11779"/>
                </a:lnTo>
                <a:lnTo>
                  <a:pt x="31424" y="9816"/>
                </a:lnTo>
                <a:lnTo>
                  <a:pt x="31424" y="4908"/>
                </a:lnTo>
                <a:lnTo>
                  <a:pt x="34370" y="4908"/>
                </a:lnTo>
                <a:lnTo>
                  <a:pt x="37315" y="4908"/>
                </a:lnTo>
                <a:lnTo>
                  <a:pt x="39280" y="4908"/>
                </a:lnTo>
                <a:lnTo>
                  <a:pt x="37315" y="0"/>
                </a:lnTo>
                <a:lnTo>
                  <a:pt x="34370" y="1963"/>
                </a:lnTo>
                <a:lnTo>
                  <a:pt x="31424" y="1963"/>
                </a:lnTo>
                <a:lnTo>
                  <a:pt x="31424" y="0"/>
                </a:lnTo>
                <a:lnTo>
                  <a:pt x="31424" y="3926"/>
                </a:lnTo>
                <a:lnTo>
                  <a:pt x="29460" y="4908"/>
                </a:lnTo>
                <a:lnTo>
                  <a:pt x="26514" y="4908"/>
                </a:lnTo>
                <a:lnTo>
                  <a:pt x="26514" y="9816"/>
                </a:lnTo>
                <a:lnTo>
                  <a:pt x="26514" y="11779"/>
                </a:lnTo>
                <a:lnTo>
                  <a:pt x="24550" y="13742"/>
                </a:lnTo>
                <a:close/>
              </a:path>
            </a:pathLst>
          </a:custGeom>
          <a:solidFill>
            <a:srgbClr val="4CA8D4"/>
          </a:solidFill>
          <a:ln w="9808"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E74ED4BD-0B7A-8CD5-8D28-78C6D105F262}"/>
              </a:ext>
            </a:extLst>
          </p:cNvPr>
          <p:cNvSpPr/>
          <p:nvPr/>
        </p:nvSpPr>
        <p:spPr>
          <a:xfrm>
            <a:off x="2348148" y="3538795"/>
            <a:ext cx="1728301" cy="1707949"/>
          </a:xfrm>
          <a:custGeom>
            <a:avLst/>
            <a:gdLst>
              <a:gd name="connsiteX0" fmla="*/ 1708662 w 1728301"/>
              <a:gd name="connsiteY0" fmla="*/ 1043420 h 1707949"/>
              <a:gd name="connsiteX1" fmla="*/ 1708662 w 1728301"/>
              <a:gd name="connsiteY1" fmla="*/ 1030659 h 1707949"/>
              <a:gd name="connsiteX2" fmla="*/ 1708662 w 1728301"/>
              <a:gd name="connsiteY2" fmla="*/ 1019862 h 1707949"/>
              <a:gd name="connsiteX3" fmla="*/ 1701788 w 1728301"/>
              <a:gd name="connsiteY3" fmla="*/ 998267 h 1707949"/>
              <a:gd name="connsiteX4" fmla="*/ 1705716 w 1728301"/>
              <a:gd name="connsiteY4" fmla="*/ 983544 h 1707949"/>
              <a:gd name="connsiteX5" fmla="*/ 1703752 w 1728301"/>
              <a:gd name="connsiteY5" fmla="*/ 965875 h 1707949"/>
              <a:gd name="connsiteX6" fmla="*/ 1710626 w 1728301"/>
              <a:gd name="connsiteY6" fmla="*/ 955078 h 1707949"/>
              <a:gd name="connsiteX7" fmla="*/ 1719464 w 1728301"/>
              <a:gd name="connsiteY7" fmla="*/ 937409 h 1707949"/>
              <a:gd name="connsiteX8" fmla="*/ 1726338 w 1728301"/>
              <a:gd name="connsiteY8" fmla="*/ 922686 h 1707949"/>
              <a:gd name="connsiteX9" fmla="*/ 1726338 w 1728301"/>
              <a:gd name="connsiteY9" fmla="*/ 911888 h 1707949"/>
              <a:gd name="connsiteX10" fmla="*/ 1724374 w 1728301"/>
              <a:gd name="connsiteY10" fmla="*/ 899128 h 1707949"/>
              <a:gd name="connsiteX11" fmla="*/ 1728302 w 1728301"/>
              <a:gd name="connsiteY11" fmla="*/ 888330 h 1707949"/>
              <a:gd name="connsiteX12" fmla="*/ 1719464 w 1728301"/>
              <a:gd name="connsiteY12" fmla="*/ 868699 h 1707949"/>
              <a:gd name="connsiteX13" fmla="*/ 1708662 w 1728301"/>
              <a:gd name="connsiteY13" fmla="*/ 843178 h 1707949"/>
              <a:gd name="connsiteX14" fmla="*/ 1699824 w 1728301"/>
              <a:gd name="connsiteY14" fmla="*/ 828454 h 1707949"/>
              <a:gd name="connsiteX15" fmla="*/ 1690986 w 1728301"/>
              <a:gd name="connsiteY15" fmla="*/ 817657 h 1707949"/>
              <a:gd name="connsiteX16" fmla="*/ 1687058 w 1728301"/>
              <a:gd name="connsiteY16" fmla="*/ 799988 h 1707949"/>
              <a:gd name="connsiteX17" fmla="*/ 1689022 w 1728301"/>
              <a:gd name="connsiteY17" fmla="*/ 789191 h 1707949"/>
              <a:gd name="connsiteX18" fmla="*/ 1682148 w 1728301"/>
              <a:gd name="connsiteY18" fmla="*/ 776430 h 1707949"/>
              <a:gd name="connsiteX19" fmla="*/ 1667418 w 1728301"/>
              <a:gd name="connsiteY19" fmla="*/ 761706 h 1707949"/>
              <a:gd name="connsiteX20" fmla="*/ 1658580 w 1728301"/>
              <a:gd name="connsiteY20" fmla="*/ 742075 h 1707949"/>
              <a:gd name="connsiteX21" fmla="*/ 1654652 w 1728301"/>
              <a:gd name="connsiteY21" fmla="*/ 584040 h 1707949"/>
              <a:gd name="connsiteX22" fmla="*/ 1667418 w 1728301"/>
              <a:gd name="connsiteY22" fmla="*/ 564409 h 1707949"/>
              <a:gd name="connsiteX23" fmla="*/ 1667418 w 1728301"/>
              <a:gd name="connsiteY23" fmla="*/ 497661 h 1707949"/>
              <a:gd name="connsiteX24" fmla="*/ 1654652 w 1728301"/>
              <a:gd name="connsiteY24" fmla="*/ 497661 h 1707949"/>
              <a:gd name="connsiteX25" fmla="*/ 1641887 w 1728301"/>
              <a:gd name="connsiteY25" fmla="*/ 497661 h 1707949"/>
              <a:gd name="connsiteX26" fmla="*/ 1631085 w 1728301"/>
              <a:gd name="connsiteY26" fmla="*/ 497661 h 1707949"/>
              <a:gd name="connsiteX27" fmla="*/ 1620283 w 1728301"/>
              <a:gd name="connsiteY27" fmla="*/ 497661 h 1707949"/>
              <a:gd name="connsiteX28" fmla="*/ 1613409 w 1728301"/>
              <a:gd name="connsiteY28" fmla="*/ 486864 h 1707949"/>
              <a:gd name="connsiteX29" fmla="*/ 1602607 w 1728301"/>
              <a:gd name="connsiteY29" fmla="*/ 488827 h 1707949"/>
              <a:gd name="connsiteX30" fmla="*/ 1591805 w 1728301"/>
              <a:gd name="connsiteY30" fmla="*/ 479993 h 1707949"/>
              <a:gd name="connsiteX31" fmla="*/ 1584931 w 1728301"/>
              <a:gd name="connsiteY31" fmla="*/ 478030 h 1707949"/>
              <a:gd name="connsiteX32" fmla="*/ 1574129 w 1728301"/>
              <a:gd name="connsiteY32" fmla="*/ 476067 h 1707949"/>
              <a:gd name="connsiteX33" fmla="*/ 1561363 w 1728301"/>
              <a:gd name="connsiteY33" fmla="*/ 469196 h 1707949"/>
              <a:gd name="connsiteX34" fmla="*/ 1550561 w 1728301"/>
              <a:gd name="connsiteY34" fmla="*/ 460361 h 1707949"/>
              <a:gd name="connsiteX35" fmla="*/ 1537796 w 1728301"/>
              <a:gd name="connsiteY35" fmla="*/ 451527 h 1707949"/>
              <a:gd name="connsiteX36" fmla="*/ 1526994 w 1728301"/>
              <a:gd name="connsiteY36" fmla="*/ 442693 h 1707949"/>
              <a:gd name="connsiteX37" fmla="*/ 1514228 w 1728301"/>
              <a:gd name="connsiteY37" fmla="*/ 435822 h 1707949"/>
              <a:gd name="connsiteX38" fmla="*/ 1507354 w 1728301"/>
              <a:gd name="connsiteY38" fmla="*/ 446619 h 1707949"/>
              <a:gd name="connsiteX39" fmla="*/ 1483786 w 1728301"/>
              <a:gd name="connsiteY39" fmla="*/ 450545 h 1707949"/>
              <a:gd name="connsiteX40" fmla="*/ 1472984 w 1728301"/>
              <a:gd name="connsiteY40" fmla="*/ 446619 h 1707949"/>
              <a:gd name="connsiteX41" fmla="*/ 1453345 w 1728301"/>
              <a:gd name="connsiteY41" fmla="*/ 444656 h 1707949"/>
              <a:gd name="connsiteX42" fmla="*/ 1442543 w 1728301"/>
              <a:gd name="connsiteY42" fmla="*/ 453490 h 1707949"/>
              <a:gd name="connsiteX43" fmla="*/ 1418975 w 1728301"/>
              <a:gd name="connsiteY43" fmla="*/ 449564 h 1707949"/>
              <a:gd name="connsiteX44" fmla="*/ 1408173 w 1728301"/>
              <a:gd name="connsiteY44" fmla="*/ 453490 h 1707949"/>
              <a:gd name="connsiteX45" fmla="*/ 1397371 w 1728301"/>
              <a:gd name="connsiteY45" fmla="*/ 455453 h 1707949"/>
              <a:gd name="connsiteX46" fmla="*/ 1390497 w 1728301"/>
              <a:gd name="connsiteY46" fmla="*/ 466251 h 1707949"/>
              <a:gd name="connsiteX47" fmla="*/ 1377731 w 1728301"/>
              <a:gd name="connsiteY47" fmla="*/ 466251 h 1707949"/>
              <a:gd name="connsiteX48" fmla="*/ 1370857 w 1728301"/>
              <a:gd name="connsiteY48" fmla="*/ 477048 h 1707949"/>
              <a:gd name="connsiteX49" fmla="*/ 1356128 w 1728301"/>
              <a:gd name="connsiteY49" fmla="*/ 464288 h 1707949"/>
              <a:gd name="connsiteX50" fmla="*/ 1343362 w 1728301"/>
              <a:gd name="connsiteY50" fmla="*/ 457417 h 1707949"/>
              <a:gd name="connsiteX51" fmla="*/ 1332560 w 1728301"/>
              <a:gd name="connsiteY51" fmla="*/ 455453 h 1707949"/>
              <a:gd name="connsiteX52" fmla="*/ 1332560 w 1728301"/>
              <a:gd name="connsiteY52" fmla="*/ 444656 h 1707949"/>
              <a:gd name="connsiteX53" fmla="*/ 1321758 w 1728301"/>
              <a:gd name="connsiteY53" fmla="*/ 453490 h 1707949"/>
              <a:gd name="connsiteX54" fmla="*/ 1307028 w 1728301"/>
              <a:gd name="connsiteY54" fmla="*/ 451527 h 1707949"/>
              <a:gd name="connsiteX55" fmla="*/ 1294262 w 1728301"/>
              <a:gd name="connsiteY55" fmla="*/ 436803 h 1707949"/>
              <a:gd name="connsiteX56" fmla="*/ 1285424 w 1728301"/>
              <a:gd name="connsiteY56" fmla="*/ 447601 h 1707949"/>
              <a:gd name="connsiteX57" fmla="*/ 1272659 w 1728301"/>
              <a:gd name="connsiteY57" fmla="*/ 460361 h 1707949"/>
              <a:gd name="connsiteX58" fmla="*/ 1270694 w 1728301"/>
              <a:gd name="connsiteY58" fmla="*/ 473122 h 1707949"/>
              <a:gd name="connsiteX59" fmla="*/ 1255965 w 1728301"/>
              <a:gd name="connsiteY59" fmla="*/ 469196 h 1707949"/>
              <a:gd name="connsiteX60" fmla="*/ 1254001 w 1728301"/>
              <a:gd name="connsiteY60" fmla="*/ 458398 h 1707949"/>
              <a:gd name="connsiteX61" fmla="*/ 1255965 w 1728301"/>
              <a:gd name="connsiteY61" fmla="*/ 445637 h 1707949"/>
              <a:gd name="connsiteX62" fmla="*/ 1245163 w 1728301"/>
              <a:gd name="connsiteY62" fmla="*/ 452509 h 1707949"/>
              <a:gd name="connsiteX63" fmla="*/ 1227487 w 1728301"/>
              <a:gd name="connsiteY63" fmla="*/ 456435 h 1707949"/>
              <a:gd name="connsiteX64" fmla="*/ 1220613 w 1728301"/>
              <a:gd name="connsiteY64" fmla="*/ 443674 h 1707949"/>
              <a:gd name="connsiteX65" fmla="*/ 1207847 w 1728301"/>
              <a:gd name="connsiteY65" fmla="*/ 443674 h 1707949"/>
              <a:gd name="connsiteX66" fmla="*/ 1200973 w 1728301"/>
              <a:gd name="connsiteY66" fmla="*/ 432877 h 1707949"/>
              <a:gd name="connsiteX67" fmla="*/ 1170532 w 1728301"/>
              <a:gd name="connsiteY67" fmla="*/ 450545 h 1707949"/>
              <a:gd name="connsiteX68" fmla="*/ 1155802 w 1728301"/>
              <a:gd name="connsiteY68" fmla="*/ 446619 h 1707949"/>
              <a:gd name="connsiteX69" fmla="*/ 1155802 w 1728301"/>
              <a:gd name="connsiteY69" fmla="*/ 435822 h 1707949"/>
              <a:gd name="connsiteX70" fmla="*/ 1141072 w 1728301"/>
              <a:gd name="connsiteY70" fmla="*/ 426987 h 1707949"/>
              <a:gd name="connsiteX71" fmla="*/ 1137144 w 1728301"/>
              <a:gd name="connsiteY71" fmla="*/ 416190 h 1707949"/>
              <a:gd name="connsiteX72" fmla="*/ 1137144 w 1728301"/>
              <a:gd name="connsiteY72" fmla="*/ 405393 h 1707949"/>
              <a:gd name="connsiteX73" fmla="*/ 1109648 w 1728301"/>
              <a:gd name="connsiteY73" fmla="*/ 405393 h 1707949"/>
              <a:gd name="connsiteX74" fmla="*/ 1100810 w 1728301"/>
              <a:gd name="connsiteY74" fmla="*/ 416190 h 1707949"/>
              <a:gd name="connsiteX75" fmla="*/ 1088044 w 1728301"/>
              <a:gd name="connsiteY75" fmla="*/ 416190 h 1707949"/>
              <a:gd name="connsiteX76" fmla="*/ 1077243 w 1728301"/>
              <a:gd name="connsiteY76" fmla="*/ 409319 h 1707949"/>
              <a:gd name="connsiteX77" fmla="*/ 1066441 w 1728301"/>
              <a:gd name="connsiteY77" fmla="*/ 400485 h 1707949"/>
              <a:gd name="connsiteX78" fmla="*/ 1051711 w 1728301"/>
              <a:gd name="connsiteY78" fmla="*/ 404411 h 1707949"/>
              <a:gd name="connsiteX79" fmla="*/ 1038945 w 1728301"/>
              <a:gd name="connsiteY79" fmla="*/ 400485 h 1707949"/>
              <a:gd name="connsiteX80" fmla="*/ 1026179 w 1728301"/>
              <a:gd name="connsiteY80" fmla="*/ 391651 h 1707949"/>
              <a:gd name="connsiteX81" fmla="*/ 1002611 w 1728301"/>
              <a:gd name="connsiteY81" fmla="*/ 391651 h 1707949"/>
              <a:gd name="connsiteX82" fmla="*/ 995737 w 1728301"/>
              <a:gd name="connsiteY82" fmla="*/ 370056 h 1707949"/>
              <a:gd name="connsiteX83" fmla="*/ 988864 w 1728301"/>
              <a:gd name="connsiteY83" fmla="*/ 359259 h 1707949"/>
              <a:gd name="connsiteX84" fmla="*/ 978062 w 1728301"/>
              <a:gd name="connsiteY84" fmla="*/ 352387 h 1707949"/>
              <a:gd name="connsiteX85" fmla="*/ 974134 w 1728301"/>
              <a:gd name="connsiteY85" fmla="*/ 363185 h 1707949"/>
              <a:gd name="connsiteX86" fmla="*/ 952530 w 1728301"/>
              <a:gd name="connsiteY86" fmla="*/ 356314 h 1707949"/>
              <a:gd name="connsiteX87" fmla="*/ 939764 w 1728301"/>
              <a:gd name="connsiteY87" fmla="*/ 363185 h 1707949"/>
              <a:gd name="connsiteX88" fmla="*/ 926998 w 1728301"/>
              <a:gd name="connsiteY88" fmla="*/ 352387 h 1707949"/>
              <a:gd name="connsiteX89" fmla="*/ 912268 w 1728301"/>
              <a:gd name="connsiteY89" fmla="*/ 330793 h 1707949"/>
              <a:gd name="connsiteX90" fmla="*/ 897538 w 1728301"/>
              <a:gd name="connsiteY90" fmla="*/ 330793 h 1707949"/>
              <a:gd name="connsiteX91" fmla="*/ 908340 w 1728301"/>
              <a:gd name="connsiteY91" fmla="*/ 21595 h 1707949"/>
              <a:gd name="connsiteX92" fmla="*/ 774790 w 1728301"/>
              <a:gd name="connsiteY92" fmla="*/ 17668 h 1707949"/>
              <a:gd name="connsiteX93" fmla="*/ 534202 w 1728301"/>
              <a:gd name="connsiteY93" fmla="*/ 0 h 1707949"/>
              <a:gd name="connsiteX94" fmla="*/ 512599 w 1728301"/>
              <a:gd name="connsiteY94" fmla="*/ 273861 h 1707949"/>
              <a:gd name="connsiteX95" fmla="*/ 478229 w 1728301"/>
              <a:gd name="connsiteY95" fmla="*/ 709683 h 1707949"/>
              <a:gd name="connsiteX96" fmla="*/ 245497 w 1728301"/>
              <a:gd name="connsiteY96" fmla="*/ 692014 h 1707949"/>
              <a:gd name="connsiteX97" fmla="*/ 1964 w 1728301"/>
              <a:gd name="connsiteY97" fmla="*/ 666493 h 1707949"/>
              <a:gd name="connsiteX98" fmla="*/ 0 w 1728301"/>
              <a:gd name="connsiteY98" fmla="*/ 681217 h 1707949"/>
              <a:gd name="connsiteX99" fmla="*/ 8838 w 1728301"/>
              <a:gd name="connsiteY99" fmla="*/ 695940 h 1707949"/>
              <a:gd name="connsiteX100" fmla="*/ 23568 w 1728301"/>
              <a:gd name="connsiteY100" fmla="*/ 699867 h 1707949"/>
              <a:gd name="connsiteX101" fmla="*/ 41244 w 1728301"/>
              <a:gd name="connsiteY101" fmla="*/ 734222 h 1707949"/>
              <a:gd name="connsiteX102" fmla="*/ 50082 w 1728301"/>
              <a:gd name="connsiteY102" fmla="*/ 751891 h 1707949"/>
              <a:gd name="connsiteX103" fmla="*/ 64811 w 1728301"/>
              <a:gd name="connsiteY103" fmla="*/ 762688 h 1707949"/>
              <a:gd name="connsiteX104" fmla="*/ 75613 w 1728301"/>
              <a:gd name="connsiteY104" fmla="*/ 766614 h 1707949"/>
              <a:gd name="connsiteX105" fmla="*/ 82487 w 1728301"/>
              <a:gd name="connsiteY105" fmla="*/ 777412 h 1707949"/>
              <a:gd name="connsiteX106" fmla="*/ 93289 w 1728301"/>
              <a:gd name="connsiteY106" fmla="*/ 784283 h 1707949"/>
              <a:gd name="connsiteX107" fmla="*/ 104091 w 1728301"/>
              <a:gd name="connsiteY107" fmla="*/ 803914 h 1707949"/>
              <a:gd name="connsiteX108" fmla="*/ 125695 w 1728301"/>
              <a:gd name="connsiteY108" fmla="*/ 821583 h 1707949"/>
              <a:gd name="connsiteX109" fmla="*/ 129623 w 1728301"/>
              <a:gd name="connsiteY109" fmla="*/ 834343 h 1707949"/>
              <a:gd name="connsiteX110" fmla="*/ 147298 w 1728301"/>
              <a:gd name="connsiteY110" fmla="*/ 852012 h 1707949"/>
              <a:gd name="connsiteX111" fmla="*/ 158100 w 1728301"/>
              <a:gd name="connsiteY111" fmla="*/ 864772 h 1707949"/>
              <a:gd name="connsiteX112" fmla="*/ 168902 w 1728301"/>
              <a:gd name="connsiteY112" fmla="*/ 871644 h 1707949"/>
              <a:gd name="connsiteX113" fmla="*/ 179704 w 1728301"/>
              <a:gd name="connsiteY113" fmla="*/ 880478 h 1707949"/>
              <a:gd name="connsiteX114" fmla="*/ 190506 w 1728301"/>
              <a:gd name="connsiteY114" fmla="*/ 891275 h 1707949"/>
              <a:gd name="connsiteX115" fmla="*/ 201308 w 1728301"/>
              <a:gd name="connsiteY115" fmla="*/ 900109 h 1707949"/>
              <a:gd name="connsiteX116" fmla="*/ 214074 w 1728301"/>
              <a:gd name="connsiteY116" fmla="*/ 912870 h 1707949"/>
              <a:gd name="connsiteX117" fmla="*/ 216038 w 1728301"/>
              <a:gd name="connsiteY117" fmla="*/ 925631 h 1707949"/>
              <a:gd name="connsiteX118" fmla="*/ 218002 w 1728301"/>
              <a:gd name="connsiteY118" fmla="*/ 938391 h 1707949"/>
              <a:gd name="connsiteX119" fmla="*/ 226840 w 1728301"/>
              <a:gd name="connsiteY119" fmla="*/ 956059 h 1707949"/>
              <a:gd name="connsiteX120" fmla="*/ 233714 w 1728301"/>
              <a:gd name="connsiteY120" fmla="*/ 966857 h 1707949"/>
              <a:gd name="connsiteX121" fmla="*/ 237641 w 1728301"/>
              <a:gd name="connsiteY121" fmla="*/ 981580 h 1707949"/>
              <a:gd name="connsiteX122" fmla="*/ 230768 w 1728301"/>
              <a:gd name="connsiteY122" fmla="*/ 996304 h 1707949"/>
              <a:gd name="connsiteX123" fmla="*/ 230768 w 1728301"/>
              <a:gd name="connsiteY123" fmla="*/ 1007102 h 1707949"/>
              <a:gd name="connsiteX124" fmla="*/ 234695 w 1728301"/>
              <a:gd name="connsiteY124" fmla="*/ 1017899 h 1707949"/>
              <a:gd name="connsiteX125" fmla="*/ 243533 w 1728301"/>
              <a:gd name="connsiteY125" fmla="*/ 1035567 h 1707949"/>
              <a:gd name="connsiteX126" fmla="*/ 250407 w 1728301"/>
              <a:gd name="connsiteY126" fmla="*/ 1055199 h 1707949"/>
              <a:gd name="connsiteX127" fmla="*/ 268083 w 1728301"/>
              <a:gd name="connsiteY127" fmla="*/ 1078757 h 1707949"/>
              <a:gd name="connsiteX128" fmla="*/ 289687 w 1728301"/>
              <a:gd name="connsiteY128" fmla="*/ 1096425 h 1707949"/>
              <a:gd name="connsiteX129" fmla="*/ 309327 w 1728301"/>
              <a:gd name="connsiteY129" fmla="*/ 1116057 h 1707949"/>
              <a:gd name="connsiteX130" fmla="*/ 343696 w 1728301"/>
              <a:gd name="connsiteY130" fmla="*/ 1128818 h 1707949"/>
              <a:gd name="connsiteX131" fmla="*/ 356462 w 1728301"/>
              <a:gd name="connsiteY131" fmla="*/ 1139615 h 1707949"/>
              <a:gd name="connsiteX132" fmla="*/ 374138 w 1728301"/>
              <a:gd name="connsiteY132" fmla="*/ 1148449 h 1707949"/>
              <a:gd name="connsiteX133" fmla="*/ 386904 w 1728301"/>
              <a:gd name="connsiteY133" fmla="*/ 1159247 h 1707949"/>
              <a:gd name="connsiteX134" fmla="*/ 397706 w 1728301"/>
              <a:gd name="connsiteY134" fmla="*/ 1170044 h 1707949"/>
              <a:gd name="connsiteX135" fmla="*/ 408508 w 1728301"/>
              <a:gd name="connsiteY135" fmla="*/ 1173970 h 1707949"/>
              <a:gd name="connsiteX136" fmla="*/ 421273 w 1728301"/>
              <a:gd name="connsiteY136" fmla="*/ 1180841 h 1707949"/>
              <a:gd name="connsiteX137" fmla="*/ 432075 w 1728301"/>
              <a:gd name="connsiteY137" fmla="*/ 1178878 h 1707949"/>
              <a:gd name="connsiteX138" fmla="*/ 438949 w 1728301"/>
              <a:gd name="connsiteY138" fmla="*/ 1168081 h 1707949"/>
              <a:gd name="connsiteX139" fmla="*/ 449751 w 1728301"/>
              <a:gd name="connsiteY139" fmla="*/ 1155320 h 1707949"/>
              <a:gd name="connsiteX140" fmla="*/ 462517 w 1728301"/>
              <a:gd name="connsiteY140" fmla="*/ 1151394 h 1707949"/>
              <a:gd name="connsiteX141" fmla="*/ 466445 w 1728301"/>
              <a:gd name="connsiteY141" fmla="*/ 1140597 h 1707949"/>
              <a:gd name="connsiteX142" fmla="*/ 468409 w 1728301"/>
              <a:gd name="connsiteY142" fmla="*/ 1127836 h 1707949"/>
              <a:gd name="connsiteX143" fmla="*/ 479211 w 1728301"/>
              <a:gd name="connsiteY143" fmla="*/ 1099370 h 1707949"/>
              <a:gd name="connsiteX144" fmla="*/ 486085 w 1728301"/>
              <a:gd name="connsiteY144" fmla="*/ 1088573 h 1707949"/>
              <a:gd name="connsiteX145" fmla="*/ 496887 w 1728301"/>
              <a:gd name="connsiteY145" fmla="*/ 1077776 h 1707949"/>
              <a:gd name="connsiteX146" fmla="*/ 509653 w 1728301"/>
              <a:gd name="connsiteY146" fmla="*/ 1066978 h 1707949"/>
              <a:gd name="connsiteX147" fmla="*/ 522419 w 1728301"/>
              <a:gd name="connsiteY147" fmla="*/ 1066978 h 1707949"/>
              <a:gd name="connsiteX148" fmla="*/ 540094 w 1728301"/>
              <a:gd name="connsiteY148" fmla="*/ 1065015 h 1707949"/>
              <a:gd name="connsiteX149" fmla="*/ 550896 w 1728301"/>
              <a:gd name="connsiteY149" fmla="*/ 1047346 h 1707949"/>
              <a:gd name="connsiteX150" fmla="*/ 563662 w 1728301"/>
              <a:gd name="connsiteY150" fmla="*/ 1054217 h 1707949"/>
              <a:gd name="connsiteX151" fmla="*/ 576428 w 1728301"/>
              <a:gd name="connsiteY151" fmla="*/ 1063052 h 1707949"/>
              <a:gd name="connsiteX152" fmla="*/ 587230 w 1728301"/>
              <a:gd name="connsiteY152" fmla="*/ 1065015 h 1707949"/>
              <a:gd name="connsiteX153" fmla="*/ 599996 w 1728301"/>
              <a:gd name="connsiteY153" fmla="*/ 1063052 h 1707949"/>
              <a:gd name="connsiteX154" fmla="*/ 614726 w 1728301"/>
              <a:gd name="connsiteY154" fmla="*/ 1065015 h 1707949"/>
              <a:gd name="connsiteX155" fmla="*/ 625527 w 1728301"/>
              <a:gd name="connsiteY155" fmla="*/ 1068941 h 1707949"/>
              <a:gd name="connsiteX156" fmla="*/ 643203 w 1728301"/>
              <a:gd name="connsiteY156" fmla="*/ 1072868 h 1707949"/>
              <a:gd name="connsiteX157" fmla="*/ 654005 w 1728301"/>
              <a:gd name="connsiteY157" fmla="*/ 1068941 h 1707949"/>
              <a:gd name="connsiteX158" fmla="*/ 666771 w 1728301"/>
              <a:gd name="connsiteY158" fmla="*/ 1070904 h 1707949"/>
              <a:gd name="connsiteX159" fmla="*/ 684447 w 1728301"/>
              <a:gd name="connsiteY159" fmla="*/ 1081702 h 1707949"/>
              <a:gd name="connsiteX160" fmla="*/ 693285 w 1728301"/>
              <a:gd name="connsiteY160" fmla="*/ 1092499 h 1707949"/>
              <a:gd name="connsiteX161" fmla="*/ 700158 w 1728301"/>
              <a:gd name="connsiteY161" fmla="*/ 1103296 h 1707949"/>
              <a:gd name="connsiteX162" fmla="*/ 707032 w 1728301"/>
              <a:gd name="connsiteY162" fmla="*/ 1114094 h 1707949"/>
              <a:gd name="connsiteX163" fmla="*/ 724708 w 1728301"/>
              <a:gd name="connsiteY163" fmla="*/ 1122928 h 1707949"/>
              <a:gd name="connsiteX164" fmla="*/ 731582 w 1728301"/>
              <a:gd name="connsiteY164" fmla="*/ 1140597 h 1707949"/>
              <a:gd name="connsiteX165" fmla="*/ 744348 w 1728301"/>
              <a:gd name="connsiteY165" fmla="*/ 1149431 h 1707949"/>
              <a:gd name="connsiteX166" fmla="*/ 757114 w 1728301"/>
              <a:gd name="connsiteY166" fmla="*/ 1160228 h 1707949"/>
              <a:gd name="connsiteX167" fmla="*/ 761042 w 1728301"/>
              <a:gd name="connsiteY167" fmla="*/ 1174952 h 1707949"/>
              <a:gd name="connsiteX168" fmla="*/ 771844 w 1728301"/>
              <a:gd name="connsiteY168" fmla="*/ 1183786 h 1707949"/>
              <a:gd name="connsiteX169" fmla="*/ 775772 w 1728301"/>
              <a:gd name="connsiteY169" fmla="*/ 1209307 h 1707949"/>
              <a:gd name="connsiteX170" fmla="*/ 784610 w 1728301"/>
              <a:gd name="connsiteY170" fmla="*/ 1224031 h 1707949"/>
              <a:gd name="connsiteX171" fmla="*/ 795412 w 1728301"/>
              <a:gd name="connsiteY171" fmla="*/ 1254460 h 1707949"/>
              <a:gd name="connsiteX172" fmla="*/ 804249 w 1728301"/>
              <a:gd name="connsiteY172" fmla="*/ 1269184 h 1707949"/>
              <a:gd name="connsiteX173" fmla="*/ 817015 w 1728301"/>
              <a:gd name="connsiteY173" fmla="*/ 1281944 h 1707949"/>
              <a:gd name="connsiteX174" fmla="*/ 815051 w 1728301"/>
              <a:gd name="connsiteY174" fmla="*/ 1299612 h 1707949"/>
              <a:gd name="connsiteX175" fmla="*/ 821925 w 1728301"/>
              <a:gd name="connsiteY175" fmla="*/ 1310410 h 1707949"/>
              <a:gd name="connsiteX176" fmla="*/ 823889 w 1728301"/>
              <a:gd name="connsiteY176" fmla="*/ 1321207 h 1707949"/>
              <a:gd name="connsiteX177" fmla="*/ 847457 w 1728301"/>
              <a:gd name="connsiteY177" fmla="*/ 1335931 h 1707949"/>
              <a:gd name="connsiteX178" fmla="*/ 851385 w 1728301"/>
              <a:gd name="connsiteY178" fmla="*/ 1346729 h 1707949"/>
              <a:gd name="connsiteX179" fmla="*/ 862187 w 1728301"/>
              <a:gd name="connsiteY179" fmla="*/ 1361452 h 1707949"/>
              <a:gd name="connsiteX180" fmla="*/ 872989 w 1728301"/>
              <a:gd name="connsiteY180" fmla="*/ 1381084 h 1707949"/>
              <a:gd name="connsiteX181" fmla="*/ 876917 w 1728301"/>
              <a:gd name="connsiteY181" fmla="*/ 1393844 h 1707949"/>
              <a:gd name="connsiteX182" fmla="*/ 889683 w 1728301"/>
              <a:gd name="connsiteY182" fmla="*/ 1404642 h 1707949"/>
              <a:gd name="connsiteX183" fmla="*/ 896556 w 1728301"/>
              <a:gd name="connsiteY183" fmla="*/ 1415439 h 1707949"/>
              <a:gd name="connsiteX184" fmla="*/ 907358 w 1728301"/>
              <a:gd name="connsiteY184" fmla="*/ 1415439 h 1707949"/>
              <a:gd name="connsiteX185" fmla="*/ 920124 w 1728301"/>
              <a:gd name="connsiteY185" fmla="*/ 1424273 h 1707949"/>
              <a:gd name="connsiteX186" fmla="*/ 924052 w 1728301"/>
              <a:gd name="connsiteY186" fmla="*/ 1438997 h 1707949"/>
              <a:gd name="connsiteX187" fmla="*/ 924052 w 1728301"/>
              <a:gd name="connsiteY187" fmla="*/ 1469426 h 1707949"/>
              <a:gd name="connsiteX188" fmla="*/ 932890 w 1728301"/>
              <a:gd name="connsiteY188" fmla="*/ 1480223 h 1707949"/>
              <a:gd name="connsiteX189" fmla="*/ 934854 w 1728301"/>
              <a:gd name="connsiteY189" fmla="*/ 1491021 h 1707949"/>
              <a:gd name="connsiteX190" fmla="*/ 932890 w 1728301"/>
              <a:gd name="connsiteY190" fmla="*/ 1508689 h 1707949"/>
              <a:gd name="connsiteX191" fmla="*/ 932890 w 1728301"/>
              <a:gd name="connsiteY191" fmla="*/ 1519487 h 1707949"/>
              <a:gd name="connsiteX192" fmla="*/ 939764 w 1728301"/>
              <a:gd name="connsiteY192" fmla="*/ 1530284 h 1707949"/>
              <a:gd name="connsiteX193" fmla="*/ 950566 w 1728301"/>
              <a:gd name="connsiteY193" fmla="*/ 1537155 h 1707949"/>
              <a:gd name="connsiteX194" fmla="*/ 959404 w 1728301"/>
              <a:gd name="connsiteY194" fmla="*/ 1551879 h 1707949"/>
              <a:gd name="connsiteX195" fmla="*/ 963332 w 1728301"/>
              <a:gd name="connsiteY195" fmla="*/ 1562676 h 1707949"/>
              <a:gd name="connsiteX196" fmla="*/ 967260 w 1728301"/>
              <a:gd name="connsiteY196" fmla="*/ 1588197 h 1707949"/>
              <a:gd name="connsiteX197" fmla="*/ 976098 w 1728301"/>
              <a:gd name="connsiteY197" fmla="*/ 1602921 h 1707949"/>
              <a:gd name="connsiteX198" fmla="*/ 980025 w 1728301"/>
              <a:gd name="connsiteY198" fmla="*/ 1613718 h 1707949"/>
              <a:gd name="connsiteX199" fmla="*/ 990827 w 1728301"/>
              <a:gd name="connsiteY199" fmla="*/ 1615681 h 1707949"/>
              <a:gd name="connsiteX200" fmla="*/ 1001629 w 1728301"/>
              <a:gd name="connsiteY200" fmla="*/ 1622553 h 1707949"/>
              <a:gd name="connsiteX201" fmla="*/ 1014395 w 1728301"/>
              <a:gd name="connsiteY201" fmla="*/ 1622553 h 1707949"/>
              <a:gd name="connsiteX202" fmla="*/ 1025197 w 1728301"/>
              <a:gd name="connsiteY202" fmla="*/ 1633350 h 1707949"/>
              <a:gd name="connsiteX203" fmla="*/ 1042873 w 1728301"/>
              <a:gd name="connsiteY203" fmla="*/ 1640221 h 1707949"/>
              <a:gd name="connsiteX204" fmla="*/ 1062513 w 1728301"/>
              <a:gd name="connsiteY204" fmla="*/ 1649055 h 1707949"/>
              <a:gd name="connsiteX205" fmla="*/ 1077243 w 1728301"/>
              <a:gd name="connsiteY205" fmla="*/ 1657889 h 1707949"/>
              <a:gd name="connsiteX206" fmla="*/ 1090008 w 1728301"/>
              <a:gd name="connsiteY206" fmla="*/ 1666724 h 1707949"/>
              <a:gd name="connsiteX207" fmla="*/ 1100810 w 1728301"/>
              <a:gd name="connsiteY207" fmla="*/ 1670650 h 1707949"/>
              <a:gd name="connsiteX208" fmla="*/ 1111612 w 1728301"/>
              <a:gd name="connsiteY208" fmla="*/ 1670650 h 1707949"/>
              <a:gd name="connsiteX209" fmla="*/ 1122414 w 1728301"/>
              <a:gd name="connsiteY209" fmla="*/ 1674576 h 1707949"/>
              <a:gd name="connsiteX210" fmla="*/ 1149910 w 1728301"/>
              <a:gd name="connsiteY210" fmla="*/ 1672613 h 1707949"/>
              <a:gd name="connsiteX211" fmla="*/ 1164640 w 1728301"/>
              <a:gd name="connsiteY211" fmla="*/ 1679484 h 1707949"/>
              <a:gd name="connsiteX212" fmla="*/ 1179370 w 1728301"/>
              <a:gd name="connsiteY212" fmla="*/ 1681447 h 1707949"/>
              <a:gd name="connsiteX213" fmla="*/ 1190171 w 1728301"/>
              <a:gd name="connsiteY213" fmla="*/ 1690282 h 1707949"/>
              <a:gd name="connsiteX214" fmla="*/ 1199009 w 1728301"/>
              <a:gd name="connsiteY214" fmla="*/ 1701079 h 1707949"/>
              <a:gd name="connsiteX215" fmla="*/ 1211775 w 1728301"/>
              <a:gd name="connsiteY215" fmla="*/ 1707950 h 1707949"/>
              <a:gd name="connsiteX216" fmla="*/ 1218649 w 1728301"/>
              <a:gd name="connsiteY216" fmla="*/ 1695190 h 1707949"/>
              <a:gd name="connsiteX217" fmla="*/ 1233379 w 1728301"/>
              <a:gd name="connsiteY217" fmla="*/ 1680466 h 1707949"/>
              <a:gd name="connsiteX218" fmla="*/ 1222577 w 1728301"/>
              <a:gd name="connsiteY218" fmla="*/ 1671632 h 1707949"/>
              <a:gd name="connsiteX219" fmla="*/ 1222577 w 1728301"/>
              <a:gd name="connsiteY219" fmla="*/ 1660834 h 1707949"/>
              <a:gd name="connsiteX220" fmla="*/ 1220613 w 1728301"/>
              <a:gd name="connsiteY220" fmla="*/ 1650037 h 1707949"/>
              <a:gd name="connsiteX221" fmla="*/ 1218649 w 1728301"/>
              <a:gd name="connsiteY221" fmla="*/ 1639239 h 1707949"/>
              <a:gd name="connsiteX222" fmla="*/ 1207847 w 1728301"/>
              <a:gd name="connsiteY222" fmla="*/ 1626479 h 1707949"/>
              <a:gd name="connsiteX223" fmla="*/ 1200973 w 1728301"/>
              <a:gd name="connsiteY223" fmla="*/ 1615681 h 1707949"/>
              <a:gd name="connsiteX224" fmla="*/ 1207847 w 1728301"/>
              <a:gd name="connsiteY224" fmla="*/ 1604884 h 1707949"/>
              <a:gd name="connsiteX225" fmla="*/ 1207847 w 1728301"/>
              <a:gd name="connsiteY225" fmla="*/ 1594087 h 1707949"/>
              <a:gd name="connsiteX226" fmla="*/ 1205883 w 1728301"/>
              <a:gd name="connsiteY226" fmla="*/ 1576418 h 1707949"/>
              <a:gd name="connsiteX227" fmla="*/ 1201955 w 1728301"/>
              <a:gd name="connsiteY227" fmla="*/ 1565621 h 1707949"/>
              <a:gd name="connsiteX228" fmla="*/ 1191153 w 1728301"/>
              <a:gd name="connsiteY228" fmla="*/ 1556787 h 1707949"/>
              <a:gd name="connsiteX229" fmla="*/ 1193117 w 1728301"/>
              <a:gd name="connsiteY229" fmla="*/ 1545989 h 1707949"/>
              <a:gd name="connsiteX230" fmla="*/ 1191153 w 1728301"/>
              <a:gd name="connsiteY230" fmla="*/ 1533229 h 1707949"/>
              <a:gd name="connsiteX231" fmla="*/ 1201955 w 1728301"/>
              <a:gd name="connsiteY231" fmla="*/ 1526358 h 1707949"/>
              <a:gd name="connsiteX232" fmla="*/ 1203919 w 1728301"/>
              <a:gd name="connsiteY232" fmla="*/ 1511634 h 1707949"/>
              <a:gd name="connsiteX233" fmla="*/ 1207847 w 1728301"/>
              <a:gd name="connsiteY233" fmla="*/ 1500836 h 1707949"/>
              <a:gd name="connsiteX234" fmla="*/ 1197045 w 1728301"/>
              <a:gd name="connsiteY234" fmla="*/ 1496910 h 1707949"/>
              <a:gd name="connsiteX235" fmla="*/ 1184279 w 1728301"/>
              <a:gd name="connsiteY235" fmla="*/ 1494947 h 1707949"/>
              <a:gd name="connsiteX236" fmla="*/ 1171513 w 1728301"/>
              <a:gd name="connsiteY236" fmla="*/ 1491021 h 1707949"/>
              <a:gd name="connsiteX237" fmla="*/ 1162676 w 1728301"/>
              <a:gd name="connsiteY237" fmla="*/ 1480223 h 1707949"/>
              <a:gd name="connsiteX238" fmla="*/ 1175442 w 1728301"/>
              <a:gd name="connsiteY238" fmla="*/ 1484150 h 1707949"/>
              <a:gd name="connsiteX239" fmla="*/ 1175442 w 1728301"/>
              <a:gd name="connsiteY239" fmla="*/ 1473352 h 1707949"/>
              <a:gd name="connsiteX240" fmla="*/ 1164640 w 1728301"/>
              <a:gd name="connsiteY240" fmla="*/ 1464518 h 1707949"/>
              <a:gd name="connsiteX241" fmla="*/ 1175442 w 1728301"/>
              <a:gd name="connsiteY241" fmla="*/ 1464518 h 1707949"/>
              <a:gd name="connsiteX242" fmla="*/ 1184279 w 1728301"/>
              <a:gd name="connsiteY242" fmla="*/ 1475316 h 1707949"/>
              <a:gd name="connsiteX243" fmla="*/ 1195081 w 1728301"/>
              <a:gd name="connsiteY243" fmla="*/ 1475316 h 1707949"/>
              <a:gd name="connsiteX244" fmla="*/ 1195081 w 1728301"/>
              <a:gd name="connsiteY244" fmla="*/ 1464518 h 1707949"/>
              <a:gd name="connsiteX245" fmla="*/ 1186243 w 1728301"/>
              <a:gd name="connsiteY245" fmla="*/ 1453721 h 1707949"/>
              <a:gd name="connsiteX246" fmla="*/ 1197045 w 1728301"/>
              <a:gd name="connsiteY246" fmla="*/ 1453721 h 1707949"/>
              <a:gd name="connsiteX247" fmla="*/ 1203919 w 1728301"/>
              <a:gd name="connsiteY247" fmla="*/ 1440960 h 1707949"/>
              <a:gd name="connsiteX248" fmla="*/ 1203919 w 1728301"/>
              <a:gd name="connsiteY248" fmla="*/ 1455684 h 1707949"/>
              <a:gd name="connsiteX249" fmla="*/ 1210793 w 1728301"/>
              <a:gd name="connsiteY249" fmla="*/ 1468444 h 1707949"/>
              <a:gd name="connsiteX250" fmla="*/ 1221595 w 1728301"/>
              <a:gd name="connsiteY250" fmla="*/ 1459610 h 1707949"/>
              <a:gd name="connsiteX251" fmla="*/ 1223559 w 1728301"/>
              <a:gd name="connsiteY251" fmla="*/ 1448813 h 1707949"/>
              <a:gd name="connsiteX252" fmla="*/ 1232397 w 1728301"/>
              <a:gd name="connsiteY252" fmla="*/ 1438015 h 1707949"/>
              <a:gd name="connsiteX253" fmla="*/ 1236325 w 1728301"/>
              <a:gd name="connsiteY253" fmla="*/ 1423292 h 1707949"/>
              <a:gd name="connsiteX254" fmla="*/ 1229451 w 1728301"/>
              <a:gd name="connsiteY254" fmla="*/ 1434089 h 1707949"/>
              <a:gd name="connsiteX255" fmla="*/ 1222577 w 1728301"/>
              <a:gd name="connsiteY255" fmla="*/ 1423292 h 1707949"/>
              <a:gd name="connsiteX256" fmla="*/ 1218649 w 1728301"/>
              <a:gd name="connsiteY256" fmla="*/ 1410531 h 1707949"/>
              <a:gd name="connsiteX257" fmla="*/ 1207847 w 1728301"/>
              <a:gd name="connsiteY257" fmla="*/ 1403660 h 1707949"/>
              <a:gd name="connsiteX258" fmla="*/ 1200973 w 1728301"/>
              <a:gd name="connsiteY258" fmla="*/ 1390900 h 1707949"/>
              <a:gd name="connsiteX259" fmla="*/ 1213739 w 1728301"/>
              <a:gd name="connsiteY259" fmla="*/ 1390900 h 1707949"/>
              <a:gd name="connsiteX260" fmla="*/ 1228469 w 1728301"/>
              <a:gd name="connsiteY260" fmla="*/ 1392863 h 1707949"/>
              <a:gd name="connsiteX261" fmla="*/ 1239271 w 1728301"/>
              <a:gd name="connsiteY261" fmla="*/ 1392863 h 1707949"/>
              <a:gd name="connsiteX262" fmla="*/ 1250073 w 1728301"/>
              <a:gd name="connsiteY262" fmla="*/ 1396789 h 1707949"/>
              <a:gd name="connsiteX263" fmla="*/ 1256947 w 1728301"/>
              <a:gd name="connsiteY263" fmla="*/ 1382065 h 1707949"/>
              <a:gd name="connsiteX264" fmla="*/ 1267749 w 1728301"/>
              <a:gd name="connsiteY264" fmla="*/ 1373231 h 1707949"/>
              <a:gd name="connsiteX265" fmla="*/ 1271676 w 1728301"/>
              <a:gd name="connsiteY265" fmla="*/ 1360471 h 1707949"/>
              <a:gd name="connsiteX266" fmla="*/ 1260875 w 1728301"/>
              <a:gd name="connsiteY266" fmla="*/ 1371268 h 1707949"/>
              <a:gd name="connsiteX267" fmla="*/ 1252037 w 1728301"/>
              <a:gd name="connsiteY267" fmla="*/ 1382065 h 1707949"/>
              <a:gd name="connsiteX268" fmla="*/ 1252037 w 1728301"/>
              <a:gd name="connsiteY268" fmla="*/ 1371268 h 1707949"/>
              <a:gd name="connsiteX269" fmla="*/ 1241235 w 1728301"/>
              <a:gd name="connsiteY269" fmla="*/ 1371268 h 1707949"/>
              <a:gd name="connsiteX270" fmla="*/ 1241235 w 1728301"/>
              <a:gd name="connsiteY270" fmla="*/ 1360471 h 1707949"/>
              <a:gd name="connsiteX271" fmla="*/ 1250073 w 1728301"/>
              <a:gd name="connsiteY271" fmla="*/ 1349673 h 1707949"/>
              <a:gd name="connsiteX272" fmla="*/ 1260875 w 1728301"/>
              <a:gd name="connsiteY272" fmla="*/ 1351636 h 1707949"/>
              <a:gd name="connsiteX273" fmla="*/ 1271676 w 1728301"/>
              <a:gd name="connsiteY273" fmla="*/ 1340839 h 1707949"/>
              <a:gd name="connsiteX274" fmla="*/ 1275604 w 1728301"/>
              <a:gd name="connsiteY274" fmla="*/ 1353599 h 1707949"/>
              <a:gd name="connsiteX275" fmla="*/ 1273641 w 1728301"/>
              <a:gd name="connsiteY275" fmla="*/ 1340839 h 1707949"/>
              <a:gd name="connsiteX276" fmla="*/ 1286406 w 1728301"/>
              <a:gd name="connsiteY276" fmla="*/ 1332005 h 1707949"/>
              <a:gd name="connsiteX277" fmla="*/ 1290334 w 1728301"/>
              <a:gd name="connsiteY277" fmla="*/ 1344765 h 1707949"/>
              <a:gd name="connsiteX278" fmla="*/ 1303100 w 1728301"/>
              <a:gd name="connsiteY278" fmla="*/ 1337894 h 1707949"/>
              <a:gd name="connsiteX279" fmla="*/ 1301136 w 1728301"/>
              <a:gd name="connsiteY279" fmla="*/ 1325134 h 1707949"/>
              <a:gd name="connsiteX280" fmla="*/ 1292298 w 1728301"/>
              <a:gd name="connsiteY280" fmla="*/ 1312373 h 1707949"/>
              <a:gd name="connsiteX281" fmla="*/ 1299172 w 1728301"/>
              <a:gd name="connsiteY281" fmla="*/ 1301576 h 1707949"/>
              <a:gd name="connsiteX282" fmla="*/ 1309974 w 1728301"/>
              <a:gd name="connsiteY282" fmla="*/ 1301576 h 1707949"/>
              <a:gd name="connsiteX283" fmla="*/ 1318812 w 1728301"/>
              <a:gd name="connsiteY283" fmla="*/ 1312373 h 1707949"/>
              <a:gd name="connsiteX284" fmla="*/ 1327650 w 1728301"/>
              <a:gd name="connsiteY284" fmla="*/ 1323171 h 1707949"/>
              <a:gd name="connsiteX285" fmla="*/ 1340416 w 1728301"/>
              <a:gd name="connsiteY285" fmla="*/ 1314336 h 1707949"/>
              <a:gd name="connsiteX286" fmla="*/ 1353181 w 1728301"/>
              <a:gd name="connsiteY286" fmla="*/ 1307465 h 1707949"/>
              <a:gd name="connsiteX287" fmla="*/ 1338452 w 1728301"/>
              <a:gd name="connsiteY287" fmla="*/ 1303539 h 1707949"/>
              <a:gd name="connsiteX288" fmla="*/ 1345326 w 1728301"/>
              <a:gd name="connsiteY288" fmla="*/ 1292742 h 1707949"/>
              <a:gd name="connsiteX289" fmla="*/ 1334524 w 1728301"/>
              <a:gd name="connsiteY289" fmla="*/ 1288815 h 1707949"/>
              <a:gd name="connsiteX290" fmla="*/ 1330596 w 1728301"/>
              <a:gd name="connsiteY290" fmla="*/ 1278018 h 1707949"/>
              <a:gd name="connsiteX291" fmla="*/ 1321758 w 1728301"/>
              <a:gd name="connsiteY291" fmla="*/ 1265257 h 1707949"/>
              <a:gd name="connsiteX292" fmla="*/ 1332560 w 1728301"/>
              <a:gd name="connsiteY292" fmla="*/ 1261331 h 1707949"/>
              <a:gd name="connsiteX293" fmla="*/ 1332560 w 1728301"/>
              <a:gd name="connsiteY293" fmla="*/ 1250533 h 1707949"/>
              <a:gd name="connsiteX294" fmla="*/ 1339434 w 1728301"/>
              <a:gd name="connsiteY294" fmla="*/ 1270165 h 1707949"/>
              <a:gd name="connsiteX295" fmla="*/ 1350236 w 1728301"/>
              <a:gd name="connsiteY295" fmla="*/ 1277036 h 1707949"/>
              <a:gd name="connsiteX296" fmla="*/ 1354164 w 1728301"/>
              <a:gd name="connsiteY296" fmla="*/ 1266239 h 1707949"/>
              <a:gd name="connsiteX297" fmla="*/ 1364965 w 1728301"/>
              <a:gd name="connsiteY297" fmla="*/ 1264276 h 1707949"/>
              <a:gd name="connsiteX298" fmla="*/ 1368893 w 1728301"/>
              <a:gd name="connsiteY298" fmla="*/ 1275073 h 1707949"/>
              <a:gd name="connsiteX299" fmla="*/ 1381659 w 1728301"/>
              <a:gd name="connsiteY299" fmla="*/ 1268202 h 1707949"/>
              <a:gd name="connsiteX300" fmla="*/ 1390497 w 1728301"/>
              <a:gd name="connsiteY300" fmla="*/ 1253478 h 1707949"/>
              <a:gd name="connsiteX301" fmla="*/ 1392461 w 1728301"/>
              <a:gd name="connsiteY301" fmla="*/ 1264276 h 1707949"/>
              <a:gd name="connsiteX302" fmla="*/ 1388533 w 1728301"/>
              <a:gd name="connsiteY302" fmla="*/ 1277036 h 1707949"/>
              <a:gd name="connsiteX303" fmla="*/ 1399335 w 1728301"/>
              <a:gd name="connsiteY303" fmla="*/ 1277036 h 1707949"/>
              <a:gd name="connsiteX304" fmla="*/ 1412101 w 1728301"/>
              <a:gd name="connsiteY304" fmla="*/ 1275073 h 1707949"/>
              <a:gd name="connsiteX305" fmla="*/ 1422903 w 1728301"/>
              <a:gd name="connsiteY305" fmla="*/ 1266239 h 1707949"/>
              <a:gd name="connsiteX306" fmla="*/ 1435669 w 1728301"/>
              <a:gd name="connsiteY306" fmla="*/ 1259368 h 1707949"/>
              <a:gd name="connsiteX307" fmla="*/ 1446471 w 1728301"/>
              <a:gd name="connsiteY307" fmla="*/ 1257405 h 1707949"/>
              <a:gd name="connsiteX308" fmla="*/ 1459237 w 1728301"/>
              <a:gd name="connsiteY308" fmla="*/ 1255441 h 1707949"/>
              <a:gd name="connsiteX309" fmla="*/ 1470038 w 1728301"/>
              <a:gd name="connsiteY309" fmla="*/ 1255441 h 1707949"/>
              <a:gd name="connsiteX310" fmla="*/ 1480840 w 1728301"/>
              <a:gd name="connsiteY310" fmla="*/ 1248570 h 1707949"/>
              <a:gd name="connsiteX311" fmla="*/ 1491642 w 1728301"/>
              <a:gd name="connsiteY311" fmla="*/ 1237773 h 1707949"/>
              <a:gd name="connsiteX312" fmla="*/ 1502444 w 1728301"/>
              <a:gd name="connsiteY312" fmla="*/ 1230902 h 1707949"/>
              <a:gd name="connsiteX313" fmla="*/ 1515210 w 1728301"/>
              <a:gd name="connsiteY313" fmla="*/ 1222068 h 1707949"/>
              <a:gd name="connsiteX314" fmla="*/ 1522084 w 1728301"/>
              <a:gd name="connsiteY314" fmla="*/ 1211270 h 1707949"/>
              <a:gd name="connsiteX315" fmla="*/ 1520120 w 1728301"/>
              <a:gd name="connsiteY315" fmla="*/ 1200473 h 1707949"/>
              <a:gd name="connsiteX316" fmla="*/ 1530922 w 1728301"/>
              <a:gd name="connsiteY316" fmla="*/ 1191639 h 1707949"/>
              <a:gd name="connsiteX317" fmla="*/ 1541724 w 1728301"/>
              <a:gd name="connsiteY317" fmla="*/ 1187712 h 1707949"/>
              <a:gd name="connsiteX318" fmla="*/ 1552526 w 1728301"/>
              <a:gd name="connsiteY318" fmla="*/ 1176915 h 1707949"/>
              <a:gd name="connsiteX319" fmla="*/ 1559399 w 1728301"/>
              <a:gd name="connsiteY319" fmla="*/ 1166118 h 1707949"/>
              <a:gd name="connsiteX320" fmla="*/ 1566273 w 1728301"/>
              <a:gd name="connsiteY320" fmla="*/ 1155320 h 1707949"/>
              <a:gd name="connsiteX321" fmla="*/ 1555471 w 1728301"/>
              <a:gd name="connsiteY321" fmla="*/ 1146486 h 1707949"/>
              <a:gd name="connsiteX322" fmla="*/ 1551544 w 1728301"/>
              <a:gd name="connsiteY322" fmla="*/ 1133725 h 1707949"/>
              <a:gd name="connsiteX323" fmla="*/ 1553508 w 1728301"/>
              <a:gd name="connsiteY323" fmla="*/ 1122928 h 1707949"/>
              <a:gd name="connsiteX324" fmla="*/ 1551544 w 1728301"/>
              <a:gd name="connsiteY324" fmla="*/ 1110168 h 1707949"/>
              <a:gd name="connsiteX325" fmla="*/ 1542706 w 1728301"/>
              <a:gd name="connsiteY325" fmla="*/ 1099370 h 1707949"/>
              <a:gd name="connsiteX326" fmla="*/ 1538778 w 1728301"/>
              <a:gd name="connsiteY326" fmla="*/ 1088573 h 1707949"/>
              <a:gd name="connsiteX327" fmla="*/ 1549579 w 1728301"/>
              <a:gd name="connsiteY327" fmla="*/ 1090536 h 1707949"/>
              <a:gd name="connsiteX328" fmla="*/ 1553508 w 1728301"/>
              <a:gd name="connsiteY328" fmla="*/ 1101333 h 1707949"/>
              <a:gd name="connsiteX329" fmla="*/ 1564309 w 1728301"/>
              <a:gd name="connsiteY329" fmla="*/ 1105260 h 1707949"/>
              <a:gd name="connsiteX330" fmla="*/ 1575111 w 1728301"/>
              <a:gd name="connsiteY330" fmla="*/ 1094462 h 1707949"/>
              <a:gd name="connsiteX331" fmla="*/ 1589841 w 1728301"/>
              <a:gd name="connsiteY331" fmla="*/ 1090536 h 1707949"/>
              <a:gd name="connsiteX332" fmla="*/ 1598679 w 1728301"/>
              <a:gd name="connsiteY332" fmla="*/ 1103296 h 1707949"/>
              <a:gd name="connsiteX333" fmla="*/ 1596715 w 1728301"/>
              <a:gd name="connsiteY333" fmla="*/ 1114094 h 1707949"/>
              <a:gd name="connsiteX334" fmla="*/ 1592787 w 1728301"/>
              <a:gd name="connsiteY334" fmla="*/ 1126855 h 1707949"/>
              <a:gd name="connsiteX335" fmla="*/ 1607517 w 1728301"/>
              <a:gd name="connsiteY335" fmla="*/ 1122928 h 1707949"/>
              <a:gd name="connsiteX336" fmla="*/ 1618319 w 1728301"/>
              <a:gd name="connsiteY336" fmla="*/ 1124891 h 1707949"/>
              <a:gd name="connsiteX337" fmla="*/ 1631085 w 1728301"/>
              <a:gd name="connsiteY337" fmla="*/ 1124891 h 1707949"/>
              <a:gd name="connsiteX338" fmla="*/ 1652688 w 1728301"/>
              <a:gd name="connsiteY338" fmla="*/ 1120965 h 1707949"/>
              <a:gd name="connsiteX339" fmla="*/ 1683130 w 1728301"/>
              <a:gd name="connsiteY339" fmla="*/ 1108204 h 1707949"/>
              <a:gd name="connsiteX340" fmla="*/ 1697860 w 1728301"/>
              <a:gd name="connsiteY340" fmla="*/ 1106241 h 1707949"/>
              <a:gd name="connsiteX341" fmla="*/ 1689022 w 1728301"/>
              <a:gd name="connsiteY341" fmla="*/ 1084646 h 1707949"/>
              <a:gd name="connsiteX342" fmla="*/ 1701788 w 1728301"/>
              <a:gd name="connsiteY342" fmla="*/ 1071886 h 1707949"/>
              <a:gd name="connsiteX343" fmla="*/ 1708662 w 1728301"/>
              <a:gd name="connsiteY343" fmla="*/ 1048328 h 1707949"/>
              <a:gd name="connsiteX344" fmla="*/ 1708662 w 1728301"/>
              <a:gd name="connsiteY344" fmla="*/ 1043420 h 1707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Lst>
            <a:rect l="l" t="t" r="r" b="b"/>
            <a:pathLst>
              <a:path w="1728301" h="1707949">
                <a:moveTo>
                  <a:pt x="1708662" y="1043420"/>
                </a:moveTo>
                <a:cubicBezTo>
                  <a:pt x="1708662" y="1030659"/>
                  <a:pt x="1708662" y="1030659"/>
                  <a:pt x="1708662" y="1030659"/>
                </a:cubicBezTo>
                <a:cubicBezTo>
                  <a:pt x="1708662" y="1019862"/>
                  <a:pt x="1708662" y="1019862"/>
                  <a:pt x="1708662" y="1019862"/>
                </a:cubicBezTo>
                <a:cubicBezTo>
                  <a:pt x="1701788" y="1007102"/>
                  <a:pt x="1701788" y="1002194"/>
                  <a:pt x="1701788" y="998267"/>
                </a:cubicBezTo>
                <a:cubicBezTo>
                  <a:pt x="1703752" y="987470"/>
                  <a:pt x="1703752" y="985507"/>
                  <a:pt x="1705716" y="983544"/>
                </a:cubicBezTo>
                <a:cubicBezTo>
                  <a:pt x="1703752" y="974710"/>
                  <a:pt x="1703752" y="970783"/>
                  <a:pt x="1703752" y="965875"/>
                </a:cubicBezTo>
                <a:cubicBezTo>
                  <a:pt x="1705716" y="959004"/>
                  <a:pt x="1707680" y="957041"/>
                  <a:pt x="1710626" y="955078"/>
                </a:cubicBezTo>
                <a:cubicBezTo>
                  <a:pt x="1714554" y="944281"/>
                  <a:pt x="1717500" y="940354"/>
                  <a:pt x="1719464" y="937409"/>
                </a:cubicBezTo>
                <a:cubicBezTo>
                  <a:pt x="1726338" y="922686"/>
                  <a:pt x="1726338" y="922686"/>
                  <a:pt x="1726338" y="922686"/>
                </a:cubicBezTo>
                <a:cubicBezTo>
                  <a:pt x="1726338" y="918759"/>
                  <a:pt x="1726338" y="913851"/>
                  <a:pt x="1726338" y="911888"/>
                </a:cubicBezTo>
                <a:cubicBezTo>
                  <a:pt x="1724374" y="907962"/>
                  <a:pt x="1724374" y="903054"/>
                  <a:pt x="1724374" y="899128"/>
                </a:cubicBezTo>
                <a:cubicBezTo>
                  <a:pt x="1726338" y="892257"/>
                  <a:pt x="1726338" y="890294"/>
                  <a:pt x="1728302" y="888330"/>
                </a:cubicBezTo>
                <a:cubicBezTo>
                  <a:pt x="1724374" y="879496"/>
                  <a:pt x="1721428" y="875570"/>
                  <a:pt x="1719464" y="868699"/>
                </a:cubicBezTo>
                <a:cubicBezTo>
                  <a:pt x="1710626" y="859865"/>
                  <a:pt x="1706698" y="851030"/>
                  <a:pt x="1708662" y="843178"/>
                </a:cubicBezTo>
                <a:cubicBezTo>
                  <a:pt x="1701788" y="834343"/>
                  <a:pt x="1699824" y="832380"/>
                  <a:pt x="1699824" y="828454"/>
                </a:cubicBezTo>
                <a:cubicBezTo>
                  <a:pt x="1690986" y="817657"/>
                  <a:pt x="1690986" y="817657"/>
                  <a:pt x="1690986" y="817657"/>
                </a:cubicBezTo>
                <a:cubicBezTo>
                  <a:pt x="1687058" y="813730"/>
                  <a:pt x="1684112" y="806859"/>
                  <a:pt x="1687058" y="799988"/>
                </a:cubicBezTo>
                <a:cubicBezTo>
                  <a:pt x="1689022" y="791154"/>
                  <a:pt x="1689022" y="791154"/>
                  <a:pt x="1689022" y="789191"/>
                </a:cubicBezTo>
                <a:cubicBezTo>
                  <a:pt x="1685094" y="782320"/>
                  <a:pt x="1682148" y="778393"/>
                  <a:pt x="1682148" y="776430"/>
                </a:cubicBezTo>
                <a:cubicBezTo>
                  <a:pt x="1673310" y="767596"/>
                  <a:pt x="1669382" y="765633"/>
                  <a:pt x="1667418" y="761706"/>
                </a:cubicBezTo>
                <a:cubicBezTo>
                  <a:pt x="1660544" y="754835"/>
                  <a:pt x="1658580" y="748946"/>
                  <a:pt x="1658580" y="742075"/>
                </a:cubicBezTo>
                <a:cubicBezTo>
                  <a:pt x="1654652" y="584040"/>
                  <a:pt x="1654652" y="584040"/>
                  <a:pt x="1654652" y="584040"/>
                </a:cubicBezTo>
                <a:cubicBezTo>
                  <a:pt x="1654652" y="575206"/>
                  <a:pt x="1661526" y="566372"/>
                  <a:pt x="1667418" y="564409"/>
                </a:cubicBezTo>
                <a:cubicBezTo>
                  <a:pt x="1667418" y="497661"/>
                  <a:pt x="1667418" y="497661"/>
                  <a:pt x="1667418" y="497661"/>
                </a:cubicBezTo>
                <a:cubicBezTo>
                  <a:pt x="1654652" y="497661"/>
                  <a:pt x="1654652" y="497661"/>
                  <a:pt x="1654652" y="497661"/>
                </a:cubicBezTo>
                <a:cubicBezTo>
                  <a:pt x="1641887" y="497661"/>
                  <a:pt x="1641887" y="497661"/>
                  <a:pt x="1641887" y="497661"/>
                </a:cubicBezTo>
                <a:cubicBezTo>
                  <a:pt x="1631085" y="497661"/>
                  <a:pt x="1631085" y="497661"/>
                  <a:pt x="1631085" y="497661"/>
                </a:cubicBezTo>
                <a:cubicBezTo>
                  <a:pt x="1620283" y="497661"/>
                  <a:pt x="1620283" y="497661"/>
                  <a:pt x="1620283" y="497661"/>
                </a:cubicBezTo>
                <a:cubicBezTo>
                  <a:pt x="1613409" y="486864"/>
                  <a:pt x="1613409" y="486864"/>
                  <a:pt x="1613409" y="486864"/>
                </a:cubicBezTo>
                <a:cubicBezTo>
                  <a:pt x="1604571" y="488827"/>
                  <a:pt x="1604571" y="488827"/>
                  <a:pt x="1602607" y="488827"/>
                </a:cubicBezTo>
                <a:cubicBezTo>
                  <a:pt x="1591805" y="479993"/>
                  <a:pt x="1591805" y="479993"/>
                  <a:pt x="1591805" y="479993"/>
                </a:cubicBezTo>
                <a:cubicBezTo>
                  <a:pt x="1582967" y="479993"/>
                  <a:pt x="1582967" y="478030"/>
                  <a:pt x="1584931" y="478030"/>
                </a:cubicBezTo>
                <a:cubicBezTo>
                  <a:pt x="1574129" y="476067"/>
                  <a:pt x="1574129" y="476067"/>
                  <a:pt x="1574129" y="476067"/>
                </a:cubicBezTo>
                <a:cubicBezTo>
                  <a:pt x="1561363" y="469196"/>
                  <a:pt x="1561363" y="469196"/>
                  <a:pt x="1561363" y="469196"/>
                </a:cubicBezTo>
                <a:cubicBezTo>
                  <a:pt x="1550561" y="462324"/>
                  <a:pt x="1550561" y="460361"/>
                  <a:pt x="1550561" y="460361"/>
                </a:cubicBezTo>
                <a:cubicBezTo>
                  <a:pt x="1537796" y="451527"/>
                  <a:pt x="1537796" y="451527"/>
                  <a:pt x="1537796" y="451527"/>
                </a:cubicBezTo>
                <a:cubicBezTo>
                  <a:pt x="1526994" y="442693"/>
                  <a:pt x="1526994" y="442693"/>
                  <a:pt x="1526994" y="442693"/>
                </a:cubicBezTo>
                <a:cubicBezTo>
                  <a:pt x="1514228" y="435822"/>
                  <a:pt x="1514228" y="435822"/>
                  <a:pt x="1514228" y="435822"/>
                </a:cubicBezTo>
                <a:cubicBezTo>
                  <a:pt x="1507354" y="446619"/>
                  <a:pt x="1507354" y="446619"/>
                  <a:pt x="1507354" y="446619"/>
                </a:cubicBezTo>
                <a:cubicBezTo>
                  <a:pt x="1483786" y="450545"/>
                  <a:pt x="1483786" y="450545"/>
                  <a:pt x="1483786" y="450545"/>
                </a:cubicBezTo>
                <a:cubicBezTo>
                  <a:pt x="1472984" y="446619"/>
                  <a:pt x="1472984" y="446619"/>
                  <a:pt x="1472984" y="446619"/>
                </a:cubicBezTo>
                <a:cubicBezTo>
                  <a:pt x="1453345" y="444656"/>
                  <a:pt x="1453345" y="444656"/>
                  <a:pt x="1453345" y="444656"/>
                </a:cubicBezTo>
                <a:cubicBezTo>
                  <a:pt x="1444507" y="451527"/>
                  <a:pt x="1444507" y="453490"/>
                  <a:pt x="1442543" y="453490"/>
                </a:cubicBezTo>
                <a:cubicBezTo>
                  <a:pt x="1418975" y="449564"/>
                  <a:pt x="1418975" y="449564"/>
                  <a:pt x="1418975" y="449564"/>
                </a:cubicBezTo>
                <a:cubicBezTo>
                  <a:pt x="1410137" y="456435"/>
                  <a:pt x="1408173" y="456435"/>
                  <a:pt x="1408173" y="453490"/>
                </a:cubicBezTo>
                <a:cubicBezTo>
                  <a:pt x="1397371" y="455453"/>
                  <a:pt x="1397371" y="455453"/>
                  <a:pt x="1397371" y="455453"/>
                </a:cubicBezTo>
                <a:cubicBezTo>
                  <a:pt x="1393443" y="466251"/>
                  <a:pt x="1390497" y="466251"/>
                  <a:pt x="1390497" y="466251"/>
                </a:cubicBezTo>
                <a:cubicBezTo>
                  <a:pt x="1377731" y="466251"/>
                  <a:pt x="1377731" y="466251"/>
                  <a:pt x="1377731" y="466251"/>
                </a:cubicBezTo>
                <a:cubicBezTo>
                  <a:pt x="1370857" y="477048"/>
                  <a:pt x="1370857" y="477048"/>
                  <a:pt x="1370857" y="477048"/>
                </a:cubicBezTo>
                <a:cubicBezTo>
                  <a:pt x="1356128" y="464288"/>
                  <a:pt x="1356128" y="464288"/>
                  <a:pt x="1356128" y="464288"/>
                </a:cubicBezTo>
                <a:cubicBezTo>
                  <a:pt x="1343362" y="457417"/>
                  <a:pt x="1343362" y="457417"/>
                  <a:pt x="1343362" y="457417"/>
                </a:cubicBezTo>
                <a:cubicBezTo>
                  <a:pt x="1332560" y="455453"/>
                  <a:pt x="1332560" y="455453"/>
                  <a:pt x="1332560" y="455453"/>
                </a:cubicBezTo>
                <a:cubicBezTo>
                  <a:pt x="1332560" y="444656"/>
                  <a:pt x="1332560" y="444656"/>
                  <a:pt x="1332560" y="444656"/>
                </a:cubicBezTo>
                <a:cubicBezTo>
                  <a:pt x="1323722" y="453490"/>
                  <a:pt x="1323722" y="453490"/>
                  <a:pt x="1321758" y="453490"/>
                </a:cubicBezTo>
                <a:cubicBezTo>
                  <a:pt x="1307028" y="451527"/>
                  <a:pt x="1307028" y="451527"/>
                  <a:pt x="1307028" y="451527"/>
                </a:cubicBezTo>
                <a:cubicBezTo>
                  <a:pt x="1294262" y="436803"/>
                  <a:pt x="1294262" y="436803"/>
                  <a:pt x="1294262" y="436803"/>
                </a:cubicBezTo>
                <a:cubicBezTo>
                  <a:pt x="1285424" y="447601"/>
                  <a:pt x="1285424" y="447601"/>
                  <a:pt x="1285424" y="447601"/>
                </a:cubicBezTo>
                <a:cubicBezTo>
                  <a:pt x="1272659" y="460361"/>
                  <a:pt x="1272659" y="460361"/>
                  <a:pt x="1272659" y="460361"/>
                </a:cubicBezTo>
                <a:cubicBezTo>
                  <a:pt x="1272659" y="471159"/>
                  <a:pt x="1270694" y="473122"/>
                  <a:pt x="1270694" y="473122"/>
                </a:cubicBezTo>
                <a:cubicBezTo>
                  <a:pt x="1255965" y="469196"/>
                  <a:pt x="1255965" y="469196"/>
                  <a:pt x="1255965" y="469196"/>
                </a:cubicBezTo>
                <a:cubicBezTo>
                  <a:pt x="1254001" y="458398"/>
                  <a:pt x="1254001" y="458398"/>
                  <a:pt x="1254001" y="458398"/>
                </a:cubicBezTo>
                <a:cubicBezTo>
                  <a:pt x="1255965" y="445637"/>
                  <a:pt x="1255965" y="445637"/>
                  <a:pt x="1255965" y="445637"/>
                </a:cubicBezTo>
                <a:cubicBezTo>
                  <a:pt x="1247127" y="452509"/>
                  <a:pt x="1247127" y="452509"/>
                  <a:pt x="1245163" y="452509"/>
                </a:cubicBezTo>
                <a:cubicBezTo>
                  <a:pt x="1227487" y="456435"/>
                  <a:pt x="1227487" y="456435"/>
                  <a:pt x="1227487" y="456435"/>
                </a:cubicBezTo>
                <a:cubicBezTo>
                  <a:pt x="1220613" y="443674"/>
                  <a:pt x="1220613" y="443674"/>
                  <a:pt x="1220613" y="443674"/>
                </a:cubicBezTo>
                <a:cubicBezTo>
                  <a:pt x="1207847" y="443674"/>
                  <a:pt x="1207847" y="443674"/>
                  <a:pt x="1207847" y="443674"/>
                </a:cubicBezTo>
                <a:cubicBezTo>
                  <a:pt x="1200973" y="432877"/>
                  <a:pt x="1200973" y="432877"/>
                  <a:pt x="1200973" y="432877"/>
                </a:cubicBezTo>
                <a:cubicBezTo>
                  <a:pt x="1170532" y="450545"/>
                  <a:pt x="1170532" y="450545"/>
                  <a:pt x="1170532" y="450545"/>
                </a:cubicBezTo>
                <a:cubicBezTo>
                  <a:pt x="1155802" y="446619"/>
                  <a:pt x="1155802" y="446619"/>
                  <a:pt x="1155802" y="446619"/>
                </a:cubicBezTo>
                <a:cubicBezTo>
                  <a:pt x="1155802" y="435822"/>
                  <a:pt x="1155802" y="435822"/>
                  <a:pt x="1155802" y="435822"/>
                </a:cubicBezTo>
                <a:cubicBezTo>
                  <a:pt x="1141072" y="426987"/>
                  <a:pt x="1141072" y="426987"/>
                  <a:pt x="1141072" y="426987"/>
                </a:cubicBezTo>
                <a:cubicBezTo>
                  <a:pt x="1137144" y="416190"/>
                  <a:pt x="1137144" y="416190"/>
                  <a:pt x="1137144" y="416190"/>
                </a:cubicBezTo>
                <a:cubicBezTo>
                  <a:pt x="1137144" y="405393"/>
                  <a:pt x="1137144" y="405393"/>
                  <a:pt x="1137144" y="405393"/>
                </a:cubicBezTo>
                <a:cubicBezTo>
                  <a:pt x="1109648" y="405393"/>
                  <a:pt x="1109648" y="405393"/>
                  <a:pt x="1109648" y="405393"/>
                </a:cubicBezTo>
                <a:cubicBezTo>
                  <a:pt x="1100810" y="416190"/>
                  <a:pt x="1100810" y="416190"/>
                  <a:pt x="1100810" y="416190"/>
                </a:cubicBezTo>
                <a:cubicBezTo>
                  <a:pt x="1088044" y="416190"/>
                  <a:pt x="1088044" y="416190"/>
                  <a:pt x="1088044" y="416190"/>
                </a:cubicBezTo>
                <a:cubicBezTo>
                  <a:pt x="1079206" y="409319"/>
                  <a:pt x="1079206" y="409319"/>
                  <a:pt x="1077243" y="409319"/>
                </a:cubicBezTo>
                <a:cubicBezTo>
                  <a:pt x="1066441" y="400485"/>
                  <a:pt x="1066441" y="400485"/>
                  <a:pt x="1066441" y="400485"/>
                </a:cubicBezTo>
                <a:cubicBezTo>
                  <a:pt x="1051711" y="404411"/>
                  <a:pt x="1051711" y="404411"/>
                  <a:pt x="1051711" y="404411"/>
                </a:cubicBezTo>
                <a:cubicBezTo>
                  <a:pt x="1038945" y="400485"/>
                  <a:pt x="1038945" y="400485"/>
                  <a:pt x="1038945" y="400485"/>
                </a:cubicBezTo>
                <a:cubicBezTo>
                  <a:pt x="1026179" y="391651"/>
                  <a:pt x="1026179" y="391651"/>
                  <a:pt x="1026179" y="391651"/>
                </a:cubicBezTo>
                <a:cubicBezTo>
                  <a:pt x="1002611" y="391651"/>
                  <a:pt x="1002611" y="391651"/>
                  <a:pt x="1002611" y="391651"/>
                </a:cubicBezTo>
                <a:cubicBezTo>
                  <a:pt x="995737" y="370056"/>
                  <a:pt x="995737" y="370056"/>
                  <a:pt x="995737" y="370056"/>
                </a:cubicBezTo>
                <a:cubicBezTo>
                  <a:pt x="988864" y="359259"/>
                  <a:pt x="988864" y="359259"/>
                  <a:pt x="988864" y="359259"/>
                </a:cubicBezTo>
                <a:cubicBezTo>
                  <a:pt x="978062" y="352387"/>
                  <a:pt x="978062" y="352387"/>
                  <a:pt x="978062" y="352387"/>
                </a:cubicBezTo>
                <a:cubicBezTo>
                  <a:pt x="974134" y="363185"/>
                  <a:pt x="974134" y="363185"/>
                  <a:pt x="974134" y="363185"/>
                </a:cubicBezTo>
                <a:cubicBezTo>
                  <a:pt x="952530" y="356314"/>
                  <a:pt x="952530" y="356314"/>
                  <a:pt x="952530" y="356314"/>
                </a:cubicBezTo>
                <a:cubicBezTo>
                  <a:pt x="939764" y="363185"/>
                  <a:pt x="939764" y="363185"/>
                  <a:pt x="939764" y="363185"/>
                </a:cubicBezTo>
                <a:cubicBezTo>
                  <a:pt x="926998" y="352387"/>
                  <a:pt x="926998" y="352387"/>
                  <a:pt x="926998" y="352387"/>
                </a:cubicBezTo>
                <a:cubicBezTo>
                  <a:pt x="912268" y="330793"/>
                  <a:pt x="912268" y="330793"/>
                  <a:pt x="912268" y="330793"/>
                </a:cubicBezTo>
                <a:cubicBezTo>
                  <a:pt x="897538" y="330793"/>
                  <a:pt x="897538" y="330793"/>
                  <a:pt x="897538" y="330793"/>
                </a:cubicBezTo>
                <a:cubicBezTo>
                  <a:pt x="908340" y="21595"/>
                  <a:pt x="908340" y="21595"/>
                  <a:pt x="908340" y="21595"/>
                </a:cubicBezTo>
                <a:cubicBezTo>
                  <a:pt x="774790" y="17668"/>
                  <a:pt x="774790" y="17668"/>
                  <a:pt x="774790" y="17668"/>
                </a:cubicBezTo>
                <a:cubicBezTo>
                  <a:pt x="534202" y="0"/>
                  <a:pt x="534202" y="0"/>
                  <a:pt x="534202" y="0"/>
                </a:cubicBezTo>
                <a:cubicBezTo>
                  <a:pt x="512599" y="273861"/>
                  <a:pt x="512599" y="273861"/>
                  <a:pt x="512599" y="273861"/>
                </a:cubicBezTo>
                <a:cubicBezTo>
                  <a:pt x="478229" y="709683"/>
                  <a:pt x="478229" y="709683"/>
                  <a:pt x="478229" y="709683"/>
                </a:cubicBezTo>
                <a:cubicBezTo>
                  <a:pt x="245497" y="692014"/>
                  <a:pt x="245497" y="692014"/>
                  <a:pt x="245497" y="692014"/>
                </a:cubicBezTo>
                <a:cubicBezTo>
                  <a:pt x="1964" y="666493"/>
                  <a:pt x="1964" y="666493"/>
                  <a:pt x="1964" y="666493"/>
                </a:cubicBezTo>
                <a:cubicBezTo>
                  <a:pt x="0" y="681217"/>
                  <a:pt x="0" y="681217"/>
                  <a:pt x="0" y="681217"/>
                </a:cubicBezTo>
                <a:cubicBezTo>
                  <a:pt x="8838" y="695940"/>
                  <a:pt x="8838" y="695940"/>
                  <a:pt x="8838" y="695940"/>
                </a:cubicBezTo>
                <a:cubicBezTo>
                  <a:pt x="23568" y="699867"/>
                  <a:pt x="23568" y="699867"/>
                  <a:pt x="23568" y="699867"/>
                </a:cubicBezTo>
                <a:cubicBezTo>
                  <a:pt x="41244" y="734222"/>
                  <a:pt x="41244" y="734222"/>
                  <a:pt x="41244" y="734222"/>
                </a:cubicBezTo>
                <a:cubicBezTo>
                  <a:pt x="50082" y="751891"/>
                  <a:pt x="50082" y="751891"/>
                  <a:pt x="50082" y="751891"/>
                </a:cubicBezTo>
                <a:cubicBezTo>
                  <a:pt x="64811" y="762688"/>
                  <a:pt x="64811" y="762688"/>
                  <a:pt x="64811" y="762688"/>
                </a:cubicBezTo>
                <a:cubicBezTo>
                  <a:pt x="75613" y="766614"/>
                  <a:pt x="75613" y="766614"/>
                  <a:pt x="75613" y="766614"/>
                </a:cubicBezTo>
                <a:cubicBezTo>
                  <a:pt x="82487" y="777412"/>
                  <a:pt x="82487" y="777412"/>
                  <a:pt x="82487" y="777412"/>
                </a:cubicBezTo>
                <a:cubicBezTo>
                  <a:pt x="93289" y="784283"/>
                  <a:pt x="93289" y="784283"/>
                  <a:pt x="93289" y="784283"/>
                </a:cubicBezTo>
                <a:cubicBezTo>
                  <a:pt x="104091" y="803914"/>
                  <a:pt x="104091" y="803914"/>
                  <a:pt x="104091" y="803914"/>
                </a:cubicBezTo>
                <a:cubicBezTo>
                  <a:pt x="125695" y="821583"/>
                  <a:pt x="125695" y="821583"/>
                  <a:pt x="125695" y="821583"/>
                </a:cubicBezTo>
                <a:cubicBezTo>
                  <a:pt x="129623" y="834343"/>
                  <a:pt x="129623" y="834343"/>
                  <a:pt x="129623" y="834343"/>
                </a:cubicBezTo>
                <a:cubicBezTo>
                  <a:pt x="147298" y="852012"/>
                  <a:pt x="147298" y="852012"/>
                  <a:pt x="147298" y="852012"/>
                </a:cubicBezTo>
                <a:cubicBezTo>
                  <a:pt x="158100" y="864772"/>
                  <a:pt x="158100" y="864772"/>
                  <a:pt x="158100" y="864772"/>
                </a:cubicBezTo>
                <a:cubicBezTo>
                  <a:pt x="168902" y="871644"/>
                  <a:pt x="168902" y="871644"/>
                  <a:pt x="168902" y="871644"/>
                </a:cubicBezTo>
                <a:cubicBezTo>
                  <a:pt x="179704" y="880478"/>
                  <a:pt x="179704" y="880478"/>
                  <a:pt x="179704" y="880478"/>
                </a:cubicBezTo>
                <a:cubicBezTo>
                  <a:pt x="190506" y="891275"/>
                  <a:pt x="190506" y="891275"/>
                  <a:pt x="190506" y="891275"/>
                </a:cubicBezTo>
                <a:cubicBezTo>
                  <a:pt x="201308" y="900109"/>
                  <a:pt x="201308" y="900109"/>
                  <a:pt x="201308" y="900109"/>
                </a:cubicBezTo>
                <a:cubicBezTo>
                  <a:pt x="214074" y="912870"/>
                  <a:pt x="214074" y="912870"/>
                  <a:pt x="214074" y="912870"/>
                </a:cubicBezTo>
                <a:cubicBezTo>
                  <a:pt x="216038" y="925631"/>
                  <a:pt x="216038" y="925631"/>
                  <a:pt x="216038" y="925631"/>
                </a:cubicBezTo>
                <a:cubicBezTo>
                  <a:pt x="218002" y="938391"/>
                  <a:pt x="218002" y="938391"/>
                  <a:pt x="218002" y="938391"/>
                </a:cubicBezTo>
                <a:cubicBezTo>
                  <a:pt x="226840" y="956059"/>
                  <a:pt x="226840" y="956059"/>
                  <a:pt x="226840" y="956059"/>
                </a:cubicBezTo>
                <a:cubicBezTo>
                  <a:pt x="233714" y="966857"/>
                  <a:pt x="233714" y="966857"/>
                  <a:pt x="233714" y="966857"/>
                </a:cubicBezTo>
                <a:cubicBezTo>
                  <a:pt x="237641" y="981580"/>
                  <a:pt x="237641" y="981580"/>
                  <a:pt x="237641" y="981580"/>
                </a:cubicBezTo>
                <a:cubicBezTo>
                  <a:pt x="230768" y="996304"/>
                  <a:pt x="230768" y="996304"/>
                  <a:pt x="230768" y="996304"/>
                </a:cubicBezTo>
                <a:cubicBezTo>
                  <a:pt x="230768" y="1007102"/>
                  <a:pt x="230768" y="1007102"/>
                  <a:pt x="230768" y="1007102"/>
                </a:cubicBezTo>
                <a:cubicBezTo>
                  <a:pt x="234695" y="1017899"/>
                  <a:pt x="234695" y="1017899"/>
                  <a:pt x="234695" y="1017899"/>
                </a:cubicBezTo>
                <a:cubicBezTo>
                  <a:pt x="243533" y="1035567"/>
                  <a:pt x="243533" y="1035567"/>
                  <a:pt x="243533" y="1035567"/>
                </a:cubicBezTo>
                <a:cubicBezTo>
                  <a:pt x="250407" y="1055199"/>
                  <a:pt x="250407" y="1055199"/>
                  <a:pt x="250407" y="1055199"/>
                </a:cubicBezTo>
                <a:cubicBezTo>
                  <a:pt x="268083" y="1078757"/>
                  <a:pt x="268083" y="1078757"/>
                  <a:pt x="268083" y="1078757"/>
                </a:cubicBezTo>
                <a:cubicBezTo>
                  <a:pt x="289687" y="1096425"/>
                  <a:pt x="289687" y="1096425"/>
                  <a:pt x="289687" y="1096425"/>
                </a:cubicBezTo>
                <a:cubicBezTo>
                  <a:pt x="309327" y="1116057"/>
                  <a:pt x="309327" y="1116057"/>
                  <a:pt x="309327" y="1116057"/>
                </a:cubicBezTo>
                <a:cubicBezTo>
                  <a:pt x="343696" y="1128818"/>
                  <a:pt x="343696" y="1128818"/>
                  <a:pt x="343696" y="1128818"/>
                </a:cubicBezTo>
                <a:cubicBezTo>
                  <a:pt x="356462" y="1139615"/>
                  <a:pt x="356462" y="1139615"/>
                  <a:pt x="356462" y="1139615"/>
                </a:cubicBezTo>
                <a:cubicBezTo>
                  <a:pt x="374138" y="1148449"/>
                  <a:pt x="374138" y="1148449"/>
                  <a:pt x="374138" y="1148449"/>
                </a:cubicBezTo>
                <a:cubicBezTo>
                  <a:pt x="386904" y="1159247"/>
                  <a:pt x="386904" y="1159247"/>
                  <a:pt x="386904" y="1159247"/>
                </a:cubicBezTo>
                <a:cubicBezTo>
                  <a:pt x="397706" y="1170044"/>
                  <a:pt x="397706" y="1170044"/>
                  <a:pt x="397706" y="1170044"/>
                </a:cubicBezTo>
                <a:cubicBezTo>
                  <a:pt x="408508" y="1173970"/>
                  <a:pt x="408508" y="1173970"/>
                  <a:pt x="408508" y="1173970"/>
                </a:cubicBezTo>
                <a:cubicBezTo>
                  <a:pt x="421273" y="1180841"/>
                  <a:pt x="421273" y="1180841"/>
                  <a:pt x="421273" y="1180841"/>
                </a:cubicBezTo>
                <a:cubicBezTo>
                  <a:pt x="432075" y="1178878"/>
                  <a:pt x="432075" y="1178878"/>
                  <a:pt x="432075" y="1178878"/>
                </a:cubicBezTo>
                <a:cubicBezTo>
                  <a:pt x="438949" y="1168081"/>
                  <a:pt x="438949" y="1168081"/>
                  <a:pt x="438949" y="1168081"/>
                </a:cubicBezTo>
                <a:cubicBezTo>
                  <a:pt x="449751" y="1155320"/>
                  <a:pt x="449751" y="1155320"/>
                  <a:pt x="449751" y="1155320"/>
                </a:cubicBezTo>
                <a:cubicBezTo>
                  <a:pt x="462517" y="1151394"/>
                  <a:pt x="462517" y="1151394"/>
                  <a:pt x="462517" y="1151394"/>
                </a:cubicBezTo>
                <a:cubicBezTo>
                  <a:pt x="466445" y="1140597"/>
                  <a:pt x="466445" y="1140597"/>
                  <a:pt x="466445" y="1140597"/>
                </a:cubicBezTo>
                <a:cubicBezTo>
                  <a:pt x="468409" y="1127836"/>
                  <a:pt x="468409" y="1127836"/>
                  <a:pt x="468409" y="1127836"/>
                </a:cubicBezTo>
                <a:cubicBezTo>
                  <a:pt x="479211" y="1099370"/>
                  <a:pt x="479211" y="1099370"/>
                  <a:pt x="479211" y="1099370"/>
                </a:cubicBezTo>
                <a:cubicBezTo>
                  <a:pt x="486085" y="1088573"/>
                  <a:pt x="486085" y="1088573"/>
                  <a:pt x="486085" y="1088573"/>
                </a:cubicBezTo>
                <a:cubicBezTo>
                  <a:pt x="496887" y="1077776"/>
                  <a:pt x="496887" y="1077776"/>
                  <a:pt x="496887" y="1077776"/>
                </a:cubicBezTo>
                <a:cubicBezTo>
                  <a:pt x="509653" y="1066978"/>
                  <a:pt x="509653" y="1066978"/>
                  <a:pt x="509653" y="1066978"/>
                </a:cubicBezTo>
                <a:cubicBezTo>
                  <a:pt x="522419" y="1066978"/>
                  <a:pt x="522419" y="1066978"/>
                  <a:pt x="522419" y="1066978"/>
                </a:cubicBezTo>
                <a:cubicBezTo>
                  <a:pt x="540094" y="1065015"/>
                  <a:pt x="540094" y="1065015"/>
                  <a:pt x="540094" y="1065015"/>
                </a:cubicBezTo>
                <a:cubicBezTo>
                  <a:pt x="550896" y="1047346"/>
                  <a:pt x="550896" y="1047346"/>
                  <a:pt x="550896" y="1047346"/>
                </a:cubicBezTo>
                <a:cubicBezTo>
                  <a:pt x="563662" y="1054217"/>
                  <a:pt x="563662" y="1054217"/>
                  <a:pt x="563662" y="1054217"/>
                </a:cubicBezTo>
                <a:cubicBezTo>
                  <a:pt x="576428" y="1063052"/>
                  <a:pt x="576428" y="1063052"/>
                  <a:pt x="576428" y="1063052"/>
                </a:cubicBezTo>
                <a:cubicBezTo>
                  <a:pt x="587230" y="1065015"/>
                  <a:pt x="587230" y="1065015"/>
                  <a:pt x="587230" y="1065015"/>
                </a:cubicBezTo>
                <a:cubicBezTo>
                  <a:pt x="599996" y="1063052"/>
                  <a:pt x="599996" y="1063052"/>
                  <a:pt x="599996" y="1063052"/>
                </a:cubicBezTo>
                <a:cubicBezTo>
                  <a:pt x="614726" y="1065015"/>
                  <a:pt x="614726" y="1065015"/>
                  <a:pt x="614726" y="1065015"/>
                </a:cubicBezTo>
                <a:cubicBezTo>
                  <a:pt x="625527" y="1068941"/>
                  <a:pt x="625527" y="1068941"/>
                  <a:pt x="625527" y="1068941"/>
                </a:cubicBezTo>
                <a:cubicBezTo>
                  <a:pt x="643203" y="1072868"/>
                  <a:pt x="643203" y="1072868"/>
                  <a:pt x="643203" y="1072868"/>
                </a:cubicBezTo>
                <a:cubicBezTo>
                  <a:pt x="654005" y="1068941"/>
                  <a:pt x="654005" y="1068941"/>
                  <a:pt x="654005" y="1068941"/>
                </a:cubicBezTo>
                <a:cubicBezTo>
                  <a:pt x="666771" y="1070904"/>
                  <a:pt x="666771" y="1070904"/>
                  <a:pt x="666771" y="1070904"/>
                </a:cubicBezTo>
                <a:cubicBezTo>
                  <a:pt x="684447" y="1081702"/>
                  <a:pt x="684447" y="1081702"/>
                  <a:pt x="684447" y="1081702"/>
                </a:cubicBezTo>
                <a:cubicBezTo>
                  <a:pt x="693285" y="1092499"/>
                  <a:pt x="693285" y="1092499"/>
                  <a:pt x="693285" y="1092499"/>
                </a:cubicBezTo>
                <a:cubicBezTo>
                  <a:pt x="700158" y="1103296"/>
                  <a:pt x="700158" y="1103296"/>
                  <a:pt x="700158" y="1103296"/>
                </a:cubicBezTo>
                <a:cubicBezTo>
                  <a:pt x="707032" y="1114094"/>
                  <a:pt x="707032" y="1114094"/>
                  <a:pt x="707032" y="1114094"/>
                </a:cubicBezTo>
                <a:cubicBezTo>
                  <a:pt x="724708" y="1122928"/>
                  <a:pt x="724708" y="1122928"/>
                  <a:pt x="724708" y="1122928"/>
                </a:cubicBezTo>
                <a:cubicBezTo>
                  <a:pt x="731582" y="1140597"/>
                  <a:pt x="731582" y="1140597"/>
                  <a:pt x="731582" y="1140597"/>
                </a:cubicBezTo>
                <a:cubicBezTo>
                  <a:pt x="744348" y="1149431"/>
                  <a:pt x="744348" y="1149431"/>
                  <a:pt x="744348" y="1149431"/>
                </a:cubicBezTo>
                <a:cubicBezTo>
                  <a:pt x="757114" y="1160228"/>
                  <a:pt x="757114" y="1160228"/>
                  <a:pt x="757114" y="1160228"/>
                </a:cubicBezTo>
                <a:cubicBezTo>
                  <a:pt x="761042" y="1174952"/>
                  <a:pt x="761042" y="1174952"/>
                  <a:pt x="761042" y="1174952"/>
                </a:cubicBezTo>
                <a:cubicBezTo>
                  <a:pt x="771844" y="1183786"/>
                  <a:pt x="771844" y="1183786"/>
                  <a:pt x="771844" y="1183786"/>
                </a:cubicBezTo>
                <a:cubicBezTo>
                  <a:pt x="775772" y="1209307"/>
                  <a:pt x="775772" y="1209307"/>
                  <a:pt x="775772" y="1209307"/>
                </a:cubicBezTo>
                <a:cubicBezTo>
                  <a:pt x="784610" y="1224031"/>
                  <a:pt x="784610" y="1224031"/>
                  <a:pt x="784610" y="1224031"/>
                </a:cubicBezTo>
                <a:cubicBezTo>
                  <a:pt x="795412" y="1254460"/>
                  <a:pt x="795412" y="1254460"/>
                  <a:pt x="795412" y="1254460"/>
                </a:cubicBezTo>
                <a:cubicBezTo>
                  <a:pt x="804249" y="1269184"/>
                  <a:pt x="804249" y="1269184"/>
                  <a:pt x="804249" y="1269184"/>
                </a:cubicBezTo>
                <a:cubicBezTo>
                  <a:pt x="817015" y="1281944"/>
                  <a:pt x="817015" y="1281944"/>
                  <a:pt x="817015" y="1281944"/>
                </a:cubicBezTo>
                <a:cubicBezTo>
                  <a:pt x="815051" y="1299612"/>
                  <a:pt x="815051" y="1299612"/>
                  <a:pt x="815051" y="1299612"/>
                </a:cubicBezTo>
                <a:cubicBezTo>
                  <a:pt x="821925" y="1310410"/>
                  <a:pt x="821925" y="1310410"/>
                  <a:pt x="821925" y="1310410"/>
                </a:cubicBezTo>
                <a:cubicBezTo>
                  <a:pt x="823889" y="1321207"/>
                  <a:pt x="823889" y="1321207"/>
                  <a:pt x="823889" y="1321207"/>
                </a:cubicBezTo>
                <a:cubicBezTo>
                  <a:pt x="847457" y="1335931"/>
                  <a:pt x="847457" y="1335931"/>
                  <a:pt x="847457" y="1335931"/>
                </a:cubicBezTo>
                <a:cubicBezTo>
                  <a:pt x="851385" y="1346729"/>
                  <a:pt x="851385" y="1346729"/>
                  <a:pt x="851385" y="1346729"/>
                </a:cubicBezTo>
                <a:cubicBezTo>
                  <a:pt x="862187" y="1361452"/>
                  <a:pt x="862187" y="1361452"/>
                  <a:pt x="862187" y="1361452"/>
                </a:cubicBezTo>
                <a:cubicBezTo>
                  <a:pt x="872989" y="1381084"/>
                  <a:pt x="872989" y="1381084"/>
                  <a:pt x="872989" y="1381084"/>
                </a:cubicBezTo>
                <a:cubicBezTo>
                  <a:pt x="876917" y="1393844"/>
                  <a:pt x="876917" y="1393844"/>
                  <a:pt x="876917" y="1393844"/>
                </a:cubicBezTo>
                <a:cubicBezTo>
                  <a:pt x="889683" y="1404642"/>
                  <a:pt x="889683" y="1404642"/>
                  <a:pt x="889683" y="1404642"/>
                </a:cubicBezTo>
                <a:cubicBezTo>
                  <a:pt x="896556" y="1415439"/>
                  <a:pt x="896556" y="1415439"/>
                  <a:pt x="896556" y="1415439"/>
                </a:cubicBezTo>
                <a:cubicBezTo>
                  <a:pt x="907358" y="1415439"/>
                  <a:pt x="907358" y="1415439"/>
                  <a:pt x="907358" y="1415439"/>
                </a:cubicBezTo>
                <a:cubicBezTo>
                  <a:pt x="920124" y="1424273"/>
                  <a:pt x="920124" y="1424273"/>
                  <a:pt x="920124" y="1424273"/>
                </a:cubicBezTo>
                <a:cubicBezTo>
                  <a:pt x="924052" y="1438997"/>
                  <a:pt x="924052" y="1438997"/>
                  <a:pt x="924052" y="1438997"/>
                </a:cubicBezTo>
                <a:cubicBezTo>
                  <a:pt x="924052" y="1469426"/>
                  <a:pt x="924052" y="1469426"/>
                  <a:pt x="924052" y="1469426"/>
                </a:cubicBezTo>
                <a:cubicBezTo>
                  <a:pt x="932890" y="1480223"/>
                  <a:pt x="932890" y="1480223"/>
                  <a:pt x="932890" y="1480223"/>
                </a:cubicBezTo>
                <a:cubicBezTo>
                  <a:pt x="934854" y="1491021"/>
                  <a:pt x="934854" y="1491021"/>
                  <a:pt x="934854" y="1491021"/>
                </a:cubicBezTo>
                <a:cubicBezTo>
                  <a:pt x="932890" y="1508689"/>
                  <a:pt x="932890" y="1508689"/>
                  <a:pt x="932890" y="1508689"/>
                </a:cubicBezTo>
                <a:cubicBezTo>
                  <a:pt x="932890" y="1519487"/>
                  <a:pt x="932890" y="1519487"/>
                  <a:pt x="932890" y="1519487"/>
                </a:cubicBezTo>
                <a:cubicBezTo>
                  <a:pt x="939764" y="1530284"/>
                  <a:pt x="939764" y="1530284"/>
                  <a:pt x="939764" y="1530284"/>
                </a:cubicBezTo>
                <a:cubicBezTo>
                  <a:pt x="950566" y="1537155"/>
                  <a:pt x="950566" y="1537155"/>
                  <a:pt x="950566" y="1537155"/>
                </a:cubicBezTo>
                <a:cubicBezTo>
                  <a:pt x="959404" y="1551879"/>
                  <a:pt x="959404" y="1551879"/>
                  <a:pt x="959404" y="1551879"/>
                </a:cubicBezTo>
                <a:cubicBezTo>
                  <a:pt x="963332" y="1562676"/>
                  <a:pt x="963332" y="1562676"/>
                  <a:pt x="963332" y="1562676"/>
                </a:cubicBezTo>
                <a:cubicBezTo>
                  <a:pt x="967260" y="1588197"/>
                  <a:pt x="967260" y="1588197"/>
                  <a:pt x="967260" y="1588197"/>
                </a:cubicBezTo>
                <a:cubicBezTo>
                  <a:pt x="976098" y="1602921"/>
                  <a:pt x="976098" y="1602921"/>
                  <a:pt x="976098" y="1602921"/>
                </a:cubicBezTo>
                <a:cubicBezTo>
                  <a:pt x="980025" y="1613718"/>
                  <a:pt x="980025" y="1613718"/>
                  <a:pt x="980025" y="1613718"/>
                </a:cubicBezTo>
                <a:cubicBezTo>
                  <a:pt x="990827" y="1615681"/>
                  <a:pt x="990827" y="1615681"/>
                  <a:pt x="990827" y="1615681"/>
                </a:cubicBezTo>
                <a:cubicBezTo>
                  <a:pt x="1001629" y="1622553"/>
                  <a:pt x="1001629" y="1622553"/>
                  <a:pt x="1001629" y="1622553"/>
                </a:cubicBezTo>
                <a:cubicBezTo>
                  <a:pt x="1014395" y="1622553"/>
                  <a:pt x="1014395" y="1622553"/>
                  <a:pt x="1014395" y="1622553"/>
                </a:cubicBezTo>
                <a:cubicBezTo>
                  <a:pt x="1025197" y="1633350"/>
                  <a:pt x="1025197" y="1633350"/>
                  <a:pt x="1025197" y="1633350"/>
                </a:cubicBezTo>
                <a:cubicBezTo>
                  <a:pt x="1042873" y="1640221"/>
                  <a:pt x="1042873" y="1640221"/>
                  <a:pt x="1042873" y="1640221"/>
                </a:cubicBezTo>
                <a:cubicBezTo>
                  <a:pt x="1062513" y="1649055"/>
                  <a:pt x="1062513" y="1649055"/>
                  <a:pt x="1062513" y="1649055"/>
                </a:cubicBezTo>
                <a:cubicBezTo>
                  <a:pt x="1077243" y="1657889"/>
                  <a:pt x="1077243" y="1657889"/>
                  <a:pt x="1077243" y="1657889"/>
                </a:cubicBezTo>
                <a:cubicBezTo>
                  <a:pt x="1090008" y="1666724"/>
                  <a:pt x="1090008" y="1666724"/>
                  <a:pt x="1090008" y="1666724"/>
                </a:cubicBezTo>
                <a:cubicBezTo>
                  <a:pt x="1100810" y="1670650"/>
                  <a:pt x="1100810" y="1670650"/>
                  <a:pt x="1100810" y="1670650"/>
                </a:cubicBezTo>
                <a:cubicBezTo>
                  <a:pt x="1111612" y="1670650"/>
                  <a:pt x="1111612" y="1670650"/>
                  <a:pt x="1111612" y="1670650"/>
                </a:cubicBezTo>
                <a:cubicBezTo>
                  <a:pt x="1122414" y="1674576"/>
                  <a:pt x="1122414" y="1674576"/>
                  <a:pt x="1122414" y="1674576"/>
                </a:cubicBezTo>
                <a:cubicBezTo>
                  <a:pt x="1149910" y="1672613"/>
                  <a:pt x="1149910" y="1672613"/>
                  <a:pt x="1149910" y="1672613"/>
                </a:cubicBezTo>
                <a:cubicBezTo>
                  <a:pt x="1164640" y="1679484"/>
                  <a:pt x="1164640" y="1679484"/>
                  <a:pt x="1164640" y="1679484"/>
                </a:cubicBezTo>
                <a:cubicBezTo>
                  <a:pt x="1179370" y="1681447"/>
                  <a:pt x="1179370" y="1681447"/>
                  <a:pt x="1179370" y="1681447"/>
                </a:cubicBezTo>
                <a:cubicBezTo>
                  <a:pt x="1190171" y="1690282"/>
                  <a:pt x="1190171" y="1690282"/>
                  <a:pt x="1190171" y="1690282"/>
                </a:cubicBezTo>
                <a:cubicBezTo>
                  <a:pt x="1199009" y="1701079"/>
                  <a:pt x="1199009" y="1701079"/>
                  <a:pt x="1199009" y="1701079"/>
                </a:cubicBezTo>
                <a:cubicBezTo>
                  <a:pt x="1211775" y="1707950"/>
                  <a:pt x="1211775" y="1707950"/>
                  <a:pt x="1211775" y="1707950"/>
                </a:cubicBezTo>
                <a:cubicBezTo>
                  <a:pt x="1218649" y="1695190"/>
                  <a:pt x="1218649" y="1695190"/>
                  <a:pt x="1218649" y="1695190"/>
                </a:cubicBezTo>
                <a:cubicBezTo>
                  <a:pt x="1233379" y="1680466"/>
                  <a:pt x="1233379" y="1680466"/>
                  <a:pt x="1233379" y="1680466"/>
                </a:cubicBezTo>
                <a:cubicBezTo>
                  <a:pt x="1222577" y="1671632"/>
                  <a:pt x="1222577" y="1671632"/>
                  <a:pt x="1222577" y="1671632"/>
                </a:cubicBezTo>
                <a:cubicBezTo>
                  <a:pt x="1222577" y="1660834"/>
                  <a:pt x="1222577" y="1660834"/>
                  <a:pt x="1222577" y="1660834"/>
                </a:cubicBezTo>
                <a:cubicBezTo>
                  <a:pt x="1220613" y="1650037"/>
                  <a:pt x="1220613" y="1650037"/>
                  <a:pt x="1220613" y="1650037"/>
                </a:cubicBezTo>
                <a:cubicBezTo>
                  <a:pt x="1218649" y="1639239"/>
                  <a:pt x="1218649" y="1639239"/>
                  <a:pt x="1218649" y="1639239"/>
                </a:cubicBezTo>
                <a:cubicBezTo>
                  <a:pt x="1207847" y="1626479"/>
                  <a:pt x="1207847" y="1626479"/>
                  <a:pt x="1207847" y="1626479"/>
                </a:cubicBezTo>
                <a:cubicBezTo>
                  <a:pt x="1200973" y="1615681"/>
                  <a:pt x="1200973" y="1615681"/>
                  <a:pt x="1200973" y="1615681"/>
                </a:cubicBezTo>
                <a:cubicBezTo>
                  <a:pt x="1207847" y="1604884"/>
                  <a:pt x="1207847" y="1604884"/>
                  <a:pt x="1207847" y="1604884"/>
                </a:cubicBezTo>
                <a:cubicBezTo>
                  <a:pt x="1207847" y="1594087"/>
                  <a:pt x="1207847" y="1594087"/>
                  <a:pt x="1207847" y="1594087"/>
                </a:cubicBezTo>
                <a:cubicBezTo>
                  <a:pt x="1205883" y="1576418"/>
                  <a:pt x="1205883" y="1576418"/>
                  <a:pt x="1205883" y="1576418"/>
                </a:cubicBezTo>
                <a:cubicBezTo>
                  <a:pt x="1201955" y="1565621"/>
                  <a:pt x="1201955" y="1565621"/>
                  <a:pt x="1201955" y="1565621"/>
                </a:cubicBezTo>
                <a:cubicBezTo>
                  <a:pt x="1191153" y="1556787"/>
                  <a:pt x="1191153" y="1556787"/>
                  <a:pt x="1191153" y="1556787"/>
                </a:cubicBezTo>
                <a:cubicBezTo>
                  <a:pt x="1193117" y="1545989"/>
                  <a:pt x="1193117" y="1545989"/>
                  <a:pt x="1193117" y="1545989"/>
                </a:cubicBezTo>
                <a:cubicBezTo>
                  <a:pt x="1191153" y="1533229"/>
                  <a:pt x="1191153" y="1533229"/>
                  <a:pt x="1191153" y="1533229"/>
                </a:cubicBezTo>
                <a:cubicBezTo>
                  <a:pt x="1201955" y="1526358"/>
                  <a:pt x="1201955" y="1526358"/>
                  <a:pt x="1201955" y="1526358"/>
                </a:cubicBezTo>
                <a:cubicBezTo>
                  <a:pt x="1203919" y="1511634"/>
                  <a:pt x="1203919" y="1511634"/>
                  <a:pt x="1203919" y="1511634"/>
                </a:cubicBezTo>
                <a:cubicBezTo>
                  <a:pt x="1207847" y="1500836"/>
                  <a:pt x="1207847" y="1500836"/>
                  <a:pt x="1207847" y="1500836"/>
                </a:cubicBezTo>
                <a:cubicBezTo>
                  <a:pt x="1197045" y="1496910"/>
                  <a:pt x="1197045" y="1496910"/>
                  <a:pt x="1197045" y="1496910"/>
                </a:cubicBezTo>
                <a:cubicBezTo>
                  <a:pt x="1184279" y="1494947"/>
                  <a:pt x="1184279" y="1494947"/>
                  <a:pt x="1184279" y="1494947"/>
                </a:cubicBezTo>
                <a:cubicBezTo>
                  <a:pt x="1171513" y="1491021"/>
                  <a:pt x="1171513" y="1491021"/>
                  <a:pt x="1171513" y="1491021"/>
                </a:cubicBezTo>
                <a:cubicBezTo>
                  <a:pt x="1162676" y="1480223"/>
                  <a:pt x="1162676" y="1480223"/>
                  <a:pt x="1162676" y="1480223"/>
                </a:cubicBezTo>
                <a:cubicBezTo>
                  <a:pt x="1175442" y="1484150"/>
                  <a:pt x="1175442" y="1484150"/>
                  <a:pt x="1175442" y="1484150"/>
                </a:cubicBezTo>
                <a:cubicBezTo>
                  <a:pt x="1175442" y="1473352"/>
                  <a:pt x="1175442" y="1473352"/>
                  <a:pt x="1175442" y="1473352"/>
                </a:cubicBezTo>
                <a:cubicBezTo>
                  <a:pt x="1164640" y="1464518"/>
                  <a:pt x="1164640" y="1464518"/>
                  <a:pt x="1164640" y="1464518"/>
                </a:cubicBezTo>
                <a:cubicBezTo>
                  <a:pt x="1175442" y="1464518"/>
                  <a:pt x="1175442" y="1464518"/>
                  <a:pt x="1175442" y="1464518"/>
                </a:cubicBezTo>
                <a:cubicBezTo>
                  <a:pt x="1184279" y="1475316"/>
                  <a:pt x="1184279" y="1475316"/>
                  <a:pt x="1184279" y="1475316"/>
                </a:cubicBezTo>
                <a:cubicBezTo>
                  <a:pt x="1195081" y="1475316"/>
                  <a:pt x="1195081" y="1475316"/>
                  <a:pt x="1195081" y="1475316"/>
                </a:cubicBezTo>
                <a:cubicBezTo>
                  <a:pt x="1195081" y="1464518"/>
                  <a:pt x="1195081" y="1464518"/>
                  <a:pt x="1195081" y="1464518"/>
                </a:cubicBezTo>
                <a:cubicBezTo>
                  <a:pt x="1186243" y="1453721"/>
                  <a:pt x="1186243" y="1453721"/>
                  <a:pt x="1186243" y="1453721"/>
                </a:cubicBezTo>
                <a:cubicBezTo>
                  <a:pt x="1197045" y="1453721"/>
                  <a:pt x="1197045" y="1453721"/>
                  <a:pt x="1197045" y="1453721"/>
                </a:cubicBezTo>
                <a:cubicBezTo>
                  <a:pt x="1203919" y="1440960"/>
                  <a:pt x="1203919" y="1440960"/>
                  <a:pt x="1203919" y="1440960"/>
                </a:cubicBezTo>
                <a:cubicBezTo>
                  <a:pt x="1203919" y="1455684"/>
                  <a:pt x="1203919" y="1455684"/>
                  <a:pt x="1203919" y="1455684"/>
                </a:cubicBezTo>
                <a:cubicBezTo>
                  <a:pt x="1210793" y="1468444"/>
                  <a:pt x="1210793" y="1468444"/>
                  <a:pt x="1210793" y="1468444"/>
                </a:cubicBezTo>
                <a:cubicBezTo>
                  <a:pt x="1221595" y="1459610"/>
                  <a:pt x="1221595" y="1459610"/>
                  <a:pt x="1221595" y="1459610"/>
                </a:cubicBezTo>
                <a:cubicBezTo>
                  <a:pt x="1223559" y="1448813"/>
                  <a:pt x="1223559" y="1448813"/>
                  <a:pt x="1223559" y="1448813"/>
                </a:cubicBezTo>
                <a:cubicBezTo>
                  <a:pt x="1232397" y="1438015"/>
                  <a:pt x="1232397" y="1438015"/>
                  <a:pt x="1232397" y="1438015"/>
                </a:cubicBezTo>
                <a:cubicBezTo>
                  <a:pt x="1236325" y="1423292"/>
                  <a:pt x="1236325" y="1423292"/>
                  <a:pt x="1236325" y="1423292"/>
                </a:cubicBezTo>
                <a:cubicBezTo>
                  <a:pt x="1229451" y="1434089"/>
                  <a:pt x="1229451" y="1434089"/>
                  <a:pt x="1229451" y="1434089"/>
                </a:cubicBezTo>
                <a:cubicBezTo>
                  <a:pt x="1222577" y="1423292"/>
                  <a:pt x="1222577" y="1423292"/>
                  <a:pt x="1222577" y="1423292"/>
                </a:cubicBezTo>
                <a:cubicBezTo>
                  <a:pt x="1218649" y="1410531"/>
                  <a:pt x="1218649" y="1410531"/>
                  <a:pt x="1218649" y="1410531"/>
                </a:cubicBezTo>
                <a:cubicBezTo>
                  <a:pt x="1207847" y="1403660"/>
                  <a:pt x="1207847" y="1403660"/>
                  <a:pt x="1207847" y="1403660"/>
                </a:cubicBezTo>
                <a:cubicBezTo>
                  <a:pt x="1200973" y="1390900"/>
                  <a:pt x="1200973" y="1390900"/>
                  <a:pt x="1200973" y="1390900"/>
                </a:cubicBezTo>
                <a:cubicBezTo>
                  <a:pt x="1213739" y="1390900"/>
                  <a:pt x="1213739" y="1390900"/>
                  <a:pt x="1213739" y="1390900"/>
                </a:cubicBezTo>
                <a:cubicBezTo>
                  <a:pt x="1228469" y="1392863"/>
                  <a:pt x="1228469" y="1392863"/>
                  <a:pt x="1228469" y="1392863"/>
                </a:cubicBezTo>
                <a:cubicBezTo>
                  <a:pt x="1239271" y="1392863"/>
                  <a:pt x="1239271" y="1392863"/>
                  <a:pt x="1239271" y="1392863"/>
                </a:cubicBezTo>
                <a:cubicBezTo>
                  <a:pt x="1250073" y="1396789"/>
                  <a:pt x="1250073" y="1396789"/>
                  <a:pt x="1250073" y="1396789"/>
                </a:cubicBezTo>
                <a:cubicBezTo>
                  <a:pt x="1256947" y="1382065"/>
                  <a:pt x="1256947" y="1382065"/>
                  <a:pt x="1256947" y="1382065"/>
                </a:cubicBezTo>
                <a:cubicBezTo>
                  <a:pt x="1267749" y="1373231"/>
                  <a:pt x="1267749" y="1373231"/>
                  <a:pt x="1267749" y="1373231"/>
                </a:cubicBezTo>
                <a:cubicBezTo>
                  <a:pt x="1271676" y="1360471"/>
                  <a:pt x="1271676" y="1360471"/>
                  <a:pt x="1271676" y="1360471"/>
                </a:cubicBezTo>
                <a:cubicBezTo>
                  <a:pt x="1260875" y="1371268"/>
                  <a:pt x="1260875" y="1371268"/>
                  <a:pt x="1260875" y="1371268"/>
                </a:cubicBezTo>
                <a:cubicBezTo>
                  <a:pt x="1252037" y="1382065"/>
                  <a:pt x="1252037" y="1382065"/>
                  <a:pt x="1252037" y="1382065"/>
                </a:cubicBezTo>
                <a:cubicBezTo>
                  <a:pt x="1252037" y="1371268"/>
                  <a:pt x="1252037" y="1371268"/>
                  <a:pt x="1252037" y="1371268"/>
                </a:cubicBezTo>
                <a:cubicBezTo>
                  <a:pt x="1241235" y="1371268"/>
                  <a:pt x="1241235" y="1371268"/>
                  <a:pt x="1241235" y="1371268"/>
                </a:cubicBezTo>
                <a:cubicBezTo>
                  <a:pt x="1241235" y="1360471"/>
                  <a:pt x="1241235" y="1360471"/>
                  <a:pt x="1241235" y="1360471"/>
                </a:cubicBezTo>
                <a:cubicBezTo>
                  <a:pt x="1250073" y="1349673"/>
                  <a:pt x="1250073" y="1349673"/>
                  <a:pt x="1250073" y="1349673"/>
                </a:cubicBezTo>
                <a:cubicBezTo>
                  <a:pt x="1260875" y="1351636"/>
                  <a:pt x="1260875" y="1351636"/>
                  <a:pt x="1260875" y="1351636"/>
                </a:cubicBezTo>
                <a:cubicBezTo>
                  <a:pt x="1271676" y="1340839"/>
                  <a:pt x="1271676" y="1340839"/>
                  <a:pt x="1271676" y="1340839"/>
                </a:cubicBezTo>
                <a:cubicBezTo>
                  <a:pt x="1275604" y="1353599"/>
                  <a:pt x="1275604" y="1353599"/>
                  <a:pt x="1275604" y="1353599"/>
                </a:cubicBezTo>
                <a:cubicBezTo>
                  <a:pt x="1273641" y="1340839"/>
                  <a:pt x="1273641" y="1340839"/>
                  <a:pt x="1273641" y="1340839"/>
                </a:cubicBezTo>
                <a:cubicBezTo>
                  <a:pt x="1286406" y="1332005"/>
                  <a:pt x="1286406" y="1332005"/>
                  <a:pt x="1286406" y="1332005"/>
                </a:cubicBezTo>
                <a:cubicBezTo>
                  <a:pt x="1290334" y="1344765"/>
                  <a:pt x="1290334" y="1344765"/>
                  <a:pt x="1290334" y="1344765"/>
                </a:cubicBezTo>
                <a:cubicBezTo>
                  <a:pt x="1303100" y="1337894"/>
                  <a:pt x="1303100" y="1337894"/>
                  <a:pt x="1303100" y="1337894"/>
                </a:cubicBezTo>
                <a:cubicBezTo>
                  <a:pt x="1301136" y="1325134"/>
                  <a:pt x="1301136" y="1325134"/>
                  <a:pt x="1301136" y="1325134"/>
                </a:cubicBezTo>
                <a:cubicBezTo>
                  <a:pt x="1292298" y="1312373"/>
                  <a:pt x="1292298" y="1312373"/>
                  <a:pt x="1292298" y="1312373"/>
                </a:cubicBezTo>
                <a:cubicBezTo>
                  <a:pt x="1299172" y="1301576"/>
                  <a:pt x="1299172" y="1301576"/>
                  <a:pt x="1299172" y="1301576"/>
                </a:cubicBezTo>
                <a:cubicBezTo>
                  <a:pt x="1309974" y="1301576"/>
                  <a:pt x="1309974" y="1301576"/>
                  <a:pt x="1309974" y="1301576"/>
                </a:cubicBezTo>
                <a:cubicBezTo>
                  <a:pt x="1318812" y="1312373"/>
                  <a:pt x="1318812" y="1312373"/>
                  <a:pt x="1318812" y="1312373"/>
                </a:cubicBezTo>
                <a:cubicBezTo>
                  <a:pt x="1327650" y="1323171"/>
                  <a:pt x="1327650" y="1323171"/>
                  <a:pt x="1327650" y="1323171"/>
                </a:cubicBezTo>
                <a:cubicBezTo>
                  <a:pt x="1340416" y="1314336"/>
                  <a:pt x="1340416" y="1314336"/>
                  <a:pt x="1340416" y="1314336"/>
                </a:cubicBezTo>
                <a:cubicBezTo>
                  <a:pt x="1353181" y="1307465"/>
                  <a:pt x="1353181" y="1307465"/>
                  <a:pt x="1353181" y="1307465"/>
                </a:cubicBezTo>
                <a:cubicBezTo>
                  <a:pt x="1338452" y="1303539"/>
                  <a:pt x="1338452" y="1303539"/>
                  <a:pt x="1338452" y="1303539"/>
                </a:cubicBezTo>
                <a:cubicBezTo>
                  <a:pt x="1345326" y="1292742"/>
                  <a:pt x="1345326" y="1292742"/>
                  <a:pt x="1345326" y="1292742"/>
                </a:cubicBezTo>
                <a:cubicBezTo>
                  <a:pt x="1334524" y="1288815"/>
                  <a:pt x="1334524" y="1288815"/>
                  <a:pt x="1334524" y="1288815"/>
                </a:cubicBezTo>
                <a:cubicBezTo>
                  <a:pt x="1330596" y="1278018"/>
                  <a:pt x="1330596" y="1278018"/>
                  <a:pt x="1330596" y="1278018"/>
                </a:cubicBezTo>
                <a:cubicBezTo>
                  <a:pt x="1321758" y="1265257"/>
                  <a:pt x="1321758" y="1265257"/>
                  <a:pt x="1321758" y="1265257"/>
                </a:cubicBezTo>
                <a:cubicBezTo>
                  <a:pt x="1332560" y="1261331"/>
                  <a:pt x="1332560" y="1261331"/>
                  <a:pt x="1332560" y="1261331"/>
                </a:cubicBezTo>
                <a:cubicBezTo>
                  <a:pt x="1332560" y="1250533"/>
                  <a:pt x="1332560" y="1250533"/>
                  <a:pt x="1332560" y="1250533"/>
                </a:cubicBezTo>
                <a:cubicBezTo>
                  <a:pt x="1339434" y="1270165"/>
                  <a:pt x="1339434" y="1270165"/>
                  <a:pt x="1339434" y="1270165"/>
                </a:cubicBezTo>
                <a:cubicBezTo>
                  <a:pt x="1350236" y="1277036"/>
                  <a:pt x="1350236" y="1277036"/>
                  <a:pt x="1350236" y="1277036"/>
                </a:cubicBezTo>
                <a:cubicBezTo>
                  <a:pt x="1354164" y="1266239"/>
                  <a:pt x="1354164" y="1266239"/>
                  <a:pt x="1354164" y="1266239"/>
                </a:cubicBezTo>
                <a:cubicBezTo>
                  <a:pt x="1364965" y="1264276"/>
                  <a:pt x="1364965" y="1264276"/>
                  <a:pt x="1364965" y="1264276"/>
                </a:cubicBezTo>
                <a:cubicBezTo>
                  <a:pt x="1368893" y="1275073"/>
                  <a:pt x="1368893" y="1275073"/>
                  <a:pt x="1368893" y="1275073"/>
                </a:cubicBezTo>
                <a:cubicBezTo>
                  <a:pt x="1381659" y="1268202"/>
                  <a:pt x="1381659" y="1268202"/>
                  <a:pt x="1381659" y="1268202"/>
                </a:cubicBezTo>
                <a:cubicBezTo>
                  <a:pt x="1390497" y="1253478"/>
                  <a:pt x="1390497" y="1253478"/>
                  <a:pt x="1390497" y="1253478"/>
                </a:cubicBezTo>
                <a:cubicBezTo>
                  <a:pt x="1392461" y="1264276"/>
                  <a:pt x="1392461" y="1264276"/>
                  <a:pt x="1392461" y="1264276"/>
                </a:cubicBezTo>
                <a:cubicBezTo>
                  <a:pt x="1388533" y="1277036"/>
                  <a:pt x="1388533" y="1277036"/>
                  <a:pt x="1388533" y="1277036"/>
                </a:cubicBezTo>
                <a:cubicBezTo>
                  <a:pt x="1399335" y="1277036"/>
                  <a:pt x="1399335" y="1277036"/>
                  <a:pt x="1399335" y="1277036"/>
                </a:cubicBezTo>
                <a:cubicBezTo>
                  <a:pt x="1412101" y="1275073"/>
                  <a:pt x="1412101" y="1275073"/>
                  <a:pt x="1412101" y="1275073"/>
                </a:cubicBezTo>
                <a:cubicBezTo>
                  <a:pt x="1422903" y="1266239"/>
                  <a:pt x="1422903" y="1266239"/>
                  <a:pt x="1422903" y="1266239"/>
                </a:cubicBezTo>
                <a:cubicBezTo>
                  <a:pt x="1435669" y="1259368"/>
                  <a:pt x="1435669" y="1259368"/>
                  <a:pt x="1435669" y="1259368"/>
                </a:cubicBezTo>
                <a:cubicBezTo>
                  <a:pt x="1446471" y="1257405"/>
                  <a:pt x="1446471" y="1257405"/>
                  <a:pt x="1446471" y="1257405"/>
                </a:cubicBezTo>
                <a:cubicBezTo>
                  <a:pt x="1459237" y="1255441"/>
                  <a:pt x="1459237" y="1255441"/>
                  <a:pt x="1459237" y="1255441"/>
                </a:cubicBezTo>
                <a:cubicBezTo>
                  <a:pt x="1470038" y="1255441"/>
                  <a:pt x="1470038" y="1255441"/>
                  <a:pt x="1470038" y="1255441"/>
                </a:cubicBezTo>
                <a:cubicBezTo>
                  <a:pt x="1480840" y="1248570"/>
                  <a:pt x="1480840" y="1248570"/>
                  <a:pt x="1480840" y="1248570"/>
                </a:cubicBezTo>
                <a:cubicBezTo>
                  <a:pt x="1491642" y="1237773"/>
                  <a:pt x="1491642" y="1237773"/>
                  <a:pt x="1491642" y="1237773"/>
                </a:cubicBezTo>
                <a:cubicBezTo>
                  <a:pt x="1502444" y="1230902"/>
                  <a:pt x="1502444" y="1230902"/>
                  <a:pt x="1502444" y="1230902"/>
                </a:cubicBezTo>
                <a:cubicBezTo>
                  <a:pt x="1515210" y="1222068"/>
                  <a:pt x="1515210" y="1222068"/>
                  <a:pt x="1515210" y="1222068"/>
                </a:cubicBezTo>
                <a:cubicBezTo>
                  <a:pt x="1522084" y="1211270"/>
                  <a:pt x="1522084" y="1211270"/>
                  <a:pt x="1522084" y="1211270"/>
                </a:cubicBezTo>
                <a:cubicBezTo>
                  <a:pt x="1520120" y="1200473"/>
                  <a:pt x="1520120" y="1200473"/>
                  <a:pt x="1520120" y="1200473"/>
                </a:cubicBezTo>
                <a:cubicBezTo>
                  <a:pt x="1530922" y="1191639"/>
                  <a:pt x="1530922" y="1191639"/>
                  <a:pt x="1530922" y="1191639"/>
                </a:cubicBezTo>
                <a:cubicBezTo>
                  <a:pt x="1541724" y="1187712"/>
                  <a:pt x="1541724" y="1187712"/>
                  <a:pt x="1541724" y="1187712"/>
                </a:cubicBezTo>
                <a:cubicBezTo>
                  <a:pt x="1552526" y="1176915"/>
                  <a:pt x="1552526" y="1176915"/>
                  <a:pt x="1552526" y="1176915"/>
                </a:cubicBezTo>
                <a:cubicBezTo>
                  <a:pt x="1559399" y="1166118"/>
                  <a:pt x="1559399" y="1166118"/>
                  <a:pt x="1559399" y="1166118"/>
                </a:cubicBezTo>
                <a:cubicBezTo>
                  <a:pt x="1566273" y="1155320"/>
                  <a:pt x="1566273" y="1155320"/>
                  <a:pt x="1566273" y="1155320"/>
                </a:cubicBezTo>
                <a:cubicBezTo>
                  <a:pt x="1555471" y="1146486"/>
                  <a:pt x="1555471" y="1146486"/>
                  <a:pt x="1555471" y="1146486"/>
                </a:cubicBezTo>
                <a:cubicBezTo>
                  <a:pt x="1551544" y="1133725"/>
                  <a:pt x="1551544" y="1133725"/>
                  <a:pt x="1551544" y="1133725"/>
                </a:cubicBezTo>
                <a:cubicBezTo>
                  <a:pt x="1553508" y="1122928"/>
                  <a:pt x="1553508" y="1122928"/>
                  <a:pt x="1553508" y="1122928"/>
                </a:cubicBezTo>
                <a:cubicBezTo>
                  <a:pt x="1551544" y="1110168"/>
                  <a:pt x="1551544" y="1110168"/>
                  <a:pt x="1551544" y="1110168"/>
                </a:cubicBezTo>
                <a:cubicBezTo>
                  <a:pt x="1542706" y="1099370"/>
                  <a:pt x="1542706" y="1099370"/>
                  <a:pt x="1542706" y="1099370"/>
                </a:cubicBezTo>
                <a:cubicBezTo>
                  <a:pt x="1538778" y="1088573"/>
                  <a:pt x="1538778" y="1088573"/>
                  <a:pt x="1538778" y="1088573"/>
                </a:cubicBezTo>
                <a:cubicBezTo>
                  <a:pt x="1549579" y="1090536"/>
                  <a:pt x="1549579" y="1090536"/>
                  <a:pt x="1549579" y="1090536"/>
                </a:cubicBezTo>
                <a:cubicBezTo>
                  <a:pt x="1553508" y="1101333"/>
                  <a:pt x="1553508" y="1101333"/>
                  <a:pt x="1553508" y="1101333"/>
                </a:cubicBezTo>
                <a:cubicBezTo>
                  <a:pt x="1564309" y="1105260"/>
                  <a:pt x="1564309" y="1105260"/>
                  <a:pt x="1564309" y="1105260"/>
                </a:cubicBezTo>
                <a:cubicBezTo>
                  <a:pt x="1575111" y="1094462"/>
                  <a:pt x="1575111" y="1094462"/>
                  <a:pt x="1575111" y="1094462"/>
                </a:cubicBezTo>
                <a:cubicBezTo>
                  <a:pt x="1589841" y="1090536"/>
                  <a:pt x="1589841" y="1090536"/>
                  <a:pt x="1589841" y="1090536"/>
                </a:cubicBezTo>
                <a:cubicBezTo>
                  <a:pt x="1598679" y="1103296"/>
                  <a:pt x="1598679" y="1103296"/>
                  <a:pt x="1598679" y="1103296"/>
                </a:cubicBezTo>
                <a:cubicBezTo>
                  <a:pt x="1596715" y="1114094"/>
                  <a:pt x="1596715" y="1114094"/>
                  <a:pt x="1596715" y="1114094"/>
                </a:cubicBezTo>
                <a:cubicBezTo>
                  <a:pt x="1592787" y="1126855"/>
                  <a:pt x="1592787" y="1126855"/>
                  <a:pt x="1592787" y="1126855"/>
                </a:cubicBezTo>
                <a:cubicBezTo>
                  <a:pt x="1607517" y="1122928"/>
                  <a:pt x="1607517" y="1122928"/>
                  <a:pt x="1607517" y="1122928"/>
                </a:cubicBezTo>
                <a:cubicBezTo>
                  <a:pt x="1618319" y="1124891"/>
                  <a:pt x="1618319" y="1124891"/>
                  <a:pt x="1618319" y="1124891"/>
                </a:cubicBezTo>
                <a:cubicBezTo>
                  <a:pt x="1631085" y="1124891"/>
                  <a:pt x="1631085" y="1124891"/>
                  <a:pt x="1631085" y="1124891"/>
                </a:cubicBezTo>
                <a:cubicBezTo>
                  <a:pt x="1652688" y="1120965"/>
                  <a:pt x="1652688" y="1120965"/>
                  <a:pt x="1652688" y="1120965"/>
                </a:cubicBezTo>
                <a:cubicBezTo>
                  <a:pt x="1683130" y="1108204"/>
                  <a:pt x="1683130" y="1108204"/>
                  <a:pt x="1683130" y="1108204"/>
                </a:cubicBezTo>
                <a:cubicBezTo>
                  <a:pt x="1697860" y="1106241"/>
                  <a:pt x="1697860" y="1106241"/>
                  <a:pt x="1697860" y="1106241"/>
                </a:cubicBezTo>
                <a:cubicBezTo>
                  <a:pt x="1689022" y="1097407"/>
                  <a:pt x="1689022" y="1091518"/>
                  <a:pt x="1689022" y="1084646"/>
                </a:cubicBezTo>
                <a:cubicBezTo>
                  <a:pt x="1690986" y="1077776"/>
                  <a:pt x="1695896" y="1073849"/>
                  <a:pt x="1701788" y="1071886"/>
                </a:cubicBezTo>
                <a:cubicBezTo>
                  <a:pt x="1705716" y="1059125"/>
                  <a:pt x="1705716" y="1052254"/>
                  <a:pt x="1708662" y="1048328"/>
                </a:cubicBezTo>
                <a:lnTo>
                  <a:pt x="1708662" y="1043420"/>
                </a:lnTo>
                <a:close/>
              </a:path>
            </a:pathLst>
          </a:custGeom>
          <a:solidFill>
            <a:srgbClr val="00A758"/>
          </a:solidFill>
          <a:ln w="9808"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13ED6A2F-2BB5-C5A2-E8D3-4E1806AB6CC5}"/>
              </a:ext>
            </a:extLst>
          </p:cNvPr>
          <p:cNvSpPr/>
          <p:nvPr/>
        </p:nvSpPr>
        <p:spPr>
          <a:xfrm>
            <a:off x="5264657" y="3314013"/>
            <a:ext cx="1046800" cy="461342"/>
          </a:xfrm>
          <a:custGeom>
            <a:avLst/>
            <a:gdLst>
              <a:gd name="connsiteX0" fmla="*/ 1002611 w 1046800"/>
              <a:gd name="connsiteY0" fmla="*/ 3926 h 461342"/>
              <a:gd name="connsiteX1" fmla="*/ 1002611 w 1046800"/>
              <a:gd name="connsiteY1" fmla="*/ 1963 h 461342"/>
              <a:gd name="connsiteX2" fmla="*/ 1000648 w 1046800"/>
              <a:gd name="connsiteY2" fmla="*/ 1963 h 461342"/>
              <a:gd name="connsiteX3" fmla="*/ 998683 w 1046800"/>
              <a:gd name="connsiteY3" fmla="*/ 0 h 461342"/>
              <a:gd name="connsiteX4" fmla="*/ 994755 w 1046800"/>
              <a:gd name="connsiteY4" fmla="*/ 0 h 461342"/>
              <a:gd name="connsiteX5" fmla="*/ 843529 w 1046800"/>
              <a:gd name="connsiteY5" fmla="*/ 32392 h 461342"/>
              <a:gd name="connsiteX6" fmla="*/ 569554 w 1046800"/>
              <a:gd name="connsiteY6" fmla="*/ 84416 h 461342"/>
              <a:gd name="connsiteX7" fmla="*/ 474301 w 1046800"/>
              <a:gd name="connsiteY7" fmla="*/ 102084 h 461342"/>
              <a:gd name="connsiteX8" fmla="*/ 304417 w 1046800"/>
              <a:gd name="connsiteY8" fmla="*/ 121716 h 461342"/>
              <a:gd name="connsiteX9" fmla="*/ 300489 w 1046800"/>
              <a:gd name="connsiteY9" fmla="*/ 121716 h 461342"/>
              <a:gd name="connsiteX10" fmla="*/ 298525 w 1046800"/>
              <a:gd name="connsiteY10" fmla="*/ 121716 h 461342"/>
              <a:gd name="connsiteX11" fmla="*/ 298525 w 1046800"/>
              <a:gd name="connsiteY11" fmla="*/ 123679 h 461342"/>
              <a:gd name="connsiteX12" fmla="*/ 296561 w 1046800"/>
              <a:gd name="connsiteY12" fmla="*/ 138403 h 461342"/>
              <a:gd name="connsiteX13" fmla="*/ 300489 w 1046800"/>
              <a:gd name="connsiteY13" fmla="*/ 145274 h 461342"/>
              <a:gd name="connsiteX14" fmla="*/ 300489 w 1046800"/>
              <a:gd name="connsiteY14" fmla="*/ 147237 h 461342"/>
              <a:gd name="connsiteX15" fmla="*/ 298525 w 1046800"/>
              <a:gd name="connsiteY15" fmla="*/ 149200 h 461342"/>
              <a:gd name="connsiteX16" fmla="*/ 285759 w 1046800"/>
              <a:gd name="connsiteY16" fmla="*/ 149200 h 461342"/>
              <a:gd name="connsiteX17" fmla="*/ 276921 w 1046800"/>
              <a:gd name="connsiteY17" fmla="*/ 158035 h 461342"/>
              <a:gd name="connsiteX18" fmla="*/ 264155 w 1046800"/>
              <a:gd name="connsiteY18" fmla="*/ 188463 h 461342"/>
              <a:gd name="connsiteX19" fmla="*/ 255317 w 1046800"/>
              <a:gd name="connsiteY19" fmla="*/ 192390 h 461342"/>
              <a:gd name="connsiteX20" fmla="*/ 253353 w 1046800"/>
              <a:gd name="connsiteY20" fmla="*/ 192390 h 461342"/>
              <a:gd name="connsiteX21" fmla="*/ 251389 w 1046800"/>
              <a:gd name="connsiteY21" fmla="*/ 192390 h 461342"/>
              <a:gd name="connsiteX22" fmla="*/ 245497 w 1046800"/>
              <a:gd name="connsiteY22" fmla="*/ 186500 h 461342"/>
              <a:gd name="connsiteX23" fmla="*/ 241569 w 1046800"/>
              <a:gd name="connsiteY23" fmla="*/ 186500 h 461342"/>
              <a:gd name="connsiteX24" fmla="*/ 234696 w 1046800"/>
              <a:gd name="connsiteY24" fmla="*/ 190427 h 461342"/>
              <a:gd name="connsiteX25" fmla="*/ 232732 w 1046800"/>
              <a:gd name="connsiteY25" fmla="*/ 192390 h 461342"/>
              <a:gd name="connsiteX26" fmla="*/ 228803 w 1046800"/>
              <a:gd name="connsiteY26" fmla="*/ 192390 h 461342"/>
              <a:gd name="connsiteX27" fmla="*/ 219966 w 1046800"/>
              <a:gd name="connsiteY27" fmla="*/ 199261 h 461342"/>
              <a:gd name="connsiteX28" fmla="*/ 211128 w 1046800"/>
              <a:gd name="connsiteY28" fmla="*/ 216929 h 461342"/>
              <a:gd name="connsiteX29" fmla="*/ 211128 w 1046800"/>
              <a:gd name="connsiteY29" fmla="*/ 218892 h 461342"/>
              <a:gd name="connsiteX30" fmla="*/ 202290 w 1046800"/>
              <a:gd name="connsiteY30" fmla="*/ 222819 h 461342"/>
              <a:gd name="connsiteX31" fmla="*/ 200326 w 1046800"/>
              <a:gd name="connsiteY31" fmla="*/ 222819 h 461342"/>
              <a:gd name="connsiteX32" fmla="*/ 193452 w 1046800"/>
              <a:gd name="connsiteY32" fmla="*/ 222819 h 461342"/>
              <a:gd name="connsiteX33" fmla="*/ 191488 w 1046800"/>
              <a:gd name="connsiteY33" fmla="*/ 220856 h 461342"/>
              <a:gd name="connsiteX34" fmla="*/ 191488 w 1046800"/>
              <a:gd name="connsiteY34" fmla="*/ 212021 h 461342"/>
              <a:gd name="connsiteX35" fmla="*/ 191488 w 1046800"/>
              <a:gd name="connsiteY35" fmla="*/ 210058 h 461342"/>
              <a:gd name="connsiteX36" fmla="*/ 184614 w 1046800"/>
              <a:gd name="connsiteY36" fmla="*/ 212021 h 461342"/>
              <a:gd name="connsiteX37" fmla="*/ 173812 w 1046800"/>
              <a:gd name="connsiteY37" fmla="*/ 218892 h 461342"/>
              <a:gd name="connsiteX38" fmla="*/ 171848 w 1046800"/>
              <a:gd name="connsiteY38" fmla="*/ 231653 h 461342"/>
              <a:gd name="connsiteX39" fmla="*/ 171848 w 1046800"/>
              <a:gd name="connsiteY39" fmla="*/ 233616 h 461342"/>
              <a:gd name="connsiteX40" fmla="*/ 169884 w 1046800"/>
              <a:gd name="connsiteY40" fmla="*/ 233616 h 461342"/>
              <a:gd name="connsiteX41" fmla="*/ 163010 w 1046800"/>
              <a:gd name="connsiteY41" fmla="*/ 229690 h 461342"/>
              <a:gd name="connsiteX42" fmla="*/ 159082 w 1046800"/>
              <a:gd name="connsiteY42" fmla="*/ 229690 h 461342"/>
              <a:gd name="connsiteX43" fmla="*/ 159082 w 1046800"/>
              <a:gd name="connsiteY43" fmla="*/ 231653 h 461342"/>
              <a:gd name="connsiteX44" fmla="*/ 161047 w 1046800"/>
              <a:gd name="connsiteY44" fmla="*/ 238524 h 461342"/>
              <a:gd name="connsiteX45" fmla="*/ 161047 w 1046800"/>
              <a:gd name="connsiteY45" fmla="*/ 240487 h 461342"/>
              <a:gd name="connsiteX46" fmla="*/ 152208 w 1046800"/>
              <a:gd name="connsiteY46" fmla="*/ 258156 h 461342"/>
              <a:gd name="connsiteX47" fmla="*/ 150244 w 1046800"/>
              <a:gd name="connsiteY47" fmla="*/ 258156 h 461342"/>
              <a:gd name="connsiteX48" fmla="*/ 139443 w 1046800"/>
              <a:gd name="connsiteY48" fmla="*/ 260119 h 461342"/>
              <a:gd name="connsiteX49" fmla="*/ 130604 w 1046800"/>
              <a:gd name="connsiteY49" fmla="*/ 264045 h 461342"/>
              <a:gd name="connsiteX50" fmla="*/ 126677 w 1046800"/>
              <a:gd name="connsiteY50" fmla="*/ 267971 h 461342"/>
              <a:gd name="connsiteX51" fmla="*/ 126677 w 1046800"/>
              <a:gd name="connsiteY51" fmla="*/ 269935 h 461342"/>
              <a:gd name="connsiteX52" fmla="*/ 119803 w 1046800"/>
              <a:gd name="connsiteY52" fmla="*/ 271898 h 461342"/>
              <a:gd name="connsiteX53" fmla="*/ 115875 w 1046800"/>
              <a:gd name="connsiteY53" fmla="*/ 282695 h 461342"/>
              <a:gd name="connsiteX54" fmla="*/ 113911 w 1046800"/>
              <a:gd name="connsiteY54" fmla="*/ 282695 h 461342"/>
              <a:gd name="connsiteX55" fmla="*/ 109983 w 1046800"/>
              <a:gd name="connsiteY55" fmla="*/ 284658 h 461342"/>
              <a:gd name="connsiteX56" fmla="*/ 90343 w 1046800"/>
              <a:gd name="connsiteY56" fmla="*/ 299382 h 461342"/>
              <a:gd name="connsiteX57" fmla="*/ 90343 w 1046800"/>
              <a:gd name="connsiteY57" fmla="*/ 301345 h 461342"/>
              <a:gd name="connsiteX58" fmla="*/ 83469 w 1046800"/>
              <a:gd name="connsiteY58" fmla="*/ 301345 h 461342"/>
              <a:gd name="connsiteX59" fmla="*/ 81505 w 1046800"/>
              <a:gd name="connsiteY59" fmla="*/ 301345 h 461342"/>
              <a:gd name="connsiteX60" fmla="*/ 74631 w 1046800"/>
              <a:gd name="connsiteY60" fmla="*/ 301345 h 461342"/>
              <a:gd name="connsiteX61" fmla="*/ 59901 w 1046800"/>
              <a:gd name="connsiteY61" fmla="*/ 305272 h 461342"/>
              <a:gd name="connsiteX62" fmla="*/ 51064 w 1046800"/>
              <a:gd name="connsiteY62" fmla="*/ 312143 h 461342"/>
              <a:gd name="connsiteX63" fmla="*/ 49099 w 1046800"/>
              <a:gd name="connsiteY63" fmla="*/ 312143 h 461342"/>
              <a:gd name="connsiteX64" fmla="*/ 45171 w 1046800"/>
              <a:gd name="connsiteY64" fmla="*/ 314106 h 461342"/>
              <a:gd name="connsiteX65" fmla="*/ 30441 w 1046800"/>
              <a:gd name="connsiteY65" fmla="*/ 331774 h 461342"/>
              <a:gd name="connsiteX66" fmla="*/ 32406 w 1046800"/>
              <a:gd name="connsiteY66" fmla="*/ 335700 h 461342"/>
              <a:gd name="connsiteX67" fmla="*/ 30441 w 1046800"/>
              <a:gd name="connsiteY67" fmla="*/ 353369 h 461342"/>
              <a:gd name="connsiteX68" fmla="*/ 28478 w 1046800"/>
              <a:gd name="connsiteY68" fmla="*/ 353369 h 461342"/>
              <a:gd name="connsiteX69" fmla="*/ 21604 w 1046800"/>
              <a:gd name="connsiteY69" fmla="*/ 360240 h 461342"/>
              <a:gd name="connsiteX70" fmla="*/ 14730 w 1046800"/>
              <a:gd name="connsiteY70" fmla="*/ 362203 h 461342"/>
              <a:gd name="connsiteX71" fmla="*/ 7856 w 1046800"/>
              <a:gd name="connsiteY71" fmla="*/ 362203 h 461342"/>
              <a:gd name="connsiteX72" fmla="*/ 3928 w 1046800"/>
              <a:gd name="connsiteY72" fmla="*/ 360240 h 461342"/>
              <a:gd name="connsiteX73" fmla="*/ 0 w 1046800"/>
              <a:gd name="connsiteY73" fmla="*/ 364166 h 461342"/>
              <a:gd name="connsiteX74" fmla="*/ 0 w 1046800"/>
              <a:gd name="connsiteY74" fmla="*/ 368093 h 461342"/>
              <a:gd name="connsiteX75" fmla="*/ 0 w 1046800"/>
              <a:gd name="connsiteY75" fmla="*/ 385761 h 461342"/>
              <a:gd name="connsiteX76" fmla="*/ 146317 w 1046800"/>
              <a:gd name="connsiteY76" fmla="*/ 364166 h 461342"/>
              <a:gd name="connsiteX77" fmla="*/ 150244 w 1046800"/>
              <a:gd name="connsiteY77" fmla="*/ 364166 h 461342"/>
              <a:gd name="connsiteX78" fmla="*/ 164974 w 1046800"/>
              <a:gd name="connsiteY78" fmla="*/ 371037 h 461342"/>
              <a:gd name="connsiteX79" fmla="*/ 190506 w 1046800"/>
              <a:gd name="connsiteY79" fmla="*/ 358277 h 461342"/>
              <a:gd name="connsiteX80" fmla="*/ 199344 w 1046800"/>
              <a:gd name="connsiteY80" fmla="*/ 358277 h 461342"/>
              <a:gd name="connsiteX81" fmla="*/ 199344 w 1046800"/>
              <a:gd name="connsiteY81" fmla="*/ 354351 h 461342"/>
              <a:gd name="connsiteX82" fmla="*/ 201308 w 1046800"/>
              <a:gd name="connsiteY82" fmla="*/ 352387 h 461342"/>
              <a:gd name="connsiteX83" fmla="*/ 205236 w 1046800"/>
              <a:gd name="connsiteY83" fmla="*/ 352387 h 461342"/>
              <a:gd name="connsiteX84" fmla="*/ 226839 w 1046800"/>
              <a:gd name="connsiteY84" fmla="*/ 341590 h 461342"/>
              <a:gd name="connsiteX85" fmla="*/ 226839 w 1046800"/>
              <a:gd name="connsiteY85" fmla="*/ 339627 h 461342"/>
              <a:gd name="connsiteX86" fmla="*/ 230768 w 1046800"/>
              <a:gd name="connsiteY86" fmla="*/ 339627 h 461342"/>
              <a:gd name="connsiteX87" fmla="*/ 234696 w 1046800"/>
              <a:gd name="connsiteY87" fmla="*/ 335700 h 461342"/>
              <a:gd name="connsiteX88" fmla="*/ 234696 w 1046800"/>
              <a:gd name="connsiteY88" fmla="*/ 333737 h 461342"/>
              <a:gd name="connsiteX89" fmla="*/ 236659 w 1046800"/>
              <a:gd name="connsiteY89" fmla="*/ 333737 h 461342"/>
              <a:gd name="connsiteX90" fmla="*/ 238623 w 1046800"/>
              <a:gd name="connsiteY90" fmla="*/ 335700 h 461342"/>
              <a:gd name="connsiteX91" fmla="*/ 240587 w 1046800"/>
              <a:gd name="connsiteY91" fmla="*/ 335700 h 461342"/>
              <a:gd name="connsiteX92" fmla="*/ 244516 w 1046800"/>
              <a:gd name="connsiteY92" fmla="*/ 335700 h 461342"/>
              <a:gd name="connsiteX93" fmla="*/ 251389 w 1046800"/>
              <a:gd name="connsiteY93" fmla="*/ 333737 h 461342"/>
              <a:gd name="connsiteX94" fmla="*/ 406544 w 1046800"/>
              <a:gd name="connsiteY94" fmla="*/ 316069 h 461342"/>
              <a:gd name="connsiteX95" fmla="*/ 408507 w 1046800"/>
              <a:gd name="connsiteY95" fmla="*/ 318032 h 461342"/>
              <a:gd name="connsiteX96" fmla="*/ 412436 w 1046800"/>
              <a:gd name="connsiteY96" fmla="*/ 324903 h 461342"/>
              <a:gd name="connsiteX97" fmla="*/ 412436 w 1046800"/>
              <a:gd name="connsiteY97" fmla="*/ 326866 h 461342"/>
              <a:gd name="connsiteX98" fmla="*/ 408507 w 1046800"/>
              <a:gd name="connsiteY98" fmla="*/ 333737 h 461342"/>
              <a:gd name="connsiteX99" fmla="*/ 410472 w 1046800"/>
              <a:gd name="connsiteY99" fmla="*/ 333737 h 461342"/>
              <a:gd name="connsiteX100" fmla="*/ 421274 w 1046800"/>
              <a:gd name="connsiteY100" fmla="*/ 322940 h 461342"/>
              <a:gd name="connsiteX101" fmla="*/ 423237 w 1046800"/>
              <a:gd name="connsiteY101" fmla="*/ 322940 h 461342"/>
              <a:gd name="connsiteX102" fmla="*/ 425201 w 1046800"/>
              <a:gd name="connsiteY102" fmla="*/ 322940 h 461342"/>
              <a:gd name="connsiteX103" fmla="*/ 446805 w 1046800"/>
              <a:gd name="connsiteY103" fmla="*/ 344535 h 461342"/>
              <a:gd name="connsiteX104" fmla="*/ 446805 w 1046800"/>
              <a:gd name="connsiteY104" fmla="*/ 346498 h 461342"/>
              <a:gd name="connsiteX105" fmla="*/ 448769 w 1046800"/>
              <a:gd name="connsiteY105" fmla="*/ 364166 h 461342"/>
              <a:gd name="connsiteX106" fmla="*/ 589194 w 1046800"/>
              <a:gd name="connsiteY106" fmla="*/ 342572 h 461342"/>
              <a:gd name="connsiteX107" fmla="*/ 591158 w 1046800"/>
              <a:gd name="connsiteY107" fmla="*/ 342572 h 461342"/>
              <a:gd name="connsiteX108" fmla="*/ 755150 w 1046800"/>
              <a:gd name="connsiteY108" fmla="*/ 461343 h 461342"/>
              <a:gd name="connsiteX109" fmla="*/ 757114 w 1046800"/>
              <a:gd name="connsiteY109" fmla="*/ 461343 h 461342"/>
              <a:gd name="connsiteX110" fmla="*/ 763988 w 1046800"/>
              <a:gd name="connsiteY110" fmla="*/ 461343 h 461342"/>
              <a:gd name="connsiteX111" fmla="*/ 762024 w 1046800"/>
              <a:gd name="connsiteY111" fmla="*/ 461343 h 461342"/>
              <a:gd name="connsiteX112" fmla="*/ 772826 w 1046800"/>
              <a:gd name="connsiteY112" fmla="*/ 457417 h 461342"/>
              <a:gd name="connsiteX113" fmla="*/ 774790 w 1046800"/>
              <a:gd name="connsiteY113" fmla="*/ 455453 h 461342"/>
              <a:gd name="connsiteX114" fmla="*/ 776754 w 1046800"/>
              <a:gd name="connsiteY114" fmla="*/ 448582 h 461342"/>
              <a:gd name="connsiteX115" fmla="*/ 780682 w 1046800"/>
              <a:gd name="connsiteY115" fmla="*/ 444656 h 461342"/>
              <a:gd name="connsiteX116" fmla="*/ 784610 w 1046800"/>
              <a:gd name="connsiteY116" fmla="*/ 451527 h 461342"/>
              <a:gd name="connsiteX117" fmla="*/ 784610 w 1046800"/>
              <a:gd name="connsiteY117" fmla="*/ 453490 h 461342"/>
              <a:gd name="connsiteX118" fmla="*/ 791483 w 1046800"/>
              <a:gd name="connsiteY118" fmla="*/ 451527 h 461342"/>
              <a:gd name="connsiteX119" fmla="*/ 793447 w 1046800"/>
              <a:gd name="connsiteY119" fmla="*/ 451527 h 461342"/>
              <a:gd name="connsiteX120" fmla="*/ 795412 w 1046800"/>
              <a:gd name="connsiteY120" fmla="*/ 449564 h 461342"/>
              <a:gd name="connsiteX121" fmla="*/ 795412 w 1046800"/>
              <a:gd name="connsiteY121" fmla="*/ 441711 h 461342"/>
              <a:gd name="connsiteX122" fmla="*/ 802286 w 1046800"/>
              <a:gd name="connsiteY122" fmla="*/ 441711 h 461342"/>
              <a:gd name="connsiteX123" fmla="*/ 804250 w 1046800"/>
              <a:gd name="connsiteY123" fmla="*/ 445637 h 461342"/>
              <a:gd name="connsiteX124" fmla="*/ 806213 w 1046800"/>
              <a:gd name="connsiteY124" fmla="*/ 447601 h 461342"/>
              <a:gd name="connsiteX125" fmla="*/ 810141 w 1046800"/>
              <a:gd name="connsiteY125" fmla="*/ 445637 h 461342"/>
              <a:gd name="connsiteX126" fmla="*/ 817015 w 1046800"/>
              <a:gd name="connsiteY126" fmla="*/ 445637 h 461342"/>
              <a:gd name="connsiteX127" fmla="*/ 825853 w 1046800"/>
              <a:gd name="connsiteY127" fmla="*/ 447601 h 461342"/>
              <a:gd name="connsiteX128" fmla="*/ 825853 w 1046800"/>
              <a:gd name="connsiteY128" fmla="*/ 445637 h 461342"/>
              <a:gd name="connsiteX129" fmla="*/ 827817 w 1046800"/>
              <a:gd name="connsiteY129" fmla="*/ 438767 h 461342"/>
              <a:gd name="connsiteX130" fmla="*/ 831745 w 1046800"/>
              <a:gd name="connsiteY130" fmla="*/ 429932 h 461342"/>
              <a:gd name="connsiteX131" fmla="*/ 831745 w 1046800"/>
              <a:gd name="connsiteY131" fmla="*/ 426006 h 461342"/>
              <a:gd name="connsiteX132" fmla="*/ 831745 w 1046800"/>
              <a:gd name="connsiteY132" fmla="*/ 422080 h 461342"/>
              <a:gd name="connsiteX133" fmla="*/ 827817 w 1046800"/>
              <a:gd name="connsiteY133" fmla="*/ 411282 h 461342"/>
              <a:gd name="connsiteX134" fmla="*/ 825853 w 1046800"/>
              <a:gd name="connsiteY134" fmla="*/ 402448 h 461342"/>
              <a:gd name="connsiteX135" fmla="*/ 825853 w 1046800"/>
              <a:gd name="connsiteY135" fmla="*/ 400485 h 461342"/>
              <a:gd name="connsiteX136" fmla="*/ 827817 w 1046800"/>
              <a:gd name="connsiteY136" fmla="*/ 398522 h 461342"/>
              <a:gd name="connsiteX137" fmla="*/ 829781 w 1046800"/>
              <a:gd name="connsiteY137" fmla="*/ 398522 h 461342"/>
              <a:gd name="connsiteX138" fmla="*/ 833709 w 1046800"/>
              <a:gd name="connsiteY138" fmla="*/ 405393 h 461342"/>
              <a:gd name="connsiteX139" fmla="*/ 835673 w 1046800"/>
              <a:gd name="connsiteY139" fmla="*/ 412264 h 461342"/>
              <a:gd name="connsiteX140" fmla="*/ 837637 w 1046800"/>
              <a:gd name="connsiteY140" fmla="*/ 419135 h 461342"/>
              <a:gd name="connsiteX141" fmla="*/ 837637 w 1046800"/>
              <a:gd name="connsiteY141" fmla="*/ 417172 h 461342"/>
              <a:gd name="connsiteX142" fmla="*/ 837637 w 1046800"/>
              <a:gd name="connsiteY142" fmla="*/ 410301 h 461342"/>
              <a:gd name="connsiteX143" fmla="*/ 837637 w 1046800"/>
              <a:gd name="connsiteY143" fmla="*/ 406374 h 461342"/>
              <a:gd name="connsiteX144" fmla="*/ 839601 w 1046800"/>
              <a:gd name="connsiteY144" fmla="*/ 404411 h 461342"/>
              <a:gd name="connsiteX145" fmla="*/ 837637 w 1046800"/>
              <a:gd name="connsiteY145" fmla="*/ 402448 h 461342"/>
              <a:gd name="connsiteX146" fmla="*/ 837637 w 1046800"/>
              <a:gd name="connsiteY146" fmla="*/ 400485 h 461342"/>
              <a:gd name="connsiteX147" fmla="*/ 839601 w 1046800"/>
              <a:gd name="connsiteY147" fmla="*/ 398522 h 461342"/>
              <a:gd name="connsiteX148" fmla="*/ 839601 w 1046800"/>
              <a:gd name="connsiteY148" fmla="*/ 396558 h 461342"/>
              <a:gd name="connsiteX149" fmla="*/ 839601 w 1046800"/>
              <a:gd name="connsiteY149" fmla="*/ 392632 h 461342"/>
              <a:gd name="connsiteX150" fmla="*/ 843529 w 1046800"/>
              <a:gd name="connsiteY150" fmla="*/ 392632 h 461342"/>
              <a:gd name="connsiteX151" fmla="*/ 843529 w 1046800"/>
              <a:gd name="connsiteY151" fmla="*/ 390669 h 461342"/>
              <a:gd name="connsiteX152" fmla="*/ 845493 w 1046800"/>
              <a:gd name="connsiteY152" fmla="*/ 386743 h 461342"/>
              <a:gd name="connsiteX153" fmla="*/ 847457 w 1046800"/>
              <a:gd name="connsiteY153" fmla="*/ 384780 h 461342"/>
              <a:gd name="connsiteX154" fmla="*/ 845493 w 1046800"/>
              <a:gd name="connsiteY154" fmla="*/ 382816 h 461342"/>
              <a:gd name="connsiteX155" fmla="*/ 849421 w 1046800"/>
              <a:gd name="connsiteY155" fmla="*/ 375945 h 461342"/>
              <a:gd name="connsiteX156" fmla="*/ 853349 w 1046800"/>
              <a:gd name="connsiteY156" fmla="*/ 372019 h 461342"/>
              <a:gd name="connsiteX157" fmla="*/ 853349 w 1046800"/>
              <a:gd name="connsiteY157" fmla="*/ 365148 h 461342"/>
              <a:gd name="connsiteX158" fmla="*/ 857277 w 1046800"/>
              <a:gd name="connsiteY158" fmla="*/ 367111 h 461342"/>
              <a:gd name="connsiteX159" fmla="*/ 861205 w 1046800"/>
              <a:gd name="connsiteY159" fmla="*/ 360240 h 461342"/>
              <a:gd name="connsiteX160" fmla="*/ 859241 w 1046800"/>
              <a:gd name="connsiteY160" fmla="*/ 358277 h 461342"/>
              <a:gd name="connsiteX161" fmla="*/ 859241 w 1046800"/>
              <a:gd name="connsiteY161" fmla="*/ 354351 h 461342"/>
              <a:gd name="connsiteX162" fmla="*/ 863169 w 1046800"/>
              <a:gd name="connsiteY162" fmla="*/ 354351 h 461342"/>
              <a:gd name="connsiteX163" fmla="*/ 865133 w 1046800"/>
              <a:gd name="connsiteY163" fmla="*/ 356314 h 461342"/>
              <a:gd name="connsiteX164" fmla="*/ 869061 w 1046800"/>
              <a:gd name="connsiteY164" fmla="*/ 349443 h 461342"/>
              <a:gd name="connsiteX165" fmla="*/ 875935 w 1046800"/>
              <a:gd name="connsiteY165" fmla="*/ 340608 h 461342"/>
              <a:gd name="connsiteX166" fmla="*/ 879862 w 1046800"/>
              <a:gd name="connsiteY166" fmla="*/ 338645 h 461342"/>
              <a:gd name="connsiteX167" fmla="*/ 883791 w 1046800"/>
              <a:gd name="connsiteY167" fmla="*/ 336682 h 461342"/>
              <a:gd name="connsiteX168" fmla="*/ 883791 w 1046800"/>
              <a:gd name="connsiteY168" fmla="*/ 334719 h 461342"/>
              <a:gd name="connsiteX169" fmla="*/ 879862 w 1046800"/>
              <a:gd name="connsiteY169" fmla="*/ 334719 h 461342"/>
              <a:gd name="connsiteX170" fmla="*/ 877899 w 1046800"/>
              <a:gd name="connsiteY170" fmla="*/ 332756 h 461342"/>
              <a:gd name="connsiteX171" fmla="*/ 877899 w 1046800"/>
              <a:gd name="connsiteY171" fmla="*/ 330793 h 461342"/>
              <a:gd name="connsiteX172" fmla="*/ 877899 w 1046800"/>
              <a:gd name="connsiteY172" fmla="*/ 328829 h 461342"/>
              <a:gd name="connsiteX173" fmla="*/ 867097 w 1046800"/>
              <a:gd name="connsiteY173" fmla="*/ 328829 h 461342"/>
              <a:gd name="connsiteX174" fmla="*/ 877899 w 1046800"/>
              <a:gd name="connsiteY174" fmla="*/ 321958 h 461342"/>
              <a:gd name="connsiteX175" fmla="*/ 881826 w 1046800"/>
              <a:gd name="connsiteY175" fmla="*/ 321958 h 461342"/>
              <a:gd name="connsiteX176" fmla="*/ 881826 w 1046800"/>
              <a:gd name="connsiteY176" fmla="*/ 319995 h 461342"/>
              <a:gd name="connsiteX177" fmla="*/ 877899 w 1046800"/>
              <a:gd name="connsiteY177" fmla="*/ 316069 h 461342"/>
              <a:gd name="connsiteX178" fmla="*/ 873971 w 1046800"/>
              <a:gd name="connsiteY178" fmla="*/ 319995 h 461342"/>
              <a:gd name="connsiteX179" fmla="*/ 872007 w 1046800"/>
              <a:gd name="connsiteY179" fmla="*/ 305272 h 461342"/>
              <a:gd name="connsiteX180" fmla="*/ 878881 w 1046800"/>
              <a:gd name="connsiteY180" fmla="*/ 303308 h 461342"/>
              <a:gd name="connsiteX181" fmla="*/ 878881 w 1046800"/>
              <a:gd name="connsiteY181" fmla="*/ 305272 h 461342"/>
              <a:gd name="connsiteX182" fmla="*/ 885755 w 1046800"/>
              <a:gd name="connsiteY182" fmla="*/ 303308 h 461342"/>
              <a:gd name="connsiteX183" fmla="*/ 887719 w 1046800"/>
              <a:gd name="connsiteY183" fmla="*/ 312143 h 461342"/>
              <a:gd name="connsiteX184" fmla="*/ 898520 w 1046800"/>
              <a:gd name="connsiteY184" fmla="*/ 320977 h 461342"/>
              <a:gd name="connsiteX185" fmla="*/ 891646 w 1046800"/>
              <a:gd name="connsiteY185" fmla="*/ 322940 h 461342"/>
              <a:gd name="connsiteX186" fmla="*/ 889682 w 1046800"/>
              <a:gd name="connsiteY186" fmla="*/ 326866 h 461342"/>
              <a:gd name="connsiteX187" fmla="*/ 896556 w 1046800"/>
              <a:gd name="connsiteY187" fmla="*/ 328829 h 461342"/>
              <a:gd name="connsiteX188" fmla="*/ 905394 w 1046800"/>
              <a:gd name="connsiteY188" fmla="*/ 318032 h 461342"/>
              <a:gd name="connsiteX189" fmla="*/ 903430 w 1046800"/>
              <a:gd name="connsiteY189" fmla="*/ 311161 h 461342"/>
              <a:gd name="connsiteX190" fmla="*/ 907359 w 1046800"/>
              <a:gd name="connsiteY190" fmla="*/ 311161 h 461342"/>
              <a:gd name="connsiteX191" fmla="*/ 909322 w 1046800"/>
              <a:gd name="connsiteY191" fmla="*/ 313124 h 461342"/>
              <a:gd name="connsiteX192" fmla="*/ 909322 w 1046800"/>
              <a:gd name="connsiteY192" fmla="*/ 311161 h 461342"/>
              <a:gd name="connsiteX193" fmla="*/ 905394 w 1046800"/>
              <a:gd name="connsiteY193" fmla="*/ 307235 h 461342"/>
              <a:gd name="connsiteX194" fmla="*/ 905394 w 1046800"/>
              <a:gd name="connsiteY194" fmla="*/ 303308 h 461342"/>
              <a:gd name="connsiteX195" fmla="*/ 914232 w 1046800"/>
              <a:gd name="connsiteY195" fmla="*/ 307235 h 461342"/>
              <a:gd name="connsiteX196" fmla="*/ 916196 w 1046800"/>
              <a:gd name="connsiteY196" fmla="*/ 305272 h 461342"/>
              <a:gd name="connsiteX197" fmla="*/ 909322 w 1046800"/>
              <a:gd name="connsiteY197" fmla="*/ 298400 h 461342"/>
              <a:gd name="connsiteX198" fmla="*/ 909322 w 1046800"/>
              <a:gd name="connsiteY198" fmla="*/ 296437 h 461342"/>
              <a:gd name="connsiteX199" fmla="*/ 909322 w 1046800"/>
              <a:gd name="connsiteY199" fmla="*/ 289566 h 461342"/>
              <a:gd name="connsiteX200" fmla="*/ 922088 w 1046800"/>
              <a:gd name="connsiteY200" fmla="*/ 298400 h 461342"/>
              <a:gd name="connsiteX201" fmla="*/ 924052 w 1046800"/>
              <a:gd name="connsiteY201" fmla="*/ 302327 h 461342"/>
              <a:gd name="connsiteX202" fmla="*/ 922088 w 1046800"/>
              <a:gd name="connsiteY202" fmla="*/ 304290 h 461342"/>
              <a:gd name="connsiteX203" fmla="*/ 928962 w 1046800"/>
              <a:gd name="connsiteY203" fmla="*/ 300364 h 461342"/>
              <a:gd name="connsiteX204" fmla="*/ 935836 w 1046800"/>
              <a:gd name="connsiteY204" fmla="*/ 298400 h 461342"/>
              <a:gd name="connsiteX205" fmla="*/ 935836 w 1046800"/>
              <a:gd name="connsiteY205" fmla="*/ 296437 h 461342"/>
              <a:gd name="connsiteX206" fmla="*/ 933872 w 1046800"/>
              <a:gd name="connsiteY206" fmla="*/ 294474 h 461342"/>
              <a:gd name="connsiteX207" fmla="*/ 935836 w 1046800"/>
              <a:gd name="connsiteY207" fmla="*/ 294474 h 461342"/>
              <a:gd name="connsiteX208" fmla="*/ 955476 w 1046800"/>
              <a:gd name="connsiteY208" fmla="*/ 292511 h 461342"/>
              <a:gd name="connsiteX209" fmla="*/ 964314 w 1046800"/>
              <a:gd name="connsiteY209" fmla="*/ 290548 h 461342"/>
              <a:gd name="connsiteX210" fmla="*/ 957440 w 1046800"/>
              <a:gd name="connsiteY210" fmla="*/ 288585 h 461342"/>
              <a:gd name="connsiteX211" fmla="*/ 959404 w 1046800"/>
              <a:gd name="connsiteY211" fmla="*/ 284658 h 461342"/>
              <a:gd name="connsiteX212" fmla="*/ 961368 w 1046800"/>
              <a:gd name="connsiteY212" fmla="*/ 282695 h 461342"/>
              <a:gd name="connsiteX213" fmla="*/ 963332 w 1046800"/>
              <a:gd name="connsiteY213" fmla="*/ 280732 h 461342"/>
              <a:gd name="connsiteX214" fmla="*/ 967260 w 1046800"/>
              <a:gd name="connsiteY214" fmla="*/ 273861 h 461342"/>
              <a:gd name="connsiteX215" fmla="*/ 971188 w 1046800"/>
              <a:gd name="connsiteY215" fmla="*/ 280732 h 461342"/>
              <a:gd name="connsiteX216" fmla="*/ 971188 w 1046800"/>
              <a:gd name="connsiteY216" fmla="*/ 273861 h 461342"/>
              <a:gd name="connsiteX217" fmla="*/ 975116 w 1046800"/>
              <a:gd name="connsiteY217" fmla="*/ 273861 h 461342"/>
              <a:gd name="connsiteX218" fmla="*/ 979044 w 1046800"/>
              <a:gd name="connsiteY218" fmla="*/ 275824 h 461342"/>
              <a:gd name="connsiteX219" fmla="*/ 981008 w 1046800"/>
              <a:gd name="connsiteY219" fmla="*/ 275824 h 461342"/>
              <a:gd name="connsiteX220" fmla="*/ 984935 w 1046800"/>
              <a:gd name="connsiteY220" fmla="*/ 277787 h 461342"/>
              <a:gd name="connsiteX221" fmla="*/ 984935 w 1046800"/>
              <a:gd name="connsiteY221" fmla="*/ 281714 h 461342"/>
              <a:gd name="connsiteX222" fmla="*/ 982971 w 1046800"/>
              <a:gd name="connsiteY222" fmla="*/ 283677 h 461342"/>
              <a:gd name="connsiteX223" fmla="*/ 986899 w 1046800"/>
              <a:gd name="connsiteY223" fmla="*/ 283677 h 461342"/>
              <a:gd name="connsiteX224" fmla="*/ 988864 w 1046800"/>
              <a:gd name="connsiteY224" fmla="*/ 283677 h 461342"/>
              <a:gd name="connsiteX225" fmla="*/ 986899 w 1046800"/>
              <a:gd name="connsiteY225" fmla="*/ 281714 h 461342"/>
              <a:gd name="connsiteX226" fmla="*/ 984935 w 1046800"/>
              <a:gd name="connsiteY226" fmla="*/ 281714 h 461342"/>
              <a:gd name="connsiteX227" fmla="*/ 986899 w 1046800"/>
              <a:gd name="connsiteY227" fmla="*/ 274843 h 461342"/>
              <a:gd name="connsiteX228" fmla="*/ 986899 w 1046800"/>
              <a:gd name="connsiteY228" fmla="*/ 267971 h 461342"/>
              <a:gd name="connsiteX229" fmla="*/ 990828 w 1046800"/>
              <a:gd name="connsiteY229" fmla="*/ 274843 h 461342"/>
              <a:gd name="connsiteX230" fmla="*/ 992791 w 1046800"/>
              <a:gd name="connsiteY230" fmla="*/ 274843 h 461342"/>
              <a:gd name="connsiteX231" fmla="*/ 992791 w 1046800"/>
              <a:gd name="connsiteY231" fmla="*/ 267971 h 461342"/>
              <a:gd name="connsiteX232" fmla="*/ 994755 w 1046800"/>
              <a:gd name="connsiteY232" fmla="*/ 266008 h 461342"/>
              <a:gd name="connsiteX233" fmla="*/ 994755 w 1046800"/>
              <a:gd name="connsiteY233" fmla="*/ 262082 h 461342"/>
              <a:gd name="connsiteX234" fmla="*/ 996719 w 1046800"/>
              <a:gd name="connsiteY234" fmla="*/ 258156 h 461342"/>
              <a:gd name="connsiteX235" fmla="*/ 996719 w 1046800"/>
              <a:gd name="connsiteY235" fmla="*/ 256193 h 461342"/>
              <a:gd name="connsiteX236" fmla="*/ 1000648 w 1046800"/>
              <a:gd name="connsiteY236" fmla="*/ 256193 h 461342"/>
              <a:gd name="connsiteX237" fmla="*/ 1000648 w 1046800"/>
              <a:gd name="connsiteY237" fmla="*/ 258156 h 461342"/>
              <a:gd name="connsiteX238" fmla="*/ 1002611 w 1046800"/>
              <a:gd name="connsiteY238" fmla="*/ 258156 h 461342"/>
              <a:gd name="connsiteX239" fmla="*/ 1002611 w 1046800"/>
              <a:gd name="connsiteY239" fmla="*/ 256193 h 461342"/>
              <a:gd name="connsiteX240" fmla="*/ 1000648 w 1046800"/>
              <a:gd name="connsiteY240" fmla="*/ 256193 h 461342"/>
              <a:gd name="connsiteX241" fmla="*/ 1000648 w 1046800"/>
              <a:gd name="connsiteY241" fmla="*/ 252266 h 461342"/>
              <a:gd name="connsiteX242" fmla="*/ 996719 w 1046800"/>
              <a:gd name="connsiteY242" fmla="*/ 254229 h 461342"/>
              <a:gd name="connsiteX243" fmla="*/ 992791 w 1046800"/>
              <a:gd name="connsiteY243" fmla="*/ 252266 h 461342"/>
              <a:gd name="connsiteX244" fmla="*/ 990828 w 1046800"/>
              <a:gd name="connsiteY244" fmla="*/ 256193 h 461342"/>
              <a:gd name="connsiteX245" fmla="*/ 986899 w 1046800"/>
              <a:gd name="connsiteY245" fmla="*/ 254229 h 461342"/>
              <a:gd name="connsiteX246" fmla="*/ 986899 w 1046800"/>
              <a:gd name="connsiteY246" fmla="*/ 252266 h 461342"/>
              <a:gd name="connsiteX247" fmla="*/ 980025 w 1046800"/>
              <a:gd name="connsiteY247" fmla="*/ 250303 h 461342"/>
              <a:gd name="connsiteX248" fmla="*/ 978061 w 1046800"/>
              <a:gd name="connsiteY248" fmla="*/ 248340 h 461342"/>
              <a:gd name="connsiteX249" fmla="*/ 978061 w 1046800"/>
              <a:gd name="connsiteY249" fmla="*/ 246377 h 461342"/>
              <a:gd name="connsiteX250" fmla="*/ 976098 w 1046800"/>
              <a:gd name="connsiteY250" fmla="*/ 248340 h 461342"/>
              <a:gd name="connsiteX251" fmla="*/ 980025 w 1046800"/>
              <a:gd name="connsiteY251" fmla="*/ 250303 h 461342"/>
              <a:gd name="connsiteX252" fmla="*/ 983954 w 1046800"/>
              <a:gd name="connsiteY252" fmla="*/ 252266 h 461342"/>
              <a:gd name="connsiteX253" fmla="*/ 985918 w 1046800"/>
              <a:gd name="connsiteY253" fmla="*/ 256193 h 461342"/>
              <a:gd name="connsiteX254" fmla="*/ 985918 w 1046800"/>
              <a:gd name="connsiteY254" fmla="*/ 265027 h 461342"/>
              <a:gd name="connsiteX255" fmla="*/ 977080 w 1046800"/>
              <a:gd name="connsiteY255" fmla="*/ 263064 h 461342"/>
              <a:gd name="connsiteX256" fmla="*/ 973151 w 1046800"/>
              <a:gd name="connsiteY256" fmla="*/ 261100 h 461342"/>
              <a:gd name="connsiteX257" fmla="*/ 975116 w 1046800"/>
              <a:gd name="connsiteY257" fmla="*/ 257174 h 461342"/>
              <a:gd name="connsiteX258" fmla="*/ 971188 w 1046800"/>
              <a:gd name="connsiteY258" fmla="*/ 257174 h 461342"/>
              <a:gd name="connsiteX259" fmla="*/ 969224 w 1046800"/>
              <a:gd name="connsiteY259" fmla="*/ 253248 h 461342"/>
              <a:gd name="connsiteX260" fmla="*/ 969224 w 1046800"/>
              <a:gd name="connsiteY260" fmla="*/ 251285 h 461342"/>
              <a:gd name="connsiteX261" fmla="*/ 967260 w 1046800"/>
              <a:gd name="connsiteY261" fmla="*/ 251285 h 461342"/>
              <a:gd name="connsiteX262" fmla="*/ 965296 w 1046800"/>
              <a:gd name="connsiteY262" fmla="*/ 253248 h 461342"/>
              <a:gd name="connsiteX263" fmla="*/ 969224 w 1046800"/>
              <a:gd name="connsiteY263" fmla="*/ 257174 h 461342"/>
              <a:gd name="connsiteX264" fmla="*/ 969224 w 1046800"/>
              <a:gd name="connsiteY264" fmla="*/ 261100 h 461342"/>
              <a:gd name="connsiteX265" fmla="*/ 967260 w 1046800"/>
              <a:gd name="connsiteY265" fmla="*/ 265027 h 461342"/>
              <a:gd name="connsiteX266" fmla="*/ 963332 w 1046800"/>
              <a:gd name="connsiteY266" fmla="*/ 268953 h 461342"/>
              <a:gd name="connsiteX267" fmla="*/ 959404 w 1046800"/>
              <a:gd name="connsiteY267" fmla="*/ 268953 h 461342"/>
              <a:gd name="connsiteX268" fmla="*/ 959404 w 1046800"/>
              <a:gd name="connsiteY268" fmla="*/ 265027 h 461342"/>
              <a:gd name="connsiteX269" fmla="*/ 961368 w 1046800"/>
              <a:gd name="connsiteY269" fmla="*/ 261100 h 461342"/>
              <a:gd name="connsiteX270" fmla="*/ 957440 w 1046800"/>
              <a:gd name="connsiteY270" fmla="*/ 265027 h 461342"/>
              <a:gd name="connsiteX271" fmla="*/ 955476 w 1046800"/>
              <a:gd name="connsiteY271" fmla="*/ 265027 h 461342"/>
              <a:gd name="connsiteX272" fmla="*/ 955476 w 1046800"/>
              <a:gd name="connsiteY272" fmla="*/ 268953 h 461342"/>
              <a:gd name="connsiteX273" fmla="*/ 951548 w 1046800"/>
              <a:gd name="connsiteY273" fmla="*/ 268953 h 461342"/>
              <a:gd name="connsiteX274" fmla="*/ 949584 w 1046800"/>
              <a:gd name="connsiteY274" fmla="*/ 265027 h 461342"/>
              <a:gd name="connsiteX275" fmla="*/ 949584 w 1046800"/>
              <a:gd name="connsiteY275" fmla="*/ 263064 h 461342"/>
              <a:gd name="connsiteX276" fmla="*/ 947620 w 1046800"/>
              <a:gd name="connsiteY276" fmla="*/ 263064 h 461342"/>
              <a:gd name="connsiteX277" fmla="*/ 947620 w 1046800"/>
              <a:gd name="connsiteY277" fmla="*/ 266990 h 461342"/>
              <a:gd name="connsiteX278" fmla="*/ 940746 w 1046800"/>
              <a:gd name="connsiteY278" fmla="*/ 270916 h 461342"/>
              <a:gd name="connsiteX279" fmla="*/ 938782 w 1046800"/>
              <a:gd name="connsiteY279" fmla="*/ 262082 h 461342"/>
              <a:gd name="connsiteX280" fmla="*/ 938782 w 1046800"/>
              <a:gd name="connsiteY280" fmla="*/ 268953 h 461342"/>
              <a:gd name="connsiteX281" fmla="*/ 931908 w 1046800"/>
              <a:gd name="connsiteY281" fmla="*/ 268953 h 461342"/>
              <a:gd name="connsiteX282" fmla="*/ 931908 w 1046800"/>
              <a:gd name="connsiteY282" fmla="*/ 265027 h 461342"/>
              <a:gd name="connsiteX283" fmla="*/ 925034 w 1046800"/>
              <a:gd name="connsiteY283" fmla="*/ 263064 h 461342"/>
              <a:gd name="connsiteX284" fmla="*/ 928962 w 1046800"/>
              <a:gd name="connsiteY284" fmla="*/ 261100 h 461342"/>
              <a:gd name="connsiteX285" fmla="*/ 920124 w 1046800"/>
              <a:gd name="connsiteY285" fmla="*/ 257174 h 461342"/>
              <a:gd name="connsiteX286" fmla="*/ 913250 w 1046800"/>
              <a:gd name="connsiteY286" fmla="*/ 246377 h 461342"/>
              <a:gd name="connsiteX287" fmla="*/ 909322 w 1046800"/>
              <a:gd name="connsiteY287" fmla="*/ 250303 h 461342"/>
              <a:gd name="connsiteX288" fmla="*/ 907359 w 1046800"/>
              <a:gd name="connsiteY288" fmla="*/ 248340 h 461342"/>
              <a:gd name="connsiteX289" fmla="*/ 907359 w 1046800"/>
              <a:gd name="connsiteY289" fmla="*/ 250303 h 461342"/>
              <a:gd name="connsiteX290" fmla="*/ 900485 w 1046800"/>
              <a:gd name="connsiteY290" fmla="*/ 250303 h 461342"/>
              <a:gd name="connsiteX291" fmla="*/ 900485 w 1046800"/>
              <a:gd name="connsiteY291" fmla="*/ 246377 h 461342"/>
              <a:gd name="connsiteX292" fmla="*/ 907359 w 1046800"/>
              <a:gd name="connsiteY292" fmla="*/ 244413 h 461342"/>
              <a:gd name="connsiteX293" fmla="*/ 909322 w 1046800"/>
              <a:gd name="connsiteY293" fmla="*/ 242450 h 461342"/>
              <a:gd name="connsiteX294" fmla="*/ 907359 w 1046800"/>
              <a:gd name="connsiteY294" fmla="*/ 240487 h 461342"/>
              <a:gd name="connsiteX295" fmla="*/ 900485 w 1046800"/>
              <a:gd name="connsiteY295" fmla="*/ 238524 h 461342"/>
              <a:gd name="connsiteX296" fmla="*/ 900485 w 1046800"/>
              <a:gd name="connsiteY296" fmla="*/ 231653 h 461342"/>
              <a:gd name="connsiteX297" fmla="*/ 904412 w 1046800"/>
              <a:gd name="connsiteY297" fmla="*/ 231653 h 461342"/>
              <a:gd name="connsiteX298" fmla="*/ 908340 w 1046800"/>
              <a:gd name="connsiteY298" fmla="*/ 233616 h 461342"/>
              <a:gd name="connsiteX299" fmla="*/ 917178 w 1046800"/>
              <a:gd name="connsiteY299" fmla="*/ 240487 h 461342"/>
              <a:gd name="connsiteX300" fmla="*/ 919142 w 1046800"/>
              <a:gd name="connsiteY300" fmla="*/ 244413 h 461342"/>
              <a:gd name="connsiteX301" fmla="*/ 921106 w 1046800"/>
              <a:gd name="connsiteY301" fmla="*/ 244413 h 461342"/>
              <a:gd name="connsiteX302" fmla="*/ 923070 w 1046800"/>
              <a:gd name="connsiteY302" fmla="*/ 246377 h 461342"/>
              <a:gd name="connsiteX303" fmla="*/ 925034 w 1046800"/>
              <a:gd name="connsiteY303" fmla="*/ 246377 h 461342"/>
              <a:gd name="connsiteX304" fmla="*/ 926998 w 1046800"/>
              <a:gd name="connsiteY304" fmla="*/ 246377 h 461342"/>
              <a:gd name="connsiteX305" fmla="*/ 930926 w 1046800"/>
              <a:gd name="connsiteY305" fmla="*/ 250303 h 461342"/>
              <a:gd name="connsiteX306" fmla="*/ 932890 w 1046800"/>
              <a:gd name="connsiteY306" fmla="*/ 250303 h 461342"/>
              <a:gd name="connsiteX307" fmla="*/ 936818 w 1046800"/>
              <a:gd name="connsiteY307" fmla="*/ 250303 h 461342"/>
              <a:gd name="connsiteX308" fmla="*/ 940746 w 1046800"/>
              <a:gd name="connsiteY308" fmla="*/ 252266 h 461342"/>
              <a:gd name="connsiteX309" fmla="*/ 942710 w 1046800"/>
              <a:gd name="connsiteY309" fmla="*/ 252266 h 461342"/>
              <a:gd name="connsiteX310" fmla="*/ 944674 w 1046800"/>
              <a:gd name="connsiteY310" fmla="*/ 252266 h 461342"/>
              <a:gd name="connsiteX311" fmla="*/ 942710 w 1046800"/>
              <a:gd name="connsiteY311" fmla="*/ 250303 h 461342"/>
              <a:gd name="connsiteX312" fmla="*/ 938782 w 1046800"/>
              <a:gd name="connsiteY312" fmla="*/ 248340 h 461342"/>
              <a:gd name="connsiteX313" fmla="*/ 942710 w 1046800"/>
              <a:gd name="connsiteY313" fmla="*/ 244413 h 461342"/>
              <a:gd name="connsiteX314" fmla="*/ 946638 w 1046800"/>
              <a:gd name="connsiteY314" fmla="*/ 246377 h 461342"/>
              <a:gd name="connsiteX315" fmla="*/ 948602 w 1046800"/>
              <a:gd name="connsiteY315" fmla="*/ 244413 h 461342"/>
              <a:gd name="connsiteX316" fmla="*/ 952530 w 1046800"/>
              <a:gd name="connsiteY316" fmla="*/ 242450 h 461342"/>
              <a:gd name="connsiteX317" fmla="*/ 952530 w 1046800"/>
              <a:gd name="connsiteY317" fmla="*/ 238524 h 461342"/>
              <a:gd name="connsiteX318" fmla="*/ 954494 w 1046800"/>
              <a:gd name="connsiteY318" fmla="*/ 238524 h 461342"/>
              <a:gd name="connsiteX319" fmla="*/ 952530 w 1046800"/>
              <a:gd name="connsiteY319" fmla="*/ 234598 h 461342"/>
              <a:gd name="connsiteX320" fmla="*/ 954494 w 1046800"/>
              <a:gd name="connsiteY320" fmla="*/ 232635 h 461342"/>
              <a:gd name="connsiteX321" fmla="*/ 954494 w 1046800"/>
              <a:gd name="connsiteY321" fmla="*/ 228708 h 461342"/>
              <a:gd name="connsiteX322" fmla="*/ 952530 w 1046800"/>
              <a:gd name="connsiteY322" fmla="*/ 228708 h 461342"/>
              <a:gd name="connsiteX323" fmla="*/ 952530 w 1046800"/>
              <a:gd name="connsiteY323" fmla="*/ 230671 h 461342"/>
              <a:gd name="connsiteX324" fmla="*/ 950566 w 1046800"/>
              <a:gd name="connsiteY324" fmla="*/ 230671 h 461342"/>
              <a:gd name="connsiteX325" fmla="*/ 948602 w 1046800"/>
              <a:gd name="connsiteY325" fmla="*/ 230671 h 461342"/>
              <a:gd name="connsiteX326" fmla="*/ 948602 w 1046800"/>
              <a:gd name="connsiteY326" fmla="*/ 234598 h 461342"/>
              <a:gd name="connsiteX327" fmla="*/ 944674 w 1046800"/>
              <a:gd name="connsiteY327" fmla="*/ 234598 h 461342"/>
              <a:gd name="connsiteX328" fmla="*/ 942710 w 1046800"/>
              <a:gd name="connsiteY328" fmla="*/ 230671 h 461342"/>
              <a:gd name="connsiteX329" fmla="*/ 942710 w 1046800"/>
              <a:gd name="connsiteY329" fmla="*/ 228708 h 461342"/>
              <a:gd name="connsiteX330" fmla="*/ 944674 w 1046800"/>
              <a:gd name="connsiteY330" fmla="*/ 224782 h 461342"/>
              <a:gd name="connsiteX331" fmla="*/ 946638 w 1046800"/>
              <a:gd name="connsiteY331" fmla="*/ 224782 h 461342"/>
              <a:gd name="connsiteX332" fmla="*/ 948602 w 1046800"/>
              <a:gd name="connsiteY332" fmla="*/ 222819 h 461342"/>
              <a:gd name="connsiteX333" fmla="*/ 948602 w 1046800"/>
              <a:gd name="connsiteY333" fmla="*/ 220856 h 461342"/>
              <a:gd name="connsiteX334" fmla="*/ 952530 w 1046800"/>
              <a:gd name="connsiteY334" fmla="*/ 218892 h 461342"/>
              <a:gd name="connsiteX335" fmla="*/ 954494 w 1046800"/>
              <a:gd name="connsiteY335" fmla="*/ 218892 h 461342"/>
              <a:gd name="connsiteX336" fmla="*/ 954494 w 1046800"/>
              <a:gd name="connsiteY336" fmla="*/ 216929 h 461342"/>
              <a:gd name="connsiteX337" fmla="*/ 956458 w 1046800"/>
              <a:gd name="connsiteY337" fmla="*/ 214966 h 461342"/>
              <a:gd name="connsiteX338" fmla="*/ 956458 w 1046800"/>
              <a:gd name="connsiteY338" fmla="*/ 213003 h 461342"/>
              <a:gd name="connsiteX339" fmla="*/ 956458 w 1046800"/>
              <a:gd name="connsiteY339" fmla="*/ 211040 h 461342"/>
              <a:gd name="connsiteX340" fmla="*/ 960386 w 1046800"/>
              <a:gd name="connsiteY340" fmla="*/ 209077 h 461342"/>
              <a:gd name="connsiteX341" fmla="*/ 964314 w 1046800"/>
              <a:gd name="connsiteY341" fmla="*/ 209077 h 461342"/>
              <a:gd name="connsiteX342" fmla="*/ 964314 w 1046800"/>
              <a:gd name="connsiteY342" fmla="*/ 207114 h 461342"/>
              <a:gd name="connsiteX343" fmla="*/ 966278 w 1046800"/>
              <a:gd name="connsiteY343" fmla="*/ 207114 h 461342"/>
              <a:gd name="connsiteX344" fmla="*/ 964314 w 1046800"/>
              <a:gd name="connsiteY344" fmla="*/ 205150 h 461342"/>
              <a:gd name="connsiteX345" fmla="*/ 960386 w 1046800"/>
              <a:gd name="connsiteY345" fmla="*/ 205150 h 461342"/>
              <a:gd name="connsiteX346" fmla="*/ 958422 w 1046800"/>
              <a:gd name="connsiteY346" fmla="*/ 203187 h 461342"/>
              <a:gd name="connsiteX347" fmla="*/ 958422 w 1046800"/>
              <a:gd name="connsiteY347" fmla="*/ 205150 h 461342"/>
              <a:gd name="connsiteX348" fmla="*/ 958422 w 1046800"/>
              <a:gd name="connsiteY348" fmla="*/ 209077 h 461342"/>
              <a:gd name="connsiteX349" fmla="*/ 954494 w 1046800"/>
              <a:gd name="connsiteY349" fmla="*/ 211040 h 461342"/>
              <a:gd name="connsiteX350" fmla="*/ 952530 w 1046800"/>
              <a:gd name="connsiteY350" fmla="*/ 211040 h 461342"/>
              <a:gd name="connsiteX351" fmla="*/ 948602 w 1046800"/>
              <a:gd name="connsiteY351" fmla="*/ 211040 h 461342"/>
              <a:gd name="connsiteX352" fmla="*/ 946638 w 1046800"/>
              <a:gd name="connsiteY352" fmla="*/ 209077 h 461342"/>
              <a:gd name="connsiteX353" fmla="*/ 946638 w 1046800"/>
              <a:gd name="connsiteY353" fmla="*/ 205150 h 461342"/>
              <a:gd name="connsiteX354" fmla="*/ 948602 w 1046800"/>
              <a:gd name="connsiteY354" fmla="*/ 203187 h 461342"/>
              <a:gd name="connsiteX355" fmla="*/ 950566 w 1046800"/>
              <a:gd name="connsiteY355" fmla="*/ 203187 h 461342"/>
              <a:gd name="connsiteX356" fmla="*/ 950566 w 1046800"/>
              <a:gd name="connsiteY356" fmla="*/ 201224 h 461342"/>
              <a:gd name="connsiteX357" fmla="*/ 948602 w 1046800"/>
              <a:gd name="connsiteY357" fmla="*/ 201224 h 461342"/>
              <a:gd name="connsiteX358" fmla="*/ 946638 w 1046800"/>
              <a:gd name="connsiteY358" fmla="*/ 201224 h 461342"/>
              <a:gd name="connsiteX359" fmla="*/ 944674 w 1046800"/>
              <a:gd name="connsiteY359" fmla="*/ 201224 h 461342"/>
              <a:gd name="connsiteX360" fmla="*/ 940746 w 1046800"/>
              <a:gd name="connsiteY360" fmla="*/ 208095 h 461342"/>
              <a:gd name="connsiteX361" fmla="*/ 931908 w 1046800"/>
              <a:gd name="connsiteY361" fmla="*/ 212021 h 461342"/>
              <a:gd name="connsiteX362" fmla="*/ 931908 w 1046800"/>
              <a:gd name="connsiteY362" fmla="*/ 205150 h 461342"/>
              <a:gd name="connsiteX363" fmla="*/ 933872 w 1046800"/>
              <a:gd name="connsiteY363" fmla="*/ 201224 h 461342"/>
              <a:gd name="connsiteX364" fmla="*/ 935836 w 1046800"/>
              <a:gd name="connsiteY364" fmla="*/ 199261 h 461342"/>
              <a:gd name="connsiteX365" fmla="*/ 928962 w 1046800"/>
              <a:gd name="connsiteY365" fmla="*/ 197298 h 461342"/>
              <a:gd name="connsiteX366" fmla="*/ 928962 w 1046800"/>
              <a:gd name="connsiteY366" fmla="*/ 199261 h 461342"/>
              <a:gd name="connsiteX367" fmla="*/ 922088 w 1046800"/>
              <a:gd name="connsiteY367" fmla="*/ 203187 h 461342"/>
              <a:gd name="connsiteX368" fmla="*/ 918160 w 1046800"/>
              <a:gd name="connsiteY368" fmla="*/ 199261 h 461342"/>
              <a:gd name="connsiteX369" fmla="*/ 920124 w 1046800"/>
              <a:gd name="connsiteY369" fmla="*/ 197298 h 461342"/>
              <a:gd name="connsiteX370" fmla="*/ 920124 w 1046800"/>
              <a:gd name="connsiteY370" fmla="*/ 193371 h 461342"/>
              <a:gd name="connsiteX371" fmla="*/ 916196 w 1046800"/>
              <a:gd name="connsiteY371" fmla="*/ 193371 h 461342"/>
              <a:gd name="connsiteX372" fmla="*/ 914232 w 1046800"/>
              <a:gd name="connsiteY372" fmla="*/ 195334 h 461342"/>
              <a:gd name="connsiteX373" fmla="*/ 912269 w 1046800"/>
              <a:gd name="connsiteY373" fmla="*/ 195334 h 461342"/>
              <a:gd name="connsiteX374" fmla="*/ 910304 w 1046800"/>
              <a:gd name="connsiteY374" fmla="*/ 193371 h 461342"/>
              <a:gd name="connsiteX375" fmla="*/ 912269 w 1046800"/>
              <a:gd name="connsiteY375" fmla="*/ 200242 h 461342"/>
              <a:gd name="connsiteX376" fmla="*/ 908340 w 1046800"/>
              <a:gd name="connsiteY376" fmla="*/ 202206 h 461342"/>
              <a:gd name="connsiteX377" fmla="*/ 904412 w 1046800"/>
              <a:gd name="connsiteY377" fmla="*/ 202206 h 461342"/>
              <a:gd name="connsiteX378" fmla="*/ 902449 w 1046800"/>
              <a:gd name="connsiteY378" fmla="*/ 195334 h 461342"/>
              <a:gd name="connsiteX379" fmla="*/ 902449 w 1046800"/>
              <a:gd name="connsiteY379" fmla="*/ 188463 h 461342"/>
              <a:gd name="connsiteX380" fmla="*/ 891646 w 1046800"/>
              <a:gd name="connsiteY380" fmla="*/ 186500 h 461342"/>
              <a:gd name="connsiteX381" fmla="*/ 887719 w 1046800"/>
              <a:gd name="connsiteY381" fmla="*/ 182574 h 461342"/>
              <a:gd name="connsiteX382" fmla="*/ 885755 w 1046800"/>
              <a:gd name="connsiteY382" fmla="*/ 182574 h 461342"/>
              <a:gd name="connsiteX383" fmla="*/ 881826 w 1046800"/>
              <a:gd name="connsiteY383" fmla="*/ 180611 h 461342"/>
              <a:gd name="connsiteX384" fmla="*/ 872989 w 1046800"/>
              <a:gd name="connsiteY384" fmla="*/ 173740 h 461342"/>
              <a:gd name="connsiteX385" fmla="*/ 887719 w 1046800"/>
              <a:gd name="connsiteY385" fmla="*/ 173740 h 461342"/>
              <a:gd name="connsiteX386" fmla="*/ 889682 w 1046800"/>
              <a:gd name="connsiteY386" fmla="*/ 175703 h 461342"/>
              <a:gd name="connsiteX387" fmla="*/ 891646 w 1046800"/>
              <a:gd name="connsiteY387" fmla="*/ 175703 h 461342"/>
              <a:gd name="connsiteX388" fmla="*/ 898520 w 1046800"/>
              <a:gd name="connsiteY388" fmla="*/ 177666 h 461342"/>
              <a:gd name="connsiteX389" fmla="*/ 902449 w 1046800"/>
              <a:gd name="connsiteY389" fmla="*/ 181592 h 461342"/>
              <a:gd name="connsiteX390" fmla="*/ 904412 w 1046800"/>
              <a:gd name="connsiteY390" fmla="*/ 183556 h 461342"/>
              <a:gd name="connsiteX391" fmla="*/ 906376 w 1046800"/>
              <a:gd name="connsiteY391" fmla="*/ 181592 h 461342"/>
              <a:gd name="connsiteX392" fmla="*/ 908340 w 1046800"/>
              <a:gd name="connsiteY392" fmla="*/ 183556 h 461342"/>
              <a:gd name="connsiteX393" fmla="*/ 910304 w 1046800"/>
              <a:gd name="connsiteY393" fmla="*/ 181592 h 461342"/>
              <a:gd name="connsiteX394" fmla="*/ 912269 w 1046800"/>
              <a:gd name="connsiteY394" fmla="*/ 183556 h 461342"/>
              <a:gd name="connsiteX395" fmla="*/ 916196 w 1046800"/>
              <a:gd name="connsiteY395" fmla="*/ 183556 h 461342"/>
              <a:gd name="connsiteX396" fmla="*/ 920124 w 1046800"/>
              <a:gd name="connsiteY396" fmla="*/ 183556 h 461342"/>
              <a:gd name="connsiteX397" fmla="*/ 922088 w 1046800"/>
              <a:gd name="connsiteY397" fmla="*/ 181592 h 461342"/>
              <a:gd name="connsiteX398" fmla="*/ 924052 w 1046800"/>
              <a:gd name="connsiteY398" fmla="*/ 179629 h 461342"/>
              <a:gd name="connsiteX399" fmla="*/ 927980 w 1046800"/>
              <a:gd name="connsiteY399" fmla="*/ 179629 h 461342"/>
              <a:gd name="connsiteX400" fmla="*/ 927980 w 1046800"/>
              <a:gd name="connsiteY400" fmla="*/ 183556 h 461342"/>
              <a:gd name="connsiteX401" fmla="*/ 927980 w 1046800"/>
              <a:gd name="connsiteY401" fmla="*/ 185519 h 461342"/>
              <a:gd name="connsiteX402" fmla="*/ 929944 w 1046800"/>
              <a:gd name="connsiteY402" fmla="*/ 185519 h 461342"/>
              <a:gd name="connsiteX403" fmla="*/ 931908 w 1046800"/>
              <a:gd name="connsiteY403" fmla="*/ 185519 h 461342"/>
              <a:gd name="connsiteX404" fmla="*/ 935836 w 1046800"/>
              <a:gd name="connsiteY404" fmla="*/ 181592 h 461342"/>
              <a:gd name="connsiteX405" fmla="*/ 937800 w 1046800"/>
              <a:gd name="connsiteY405" fmla="*/ 183556 h 461342"/>
              <a:gd name="connsiteX406" fmla="*/ 935836 w 1046800"/>
              <a:gd name="connsiteY406" fmla="*/ 181592 h 461342"/>
              <a:gd name="connsiteX407" fmla="*/ 942710 w 1046800"/>
              <a:gd name="connsiteY407" fmla="*/ 179629 h 461342"/>
              <a:gd name="connsiteX408" fmla="*/ 946638 w 1046800"/>
              <a:gd name="connsiteY408" fmla="*/ 177666 h 461342"/>
              <a:gd name="connsiteX409" fmla="*/ 944674 w 1046800"/>
              <a:gd name="connsiteY409" fmla="*/ 177666 h 461342"/>
              <a:gd name="connsiteX410" fmla="*/ 940746 w 1046800"/>
              <a:gd name="connsiteY410" fmla="*/ 179629 h 461342"/>
              <a:gd name="connsiteX411" fmla="*/ 938782 w 1046800"/>
              <a:gd name="connsiteY411" fmla="*/ 177666 h 461342"/>
              <a:gd name="connsiteX412" fmla="*/ 936818 w 1046800"/>
              <a:gd name="connsiteY412" fmla="*/ 177666 h 461342"/>
              <a:gd name="connsiteX413" fmla="*/ 936818 w 1046800"/>
              <a:gd name="connsiteY413" fmla="*/ 175703 h 461342"/>
              <a:gd name="connsiteX414" fmla="*/ 940746 w 1046800"/>
              <a:gd name="connsiteY414" fmla="*/ 171777 h 461342"/>
              <a:gd name="connsiteX415" fmla="*/ 936818 w 1046800"/>
              <a:gd name="connsiteY415" fmla="*/ 169813 h 461342"/>
              <a:gd name="connsiteX416" fmla="*/ 936818 w 1046800"/>
              <a:gd name="connsiteY416" fmla="*/ 165887 h 461342"/>
              <a:gd name="connsiteX417" fmla="*/ 938782 w 1046800"/>
              <a:gd name="connsiteY417" fmla="*/ 161961 h 461342"/>
              <a:gd name="connsiteX418" fmla="*/ 945656 w 1046800"/>
              <a:gd name="connsiteY418" fmla="*/ 165887 h 461342"/>
              <a:gd name="connsiteX419" fmla="*/ 947620 w 1046800"/>
              <a:gd name="connsiteY419" fmla="*/ 167850 h 461342"/>
              <a:gd name="connsiteX420" fmla="*/ 949584 w 1046800"/>
              <a:gd name="connsiteY420" fmla="*/ 165887 h 461342"/>
              <a:gd name="connsiteX421" fmla="*/ 951548 w 1046800"/>
              <a:gd name="connsiteY421" fmla="*/ 165887 h 461342"/>
              <a:gd name="connsiteX422" fmla="*/ 953512 w 1046800"/>
              <a:gd name="connsiteY422" fmla="*/ 165887 h 461342"/>
              <a:gd name="connsiteX423" fmla="*/ 955476 w 1046800"/>
              <a:gd name="connsiteY423" fmla="*/ 165887 h 461342"/>
              <a:gd name="connsiteX424" fmla="*/ 959404 w 1046800"/>
              <a:gd name="connsiteY424" fmla="*/ 165887 h 461342"/>
              <a:gd name="connsiteX425" fmla="*/ 950566 w 1046800"/>
              <a:gd name="connsiteY425" fmla="*/ 159016 h 461342"/>
              <a:gd name="connsiteX426" fmla="*/ 957440 w 1046800"/>
              <a:gd name="connsiteY426" fmla="*/ 157053 h 461342"/>
              <a:gd name="connsiteX427" fmla="*/ 964314 w 1046800"/>
              <a:gd name="connsiteY427" fmla="*/ 159016 h 461342"/>
              <a:gd name="connsiteX428" fmla="*/ 968241 w 1046800"/>
              <a:gd name="connsiteY428" fmla="*/ 159016 h 461342"/>
              <a:gd name="connsiteX429" fmla="*/ 968241 w 1046800"/>
              <a:gd name="connsiteY429" fmla="*/ 162942 h 461342"/>
              <a:gd name="connsiteX430" fmla="*/ 966278 w 1046800"/>
              <a:gd name="connsiteY430" fmla="*/ 164906 h 461342"/>
              <a:gd name="connsiteX431" fmla="*/ 966278 w 1046800"/>
              <a:gd name="connsiteY431" fmla="*/ 166869 h 461342"/>
              <a:gd name="connsiteX432" fmla="*/ 966278 w 1046800"/>
              <a:gd name="connsiteY432" fmla="*/ 168832 h 461342"/>
              <a:gd name="connsiteX433" fmla="*/ 966278 w 1046800"/>
              <a:gd name="connsiteY433" fmla="*/ 170795 h 461342"/>
              <a:gd name="connsiteX434" fmla="*/ 964314 w 1046800"/>
              <a:gd name="connsiteY434" fmla="*/ 172758 h 461342"/>
              <a:gd name="connsiteX435" fmla="*/ 966278 w 1046800"/>
              <a:gd name="connsiteY435" fmla="*/ 176684 h 461342"/>
              <a:gd name="connsiteX436" fmla="*/ 968241 w 1046800"/>
              <a:gd name="connsiteY436" fmla="*/ 176684 h 461342"/>
              <a:gd name="connsiteX437" fmla="*/ 970206 w 1046800"/>
              <a:gd name="connsiteY437" fmla="*/ 172758 h 461342"/>
              <a:gd name="connsiteX438" fmla="*/ 979044 w 1046800"/>
              <a:gd name="connsiteY438" fmla="*/ 170795 h 461342"/>
              <a:gd name="connsiteX439" fmla="*/ 977080 w 1046800"/>
              <a:gd name="connsiteY439" fmla="*/ 177666 h 461342"/>
              <a:gd name="connsiteX440" fmla="*/ 979044 w 1046800"/>
              <a:gd name="connsiteY440" fmla="*/ 177666 h 461342"/>
              <a:gd name="connsiteX441" fmla="*/ 981008 w 1046800"/>
              <a:gd name="connsiteY441" fmla="*/ 175703 h 461342"/>
              <a:gd name="connsiteX442" fmla="*/ 984935 w 1046800"/>
              <a:gd name="connsiteY442" fmla="*/ 179629 h 461342"/>
              <a:gd name="connsiteX443" fmla="*/ 991809 w 1046800"/>
              <a:gd name="connsiteY443" fmla="*/ 179629 h 461342"/>
              <a:gd name="connsiteX444" fmla="*/ 989845 w 1046800"/>
              <a:gd name="connsiteY444" fmla="*/ 183556 h 461342"/>
              <a:gd name="connsiteX445" fmla="*/ 991809 w 1046800"/>
              <a:gd name="connsiteY445" fmla="*/ 183556 h 461342"/>
              <a:gd name="connsiteX446" fmla="*/ 991809 w 1046800"/>
              <a:gd name="connsiteY446" fmla="*/ 172758 h 461342"/>
              <a:gd name="connsiteX447" fmla="*/ 1002611 w 1046800"/>
              <a:gd name="connsiteY447" fmla="*/ 183556 h 461342"/>
              <a:gd name="connsiteX448" fmla="*/ 1006539 w 1046800"/>
              <a:gd name="connsiteY448" fmla="*/ 183556 h 461342"/>
              <a:gd name="connsiteX449" fmla="*/ 1010467 w 1046800"/>
              <a:gd name="connsiteY449" fmla="*/ 181592 h 461342"/>
              <a:gd name="connsiteX450" fmla="*/ 1012431 w 1046800"/>
              <a:gd name="connsiteY450" fmla="*/ 179629 h 461342"/>
              <a:gd name="connsiteX451" fmla="*/ 1014395 w 1046800"/>
              <a:gd name="connsiteY451" fmla="*/ 177666 h 461342"/>
              <a:gd name="connsiteX452" fmla="*/ 1012431 w 1046800"/>
              <a:gd name="connsiteY452" fmla="*/ 175703 h 461342"/>
              <a:gd name="connsiteX453" fmla="*/ 1012431 w 1046800"/>
              <a:gd name="connsiteY453" fmla="*/ 173740 h 461342"/>
              <a:gd name="connsiteX454" fmla="*/ 1014395 w 1046800"/>
              <a:gd name="connsiteY454" fmla="*/ 169813 h 461342"/>
              <a:gd name="connsiteX455" fmla="*/ 1018323 w 1046800"/>
              <a:gd name="connsiteY455" fmla="*/ 165887 h 461342"/>
              <a:gd name="connsiteX456" fmla="*/ 1020287 w 1046800"/>
              <a:gd name="connsiteY456" fmla="*/ 167850 h 461342"/>
              <a:gd name="connsiteX457" fmla="*/ 1020287 w 1046800"/>
              <a:gd name="connsiteY457" fmla="*/ 165887 h 461342"/>
              <a:gd name="connsiteX458" fmla="*/ 1018323 w 1046800"/>
              <a:gd name="connsiteY458" fmla="*/ 163924 h 461342"/>
              <a:gd name="connsiteX459" fmla="*/ 1018323 w 1046800"/>
              <a:gd name="connsiteY459" fmla="*/ 157053 h 461342"/>
              <a:gd name="connsiteX460" fmla="*/ 1020287 w 1046800"/>
              <a:gd name="connsiteY460" fmla="*/ 155090 h 461342"/>
              <a:gd name="connsiteX461" fmla="*/ 1022251 w 1046800"/>
              <a:gd name="connsiteY461" fmla="*/ 153127 h 461342"/>
              <a:gd name="connsiteX462" fmla="*/ 1026179 w 1046800"/>
              <a:gd name="connsiteY462" fmla="*/ 151163 h 461342"/>
              <a:gd name="connsiteX463" fmla="*/ 1026179 w 1046800"/>
              <a:gd name="connsiteY463" fmla="*/ 147237 h 461342"/>
              <a:gd name="connsiteX464" fmla="*/ 1030107 w 1046800"/>
              <a:gd name="connsiteY464" fmla="*/ 145274 h 461342"/>
              <a:gd name="connsiteX465" fmla="*/ 1028143 w 1046800"/>
              <a:gd name="connsiteY465" fmla="*/ 143311 h 461342"/>
              <a:gd name="connsiteX466" fmla="*/ 1026179 w 1046800"/>
              <a:gd name="connsiteY466" fmla="*/ 139384 h 461342"/>
              <a:gd name="connsiteX467" fmla="*/ 1028143 w 1046800"/>
              <a:gd name="connsiteY467" fmla="*/ 132513 h 461342"/>
              <a:gd name="connsiteX468" fmla="*/ 1032071 w 1046800"/>
              <a:gd name="connsiteY468" fmla="*/ 132513 h 461342"/>
              <a:gd name="connsiteX469" fmla="*/ 1034035 w 1046800"/>
              <a:gd name="connsiteY469" fmla="*/ 136440 h 461342"/>
              <a:gd name="connsiteX470" fmla="*/ 1035999 w 1046800"/>
              <a:gd name="connsiteY470" fmla="*/ 138403 h 461342"/>
              <a:gd name="connsiteX471" fmla="*/ 1042873 w 1046800"/>
              <a:gd name="connsiteY471" fmla="*/ 131532 h 461342"/>
              <a:gd name="connsiteX472" fmla="*/ 1042873 w 1046800"/>
              <a:gd name="connsiteY472" fmla="*/ 135458 h 461342"/>
              <a:gd name="connsiteX473" fmla="*/ 1046801 w 1046800"/>
              <a:gd name="connsiteY473" fmla="*/ 133495 h 461342"/>
              <a:gd name="connsiteX474" fmla="*/ 1039927 w 1046800"/>
              <a:gd name="connsiteY474" fmla="*/ 124661 h 461342"/>
              <a:gd name="connsiteX475" fmla="*/ 1041891 w 1046800"/>
              <a:gd name="connsiteY475" fmla="*/ 117790 h 461342"/>
              <a:gd name="connsiteX476" fmla="*/ 1045819 w 1046800"/>
              <a:gd name="connsiteY476" fmla="*/ 119753 h 461342"/>
              <a:gd name="connsiteX477" fmla="*/ 1041891 w 1046800"/>
              <a:gd name="connsiteY477" fmla="*/ 108955 h 461342"/>
              <a:gd name="connsiteX478" fmla="*/ 1041891 w 1046800"/>
              <a:gd name="connsiteY478" fmla="*/ 105029 h 461342"/>
              <a:gd name="connsiteX479" fmla="*/ 1037963 w 1046800"/>
              <a:gd name="connsiteY479" fmla="*/ 98158 h 461342"/>
              <a:gd name="connsiteX480" fmla="*/ 1035999 w 1046800"/>
              <a:gd name="connsiteY480" fmla="*/ 91287 h 461342"/>
              <a:gd name="connsiteX481" fmla="*/ 1034035 w 1046800"/>
              <a:gd name="connsiteY481" fmla="*/ 89324 h 461342"/>
              <a:gd name="connsiteX482" fmla="*/ 1030107 w 1046800"/>
              <a:gd name="connsiteY482" fmla="*/ 89324 h 461342"/>
              <a:gd name="connsiteX483" fmla="*/ 1040909 w 1046800"/>
              <a:gd name="connsiteY483" fmla="*/ 88342 h 461342"/>
              <a:gd name="connsiteX484" fmla="*/ 1034035 w 1046800"/>
              <a:gd name="connsiteY484" fmla="*/ 86379 h 461342"/>
              <a:gd name="connsiteX485" fmla="*/ 1032071 w 1046800"/>
              <a:gd name="connsiteY485" fmla="*/ 90305 h 461342"/>
              <a:gd name="connsiteX486" fmla="*/ 1030107 w 1046800"/>
              <a:gd name="connsiteY486" fmla="*/ 81471 h 461342"/>
              <a:gd name="connsiteX487" fmla="*/ 1028143 w 1046800"/>
              <a:gd name="connsiteY487" fmla="*/ 81471 h 461342"/>
              <a:gd name="connsiteX488" fmla="*/ 1026179 w 1046800"/>
              <a:gd name="connsiteY488" fmla="*/ 83434 h 461342"/>
              <a:gd name="connsiteX489" fmla="*/ 1028143 w 1046800"/>
              <a:gd name="connsiteY489" fmla="*/ 103066 h 461342"/>
              <a:gd name="connsiteX490" fmla="*/ 1028143 w 1046800"/>
              <a:gd name="connsiteY490" fmla="*/ 115827 h 461342"/>
              <a:gd name="connsiteX491" fmla="*/ 1028143 w 1046800"/>
              <a:gd name="connsiteY491" fmla="*/ 122698 h 461342"/>
              <a:gd name="connsiteX492" fmla="*/ 1024215 w 1046800"/>
              <a:gd name="connsiteY492" fmla="*/ 124661 h 461342"/>
              <a:gd name="connsiteX493" fmla="*/ 1013413 w 1046800"/>
              <a:gd name="connsiteY493" fmla="*/ 124661 h 461342"/>
              <a:gd name="connsiteX494" fmla="*/ 1011449 w 1046800"/>
              <a:gd name="connsiteY494" fmla="*/ 122698 h 461342"/>
              <a:gd name="connsiteX495" fmla="*/ 1009485 w 1046800"/>
              <a:gd name="connsiteY495" fmla="*/ 120734 h 461342"/>
              <a:gd name="connsiteX496" fmla="*/ 1007521 w 1046800"/>
              <a:gd name="connsiteY496" fmla="*/ 120734 h 461342"/>
              <a:gd name="connsiteX497" fmla="*/ 1007521 w 1046800"/>
              <a:gd name="connsiteY497" fmla="*/ 118771 h 461342"/>
              <a:gd name="connsiteX498" fmla="*/ 1005558 w 1046800"/>
              <a:gd name="connsiteY498" fmla="*/ 118771 h 461342"/>
              <a:gd name="connsiteX499" fmla="*/ 1005558 w 1046800"/>
              <a:gd name="connsiteY499" fmla="*/ 116808 h 461342"/>
              <a:gd name="connsiteX500" fmla="*/ 1007521 w 1046800"/>
              <a:gd name="connsiteY500" fmla="*/ 114845 h 461342"/>
              <a:gd name="connsiteX501" fmla="*/ 1009485 w 1046800"/>
              <a:gd name="connsiteY501" fmla="*/ 114845 h 461342"/>
              <a:gd name="connsiteX502" fmla="*/ 1011449 w 1046800"/>
              <a:gd name="connsiteY502" fmla="*/ 114845 h 461342"/>
              <a:gd name="connsiteX503" fmla="*/ 1013413 w 1046800"/>
              <a:gd name="connsiteY503" fmla="*/ 116808 h 461342"/>
              <a:gd name="connsiteX504" fmla="*/ 1015377 w 1046800"/>
              <a:gd name="connsiteY504" fmla="*/ 116808 h 461342"/>
              <a:gd name="connsiteX505" fmla="*/ 1017341 w 1046800"/>
              <a:gd name="connsiteY505" fmla="*/ 114845 h 461342"/>
              <a:gd name="connsiteX506" fmla="*/ 1017341 w 1046800"/>
              <a:gd name="connsiteY506" fmla="*/ 110919 h 461342"/>
              <a:gd name="connsiteX507" fmla="*/ 1015377 w 1046800"/>
              <a:gd name="connsiteY507" fmla="*/ 110919 h 461342"/>
              <a:gd name="connsiteX508" fmla="*/ 1008503 w 1046800"/>
              <a:gd name="connsiteY508" fmla="*/ 106992 h 461342"/>
              <a:gd name="connsiteX509" fmla="*/ 1008503 w 1046800"/>
              <a:gd name="connsiteY509" fmla="*/ 103066 h 461342"/>
              <a:gd name="connsiteX510" fmla="*/ 1015377 w 1046800"/>
              <a:gd name="connsiteY510" fmla="*/ 105029 h 461342"/>
              <a:gd name="connsiteX511" fmla="*/ 1013413 w 1046800"/>
              <a:gd name="connsiteY511" fmla="*/ 96195 h 461342"/>
              <a:gd name="connsiteX512" fmla="*/ 1011449 w 1046800"/>
              <a:gd name="connsiteY512" fmla="*/ 96195 h 461342"/>
              <a:gd name="connsiteX513" fmla="*/ 1009485 w 1046800"/>
              <a:gd name="connsiteY513" fmla="*/ 94232 h 461342"/>
              <a:gd name="connsiteX514" fmla="*/ 1009485 w 1046800"/>
              <a:gd name="connsiteY514" fmla="*/ 90305 h 461342"/>
              <a:gd name="connsiteX515" fmla="*/ 1013413 w 1046800"/>
              <a:gd name="connsiteY515" fmla="*/ 90305 h 461342"/>
              <a:gd name="connsiteX516" fmla="*/ 1015377 w 1046800"/>
              <a:gd name="connsiteY516" fmla="*/ 86379 h 461342"/>
              <a:gd name="connsiteX517" fmla="*/ 1013413 w 1046800"/>
              <a:gd name="connsiteY517" fmla="*/ 88342 h 461342"/>
              <a:gd name="connsiteX518" fmla="*/ 1011449 w 1046800"/>
              <a:gd name="connsiteY518" fmla="*/ 88342 h 461342"/>
              <a:gd name="connsiteX519" fmla="*/ 1007521 w 1046800"/>
              <a:gd name="connsiteY519" fmla="*/ 86379 h 461342"/>
              <a:gd name="connsiteX520" fmla="*/ 1000648 w 1046800"/>
              <a:gd name="connsiteY520" fmla="*/ 79508 h 461342"/>
              <a:gd name="connsiteX521" fmla="*/ 1009485 w 1046800"/>
              <a:gd name="connsiteY521" fmla="*/ 77545 h 461342"/>
              <a:gd name="connsiteX522" fmla="*/ 1011449 w 1046800"/>
              <a:gd name="connsiteY522" fmla="*/ 77545 h 461342"/>
              <a:gd name="connsiteX523" fmla="*/ 1009485 w 1046800"/>
              <a:gd name="connsiteY523" fmla="*/ 75582 h 461342"/>
              <a:gd name="connsiteX524" fmla="*/ 998683 w 1046800"/>
              <a:gd name="connsiteY524" fmla="*/ 77545 h 461342"/>
              <a:gd name="connsiteX525" fmla="*/ 989845 w 1046800"/>
              <a:gd name="connsiteY525" fmla="*/ 81471 h 461342"/>
              <a:gd name="connsiteX526" fmla="*/ 982971 w 1046800"/>
              <a:gd name="connsiteY526" fmla="*/ 83434 h 461342"/>
              <a:gd name="connsiteX527" fmla="*/ 982971 w 1046800"/>
              <a:gd name="connsiteY527" fmla="*/ 85397 h 461342"/>
              <a:gd name="connsiteX528" fmla="*/ 981008 w 1046800"/>
              <a:gd name="connsiteY528" fmla="*/ 87361 h 461342"/>
              <a:gd name="connsiteX529" fmla="*/ 979044 w 1046800"/>
              <a:gd name="connsiteY529" fmla="*/ 87361 h 461342"/>
              <a:gd name="connsiteX530" fmla="*/ 977080 w 1046800"/>
              <a:gd name="connsiteY530" fmla="*/ 91287 h 461342"/>
              <a:gd name="connsiteX531" fmla="*/ 973151 w 1046800"/>
              <a:gd name="connsiteY531" fmla="*/ 91287 h 461342"/>
              <a:gd name="connsiteX532" fmla="*/ 969224 w 1046800"/>
              <a:gd name="connsiteY532" fmla="*/ 91287 h 461342"/>
              <a:gd name="connsiteX533" fmla="*/ 969224 w 1046800"/>
              <a:gd name="connsiteY533" fmla="*/ 84416 h 461342"/>
              <a:gd name="connsiteX534" fmla="*/ 967260 w 1046800"/>
              <a:gd name="connsiteY534" fmla="*/ 86379 h 461342"/>
              <a:gd name="connsiteX535" fmla="*/ 963332 w 1046800"/>
              <a:gd name="connsiteY535" fmla="*/ 88342 h 461342"/>
              <a:gd name="connsiteX536" fmla="*/ 954494 w 1046800"/>
              <a:gd name="connsiteY536" fmla="*/ 90305 h 461342"/>
              <a:gd name="connsiteX537" fmla="*/ 952530 w 1046800"/>
              <a:gd name="connsiteY537" fmla="*/ 92269 h 461342"/>
              <a:gd name="connsiteX538" fmla="*/ 945656 w 1046800"/>
              <a:gd name="connsiteY538" fmla="*/ 96195 h 461342"/>
              <a:gd name="connsiteX539" fmla="*/ 936818 w 1046800"/>
              <a:gd name="connsiteY539" fmla="*/ 98158 h 461342"/>
              <a:gd name="connsiteX540" fmla="*/ 934854 w 1046800"/>
              <a:gd name="connsiteY540" fmla="*/ 96195 h 461342"/>
              <a:gd name="connsiteX541" fmla="*/ 930926 w 1046800"/>
              <a:gd name="connsiteY541" fmla="*/ 96195 h 461342"/>
              <a:gd name="connsiteX542" fmla="*/ 928962 w 1046800"/>
              <a:gd name="connsiteY542" fmla="*/ 94232 h 461342"/>
              <a:gd name="connsiteX543" fmla="*/ 928962 w 1046800"/>
              <a:gd name="connsiteY543" fmla="*/ 85397 h 461342"/>
              <a:gd name="connsiteX544" fmla="*/ 926998 w 1046800"/>
              <a:gd name="connsiteY544" fmla="*/ 81471 h 461342"/>
              <a:gd name="connsiteX545" fmla="*/ 923070 w 1046800"/>
              <a:gd name="connsiteY545" fmla="*/ 77545 h 461342"/>
              <a:gd name="connsiteX546" fmla="*/ 923070 w 1046800"/>
              <a:gd name="connsiteY546" fmla="*/ 73619 h 461342"/>
              <a:gd name="connsiteX547" fmla="*/ 921106 w 1046800"/>
              <a:gd name="connsiteY547" fmla="*/ 69692 h 461342"/>
              <a:gd name="connsiteX548" fmla="*/ 919142 w 1046800"/>
              <a:gd name="connsiteY548" fmla="*/ 65766 h 461342"/>
              <a:gd name="connsiteX549" fmla="*/ 917178 w 1046800"/>
              <a:gd name="connsiteY549" fmla="*/ 58895 h 461342"/>
              <a:gd name="connsiteX550" fmla="*/ 917178 w 1046800"/>
              <a:gd name="connsiteY550" fmla="*/ 50061 h 461342"/>
              <a:gd name="connsiteX551" fmla="*/ 919142 w 1046800"/>
              <a:gd name="connsiteY551" fmla="*/ 48097 h 461342"/>
              <a:gd name="connsiteX552" fmla="*/ 921106 w 1046800"/>
              <a:gd name="connsiteY552" fmla="*/ 46134 h 461342"/>
              <a:gd name="connsiteX553" fmla="*/ 921106 w 1046800"/>
              <a:gd name="connsiteY553" fmla="*/ 44171 h 461342"/>
              <a:gd name="connsiteX554" fmla="*/ 917178 w 1046800"/>
              <a:gd name="connsiteY554" fmla="*/ 42208 h 461342"/>
              <a:gd name="connsiteX555" fmla="*/ 910304 w 1046800"/>
              <a:gd name="connsiteY555" fmla="*/ 38282 h 461342"/>
              <a:gd name="connsiteX556" fmla="*/ 910304 w 1046800"/>
              <a:gd name="connsiteY556" fmla="*/ 31411 h 461342"/>
              <a:gd name="connsiteX557" fmla="*/ 914232 w 1046800"/>
              <a:gd name="connsiteY557" fmla="*/ 31411 h 461342"/>
              <a:gd name="connsiteX558" fmla="*/ 926998 w 1046800"/>
              <a:gd name="connsiteY558" fmla="*/ 40245 h 461342"/>
              <a:gd name="connsiteX559" fmla="*/ 928962 w 1046800"/>
              <a:gd name="connsiteY559" fmla="*/ 40245 h 461342"/>
              <a:gd name="connsiteX560" fmla="*/ 928962 w 1046800"/>
              <a:gd name="connsiteY560" fmla="*/ 44171 h 461342"/>
              <a:gd name="connsiteX561" fmla="*/ 928962 w 1046800"/>
              <a:gd name="connsiteY561" fmla="*/ 48097 h 461342"/>
              <a:gd name="connsiteX562" fmla="*/ 926998 w 1046800"/>
              <a:gd name="connsiteY562" fmla="*/ 52024 h 461342"/>
              <a:gd name="connsiteX563" fmla="*/ 926998 w 1046800"/>
              <a:gd name="connsiteY563" fmla="*/ 55950 h 461342"/>
              <a:gd name="connsiteX564" fmla="*/ 926998 w 1046800"/>
              <a:gd name="connsiteY564" fmla="*/ 64784 h 461342"/>
              <a:gd name="connsiteX565" fmla="*/ 928962 w 1046800"/>
              <a:gd name="connsiteY565" fmla="*/ 66748 h 461342"/>
              <a:gd name="connsiteX566" fmla="*/ 930926 w 1046800"/>
              <a:gd name="connsiteY566" fmla="*/ 66748 h 461342"/>
              <a:gd name="connsiteX567" fmla="*/ 932890 w 1046800"/>
              <a:gd name="connsiteY567" fmla="*/ 70674 h 461342"/>
              <a:gd name="connsiteX568" fmla="*/ 934854 w 1046800"/>
              <a:gd name="connsiteY568" fmla="*/ 72637 h 461342"/>
              <a:gd name="connsiteX569" fmla="*/ 936818 w 1046800"/>
              <a:gd name="connsiteY569" fmla="*/ 70674 h 461342"/>
              <a:gd name="connsiteX570" fmla="*/ 938782 w 1046800"/>
              <a:gd name="connsiteY570" fmla="*/ 72637 h 461342"/>
              <a:gd name="connsiteX571" fmla="*/ 942710 w 1046800"/>
              <a:gd name="connsiteY571" fmla="*/ 72637 h 461342"/>
              <a:gd name="connsiteX572" fmla="*/ 944674 w 1046800"/>
              <a:gd name="connsiteY572" fmla="*/ 79508 h 461342"/>
              <a:gd name="connsiteX573" fmla="*/ 948602 w 1046800"/>
              <a:gd name="connsiteY573" fmla="*/ 79508 h 461342"/>
              <a:gd name="connsiteX574" fmla="*/ 950566 w 1046800"/>
              <a:gd name="connsiteY574" fmla="*/ 77545 h 461342"/>
              <a:gd name="connsiteX575" fmla="*/ 957440 w 1046800"/>
              <a:gd name="connsiteY575" fmla="*/ 75582 h 461342"/>
              <a:gd name="connsiteX576" fmla="*/ 959404 w 1046800"/>
              <a:gd name="connsiteY576" fmla="*/ 71655 h 461342"/>
              <a:gd name="connsiteX577" fmla="*/ 961368 w 1046800"/>
              <a:gd name="connsiteY577" fmla="*/ 69692 h 461342"/>
              <a:gd name="connsiteX578" fmla="*/ 959404 w 1046800"/>
              <a:gd name="connsiteY578" fmla="*/ 69692 h 461342"/>
              <a:gd name="connsiteX579" fmla="*/ 957440 w 1046800"/>
              <a:gd name="connsiteY579" fmla="*/ 62821 h 461342"/>
              <a:gd name="connsiteX580" fmla="*/ 957440 w 1046800"/>
              <a:gd name="connsiteY580" fmla="*/ 58895 h 461342"/>
              <a:gd name="connsiteX581" fmla="*/ 959404 w 1046800"/>
              <a:gd name="connsiteY581" fmla="*/ 58895 h 461342"/>
              <a:gd name="connsiteX582" fmla="*/ 952530 w 1046800"/>
              <a:gd name="connsiteY582" fmla="*/ 52024 h 461342"/>
              <a:gd name="connsiteX583" fmla="*/ 950566 w 1046800"/>
              <a:gd name="connsiteY583" fmla="*/ 50061 h 461342"/>
              <a:gd name="connsiteX584" fmla="*/ 950566 w 1046800"/>
              <a:gd name="connsiteY584" fmla="*/ 48097 h 461342"/>
              <a:gd name="connsiteX585" fmla="*/ 954494 w 1046800"/>
              <a:gd name="connsiteY585" fmla="*/ 48097 h 461342"/>
              <a:gd name="connsiteX586" fmla="*/ 958422 w 1046800"/>
              <a:gd name="connsiteY586" fmla="*/ 50061 h 461342"/>
              <a:gd name="connsiteX587" fmla="*/ 960386 w 1046800"/>
              <a:gd name="connsiteY587" fmla="*/ 50061 h 461342"/>
              <a:gd name="connsiteX588" fmla="*/ 960386 w 1046800"/>
              <a:gd name="connsiteY588" fmla="*/ 48097 h 461342"/>
              <a:gd name="connsiteX589" fmla="*/ 964314 w 1046800"/>
              <a:gd name="connsiteY589" fmla="*/ 48097 h 461342"/>
              <a:gd name="connsiteX590" fmla="*/ 966278 w 1046800"/>
              <a:gd name="connsiteY590" fmla="*/ 54969 h 461342"/>
              <a:gd name="connsiteX591" fmla="*/ 968241 w 1046800"/>
              <a:gd name="connsiteY591" fmla="*/ 54969 h 461342"/>
              <a:gd name="connsiteX592" fmla="*/ 977080 w 1046800"/>
              <a:gd name="connsiteY592" fmla="*/ 54969 h 461342"/>
              <a:gd name="connsiteX593" fmla="*/ 975116 w 1046800"/>
              <a:gd name="connsiteY593" fmla="*/ 51042 h 461342"/>
              <a:gd name="connsiteX594" fmla="*/ 973151 w 1046800"/>
              <a:gd name="connsiteY594" fmla="*/ 51042 h 461342"/>
              <a:gd name="connsiteX595" fmla="*/ 966278 w 1046800"/>
              <a:gd name="connsiteY595" fmla="*/ 42208 h 461342"/>
              <a:gd name="connsiteX596" fmla="*/ 973151 w 1046800"/>
              <a:gd name="connsiteY596" fmla="*/ 42208 h 461342"/>
              <a:gd name="connsiteX597" fmla="*/ 990828 w 1046800"/>
              <a:gd name="connsiteY597" fmla="*/ 53005 h 461342"/>
              <a:gd name="connsiteX598" fmla="*/ 992791 w 1046800"/>
              <a:gd name="connsiteY598" fmla="*/ 53005 h 461342"/>
              <a:gd name="connsiteX599" fmla="*/ 996719 w 1046800"/>
              <a:gd name="connsiteY599" fmla="*/ 49079 h 461342"/>
              <a:gd name="connsiteX600" fmla="*/ 998683 w 1046800"/>
              <a:gd name="connsiteY600" fmla="*/ 47116 h 461342"/>
              <a:gd name="connsiteX601" fmla="*/ 1000648 w 1046800"/>
              <a:gd name="connsiteY601" fmla="*/ 47116 h 461342"/>
              <a:gd name="connsiteX602" fmla="*/ 998683 w 1046800"/>
              <a:gd name="connsiteY602" fmla="*/ 45153 h 461342"/>
              <a:gd name="connsiteX603" fmla="*/ 996719 w 1046800"/>
              <a:gd name="connsiteY603" fmla="*/ 43189 h 461342"/>
              <a:gd name="connsiteX604" fmla="*/ 994755 w 1046800"/>
              <a:gd name="connsiteY604" fmla="*/ 43189 h 461342"/>
              <a:gd name="connsiteX605" fmla="*/ 992791 w 1046800"/>
              <a:gd name="connsiteY605" fmla="*/ 41226 h 461342"/>
              <a:gd name="connsiteX606" fmla="*/ 990828 w 1046800"/>
              <a:gd name="connsiteY606" fmla="*/ 39263 h 461342"/>
              <a:gd name="connsiteX607" fmla="*/ 988864 w 1046800"/>
              <a:gd name="connsiteY607" fmla="*/ 37300 h 461342"/>
              <a:gd name="connsiteX608" fmla="*/ 986899 w 1046800"/>
              <a:gd name="connsiteY608" fmla="*/ 35337 h 461342"/>
              <a:gd name="connsiteX609" fmla="*/ 980025 w 1046800"/>
              <a:gd name="connsiteY609" fmla="*/ 33374 h 461342"/>
              <a:gd name="connsiteX610" fmla="*/ 980025 w 1046800"/>
              <a:gd name="connsiteY610" fmla="*/ 31411 h 461342"/>
              <a:gd name="connsiteX611" fmla="*/ 981990 w 1046800"/>
              <a:gd name="connsiteY611" fmla="*/ 29447 h 461342"/>
              <a:gd name="connsiteX612" fmla="*/ 990828 w 1046800"/>
              <a:gd name="connsiteY612" fmla="*/ 29447 h 461342"/>
              <a:gd name="connsiteX613" fmla="*/ 997701 w 1046800"/>
              <a:gd name="connsiteY613" fmla="*/ 31411 h 461342"/>
              <a:gd name="connsiteX614" fmla="*/ 1001629 w 1046800"/>
              <a:gd name="connsiteY614" fmla="*/ 33374 h 461342"/>
              <a:gd name="connsiteX615" fmla="*/ 1008503 w 1046800"/>
              <a:gd name="connsiteY615" fmla="*/ 37300 h 461342"/>
              <a:gd name="connsiteX616" fmla="*/ 1008503 w 1046800"/>
              <a:gd name="connsiteY616" fmla="*/ 35337 h 461342"/>
              <a:gd name="connsiteX617" fmla="*/ 1010467 w 1046800"/>
              <a:gd name="connsiteY617" fmla="*/ 35337 h 461342"/>
              <a:gd name="connsiteX618" fmla="*/ 1008503 w 1046800"/>
              <a:gd name="connsiteY618" fmla="*/ 28466 h 461342"/>
              <a:gd name="connsiteX619" fmla="*/ 1006539 w 1046800"/>
              <a:gd name="connsiteY619" fmla="*/ 28466 h 461342"/>
              <a:gd name="connsiteX620" fmla="*/ 1004575 w 1046800"/>
              <a:gd name="connsiteY620" fmla="*/ 26503 h 461342"/>
              <a:gd name="connsiteX621" fmla="*/ 1002611 w 1046800"/>
              <a:gd name="connsiteY621" fmla="*/ 22576 h 461342"/>
              <a:gd name="connsiteX622" fmla="*/ 1006539 w 1046800"/>
              <a:gd name="connsiteY622" fmla="*/ 18650 h 461342"/>
              <a:gd name="connsiteX623" fmla="*/ 1006539 w 1046800"/>
              <a:gd name="connsiteY623" fmla="*/ 20613 h 461342"/>
              <a:gd name="connsiteX624" fmla="*/ 1006539 w 1046800"/>
              <a:gd name="connsiteY624" fmla="*/ 18650 h 461342"/>
              <a:gd name="connsiteX625" fmla="*/ 1013413 w 1046800"/>
              <a:gd name="connsiteY625" fmla="*/ 18650 h 461342"/>
              <a:gd name="connsiteX626" fmla="*/ 1013413 w 1046800"/>
              <a:gd name="connsiteY626" fmla="*/ 22576 h 461342"/>
              <a:gd name="connsiteX627" fmla="*/ 1015377 w 1046800"/>
              <a:gd name="connsiteY627" fmla="*/ 22576 h 461342"/>
              <a:gd name="connsiteX628" fmla="*/ 1017341 w 1046800"/>
              <a:gd name="connsiteY628" fmla="*/ 22576 h 461342"/>
              <a:gd name="connsiteX629" fmla="*/ 1015377 w 1046800"/>
              <a:gd name="connsiteY629" fmla="*/ 20613 h 461342"/>
              <a:gd name="connsiteX630" fmla="*/ 1013413 w 1046800"/>
              <a:gd name="connsiteY630" fmla="*/ 13742 h 461342"/>
              <a:gd name="connsiteX631" fmla="*/ 1011449 w 1046800"/>
              <a:gd name="connsiteY631" fmla="*/ 15705 h 461342"/>
              <a:gd name="connsiteX632" fmla="*/ 1002611 w 1046800"/>
              <a:gd name="connsiteY632" fmla="*/ 3926 h 461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Lst>
            <a:rect l="l" t="t" r="r" b="b"/>
            <a:pathLst>
              <a:path w="1046800" h="461342">
                <a:moveTo>
                  <a:pt x="1002611" y="3926"/>
                </a:moveTo>
                <a:cubicBezTo>
                  <a:pt x="1002611" y="1963"/>
                  <a:pt x="1002611" y="1963"/>
                  <a:pt x="1002611" y="1963"/>
                </a:cubicBezTo>
                <a:cubicBezTo>
                  <a:pt x="1000648" y="1963"/>
                  <a:pt x="1000648" y="1963"/>
                  <a:pt x="1000648" y="1963"/>
                </a:cubicBezTo>
                <a:cubicBezTo>
                  <a:pt x="998683" y="0"/>
                  <a:pt x="998683" y="0"/>
                  <a:pt x="998683" y="0"/>
                </a:cubicBezTo>
                <a:cubicBezTo>
                  <a:pt x="996719" y="0"/>
                  <a:pt x="996719" y="0"/>
                  <a:pt x="994755" y="0"/>
                </a:cubicBezTo>
                <a:cubicBezTo>
                  <a:pt x="843529" y="32392"/>
                  <a:pt x="843529" y="32392"/>
                  <a:pt x="843529" y="32392"/>
                </a:cubicBezTo>
                <a:cubicBezTo>
                  <a:pt x="569554" y="84416"/>
                  <a:pt x="569554" y="84416"/>
                  <a:pt x="569554" y="84416"/>
                </a:cubicBezTo>
                <a:cubicBezTo>
                  <a:pt x="474301" y="102084"/>
                  <a:pt x="474301" y="102084"/>
                  <a:pt x="474301" y="102084"/>
                </a:cubicBezTo>
                <a:cubicBezTo>
                  <a:pt x="304417" y="121716"/>
                  <a:pt x="304417" y="121716"/>
                  <a:pt x="304417" y="121716"/>
                </a:cubicBezTo>
                <a:cubicBezTo>
                  <a:pt x="302453" y="121716"/>
                  <a:pt x="302453" y="121716"/>
                  <a:pt x="300489" y="121716"/>
                </a:cubicBezTo>
                <a:cubicBezTo>
                  <a:pt x="300489" y="121716"/>
                  <a:pt x="300489" y="121716"/>
                  <a:pt x="298525" y="121716"/>
                </a:cubicBezTo>
                <a:cubicBezTo>
                  <a:pt x="298525" y="123679"/>
                  <a:pt x="298525" y="123679"/>
                  <a:pt x="298525" y="123679"/>
                </a:cubicBezTo>
                <a:cubicBezTo>
                  <a:pt x="296561" y="138403"/>
                  <a:pt x="296561" y="138403"/>
                  <a:pt x="296561" y="138403"/>
                </a:cubicBezTo>
                <a:cubicBezTo>
                  <a:pt x="300489" y="145274"/>
                  <a:pt x="300489" y="145274"/>
                  <a:pt x="300489" y="145274"/>
                </a:cubicBezTo>
                <a:cubicBezTo>
                  <a:pt x="300489" y="145274"/>
                  <a:pt x="300489" y="145274"/>
                  <a:pt x="300489" y="147237"/>
                </a:cubicBezTo>
                <a:cubicBezTo>
                  <a:pt x="300489" y="147237"/>
                  <a:pt x="300489" y="147237"/>
                  <a:pt x="298525" y="149200"/>
                </a:cubicBezTo>
                <a:cubicBezTo>
                  <a:pt x="285759" y="149200"/>
                  <a:pt x="285759" y="149200"/>
                  <a:pt x="285759" y="149200"/>
                </a:cubicBezTo>
                <a:cubicBezTo>
                  <a:pt x="276921" y="158035"/>
                  <a:pt x="276921" y="158035"/>
                  <a:pt x="276921" y="158035"/>
                </a:cubicBezTo>
                <a:cubicBezTo>
                  <a:pt x="264155" y="188463"/>
                  <a:pt x="264155" y="188463"/>
                  <a:pt x="264155" y="188463"/>
                </a:cubicBezTo>
                <a:cubicBezTo>
                  <a:pt x="255317" y="192390"/>
                  <a:pt x="255317" y="192390"/>
                  <a:pt x="255317" y="192390"/>
                </a:cubicBezTo>
                <a:cubicBezTo>
                  <a:pt x="253353" y="192390"/>
                  <a:pt x="253353" y="192390"/>
                  <a:pt x="253353" y="192390"/>
                </a:cubicBezTo>
                <a:lnTo>
                  <a:pt x="251389" y="192390"/>
                </a:lnTo>
                <a:cubicBezTo>
                  <a:pt x="245497" y="186500"/>
                  <a:pt x="245497" y="186500"/>
                  <a:pt x="245497" y="186500"/>
                </a:cubicBezTo>
                <a:cubicBezTo>
                  <a:pt x="241569" y="186500"/>
                  <a:pt x="241569" y="186500"/>
                  <a:pt x="241569" y="186500"/>
                </a:cubicBezTo>
                <a:cubicBezTo>
                  <a:pt x="234696" y="190427"/>
                  <a:pt x="234696" y="190427"/>
                  <a:pt x="234696" y="190427"/>
                </a:cubicBezTo>
                <a:cubicBezTo>
                  <a:pt x="234696" y="190427"/>
                  <a:pt x="234696" y="192390"/>
                  <a:pt x="232732" y="192390"/>
                </a:cubicBezTo>
                <a:cubicBezTo>
                  <a:pt x="228803" y="192390"/>
                  <a:pt x="228803" y="192390"/>
                  <a:pt x="228803" y="192390"/>
                </a:cubicBezTo>
                <a:cubicBezTo>
                  <a:pt x="219966" y="199261"/>
                  <a:pt x="219966" y="199261"/>
                  <a:pt x="219966" y="199261"/>
                </a:cubicBezTo>
                <a:cubicBezTo>
                  <a:pt x="211128" y="216929"/>
                  <a:pt x="211128" y="216929"/>
                  <a:pt x="211128" y="216929"/>
                </a:cubicBezTo>
                <a:cubicBezTo>
                  <a:pt x="211128" y="216929"/>
                  <a:pt x="211128" y="216929"/>
                  <a:pt x="211128" y="218892"/>
                </a:cubicBezTo>
                <a:cubicBezTo>
                  <a:pt x="202290" y="222819"/>
                  <a:pt x="202290" y="222819"/>
                  <a:pt x="202290" y="222819"/>
                </a:cubicBezTo>
                <a:cubicBezTo>
                  <a:pt x="202290" y="222819"/>
                  <a:pt x="202290" y="222819"/>
                  <a:pt x="200326" y="222819"/>
                </a:cubicBezTo>
                <a:cubicBezTo>
                  <a:pt x="193452" y="222819"/>
                  <a:pt x="193452" y="222819"/>
                  <a:pt x="193452" y="222819"/>
                </a:cubicBezTo>
                <a:lnTo>
                  <a:pt x="191488" y="220856"/>
                </a:lnTo>
                <a:cubicBezTo>
                  <a:pt x="191488" y="212021"/>
                  <a:pt x="191488" y="212021"/>
                  <a:pt x="191488" y="212021"/>
                </a:cubicBezTo>
                <a:cubicBezTo>
                  <a:pt x="191488" y="210058"/>
                  <a:pt x="191488" y="210058"/>
                  <a:pt x="191488" y="210058"/>
                </a:cubicBezTo>
                <a:cubicBezTo>
                  <a:pt x="184614" y="212021"/>
                  <a:pt x="184614" y="212021"/>
                  <a:pt x="184614" y="212021"/>
                </a:cubicBezTo>
                <a:cubicBezTo>
                  <a:pt x="173812" y="218892"/>
                  <a:pt x="173812" y="218892"/>
                  <a:pt x="173812" y="218892"/>
                </a:cubicBezTo>
                <a:cubicBezTo>
                  <a:pt x="171848" y="231653"/>
                  <a:pt x="171848" y="231653"/>
                  <a:pt x="171848" y="231653"/>
                </a:cubicBezTo>
                <a:lnTo>
                  <a:pt x="171848" y="233616"/>
                </a:lnTo>
                <a:cubicBezTo>
                  <a:pt x="169884" y="233616"/>
                  <a:pt x="169884" y="233616"/>
                  <a:pt x="169884" y="233616"/>
                </a:cubicBezTo>
                <a:cubicBezTo>
                  <a:pt x="163010" y="229690"/>
                  <a:pt x="163010" y="229690"/>
                  <a:pt x="163010" y="229690"/>
                </a:cubicBezTo>
                <a:cubicBezTo>
                  <a:pt x="159082" y="229690"/>
                  <a:pt x="159082" y="229690"/>
                  <a:pt x="159082" y="229690"/>
                </a:cubicBezTo>
                <a:cubicBezTo>
                  <a:pt x="159082" y="231653"/>
                  <a:pt x="159082" y="231653"/>
                  <a:pt x="159082" y="231653"/>
                </a:cubicBezTo>
                <a:cubicBezTo>
                  <a:pt x="161047" y="238524"/>
                  <a:pt x="161047" y="238524"/>
                  <a:pt x="161047" y="238524"/>
                </a:cubicBezTo>
                <a:cubicBezTo>
                  <a:pt x="161047" y="240487"/>
                  <a:pt x="161047" y="240487"/>
                  <a:pt x="161047" y="240487"/>
                </a:cubicBezTo>
                <a:cubicBezTo>
                  <a:pt x="152208" y="258156"/>
                  <a:pt x="152208" y="258156"/>
                  <a:pt x="152208" y="258156"/>
                </a:cubicBezTo>
                <a:cubicBezTo>
                  <a:pt x="152208" y="258156"/>
                  <a:pt x="152208" y="258156"/>
                  <a:pt x="150244" y="258156"/>
                </a:cubicBezTo>
                <a:cubicBezTo>
                  <a:pt x="139443" y="260119"/>
                  <a:pt x="139443" y="260119"/>
                  <a:pt x="139443" y="260119"/>
                </a:cubicBezTo>
                <a:cubicBezTo>
                  <a:pt x="130604" y="264045"/>
                  <a:pt x="130604" y="264045"/>
                  <a:pt x="130604" y="264045"/>
                </a:cubicBezTo>
                <a:cubicBezTo>
                  <a:pt x="126677" y="267971"/>
                  <a:pt x="126677" y="267971"/>
                  <a:pt x="126677" y="267971"/>
                </a:cubicBezTo>
                <a:cubicBezTo>
                  <a:pt x="126677" y="269935"/>
                  <a:pt x="126677" y="269935"/>
                  <a:pt x="126677" y="269935"/>
                </a:cubicBezTo>
                <a:cubicBezTo>
                  <a:pt x="119803" y="271898"/>
                  <a:pt x="119803" y="271898"/>
                  <a:pt x="119803" y="271898"/>
                </a:cubicBezTo>
                <a:cubicBezTo>
                  <a:pt x="115875" y="282695"/>
                  <a:pt x="115875" y="282695"/>
                  <a:pt x="115875" y="282695"/>
                </a:cubicBezTo>
                <a:lnTo>
                  <a:pt x="113911" y="282695"/>
                </a:lnTo>
                <a:cubicBezTo>
                  <a:pt x="109983" y="284658"/>
                  <a:pt x="109983" y="284658"/>
                  <a:pt x="109983" y="284658"/>
                </a:cubicBezTo>
                <a:cubicBezTo>
                  <a:pt x="90343" y="299382"/>
                  <a:pt x="90343" y="299382"/>
                  <a:pt x="90343" y="299382"/>
                </a:cubicBezTo>
                <a:cubicBezTo>
                  <a:pt x="90343" y="299382"/>
                  <a:pt x="90343" y="299382"/>
                  <a:pt x="90343" y="301345"/>
                </a:cubicBezTo>
                <a:cubicBezTo>
                  <a:pt x="83469" y="301345"/>
                  <a:pt x="83469" y="301345"/>
                  <a:pt x="83469" y="301345"/>
                </a:cubicBezTo>
                <a:cubicBezTo>
                  <a:pt x="81505" y="301345"/>
                  <a:pt x="81505" y="301345"/>
                  <a:pt x="81505" y="301345"/>
                </a:cubicBezTo>
                <a:cubicBezTo>
                  <a:pt x="74631" y="301345"/>
                  <a:pt x="74631" y="301345"/>
                  <a:pt x="74631" y="301345"/>
                </a:cubicBezTo>
                <a:cubicBezTo>
                  <a:pt x="59901" y="305272"/>
                  <a:pt x="59901" y="305272"/>
                  <a:pt x="59901" y="305272"/>
                </a:cubicBezTo>
                <a:cubicBezTo>
                  <a:pt x="51064" y="312143"/>
                  <a:pt x="51064" y="312143"/>
                  <a:pt x="51064" y="312143"/>
                </a:cubicBezTo>
                <a:cubicBezTo>
                  <a:pt x="51064" y="312143"/>
                  <a:pt x="51064" y="312143"/>
                  <a:pt x="49099" y="312143"/>
                </a:cubicBezTo>
                <a:cubicBezTo>
                  <a:pt x="45171" y="314106"/>
                  <a:pt x="45171" y="314106"/>
                  <a:pt x="45171" y="314106"/>
                </a:cubicBezTo>
                <a:cubicBezTo>
                  <a:pt x="30441" y="331774"/>
                  <a:pt x="30441" y="331774"/>
                  <a:pt x="30441" y="331774"/>
                </a:cubicBezTo>
                <a:cubicBezTo>
                  <a:pt x="32406" y="335700"/>
                  <a:pt x="32406" y="335700"/>
                  <a:pt x="32406" y="335700"/>
                </a:cubicBezTo>
                <a:cubicBezTo>
                  <a:pt x="30441" y="353369"/>
                  <a:pt x="30441" y="353369"/>
                  <a:pt x="30441" y="353369"/>
                </a:cubicBezTo>
                <a:cubicBezTo>
                  <a:pt x="30441" y="353369"/>
                  <a:pt x="30441" y="353369"/>
                  <a:pt x="28478" y="353369"/>
                </a:cubicBezTo>
                <a:cubicBezTo>
                  <a:pt x="21604" y="360240"/>
                  <a:pt x="21604" y="360240"/>
                  <a:pt x="21604" y="360240"/>
                </a:cubicBezTo>
                <a:cubicBezTo>
                  <a:pt x="14730" y="362203"/>
                  <a:pt x="14730" y="362203"/>
                  <a:pt x="14730" y="362203"/>
                </a:cubicBezTo>
                <a:cubicBezTo>
                  <a:pt x="7856" y="362203"/>
                  <a:pt x="7856" y="362203"/>
                  <a:pt x="7856" y="362203"/>
                </a:cubicBezTo>
                <a:cubicBezTo>
                  <a:pt x="3928" y="360240"/>
                  <a:pt x="3928" y="360240"/>
                  <a:pt x="3928" y="360240"/>
                </a:cubicBezTo>
                <a:cubicBezTo>
                  <a:pt x="0" y="364166"/>
                  <a:pt x="0" y="364166"/>
                  <a:pt x="0" y="364166"/>
                </a:cubicBezTo>
                <a:cubicBezTo>
                  <a:pt x="0" y="368093"/>
                  <a:pt x="0" y="368093"/>
                  <a:pt x="0" y="368093"/>
                </a:cubicBezTo>
                <a:cubicBezTo>
                  <a:pt x="0" y="385761"/>
                  <a:pt x="0" y="385761"/>
                  <a:pt x="0" y="385761"/>
                </a:cubicBezTo>
                <a:cubicBezTo>
                  <a:pt x="146317" y="364166"/>
                  <a:pt x="146317" y="364166"/>
                  <a:pt x="146317" y="364166"/>
                </a:cubicBezTo>
                <a:cubicBezTo>
                  <a:pt x="148280" y="364166"/>
                  <a:pt x="148280" y="364166"/>
                  <a:pt x="150244" y="364166"/>
                </a:cubicBezTo>
                <a:cubicBezTo>
                  <a:pt x="154172" y="364166"/>
                  <a:pt x="161047" y="366130"/>
                  <a:pt x="164974" y="371037"/>
                </a:cubicBezTo>
                <a:cubicBezTo>
                  <a:pt x="190506" y="358277"/>
                  <a:pt x="190506" y="358277"/>
                  <a:pt x="190506" y="358277"/>
                </a:cubicBezTo>
                <a:cubicBezTo>
                  <a:pt x="199344" y="358277"/>
                  <a:pt x="199344" y="358277"/>
                  <a:pt x="199344" y="358277"/>
                </a:cubicBezTo>
                <a:cubicBezTo>
                  <a:pt x="199344" y="354351"/>
                  <a:pt x="199344" y="354351"/>
                  <a:pt x="199344" y="354351"/>
                </a:cubicBezTo>
                <a:cubicBezTo>
                  <a:pt x="199344" y="352387"/>
                  <a:pt x="201308" y="352387"/>
                  <a:pt x="201308" y="352387"/>
                </a:cubicBezTo>
                <a:cubicBezTo>
                  <a:pt x="205236" y="352387"/>
                  <a:pt x="205236" y="352387"/>
                  <a:pt x="205236" y="352387"/>
                </a:cubicBezTo>
                <a:cubicBezTo>
                  <a:pt x="226839" y="341590"/>
                  <a:pt x="226839" y="341590"/>
                  <a:pt x="226839" y="341590"/>
                </a:cubicBezTo>
                <a:cubicBezTo>
                  <a:pt x="226839" y="339627"/>
                  <a:pt x="226839" y="339627"/>
                  <a:pt x="226839" y="339627"/>
                </a:cubicBezTo>
                <a:cubicBezTo>
                  <a:pt x="230768" y="339627"/>
                  <a:pt x="230768" y="339627"/>
                  <a:pt x="230768" y="339627"/>
                </a:cubicBezTo>
                <a:cubicBezTo>
                  <a:pt x="234696" y="335700"/>
                  <a:pt x="234696" y="335700"/>
                  <a:pt x="234696" y="335700"/>
                </a:cubicBezTo>
                <a:cubicBezTo>
                  <a:pt x="234696" y="333737"/>
                  <a:pt x="234696" y="333737"/>
                  <a:pt x="234696" y="333737"/>
                </a:cubicBezTo>
                <a:cubicBezTo>
                  <a:pt x="236659" y="333737"/>
                  <a:pt x="236659" y="333737"/>
                  <a:pt x="236659" y="333737"/>
                </a:cubicBezTo>
                <a:cubicBezTo>
                  <a:pt x="238623" y="335700"/>
                  <a:pt x="238623" y="335700"/>
                  <a:pt x="238623" y="335700"/>
                </a:cubicBezTo>
                <a:lnTo>
                  <a:pt x="240587" y="335700"/>
                </a:lnTo>
                <a:cubicBezTo>
                  <a:pt x="244516" y="335700"/>
                  <a:pt x="244516" y="335700"/>
                  <a:pt x="244516" y="335700"/>
                </a:cubicBezTo>
                <a:cubicBezTo>
                  <a:pt x="251389" y="333737"/>
                  <a:pt x="251389" y="333737"/>
                  <a:pt x="251389" y="333737"/>
                </a:cubicBezTo>
                <a:cubicBezTo>
                  <a:pt x="406544" y="316069"/>
                  <a:pt x="406544" y="316069"/>
                  <a:pt x="406544" y="316069"/>
                </a:cubicBezTo>
                <a:cubicBezTo>
                  <a:pt x="406544" y="316069"/>
                  <a:pt x="408507" y="316069"/>
                  <a:pt x="408507" y="318032"/>
                </a:cubicBezTo>
                <a:cubicBezTo>
                  <a:pt x="412436" y="324903"/>
                  <a:pt x="412436" y="324903"/>
                  <a:pt x="412436" y="324903"/>
                </a:cubicBezTo>
                <a:lnTo>
                  <a:pt x="412436" y="326866"/>
                </a:lnTo>
                <a:cubicBezTo>
                  <a:pt x="408507" y="333737"/>
                  <a:pt x="408507" y="333737"/>
                  <a:pt x="408507" y="333737"/>
                </a:cubicBezTo>
                <a:cubicBezTo>
                  <a:pt x="410472" y="333737"/>
                  <a:pt x="410472" y="333737"/>
                  <a:pt x="410472" y="333737"/>
                </a:cubicBezTo>
                <a:cubicBezTo>
                  <a:pt x="421274" y="322940"/>
                  <a:pt x="421274" y="322940"/>
                  <a:pt x="421274" y="322940"/>
                </a:cubicBezTo>
                <a:cubicBezTo>
                  <a:pt x="421274" y="322940"/>
                  <a:pt x="421274" y="322940"/>
                  <a:pt x="423237" y="322940"/>
                </a:cubicBezTo>
                <a:cubicBezTo>
                  <a:pt x="423237" y="322940"/>
                  <a:pt x="423237" y="322940"/>
                  <a:pt x="425201" y="322940"/>
                </a:cubicBezTo>
                <a:cubicBezTo>
                  <a:pt x="446805" y="344535"/>
                  <a:pt x="446805" y="344535"/>
                  <a:pt x="446805" y="344535"/>
                </a:cubicBezTo>
                <a:cubicBezTo>
                  <a:pt x="446805" y="346498"/>
                  <a:pt x="446805" y="346498"/>
                  <a:pt x="446805" y="346498"/>
                </a:cubicBezTo>
                <a:cubicBezTo>
                  <a:pt x="448769" y="364166"/>
                  <a:pt x="448769" y="364166"/>
                  <a:pt x="448769" y="364166"/>
                </a:cubicBezTo>
                <a:cubicBezTo>
                  <a:pt x="589194" y="342572"/>
                  <a:pt x="589194" y="342572"/>
                  <a:pt x="589194" y="342572"/>
                </a:cubicBezTo>
                <a:lnTo>
                  <a:pt x="591158" y="342572"/>
                </a:lnTo>
                <a:cubicBezTo>
                  <a:pt x="755150" y="461343"/>
                  <a:pt x="755150" y="461343"/>
                  <a:pt x="755150" y="461343"/>
                </a:cubicBezTo>
                <a:cubicBezTo>
                  <a:pt x="757114" y="461343"/>
                  <a:pt x="757114" y="461343"/>
                  <a:pt x="757114" y="461343"/>
                </a:cubicBezTo>
                <a:cubicBezTo>
                  <a:pt x="763988" y="461343"/>
                  <a:pt x="763988" y="461343"/>
                  <a:pt x="763988" y="461343"/>
                </a:cubicBezTo>
                <a:cubicBezTo>
                  <a:pt x="762024" y="461343"/>
                  <a:pt x="762024" y="461343"/>
                  <a:pt x="762024" y="461343"/>
                </a:cubicBezTo>
                <a:cubicBezTo>
                  <a:pt x="772826" y="457417"/>
                  <a:pt x="772826" y="457417"/>
                  <a:pt x="772826" y="457417"/>
                </a:cubicBezTo>
                <a:cubicBezTo>
                  <a:pt x="774790" y="455453"/>
                  <a:pt x="774790" y="455453"/>
                  <a:pt x="774790" y="455453"/>
                </a:cubicBezTo>
                <a:cubicBezTo>
                  <a:pt x="776754" y="448582"/>
                  <a:pt x="776754" y="448582"/>
                  <a:pt x="776754" y="448582"/>
                </a:cubicBezTo>
                <a:cubicBezTo>
                  <a:pt x="780682" y="444656"/>
                  <a:pt x="780682" y="444656"/>
                  <a:pt x="780682" y="444656"/>
                </a:cubicBezTo>
                <a:cubicBezTo>
                  <a:pt x="784610" y="451527"/>
                  <a:pt x="784610" y="451527"/>
                  <a:pt x="784610" y="451527"/>
                </a:cubicBezTo>
                <a:cubicBezTo>
                  <a:pt x="784610" y="453490"/>
                  <a:pt x="784610" y="453490"/>
                  <a:pt x="784610" y="453490"/>
                </a:cubicBezTo>
                <a:cubicBezTo>
                  <a:pt x="791483" y="451527"/>
                  <a:pt x="791483" y="451527"/>
                  <a:pt x="791483" y="451527"/>
                </a:cubicBezTo>
                <a:cubicBezTo>
                  <a:pt x="793447" y="451527"/>
                  <a:pt x="793447" y="451527"/>
                  <a:pt x="793447" y="451527"/>
                </a:cubicBezTo>
                <a:cubicBezTo>
                  <a:pt x="795412" y="449564"/>
                  <a:pt x="795412" y="449564"/>
                  <a:pt x="795412" y="449564"/>
                </a:cubicBezTo>
                <a:cubicBezTo>
                  <a:pt x="795412" y="441711"/>
                  <a:pt x="795412" y="441711"/>
                  <a:pt x="795412" y="441711"/>
                </a:cubicBezTo>
                <a:cubicBezTo>
                  <a:pt x="802286" y="441711"/>
                  <a:pt x="802286" y="441711"/>
                  <a:pt x="802286" y="441711"/>
                </a:cubicBezTo>
                <a:cubicBezTo>
                  <a:pt x="804250" y="445637"/>
                  <a:pt x="804250" y="445637"/>
                  <a:pt x="804250" y="445637"/>
                </a:cubicBezTo>
                <a:cubicBezTo>
                  <a:pt x="806213" y="447601"/>
                  <a:pt x="806213" y="447601"/>
                  <a:pt x="806213" y="447601"/>
                </a:cubicBezTo>
                <a:cubicBezTo>
                  <a:pt x="810141" y="445637"/>
                  <a:pt x="810141" y="445637"/>
                  <a:pt x="810141" y="445637"/>
                </a:cubicBezTo>
                <a:cubicBezTo>
                  <a:pt x="817015" y="445637"/>
                  <a:pt x="817015" y="445637"/>
                  <a:pt x="817015" y="445637"/>
                </a:cubicBezTo>
                <a:cubicBezTo>
                  <a:pt x="825853" y="447601"/>
                  <a:pt x="825853" y="447601"/>
                  <a:pt x="825853" y="447601"/>
                </a:cubicBezTo>
                <a:cubicBezTo>
                  <a:pt x="825853" y="445637"/>
                  <a:pt x="825853" y="445637"/>
                  <a:pt x="825853" y="445637"/>
                </a:cubicBezTo>
                <a:cubicBezTo>
                  <a:pt x="827817" y="438767"/>
                  <a:pt x="827817" y="438767"/>
                  <a:pt x="827817" y="438767"/>
                </a:cubicBezTo>
                <a:cubicBezTo>
                  <a:pt x="831745" y="429932"/>
                  <a:pt x="831745" y="429932"/>
                  <a:pt x="831745" y="429932"/>
                </a:cubicBezTo>
                <a:cubicBezTo>
                  <a:pt x="831745" y="426006"/>
                  <a:pt x="831745" y="426006"/>
                  <a:pt x="831745" y="426006"/>
                </a:cubicBezTo>
                <a:cubicBezTo>
                  <a:pt x="831745" y="422080"/>
                  <a:pt x="831745" y="422080"/>
                  <a:pt x="831745" y="422080"/>
                </a:cubicBezTo>
                <a:cubicBezTo>
                  <a:pt x="827817" y="411282"/>
                  <a:pt x="827817" y="411282"/>
                  <a:pt x="827817" y="411282"/>
                </a:cubicBezTo>
                <a:cubicBezTo>
                  <a:pt x="825853" y="402448"/>
                  <a:pt x="825853" y="402448"/>
                  <a:pt x="825853" y="402448"/>
                </a:cubicBezTo>
                <a:cubicBezTo>
                  <a:pt x="825853" y="400485"/>
                  <a:pt x="825853" y="400485"/>
                  <a:pt x="825853" y="400485"/>
                </a:cubicBezTo>
                <a:cubicBezTo>
                  <a:pt x="827817" y="398522"/>
                  <a:pt x="827817" y="398522"/>
                  <a:pt x="827817" y="398522"/>
                </a:cubicBezTo>
                <a:cubicBezTo>
                  <a:pt x="829781" y="398522"/>
                  <a:pt x="829781" y="398522"/>
                  <a:pt x="829781" y="398522"/>
                </a:cubicBezTo>
                <a:cubicBezTo>
                  <a:pt x="833709" y="405393"/>
                  <a:pt x="833709" y="405393"/>
                  <a:pt x="833709" y="405393"/>
                </a:cubicBezTo>
                <a:cubicBezTo>
                  <a:pt x="835673" y="412264"/>
                  <a:pt x="835673" y="412264"/>
                  <a:pt x="835673" y="412264"/>
                </a:cubicBezTo>
                <a:cubicBezTo>
                  <a:pt x="837637" y="419135"/>
                  <a:pt x="837637" y="419135"/>
                  <a:pt x="837637" y="419135"/>
                </a:cubicBezTo>
                <a:cubicBezTo>
                  <a:pt x="837637" y="417172"/>
                  <a:pt x="837637" y="417172"/>
                  <a:pt x="837637" y="417172"/>
                </a:cubicBezTo>
                <a:cubicBezTo>
                  <a:pt x="837637" y="410301"/>
                  <a:pt x="837637" y="410301"/>
                  <a:pt x="837637" y="410301"/>
                </a:cubicBezTo>
                <a:cubicBezTo>
                  <a:pt x="837637" y="406374"/>
                  <a:pt x="837637" y="406374"/>
                  <a:pt x="837637" y="406374"/>
                </a:cubicBezTo>
                <a:cubicBezTo>
                  <a:pt x="839601" y="404411"/>
                  <a:pt x="839601" y="404411"/>
                  <a:pt x="839601" y="404411"/>
                </a:cubicBezTo>
                <a:cubicBezTo>
                  <a:pt x="837637" y="402448"/>
                  <a:pt x="837637" y="402448"/>
                  <a:pt x="837637" y="402448"/>
                </a:cubicBezTo>
                <a:cubicBezTo>
                  <a:pt x="837637" y="400485"/>
                  <a:pt x="837637" y="400485"/>
                  <a:pt x="837637" y="400485"/>
                </a:cubicBezTo>
                <a:cubicBezTo>
                  <a:pt x="839601" y="398522"/>
                  <a:pt x="839601" y="398522"/>
                  <a:pt x="839601" y="398522"/>
                </a:cubicBezTo>
                <a:cubicBezTo>
                  <a:pt x="839601" y="396558"/>
                  <a:pt x="839601" y="396558"/>
                  <a:pt x="839601" y="396558"/>
                </a:cubicBezTo>
                <a:cubicBezTo>
                  <a:pt x="839601" y="392632"/>
                  <a:pt x="839601" y="392632"/>
                  <a:pt x="839601" y="392632"/>
                </a:cubicBezTo>
                <a:cubicBezTo>
                  <a:pt x="843529" y="392632"/>
                  <a:pt x="843529" y="392632"/>
                  <a:pt x="843529" y="392632"/>
                </a:cubicBezTo>
                <a:cubicBezTo>
                  <a:pt x="843529" y="390669"/>
                  <a:pt x="843529" y="390669"/>
                  <a:pt x="843529" y="390669"/>
                </a:cubicBezTo>
                <a:cubicBezTo>
                  <a:pt x="845493" y="386743"/>
                  <a:pt x="845493" y="386743"/>
                  <a:pt x="845493" y="386743"/>
                </a:cubicBezTo>
                <a:cubicBezTo>
                  <a:pt x="847457" y="384780"/>
                  <a:pt x="847457" y="384780"/>
                  <a:pt x="847457" y="384780"/>
                </a:cubicBezTo>
                <a:cubicBezTo>
                  <a:pt x="845493" y="382816"/>
                  <a:pt x="845493" y="382816"/>
                  <a:pt x="845493" y="382816"/>
                </a:cubicBezTo>
                <a:cubicBezTo>
                  <a:pt x="849421" y="375945"/>
                  <a:pt x="849421" y="375945"/>
                  <a:pt x="849421" y="375945"/>
                </a:cubicBezTo>
                <a:cubicBezTo>
                  <a:pt x="853349" y="372019"/>
                  <a:pt x="853349" y="372019"/>
                  <a:pt x="853349" y="372019"/>
                </a:cubicBezTo>
                <a:cubicBezTo>
                  <a:pt x="853349" y="365148"/>
                  <a:pt x="853349" y="365148"/>
                  <a:pt x="853349" y="365148"/>
                </a:cubicBezTo>
                <a:cubicBezTo>
                  <a:pt x="857277" y="367111"/>
                  <a:pt x="857277" y="367111"/>
                  <a:pt x="857277" y="367111"/>
                </a:cubicBezTo>
                <a:cubicBezTo>
                  <a:pt x="861205" y="360240"/>
                  <a:pt x="861205" y="360240"/>
                  <a:pt x="861205" y="360240"/>
                </a:cubicBezTo>
                <a:cubicBezTo>
                  <a:pt x="859241" y="358277"/>
                  <a:pt x="859241" y="358277"/>
                  <a:pt x="859241" y="358277"/>
                </a:cubicBezTo>
                <a:cubicBezTo>
                  <a:pt x="859241" y="354351"/>
                  <a:pt x="859241" y="354351"/>
                  <a:pt x="859241" y="354351"/>
                </a:cubicBezTo>
                <a:cubicBezTo>
                  <a:pt x="863169" y="354351"/>
                  <a:pt x="863169" y="354351"/>
                  <a:pt x="863169" y="354351"/>
                </a:cubicBezTo>
                <a:cubicBezTo>
                  <a:pt x="865133" y="356314"/>
                  <a:pt x="865133" y="356314"/>
                  <a:pt x="865133" y="356314"/>
                </a:cubicBezTo>
                <a:cubicBezTo>
                  <a:pt x="869061" y="349443"/>
                  <a:pt x="869061" y="349443"/>
                  <a:pt x="869061" y="349443"/>
                </a:cubicBezTo>
                <a:cubicBezTo>
                  <a:pt x="875935" y="340608"/>
                  <a:pt x="875935" y="340608"/>
                  <a:pt x="875935" y="340608"/>
                </a:cubicBezTo>
                <a:cubicBezTo>
                  <a:pt x="879862" y="338645"/>
                  <a:pt x="879862" y="338645"/>
                  <a:pt x="879862" y="338645"/>
                </a:cubicBezTo>
                <a:cubicBezTo>
                  <a:pt x="883791" y="336682"/>
                  <a:pt x="883791" y="336682"/>
                  <a:pt x="883791" y="336682"/>
                </a:cubicBezTo>
                <a:cubicBezTo>
                  <a:pt x="883791" y="334719"/>
                  <a:pt x="883791" y="334719"/>
                  <a:pt x="883791" y="334719"/>
                </a:cubicBezTo>
                <a:cubicBezTo>
                  <a:pt x="879862" y="334719"/>
                  <a:pt x="879862" y="334719"/>
                  <a:pt x="879862" y="334719"/>
                </a:cubicBezTo>
                <a:cubicBezTo>
                  <a:pt x="877899" y="332756"/>
                  <a:pt x="877899" y="332756"/>
                  <a:pt x="877899" y="332756"/>
                </a:cubicBezTo>
                <a:cubicBezTo>
                  <a:pt x="877899" y="330793"/>
                  <a:pt x="877899" y="330793"/>
                  <a:pt x="877899" y="330793"/>
                </a:cubicBezTo>
                <a:cubicBezTo>
                  <a:pt x="877899" y="328829"/>
                  <a:pt x="877899" y="328829"/>
                  <a:pt x="877899" y="328829"/>
                </a:cubicBezTo>
                <a:cubicBezTo>
                  <a:pt x="867097" y="328829"/>
                  <a:pt x="867097" y="328829"/>
                  <a:pt x="867097" y="328829"/>
                </a:cubicBezTo>
                <a:cubicBezTo>
                  <a:pt x="877899" y="321958"/>
                  <a:pt x="877899" y="321958"/>
                  <a:pt x="877899" y="321958"/>
                </a:cubicBezTo>
                <a:cubicBezTo>
                  <a:pt x="881826" y="321958"/>
                  <a:pt x="881826" y="321958"/>
                  <a:pt x="881826" y="321958"/>
                </a:cubicBezTo>
                <a:cubicBezTo>
                  <a:pt x="881826" y="319995"/>
                  <a:pt x="881826" y="319995"/>
                  <a:pt x="881826" y="319995"/>
                </a:cubicBezTo>
                <a:cubicBezTo>
                  <a:pt x="877899" y="316069"/>
                  <a:pt x="877899" y="316069"/>
                  <a:pt x="877899" y="316069"/>
                </a:cubicBezTo>
                <a:cubicBezTo>
                  <a:pt x="873971" y="319995"/>
                  <a:pt x="873971" y="319995"/>
                  <a:pt x="873971" y="319995"/>
                </a:cubicBezTo>
                <a:cubicBezTo>
                  <a:pt x="872007" y="305272"/>
                  <a:pt x="872007" y="305272"/>
                  <a:pt x="872007" y="305272"/>
                </a:cubicBezTo>
                <a:cubicBezTo>
                  <a:pt x="878881" y="303308"/>
                  <a:pt x="878881" y="303308"/>
                  <a:pt x="878881" y="303308"/>
                </a:cubicBezTo>
                <a:cubicBezTo>
                  <a:pt x="878881" y="305272"/>
                  <a:pt x="878881" y="305272"/>
                  <a:pt x="878881" y="305272"/>
                </a:cubicBezTo>
                <a:cubicBezTo>
                  <a:pt x="885755" y="303308"/>
                  <a:pt x="885755" y="303308"/>
                  <a:pt x="885755" y="303308"/>
                </a:cubicBezTo>
                <a:cubicBezTo>
                  <a:pt x="887719" y="312143"/>
                  <a:pt x="887719" y="312143"/>
                  <a:pt x="887719" y="312143"/>
                </a:cubicBezTo>
                <a:cubicBezTo>
                  <a:pt x="898520" y="320977"/>
                  <a:pt x="898520" y="320977"/>
                  <a:pt x="898520" y="320977"/>
                </a:cubicBezTo>
                <a:cubicBezTo>
                  <a:pt x="891646" y="322940"/>
                  <a:pt x="891646" y="322940"/>
                  <a:pt x="891646" y="322940"/>
                </a:cubicBezTo>
                <a:cubicBezTo>
                  <a:pt x="889682" y="326866"/>
                  <a:pt x="889682" y="326866"/>
                  <a:pt x="889682" y="326866"/>
                </a:cubicBezTo>
                <a:cubicBezTo>
                  <a:pt x="896556" y="328829"/>
                  <a:pt x="896556" y="328829"/>
                  <a:pt x="896556" y="328829"/>
                </a:cubicBezTo>
                <a:cubicBezTo>
                  <a:pt x="905394" y="318032"/>
                  <a:pt x="905394" y="318032"/>
                  <a:pt x="905394" y="318032"/>
                </a:cubicBezTo>
                <a:cubicBezTo>
                  <a:pt x="903430" y="311161"/>
                  <a:pt x="903430" y="311161"/>
                  <a:pt x="903430" y="311161"/>
                </a:cubicBezTo>
                <a:cubicBezTo>
                  <a:pt x="907359" y="311161"/>
                  <a:pt x="907359" y="311161"/>
                  <a:pt x="907359" y="311161"/>
                </a:cubicBezTo>
                <a:cubicBezTo>
                  <a:pt x="909322" y="313124"/>
                  <a:pt x="909322" y="313124"/>
                  <a:pt x="909322" y="313124"/>
                </a:cubicBezTo>
                <a:cubicBezTo>
                  <a:pt x="909322" y="311161"/>
                  <a:pt x="909322" y="311161"/>
                  <a:pt x="909322" y="311161"/>
                </a:cubicBezTo>
                <a:cubicBezTo>
                  <a:pt x="905394" y="307235"/>
                  <a:pt x="905394" y="307235"/>
                  <a:pt x="905394" y="307235"/>
                </a:cubicBezTo>
                <a:cubicBezTo>
                  <a:pt x="905394" y="303308"/>
                  <a:pt x="905394" y="303308"/>
                  <a:pt x="905394" y="303308"/>
                </a:cubicBezTo>
                <a:cubicBezTo>
                  <a:pt x="914232" y="307235"/>
                  <a:pt x="914232" y="307235"/>
                  <a:pt x="914232" y="307235"/>
                </a:cubicBezTo>
                <a:cubicBezTo>
                  <a:pt x="916196" y="305272"/>
                  <a:pt x="916196" y="305272"/>
                  <a:pt x="916196" y="305272"/>
                </a:cubicBezTo>
                <a:cubicBezTo>
                  <a:pt x="909322" y="298400"/>
                  <a:pt x="909322" y="298400"/>
                  <a:pt x="909322" y="298400"/>
                </a:cubicBezTo>
                <a:cubicBezTo>
                  <a:pt x="909322" y="296437"/>
                  <a:pt x="909322" y="296437"/>
                  <a:pt x="909322" y="296437"/>
                </a:cubicBezTo>
                <a:cubicBezTo>
                  <a:pt x="909322" y="289566"/>
                  <a:pt x="909322" y="289566"/>
                  <a:pt x="909322" y="289566"/>
                </a:cubicBezTo>
                <a:cubicBezTo>
                  <a:pt x="922088" y="298400"/>
                  <a:pt x="922088" y="298400"/>
                  <a:pt x="922088" y="298400"/>
                </a:cubicBezTo>
                <a:cubicBezTo>
                  <a:pt x="924052" y="302327"/>
                  <a:pt x="924052" y="302327"/>
                  <a:pt x="924052" y="302327"/>
                </a:cubicBezTo>
                <a:cubicBezTo>
                  <a:pt x="922088" y="304290"/>
                  <a:pt x="922088" y="304290"/>
                  <a:pt x="922088" y="304290"/>
                </a:cubicBezTo>
                <a:cubicBezTo>
                  <a:pt x="928962" y="300364"/>
                  <a:pt x="928962" y="300364"/>
                  <a:pt x="928962" y="300364"/>
                </a:cubicBezTo>
                <a:cubicBezTo>
                  <a:pt x="935836" y="298400"/>
                  <a:pt x="935836" y="298400"/>
                  <a:pt x="935836" y="298400"/>
                </a:cubicBezTo>
                <a:cubicBezTo>
                  <a:pt x="935836" y="296437"/>
                  <a:pt x="935836" y="296437"/>
                  <a:pt x="935836" y="296437"/>
                </a:cubicBezTo>
                <a:cubicBezTo>
                  <a:pt x="933872" y="294474"/>
                  <a:pt x="933872" y="294474"/>
                  <a:pt x="933872" y="294474"/>
                </a:cubicBezTo>
                <a:cubicBezTo>
                  <a:pt x="935836" y="294474"/>
                  <a:pt x="935836" y="294474"/>
                  <a:pt x="935836" y="294474"/>
                </a:cubicBezTo>
                <a:cubicBezTo>
                  <a:pt x="955476" y="292511"/>
                  <a:pt x="955476" y="292511"/>
                  <a:pt x="955476" y="292511"/>
                </a:cubicBezTo>
                <a:cubicBezTo>
                  <a:pt x="964314" y="290548"/>
                  <a:pt x="964314" y="290548"/>
                  <a:pt x="964314" y="290548"/>
                </a:cubicBezTo>
                <a:cubicBezTo>
                  <a:pt x="957440" y="288585"/>
                  <a:pt x="957440" y="288585"/>
                  <a:pt x="957440" y="288585"/>
                </a:cubicBezTo>
                <a:cubicBezTo>
                  <a:pt x="959404" y="284658"/>
                  <a:pt x="959404" y="284658"/>
                  <a:pt x="959404" y="284658"/>
                </a:cubicBezTo>
                <a:cubicBezTo>
                  <a:pt x="961368" y="282695"/>
                  <a:pt x="961368" y="282695"/>
                  <a:pt x="961368" y="282695"/>
                </a:cubicBezTo>
                <a:cubicBezTo>
                  <a:pt x="963332" y="280732"/>
                  <a:pt x="963332" y="280732"/>
                  <a:pt x="963332" y="280732"/>
                </a:cubicBezTo>
                <a:cubicBezTo>
                  <a:pt x="967260" y="273861"/>
                  <a:pt x="967260" y="273861"/>
                  <a:pt x="967260" y="273861"/>
                </a:cubicBezTo>
                <a:cubicBezTo>
                  <a:pt x="971188" y="280732"/>
                  <a:pt x="971188" y="280732"/>
                  <a:pt x="971188" y="280732"/>
                </a:cubicBezTo>
                <a:cubicBezTo>
                  <a:pt x="971188" y="273861"/>
                  <a:pt x="971188" y="273861"/>
                  <a:pt x="971188" y="273861"/>
                </a:cubicBezTo>
                <a:cubicBezTo>
                  <a:pt x="975116" y="273861"/>
                  <a:pt x="975116" y="273861"/>
                  <a:pt x="975116" y="273861"/>
                </a:cubicBezTo>
                <a:cubicBezTo>
                  <a:pt x="979044" y="275824"/>
                  <a:pt x="979044" y="275824"/>
                  <a:pt x="979044" y="275824"/>
                </a:cubicBezTo>
                <a:cubicBezTo>
                  <a:pt x="981008" y="275824"/>
                  <a:pt x="981008" y="275824"/>
                  <a:pt x="981008" y="275824"/>
                </a:cubicBezTo>
                <a:cubicBezTo>
                  <a:pt x="984935" y="277787"/>
                  <a:pt x="984935" y="277787"/>
                  <a:pt x="984935" y="277787"/>
                </a:cubicBezTo>
                <a:cubicBezTo>
                  <a:pt x="984935" y="281714"/>
                  <a:pt x="984935" y="281714"/>
                  <a:pt x="984935" y="281714"/>
                </a:cubicBezTo>
                <a:cubicBezTo>
                  <a:pt x="982971" y="283677"/>
                  <a:pt x="982971" y="283677"/>
                  <a:pt x="982971" y="283677"/>
                </a:cubicBezTo>
                <a:cubicBezTo>
                  <a:pt x="986899" y="283677"/>
                  <a:pt x="986899" y="283677"/>
                  <a:pt x="986899" y="283677"/>
                </a:cubicBezTo>
                <a:cubicBezTo>
                  <a:pt x="988864" y="283677"/>
                  <a:pt x="988864" y="283677"/>
                  <a:pt x="988864" y="283677"/>
                </a:cubicBezTo>
                <a:cubicBezTo>
                  <a:pt x="986899" y="281714"/>
                  <a:pt x="986899" y="281714"/>
                  <a:pt x="986899" y="281714"/>
                </a:cubicBezTo>
                <a:cubicBezTo>
                  <a:pt x="984935" y="281714"/>
                  <a:pt x="984935" y="281714"/>
                  <a:pt x="984935" y="281714"/>
                </a:cubicBezTo>
                <a:cubicBezTo>
                  <a:pt x="986899" y="274843"/>
                  <a:pt x="986899" y="274843"/>
                  <a:pt x="986899" y="274843"/>
                </a:cubicBezTo>
                <a:cubicBezTo>
                  <a:pt x="986899" y="267971"/>
                  <a:pt x="986899" y="267971"/>
                  <a:pt x="986899" y="267971"/>
                </a:cubicBezTo>
                <a:cubicBezTo>
                  <a:pt x="990828" y="274843"/>
                  <a:pt x="990828" y="274843"/>
                  <a:pt x="990828" y="274843"/>
                </a:cubicBezTo>
                <a:cubicBezTo>
                  <a:pt x="992791" y="274843"/>
                  <a:pt x="992791" y="274843"/>
                  <a:pt x="992791" y="274843"/>
                </a:cubicBezTo>
                <a:cubicBezTo>
                  <a:pt x="992791" y="267971"/>
                  <a:pt x="992791" y="267971"/>
                  <a:pt x="992791" y="267971"/>
                </a:cubicBezTo>
                <a:cubicBezTo>
                  <a:pt x="994755" y="266008"/>
                  <a:pt x="994755" y="266008"/>
                  <a:pt x="994755" y="266008"/>
                </a:cubicBezTo>
                <a:cubicBezTo>
                  <a:pt x="994755" y="262082"/>
                  <a:pt x="994755" y="262082"/>
                  <a:pt x="994755" y="262082"/>
                </a:cubicBezTo>
                <a:cubicBezTo>
                  <a:pt x="996719" y="258156"/>
                  <a:pt x="996719" y="258156"/>
                  <a:pt x="996719" y="258156"/>
                </a:cubicBezTo>
                <a:cubicBezTo>
                  <a:pt x="996719" y="256193"/>
                  <a:pt x="996719" y="256193"/>
                  <a:pt x="996719" y="256193"/>
                </a:cubicBezTo>
                <a:cubicBezTo>
                  <a:pt x="1000648" y="256193"/>
                  <a:pt x="1000648" y="256193"/>
                  <a:pt x="1000648" y="256193"/>
                </a:cubicBezTo>
                <a:cubicBezTo>
                  <a:pt x="1000648" y="258156"/>
                  <a:pt x="1000648" y="258156"/>
                  <a:pt x="1000648" y="258156"/>
                </a:cubicBezTo>
                <a:cubicBezTo>
                  <a:pt x="1002611" y="258156"/>
                  <a:pt x="1002611" y="258156"/>
                  <a:pt x="1002611" y="258156"/>
                </a:cubicBezTo>
                <a:cubicBezTo>
                  <a:pt x="1002611" y="256193"/>
                  <a:pt x="1002611" y="256193"/>
                  <a:pt x="1002611" y="256193"/>
                </a:cubicBezTo>
                <a:cubicBezTo>
                  <a:pt x="1000648" y="256193"/>
                  <a:pt x="1000648" y="256193"/>
                  <a:pt x="1000648" y="256193"/>
                </a:cubicBezTo>
                <a:cubicBezTo>
                  <a:pt x="1000648" y="252266"/>
                  <a:pt x="1000648" y="252266"/>
                  <a:pt x="1000648" y="252266"/>
                </a:cubicBezTo>
                <a:cubicBezTo>
                  <a:pt x="996719" y="254229"/>
                  <a:pt x="996719" y="254229"/>
                  <a:pt x="996719" y="254229"/>
                </a:cubicBezTo>
                <a:cubicBezTo>
                  <a:pt x="992791" y="252266"/>
                  <a:pt x="992791" y="252266"/>
                  <a:pt x="992791" y="252266"/>
                </a:cubicBezTo>
                <a:cubicBezTo>
                  <a:pt x="990828" y="256193"/>
                  <a:pt x="990828" y="256193"/>
                  <a:pt x="990828" y="256193"/>
                </a:cubicBezTo>
                <a:cubicBezTo>
                  <a:pt x="986899" y="254229"/>
                  <a:pt x="986899" y="254229"/>
                  <a:pt x="986899" y="254229"/>
                </a:cubicBezTo>
                <a:cubicBezTo>
                  <a:pt x="986899" y="252266"/>
                  <a:pt x="986899" y="252266"/>
                  <a:pt x="986899" y="252266"/>
                </a:cubicBezTo>
                <a:cubicBezTo>
                  <a:pt x="980025" y="250303"/>
                  <a:pt x="980025" y="250303"/>
                  <a:pt x="980025" y="250303"/>
                </a:cubicBezTo>
                <a:cubicBezTo>
                  <a:pt x="978061" y="248340"/>
                  <a:pt x="978061" y="248340"/>
                  <a:pt x="978061" y="248340"/>
                </a:cubicBezTo>
                <a:cubicBezTo>
                  <a:pt x="978061" y="246377"/>
                  <a:pt x="978061" y="246377"/>
                  <a:pt x="978061" y="246377"/>
                </a:cubicBezTo>
                <a:cubicBezTo>
                  <a:pt x="976098" y="248340"/>
                  <a:pt x="976098" y="248340"/>
                  <a:pt x="976098" y="248340"/>
                </a:cubicBezTo>
                <a:cubicBezTo>
                  <a:pt x="980025" y="250303"/>
                  <a:pt x="980025" y="250303"/>
                  <a:pt x="980025" y="250303"/>
                </a:cubicBezTo>
                <a:cubicBezTo>
                  <a:pt x="983954" y="252266"/>
                  <a:pt x="983954" y="252266"/>
                  <a:pt x="983954" y="252266"/>
                </a:cubicBezTo>
                <a:cubicBezTo>
                  <a:pt x="985918" y="256193"/>
                  <a:pt x="985918" y="256193"/>
                  <a:pt x="985918" y="256193"/>
                </a:cubicBezTo>
                <a:cubicBezTo>
                  <a:pt x="985918" y="265027"/>
                  <a:pt x="985918" y="265027"/>
                  <a:pt x="985918" y="265027"/>
                </a:cubicBezTo>
                <a:cubicBezTo>
                  <a:pt x="977080" y="263064"/>
                  <a:pt x="977080" y="263064"/>
                  <a:pt x="977080" y="263064"/>
                </a:cubicBezTo>
                <a:cubicBezTo>
                  <a:pt x="973151" y="261100"/>
                  <a:pt x="973151" y="261100"/>
                  <a:pt x="973151" y="261100"/>
                </a:cubicBezTo>
                <a:cubicBezTo>
                  <a:pt x="975116" y="257174"/>
                  <a:pt x="975116" y="257174"/>
                  <a:pt x="975116" y="257174"/>
                </a:cubicBezTo>
                <a:cubicBezTo>
                  <a:pt x="971188" y="257174"/>
                  <a:pt x="971188" y="257174"/>
                  <a:pt x="971188" y="257174"/>
                </a:cubicBezTo>
                <a:cubicBezTo>
                  <a:pt x="969224" y="253248"/>
                  <a:pt x="969224" y="253248"/>
                  <a:pt x="969224" y="253248"/>
                </a:cubicBezTo>
                <a:cubicBezTo>
                  <a:pt x="969224" y="251285"/>
                  <a:pt x="969224" y="251285"/>
                  <a:pt x="969224" y="251285"/>
                </a:cubicBezTo>
                <a:cubicBezTo>
                  <a:pt x="967260" y="251285"/>
                  <a:pt x="967260" y="251285"/>
                  <a:pt x="967260" y="251285"/>
                </a:cubicBezTo>
                <a:cubicBezTo>
                  <a:pt x="965296" y="253248"/>
                  <a:pt x="965296" y="253248"/>
                  <a:pt x="965296" y="253248"/>
                </a:cubicBezTo>
                <a:cubicBezTo>
                  <a:pt x="969224" y="257174"/>
                  <a:pt x="969224" y="257174"/>
                  <a:pt x="969224" y="257174"/>
                </a:cubicBezTo>
                <a:cubicBezTo>
                  <a:pt x="969224" y="261100"/>
                  <a:pt x="969224" y="261100"/>
                  <a:pt x="969224" y="261100"/>
                </a:cubicBezTo>
                <a:cubicBezTo>
                  <a:pt x="967260" y="265027"/>
                  <a:pt x="967260" y="265027"/>
                  <a:pt x="967260" y="265027"/>
                </a:cubicBezTo>
                <a:cubicBezTo>
                  <a:pt x="963332" y="268953"/>
                  <a:pt x="963332" y="268953"/>
                  <a:pt x="963332" y="268953"/>
                </a:cubicBezTo>
                <a:cubicBezTo>
                  <a:pt x="959404" y="268953"/>
                  <a:pt x="959404" y="268953"/>
                  <a:pt x="959404" y="268953"/>
                </a:cubicBezTo>
                <a:cubicBezTo>
                  <a:pt x="959404" y="265027"/>
                  <a:pt x="959404" y="265027"/>
                  <a:pt x="959404" y="265027"/>
                </a:cubicBezTo>
                <a:cubicBezTo>
                  <a:pt x="961368" y="261100"/>
                  <a:pt x="961368" y="261100"/>
                  <a:pt x="961368" y="261100"/>
                </a:cubicBezTo>
                <a:cubicBezTo>
                  <a:pt x="957440" y="265027"/>
                  <a:pt x="957440" y="265027"/>
                  <a:pt x="957440" y="265027"/>
                </a:cubicBezTo>
                <a:cubicBezTo>
                  <a:pt x="955476" y="265027"/>
                  <a:pt x="955476" y="265027"/>
                  <a:pt x="955476" y="265027"/>
                </a:cubicBezTo>
                <a:cubicBezTo>
                  <a:pt x="955476" y="268953"/>
                  <a:pt x="955476" y="268953"/>
                  <a:pt x="955476" y="268953"/>
                </a:cubicBezTo>
                <a:cubicBezTo>
                  <a:pt x="951548" y="268953"/>
                  <a:pt x="951548" y="268953"/>
                  <a:pt x="951548" y="268953"/>
                </a:cubicBezTo>
                <a:cubicBezTo>
                  <a:pt x="949584" y="265027"/>
                  <a:pt x="949584" y="265027"/>
                  <a:pt x="949584" y="265027"/>
                </a:cubicBezTo>
                <a:cubicBezTo>
                  <a:pt x="949584" y="263064"/>
                  <a:pt x="949584" y="263064"/>
                  <a:pt x="949584" y="263064"/>
                </a:cubicBezTo>
                <a:cubicBezTo>
                  <a:pt x="947620" y="263064"/>
                  <a:pt x="947620" y="263064"/>
                  <a:pt x="947620" y="263064"/>
                </a:cubicBezTo>
                <a:cubicBezTo>
                  <a:pt x="947620" y="266990"/>
                  <a:pt x="947620" y="266990"/>
                  <a:pt x="947620" y="266990"/>
                </a:cubicBezTo>
                <a:cubicBezTo>
                  <a:pt x="940746" y="270916"/>
                  <a:pt x="940746" y="270916"/>
                  <a:pt x="940746" y="270916"/>
                </a:cubicBezTo>
                <a:cubicBezTo>
                  <a:pt x="938782" y="262082"/>
                  <a:pt x="938782" y="262082"/>
                  <a:pt x="938782" y="262082"/>
                </a:cubicBezTo>
                <a:cubicBezTo>
                  <a:pt x="938782" y="268953"/>
                  <a:pt x="938782" y="268953"/>
                  <a:pt x="938782" y="268953"/>
                </a:cubicBezTo>
                <a:cubicBezTo>
                  <a:pt x="931908" y="268953"/>
                  <a:pt x="931908" y="268953"/>
                  <a:pt x="931908" y="268953"/>
                </a:cubicBezTo>
                <a:cubicBezTo>
                  <a:pt x="931908" y="265027"/>
                  <a:pt x="931908" y="265027"/>
                  <a:pt x="931908" y="265027"/>
                </a:cubicBezTo>
                <a:cubicBezTo>
                  <a:pt x="925034" y="263064"/>
                  <a:pt x="925034" y="263064"/>
                  <a:pt x="925034" y="263064"/>
                </a:cubicBezTo>
                <a:cubicBezTo>
                  <a:pt x="928962" y="261100"/>
                  <a:pt x="928962" y="261100"/>
                  <a:pt x="928962" y="261100"/>
                </a:cubicBezTo>
                <a:cubicBezTo>
                  <a:pt x="920124" y="257174"/>
                  <a:pt x="920124" y="257174"/>
                  <a:pt x="920124" y="257174"/>
                </a:cubicBezTo>
                <a:cubicBezTo>
                  <a:pt x="913250" y="246377"/>
                  <a:pt x="913250" y="246377"/>
                  <a:pt x="913250" y="246377"/>
                </a:cubicBezTo>
                <a:cubicBezTo>
                  <a:pt x="909322" y="250303"/>
                  <a:pt x="909322" y="250303"/>
                  <a:pt x="909322" y="250303"/>
                </a:cubicBezTo>
                <a:cubicBezTo>
                  <a:pt x="907359" y="248340"/>
                  <a:pt x="907359" y="248340"/>
                  <a:pt x="907359" y="248340"/>
                </a:cubicBezTo>
                <a:cubicBezTo>
                  <a:pt x="907359" y="250303"/>
                  <a:pt x="907359" y="250303"/>
                  <a:pt x="907359" y="250303"/>
                </a:cubicBezTo>
                <a:cubicBezTo>
                  <a:pt x="900485" y="250303"/>
                  <a:pt x="900485" y="250303"/>
                  <a:pt x="900485" y="250303"/>
                </a:cubicBezTo>
                <a:cubicBezTo>
                  <a:pt x="900485" y="246377"/>
                  <a:pt x="900485" y="246377"/>
                  <a:pt x="900485" y="246377"/>
                </a:cubicBezTo>
                <a:cubicBezTo>
                  <a:pt x="907359" y="244413"/>
                  <a:pt x="907359" y="244413"/>
                  <a:pt x="907359" y="244413"/>
                </a:cubicBezTo>
                <a:cubicBezTo>
                  <a:pt x="909322" y="242450"/>
                  <a:pt x="909322" y="242450"/>
                  <a:pt x="909322" y="242450"/>
                </a:cubicBezTo>
                <a:cubicBezTo>
                  <a:pt x="907359" y="240487"/>
                  <a:pt x="907359" y="240487"/>
                  <a:pt x="907359" y="240487"/>
                </a:cubicBezTo>
                <a:cubicBezTo>
                  <a:pt x="900485" y="238524"/>
                  <a:pt x="900485" y="238524"/>
                  <a:pt x="900485" y="238524"/>
                </a:cubicBezTo>
                <a:cubicBezTo>
                  <a:pt x="900485" y="231653"/>
                  <a:pt x="900485" y="231653"/>
                  <a:pt x="900485" y="231653"/>
                </a:cubicBezTo>
                <a:cubicBezTo>
                  <a:pt x="904412" y="231653"/>
                  <a:pt x="904412" y="231653"/>
                  <a:pt x="904412" y="231653"/>
                </a:cubicBezTo>
                <a:cubicBezTo>
                  <a:pt x="908340" y="233616"/>
                  <a:pt x="908340" y="233616"/>
                  <a:pt x="908340" y="233616"/>
                </a:cubicBezTo>
                <a:cubicBezTo>
                  <a:pt x="917178" y="240487"/>
                  <a:pt x="917178" y="240487"/>
                  <a:pt x="917178" y="240487"/>
                </a:cubicBezTo>
                <a:cubicBezTo>
                  <a:pt x="919142" y="244413"/>
                  <a:pt x="919142" y="244413"/>
                  <a:pt x="919142" y="244413"/>
                </a:cubicBezTo>
                <a:cubicBezTo>
                  <a:pt x="921106" y="244413"/>
                  <a:pt x="921106" y="244413"/>
                  <a:pt x="921106" y="244413"/>
                </a:cubicBezTo>
                <a:cubicBezTo>
                  <a:pt x="923070" y="246377"/>
                  <a:pt x="923070" y="246377"/>
                  <a:pt x="923070" y="246377"/>
                </a:cubicBezTo>
                <a:cubicBezTo>
                  <a:pt x="925034" y="246377"/>
                  <a:pt x="925034" y="246377"/>
                  <a:pt x="925034" y="246377"/>
                </a:cubicBezTo>
                <a:cubicBezTo>
                  <a:pt x="926998" y="246377"/>
                  <a:pt x="926998" y="246377"/>
                  <a:pt x="926998" y="246377"/>
                </a:cubicBezTo>
                <a:cubicBezTo>
                  <a:pt x="930926" y="250303"/>
                  <a:pt x="930926" y="250303"/>
                  <a:pt x="930926" y="250303"/>
                </a:cubicBezTo>
                <a:cubicBezTo>
                  <a:pt x="932890" y="250303"/>
                  <a:pt x="932890" y="250303"/>
                  <a:pt x="932890" y="250303"/>
                </a:cubicBezTo>
                <a:cubicBezTo>
                  <a:pt x="936818" y="250303"/>
                  <a:pt x="936818" y="250303"/>
                  <a:pt x="936818" y="250303"/>
                </a:cubicBezTo>
                <a:cubicBezTo>
                  <a:pt x="940746" y="252266"/>
                  <a:pt x="940746" y="252266"/>
                  <a:pt x="940746" y="252266"/>
                </a:cubicBezTo>
                <a:cubicBezTo>
                  <a:pt x="942710" y="252266"/>
                  <a:pt x="942710" y="252266"/>
                  <a:pt x="942710" y="252266"/>
                </a:cubicBezTo>
                <a:cubicBezTo>
                  <a:pt x="944674" y="252266"/>
                  <a:pt x="944674" y="252266"/>
                  <a:pt x="944674" y="252266"/>
                </a:cubicBezTo>
                <a:cubicBezTo>
                  <a:pt x="942710" y="250303"/>
                  <a:pt x="942710" y="250303"/>
                  <a:pt x="942710" y="250303"/>
                </a:cubicBezTo>
                <a:cubicBezTo>
                  <a:pt x="938782" y="248340"/>
                  <a:pt x="938782" y="248340"/>
                  <a:pt x="938782" y="248340"/>
                </a:cubicBezTo>
                <a:cubicBezTo>
                  <a:pt x="942710" y="244413"/>
                  <a:pt x="942710" y="244413"/>
                  <a:pt x="942710" y="244413"/>
                </a:cubicBezTo>
                <a:cubicBezTo>
                  <a:pt x="946638" y="246377"/>
                  <a:pt x="946638" y="246377"/>
                  <a:pt x="946638" y="246377"/>
                </a:cubicBezTo>
                <a:cubicBezTo>
                  <a:pt x="948602" y="244413"/>
                  <a:pt x="948602" y="244413"/>
                  <a:pt x="948602" y="244413"/>
                </a:cubicBezTo>
                <a:cubicBezTo>
                  <a:pt x="952530" y="242450"/>
                  <a:pt x="952530" y="242450"/>
                  <a:pt x="952530" y="242450"/>
                </a:cubicBezTo>
                <a:cubicBezTo>
                  <a:pt x="952530" y="238524"/>
                  <a:pt x="952530" y="238524"/>
                  <a:pt x="952530" y="238524"/>
                </a:cubicBezTo>
                <a:cubicBezTo>
                  <a:pt x="954494" y="238524"/>
                  <a:pt x="954494" y="238524"/>
                  <a:pt x="954494" y="238524"/>
                </a:cubicBezTo>
                <a:cubicBezTo>
                  <a:pt x="952530" y="234598"/>
                  <a:pt x="952530" y="234598"/>
                  <a:pt x="952530" y="234598"/>
                </a:cubicBezTo>
                <a:cubicBezTo>
                  <a:pt x="954494" y="232635"/>
                  <a:pt x="954494" y="232635"/>
                  <a:pt x="954494" y="232635"/>
                </a:cubicBezTo>
                <a:cubicBezTo>
                  <a:pt x="954494" y="228708"/>
                  <a:pt x="954494" y="228708"/>
                  <a:pt x="954494" y="228708"/>
                </a:cubicBezTo>
                <a:cubicBezTo>
                  <a:pt x="952530" y="228708"/>
                  <a:pt x="952530" y="228708"/>
                  <a:pt x="952530" y="228708"/>
                </a:cubicBezTo>
                <a:cubicBezTo>
                  <a:pt x="952530" y="230671"/>
                  <a:pt x="952530" y="230671"/>
                  <a:pt x="952530" y="230671"/>
                </a:cubicBezTo>
                <a:cubicBezTo>
                  <a:pt x="950566" y="230671"/>
                  <a:pt x="950566" y="230671"/>
                  <a:pt x="950566" y="230671"/>
                </a:cubicBezTo>
                <a:cubicBezTo>
                  <a:pt x="948602" y="230671"/>
                  <a:pt x="948602" y="230671"/>
                  <a:pt x="948602" y="230671"/>
                </a:cubicBezTo>
                <a:cubicBezTo>
                  <a:pt x="948602" y="234598"/>
                  <a:pt x="948602" y="234598"/>
                  <a:pt x="948602" y="234598"/>
                </a:cubicBezTo>
                <a:cubicBezTo>
                  <a:pt x="944674" y="234598"/>
                  <a:pt x="944674" y="234598"/>
                  <a:pt x="944674" y="234598"/>
                </a:cubicBezTo>
                <a:cubicBezTo>
                  <a:pt x="942710" y="230671"/>
                  <a:pt x="942710" y="230671"/>
                  <a:pt x="942710" y="230671"/>
                </a:cubicBezTo>
                <a:cubicBezTo>
                  <a:pt x="942710" y="228708"/>
                  <a:pt x="942710" y="228708"/>
                  <a:pt x="942710" y="228708"/>
                </a:cubicBezTo>
                <a:cubicBezTo>
                  <a:pt x="944674" y="224782"/>
                  <a:pt x="944674" y="224782"/>
                  <a:pt x="944674" y="224782"/>
                </a:cubicBezTo>
                <a:cubicBezTo>
                  <a:pt x="946638" y="224782"/>
                  <a:pt x="946638" y="224782"/>
                  <a:pt x="946638" y="224782"/>
                </a:cubicBezTo>
                <a:cubicBezTo>
                  <a:pt x="948602" y="222819"/>
                  <a:pt x="948602" y="222819"/>
                  <a:pt x="948602" y="222819"/>
                </a:cubicBezTo>
                <a:cubicBezTo>
                  <a:pt x="948602" y="220856"/>
                  <a:pt x="948602" y="220856"/>
                  <a:pt x="948602" y="220856"/>
                </a:cubicBezTo>
                <a:cubicBezTo>
                  <a:pt x="952530" y="218892"/>
                  <a:pt x="952530" y="218892"/>
                  <a:pt x="952530" y="218892"/>
                </a:cubicBezTo>
                <a:cubicBezTo>
                  <a:pt x="954494" y="218892"/>
                  <a:pt x="954494" y="218892"/>
                  <a:pt x="954494" y="218892"/>
                </a:cubicBezTo>
                <a:cubicBezTo>
                  <a:pt x="954494" y="216929"/>
                  <a:pt x="954494" y="216929"/>
                  <a:pt x="954494" y="216929"/>
                </a:cubicBezTo>
                <a:cubicBezTo>
                  <a:pt x="956458" y="214966"/>
                  <a:pt x="956458" y="214966"/>
                  <a:pt x="956458" y="214966"/>
                </a:cubicBezTo>
                <a:cubicBezTo>
                  <a:pt x="956458" y="213003"/>
                  <a:pt x="956458" y="213003"/>
                  <a:pt x="956458" y="213003"/>
                </a:cubicBezTo>
                <a:cubicBezTo>
                  <a:pt x="956458" y="211040"/>
                  <a:pt x="956458" y="211040"/>
                  <a:pt x="956458" y="211040"/>
                </a:cubicBezTo>
                <a:cubicBezTo>
                  <a:pt x="960386" y="209077"/>
                  <a:pt x="960386" y="209077"/>
                  <a:pt x="960386" y="209077"/>
                </a:cubicBezTo>
                <a:cubicBezTo>
                  <a:pt x="964314" y="209077"/>
                  <a:pt x="964314" y="209077"/>
                  <a:pt x="964314" y="209077"/>
                </a:cubicBezTo>
                <a:cubicBezTo>
                  <a:pt x="964314" y="207114"/>
                  <a:pt x="964314" y="207114"/>
                  <a:pt x="964314" y="207114"/>
                </a:cubicBezTo>
                <a:cubicBezTo>
                  <a:pt x="966278" y="207114"/>
                  <a:pt x="966278" y="207114"/>
                  <a:pt x="966278" y="207114"/>
                </a:cubicBezTo>
                <a:cubicBezTo>
                  <a:pt x="964314" y="205150"/>
                  <a:pt x="964314" y="205150"/>
                  <a:pt x="964314" y="205150"/>
                </a:cubicBezTo>
                <a:cubicBezTo>
                  <a:pt x="960386" y="205150"/>
                  <a:pt x="960386" y="205150"/>
                  <a:pt x="960386" y="205150"/>
                </a:cubicBezTo>
                <a:cubicBezTo>
                  <a:pt x="958422" y="203187"/>
                  <a:pt x="958422" y="203187"/>
                  <a:pt x="958422" y="203187"/>
                </a:cubicBezTo>
                <a:cubicBezTo>
                  <a:pt x="958422" y="205150"/>
                  <a:pt x="958422" y="205150"/>
                  <a:pt x="958422" y="205150"/>
                </a:cubicBezTo>
                <a:cubicBezTo>
                  <a:pt x="958422" y="209077"/>
                  <a:pt x="958422" y="209077"/>
                  <a:pt x="958422" y="209077"/>
                </a:cubicBezTo>
                <a:cubicBezTo>
                  <a:pt x="954494" y="211040"/>
                  <a:pt x="954494" y="211040"/>
                  <a:pt x="954494" y="211040"/>
                </a:cubicBezTo>
                <a:cubicBezTo>
                  <a:pt x="952530" y="211040"/>
                  <a:pt x="952530" y="211040"/>
                  <a:pt x="952530" y="211040"/>
                </a:cubicBezTo>
                <a:cubicBezTo>
                  <a:pt x="948602" y="211040"/>
                  <a:pt x="948602" y="211040"/>
                  <a:pt x="948602" y="211040"/>
                </a:cubicBezTo>
                <a:cubicBezTo>
                  <a:pt x="946638" y="209077"/>
                  <a:pt x="946638" y="209077"/>
                  <a:pt x="946638" y="209077"/>
                </a:cubicBezTo>
                <a:cubicBezTo>
                  <a:pt x="946638" y="205150"/>
                  <a:pt x="946638" y="205150"/>
                  <a:pt x="946638" y="205150"/>
                </a:cubicBezTo>
                <a:cubicBezTo>
                  <a:pt x="948602" y="203187"/>
                  <a:pt x="948602" y="203187"/>
                  <a:pt x="948602" y="203187"/>
                </a:cubicBezTo>
                <a:cubicBezTo>
                  <a:pt x="950566" y="203187"/>
                  <a:pt x="950566" y="203187"/>
                  <a:pt x="950566" y="203187"/>
                </a:cubicBezTo>
                <a:cubicBezTo>
                  <a:pt x="950566" y="201224"/>
                  <a:pt x="950566" y="201224"/>
                  <a:pt x="950566" y="201224"/>
                </a:cubicBezTo>
                <a:cubicBezTo>
                  <a:pt x="948602" y="201224"/>
                  <a:pt x="948602" y="201224"/>
                  <a:pt x="948602" y="201224"/>
                </a:cubicBezTo>
                <a:cubicBezTo>
                  <a:pt x="946638" y="201224"/>
                  <a:pt x="946638" y="201224"/>
                  <a:pt x="946638" y="201224"/>
                </a:cubicBezTo>
                <a:cubicBezTo>
                  <a:pt x="944674" y="201224"/>
                  <a:pt x="944674" y="201224"/>
                  <a:pt x="944674" y="201224"/>
                </a:cubicBezTo>
                <a:cubicBezTo>
                  <a:pt x="940746" y="208095"/>
                  <a:pt x="940746" y="208095"/>
                  <a:pt x="940746" y="208095"/>
                </a:cubicBezTo>
                <a:cubicBezTo>
                  <a:pt x="931908" y="212021"/>
                  <a:pt x="931908" y="212021"/>
                  <a:pt x="931908" y="212021"/>
                </a:cubicBezTo>
                <a:cubicBezTo>
                  <a:pt x="931908" y="205150"/>
                  <a:pt x="931908" y="205150"/>
                  <a:pt x="931908" y="205150"/>
                </a:cubicBezTo>
                <a:cubicBezTo>
                  <a:pt x="933872" y="201224"/>
                  <a:pt x="933872" y="201224"/>
                  <a:pt x="933872" y="201224"/>
                </a:cubicBezTo>
                <a:cubicBezTo>
                  <a:pt x="935836" y="199261"/>
                  <a:pt x="935836" y="199261"/>
                  <a:pt x="935836" y="199261"/>
                </a:cubicBezTo>
                <a:cubicBezTo>
                  <a:pt x="928962" y="197298"/>
                  <a:pt x="928962" y="197298"/>
                  <a:pt x="928962" y="197298"/>
                </a:cubicBezTo>
                <a:cubicBezTo>
                  <a:pt x="928962" y="199261"/>
                  <a:pt x="928962" y="199261"/>
                  <a:pt x="928962" y="199261"/>
                </a:cubicBezTo>
                <a:cubicBezTo>
                  <a:pt x="922088" y="203187"/>
                  <a:pt x="922088" y="203187"/>
                  <a:pt x="922088" y="203187"/>
                </a:cubicBezTo>
                <a:cubicBezTo>
                  <a:pt x="918160" y="199261"/>
                  <a:pt x="918160" y="199261"/>
                  <a:pt x="918160" y="199261"/>
                </a:cubicBezTo>
                <a:cubicBezTo>
                  <a:pt x="920124" y="197298"/>
                  <a:pt x="920124" y="197298"/>
                  <a:pt x="920124" y="197298"/>
                </a:cubicBezTo>
                <a:cubicBezTo>
                  <a:pt x="920124" y="193371"/>
                  <a:pt x="920124" y="193371"/>
                  <a:pt x="920124" y="193371"/>
                </a:cubicBezTo>
                <a:cubicBezTo>
                  <a:pt x="916196" y="193371"/>
                  <a:pt x="916196" y="193371"/>
                  <a:pt x="916196" y="193371"/>
                </a:cubicBezTo>
                <a:cubicBezTo>
                  <a:pt x="914232" y="195334"/>
                  <a:pt x="914232" y="195334"/>
                  <a:pt x="914232" y="195334"/>
                </a:cubicBezTo>
                <a:cubicBezTo>
                  <a:pt x="912269" y="195334"/>
                  <a:pt x="912269" y="195334"/>
                  <a:pt x="912269" y="195334"/>
                </a:cubicBezTo>
                <a:cubicBezTo>
                  <a:pt x="910304" y="193371"/>
                  <a:pt x="910304" y="193371"/>
                  <a:pt x="910304" y="193371"/>
                </a:cubicBezTo>
                <a:cubicBezTo>
                  <a:pt x="912269" y="200242"/>
                  <a:pt x="912269" y="200242"/>
                  <a:pt x="912269" y="200242"/>
                </a:cubicBezTo>
                <a:cubicBezTo>
                  <a:pt x="908340" y="202206"/>
                  <a:pt x="908340" y="202206"/>
                  <a:pt x="908340" y="202206"/>
                </a:cubicBezTo>
                <a:cubicBezTo>
                  <a:pt x="904412" y="202206"/>
                  <a:pt x="904412" y="202206"/>
                  <a:pt x="904412" y="202206"/>
                </a:cubicBezTo>
                <a:cubicBezTo>
                  <a:pt x="902449" y="195334"/>
                  <a:pt x="902449" y="195334"/>
                  <a:pt x="902449" y="195334"/>
                </a:cubicBezTo>
                <a:cubicBezTo>
                  <a:pt x="902449" y="188463"/>
                  <a:pt x="902449" y="188463"/>
                  <a:pt x="902449" y="188463"/>
                </a:cubicBezTo>
                <a:cubicBezTo>
                  <a:pt x="891646" y="186500"/>
                  <a:pt x="891646" y="186500"/>
                  <a:pt x="891646" y="186500"/>
                </a:cubicBezTo>
                <a:cubicBezTo>
                  <a:pt x="887719" y="182574"/>
                  <a:pt x="887719" y="182574"/>
                  <a:pt x="887719" y="182574"/>
                </a:cubicBezTo>
                <a:cubicBezTo>
                  <a:pt x="885755" y="182574"/>
                  <a:pt x="885755" y="182574"/>
                  <a:pt x="885755" y="182574"/>
                </a:cubicBezTo>
                <a:cubicBezTo>
                  <a:pt x="881826" y="180611"/>
                  <a:pt x="881826" y="180611"/>
                  <a:pt x="881826" y="180611"/>
                </a:cubicBezTo>
                <a:cubicBezTo>
                  <a:pt x="872989" y="173740"/>
                  <a:pt x="872989" y="173740"/>
                  <a:pt x="872989" y="173740"/>
                </a:cubicBezTo>
                <a:cubicBezTo>
                  <a:pt x="887719" y="173740"/>
                  <a:pt x="887719" y="173740"/>
                  <a:pt x="887719" y="173740"/>
                </a:cubicBezTo>
                <a:cubicBezTo>
                  <a:pt x="889682" y="175703"/>
                  <a:pt x="889682" y="175703"/>
                  <a:pt x="889682" y="175703"/>
                </a:cubicBezTo>
                <a:cubicBezTo>
                  <a:pt x="891646" y="175703"/>
                  <a:pt x="891646" y="175703"/>
                  <a:pt x="891646" y="175703"/>
                </a:cubicBezTo>
                <a:cubicBezTo>
                  <a:pt x="898520" y="177666"/>
                  <a:pt x="898520" y="177666"/>
                  <a:pt x="898520" y="177666"/>
                </a:cubicBezTo>
                <a:cubicBezTo>
                  <a:pt x="902449" y="181592"/>
                  <a:pt x="902449" y="181592"/>
                  <a:pt x="902449" y="181592"/>
                </a:cubicBezTo>
                <a:cubicBezTo>
                  <a:pt x="904412" y="183556"/>
                  <a:pt x="904412" y="183556"/>
                  <a:pt x="904412" y="183556"/>
                </a:cubicBezTo>
                <a:cubicBezTo>
                  <a:pt x="906376" y="181592"/>
                  <a:pt x="906376" y="181592"/>
                  <a:pt x="906376" y="181592"/>
                </a:cubicBezTo>
                <a:cubicBezTo>
                  <a:pt x="908340" y="183556"/>
                  <a:pt x="908340" y="183556"/>
                  <a:pt x="908340" y="183556"/>
                </a:cubicBezTo>
                <a:cubicBezTo>
                  <a:pt x="910304" y="181592"/>
                  <a:pt x="910304" y="181592"/>
                  <a:pt x="910304" y="181592"/>
                </a:cubicBezTo>
                <a:cubicBezTo>
                  <a:pt x="912269" y="183556"/>
                  <a:pt x="912269" y="183556"/>
                  <a:pt x="912269" y="183556"/>
                </a:cubicBezTo>
                <a:cubicBezTo>
                  <a:pt x="916196" y="183556"/>
                  <a:pt x="916196" y="183556"/>
                  <a:pt x="916196" y="183556"/>
                </a:cubicBezTo>
                <a:cubicBezTo>
                  <a:pt x="920124" y="183556"/>
                  <a:pt x="920124" y="183556"/>
                  <a:pt x="920124" y="183556"/>
                </a:cubicBezTo>
                <a:cubicBezTo>
                  <a:pt x="922088" y="181592"/>
                  <a:pt x="922088" y="181592"/>
                  <a:pt x="922088" y="181592"/>
                </a:cubicBezTo>
                <a:cubicBezTo>
                  <a:pt x="924052" y="179629"/>
                  <a:pt x="924052" y="179629"/>
                  <a:pt x="924052" y="179629"/>
                </a:cubicBezTo>
                <a:cubicBezTo>
                  <a:pt x="927980" y="179629"/>
                  <a:pt x="927980" y="179629"/>
                  <a:pt x="927980" y="179629"/>
                </a:cubicBezTo>
                <a:cubicBezTo>
                  <a:pt x="927980" y="183556"/>
                  <a:pt x="927980" y="183556"/>
                  <a:pt x="927980" y="183556"/>
                </a:cubicBezTo>
                <a:cubicBezTo>
                  <a:pt x="927980" y="185519"/>
                  <a:pt x="927980" y="185519"/>
                  <a:pt x="927980" y="185519"/>
                </a:cubicBezTo>
                <a:cubicBezTo>
                  <a:pt x="929944" y="185519"/>
                  <a:pt x="929944" y="185519"/>
                  <a:pt x="929944" y="185519"/>
                </a:cubicBezTo>
                <a:cubicBezTo>
                  <a:pt x="931908" y="185519"/>
                  <a:pt x="931908" y="185519"/>
                  <a:pt x="931908" y="185519"/>
                </a:cubicBezTo>
                <a:cubicBezTo>
                  <a:pt x="935836" y="181592"/>
                  <a:pt x="935836" y="181592"/>
                  <a:pt x="935836" y="181592"/>
                </a:cubicBezTo>
                <a:cubicBezTo>
                  <a:pt x="937800" y="183556"/>
                  <a:pt x="937800" y="183556"/>
                  <a:pt x="937800" y="183556"/>
                </a:cubicBezTo>
                <a:cubicBezTo>
                  <a:pt x="935836" y="181592"/>
                  <a:pt x="935836" y="181592"/>
                  <a:pt x="935836" y="181592"/>
                </a:cubicBezTo>
                <a:cubicBezTo>
                  <a:pt x="942710" y="179629"/>
                  <a:pt x="942710" y="179629"/>
                  <a:pt x="942710" y="179629"/>
                </a:cubicBezTo>
                <a:cubicBezTo>
                  <a:pt x="946638" y="177666"/>
                  <a:pt x="946638" y="177666"/>
                  <a:pt x="946638" y="177666"/>
                </a:cubicBezTo>
                <a:cubicBezTo>
                  <a:pt x="944674" y="177666"/>
                  <a:pt x="944674" y="177666"/>
                  <a:pt x="944674" y="177666"/>
                </a:cubicBezTo>
                <a:cubicBezTo>
                  <a:pt x="940746" y="179629"/>
                  <a:pt x="940746" y="179629"/>
                  <a:pt x="940746" y="179629"/>
                </a:cubicBezTo>
                <a:cubicBezTo>
                  <a:pt x="938782" y="177666"/>
                  <a:pt x="938782" y="177666"/>
                  <a:pt x="938782" y="177666"/>
                </a:cubicBezTo>
                <a:cubicBezTo>
                  <a:pt x="936818" y="177666"/>
                  <a:pt x="936818" y="177666"/>
                  <a:pt x="936818" y="177666"/>
                </a:cubicBezTo>
                <a:cubicBezTo>
                  <a:pt x="936818" y="175703"/>
                  <a:pt x="936818" y="175703"/>
                  <a:pt x="936818" y="175703"/>
                </a:cubicBezTo>
                <a:cubicBezTo>
                  <a:pt x="940746" y="171777"/>
                  <a:pt x="940746" y="171777"/>
                  <a:pt x="940746" y="171777"/>
                </a:cubicBezTo>
                <a:cubicBezTo>
                  <a:pt x="936818" y="169813"/>
                  <a:pt x="936818" y="169813"/>
                  <a:pt x="936818" y="169813"/>
                </a:cubicBezTo>
                <a:cubicBezTo>
                  <a:pt x="936818" y="165887"/>
                  <a:pt x="936818" y="165887"/>
                  <a:pt x="936818" y="165887"/>
                </a:cubicBezTo>
                <a:cubicBezTo>
                  <a:pt x="938782" y="161961"/>
                  <a:pt x="938782" y="161961"/>
                  <a:pt x="938782" y="161961"/>
                </a:cubicBezTo>
                <a:cubicBezTo>
                  <a:pt x="945656" y="165887"/>
                  <a:pt x="945656" y="165887"/>
                  <a:pt x="945656" y="165887"/>
                </a:cubicBezTo>
                <a:cubicBezTo>
                  <a:pt x="947620" y="167850"/>
                  <a:pt x="947620" y="167850"/>
                  <a:pt x="947620" y="167850"/>
                </a:cubicBezTo>
                <a:cubicBezTo>
                  <a:pt x="949584" y="165887"/>
                  <a:pt x="949584" y="165887"/>
                  <a:pt x="949584" y="165887"/>
                </a:cubicBezTo>
                <a:cubicBezTo>
                  <a:pt x="951548" y="165887"/>
                  <a:pt x="951548" y="165887"/>
                  <a:pt x="951548" y="165887"/>
                </a:cubicBezTo>
                <a:cubicBezTo>
                  <a:pt x="953512" y="165887"/>
                  <a:pt x="953512" y="165887"/>
                  <a:pt x="953512" y="165887"/>
                </a:cubicBezTo>
                <a:cubicBezTo>
                  <a:pt x="955476" y="165887"/>
                  <a:pt x="955476" y="165887"/>
                  <a:pt x="955476" y="165887"/>
                </a:cubicBezTo>
                <a:cubicBezTo>
                  <a:pt x="959404" y="165887"/>
                  <a:pt x="959404" y="165887"/>
                  <a:pt x="959404" y="165887"/>
                </a:cubicBezTo>
                <a:cubicBezTo>
                  <a:pt x="950566" y="159016"/>
                  <a:pt x="950566" y="159016"/>
                  <a:pt x="950566" y="159016"/>
                </a:cubicBezTo>
                <a:cubicBezTo>
                  <a:pt x="957440" y="157053"/>
                  <a:pt x="957440" y="157053"/>
                  <a:pt x="957440" y="157053"/>
                </a:cubicBezTo>
                <a:cubicBezTo>
                  <a:pt x="964314" y="159016"/>
                  <a:pt x="964314" y="159016"/>
                  <a:pt x="964314" y="159016"/>
                </a:cubicBezTo>
                <a:cubicBezTo>
                  <a:pt x="968241" y="159016"/>
                  <a:pt x="968241" y="159016"/>
                  <a:pt x="968241" y="159016"/>
                </a:cubicBezTo>
                <a:cubicBezTo>
                  <a:pt x="968241" y="162942"/>
                  <a:pt x="968241" y="162942"/>
                  <a:pt x="968241" y="162942"/>
                </a:cubicBezTo>
                <a:cubicBezTo>
                  <a:pt x="966278" y="164906"/>
                  <a:pt x="966278" y="164906"/>
                  <a:pt x="966278" y="164906"/>
                </a:cubicBezTo>
                <a:cubicBezTo>
                  <a:pt x="966278" y="166869"/>
                  <a:pt x="966278" y="166869"/>
                  <a:pt x="966278" y="166869"/>
                </a:cubicBezTo>
                <a:cubicBezTo>
                  <a:pt x="966278" y="168832"/>
                  <a:pt x="966278" y="168832"/>
                  <a:pt x="966278" y="168832"/>
                </a:cubicBezTo>
                <a:cubicBezTo>
                  <a:pt x="966278" y="170795"/>
                  <a:pt x="966278" y="170795"/>
                  <a:pt x="966278" y="170795"/>
                </a:cubicBezTo>
                <a:cubicBezTo>
                  <a:pt x="964314" y="172758"/>
                  <a:pt x="964314" y="172758"/>
                  <a:pt x="964314" y="172758"/>
                </a:cubicBezTo>
                <a:cubicBezTo>
                  <a:pt x="966278" y="176684"/>
                  <a:pt x="966278" y="176684"/>
                  <a:pt x="966278" y="176684"/>
                </a:cubicBezTo>
                <a:cubicBezTo>
                  <a:pt x="968241" y="176684"/>
                  <a:pt x="968241" y="176684"/>
                  <a:pt x="968241" y="176684"/>
                </a:cubicBezTo>
                <a:cubicBezTo>
                  <a:pt x="970206" y="172758"/>
                  <a:pt x="970206" y="172758"/>
                  <a:pt x="970206" y="172758"/>
                </a:cubicBezTo>
                <a:cubicBezTo>
                  <a:pt x="979044" y="170795"/>
                  <a:pt x="979044" y="170795"/>
                  <a:pt x="979044" y="170795"/>
                </a:cubicBezTo>
                <a:cubicBezTo>
                  <a:pt x="977080" y="177666"/>
                  <a:pt x="977080" y="177666"/>
                  <a:pt x="977080" y="177666"/>
                </a:cubicBezTo>
                <a:cubicBezTo>
                  <a:pt x="979044" y="177666"/>
                  <a:pt x="979044" y="177666"/>
                  <a:pt x="979044" y="177666"/>
                </a:cubicBezTo>
                <a:cubicBezTo>
                  <a:pt x="981008" y="175703"/>
                  <a:pt x="981008" y="175703"/>
                  <a:pt x="981008" y="175703"/>
                </a:cubicBezTo>
                <a:cubicBezTo>
                  <a:pt x="984935" y="179629"/>
                  <a:pt x="984935" y="179629"/>
                  <a:pt x="984935" y="179629"/>
                </a:cubicBezTo>
                <a:cubicBezTo>
                  <a:pt x="991809" y="179629"/>
                  <a:pt x="991809" y="179629"/>
                  <a:pt x="991809" y="179629"/>
                </a:cubicBezTo>
                <a:cubicBezTo>
                  <a:pt x="989845" y="183556"/>
                  <a:pt x="989845" y="183556"/>
                  <a:pt x="989845" y="183556"/>
                </a:cubicBezTo>
                <a:cubicBezTo>
                  <a:pt x="991809" y="183556"/>
                  <a:pt x="991809" y="183556"/>
                  <a:pt x="991809" y="183556"/>
                </a:cubicBezTo>
                <a:cubicBezTo>
                  <a:pt x="991809" y="172758"/>
                  <a:pt x="991809" y="172758"/>
                  <a:pt x="991809" y="172758"/>
                </a:cubicBezTo>
                <a:cubicBezTo>
                  <a:pt x="1002611" y="183556"/>
                  <a:pt x="1002611" y="183556"/>
                  <a:pt x="1002611" y="183556"/>
                </a:cubicBezTo>
                <a:cubicBezTo>
                  <a:pt x="1006539" y="183556"/>
                  <a:pt x="1006539" y="183556"/>
                  <a:pt x="1006539" y="183556"/>
                </a:cubicBezTo>
                <a:cubicBezTo>
                  <a:pt x="1010467" y="181592"/>
                  <a:pt x="1010467" y="181592"/>
                  <a:pt x="1010467" y="181592"/>
                </a:cubicBezTo>
                <a:cubicBezTo>
                  <a:pt x="1012431" y="179629"/>
                  <a:pt x="1012431" y="179629"/>
                  <a:pt x="1012431" y="179629"/>
                </a:cubicBezTo>
                <a:cubicBezTo>
                  <a:pt x="1014395" y="177666"/>
                  <a:pt x="1014395" y="177666"/>
                  <a:pt x="1014395" y="177666"/>
                </a:cubicBezTo>
                <a:cubicBezTo>
                  <a:pt x="1012431" y="175703"/>
                  <a:pt x="1012431" y="175703"/>
                  <a:pt x="1012431" y="175703"/>
                </a:cubicBezTo>
                <a:cubicBezTo>
                  <a:pt x="1012431" y="173740"/>
                  <a:pt x="1012431" y="173740"/>
                  <a:pt x="1012431" y="173740"/>
                </a:cubicBezTo>
                <a:cubicBezTo>
                  <a:pt x="1014395" y="169813"/>
                  <a:pt x="1014395" y="169813"/>
                  <a:pt x="1014395" y="169813"/>
                </a:cubicBezTo>
                <a:cubicBezTo>
                  <a:pt x="1018323" y="165887"/>
                  <a:pt x="1018323" y="165887"/>
                  <a:pt x="1018323" y="165887"/>
                </a:cubicBezTo>
                <a:cubicBezTo>
                  <a:pt x="1020287" y="167850"/>
                  <a:pt x="1020287" y="167850"/>
                  <a:pt x="1020287" y="167850"/>
                </a:cubicBezTo>
                <a:cubicBezTo>
                  <a:pt x="1020287" y="165887"/>
                  <a:pt x="1020287" y="165887"/>
                  <a:pt x="1020287" y="165887"/>
                </a:cubicBezTo>
                <a:cubicBezTo>
                  <a:pt x="1018323" y="163924"/>
                  <a:pt x="1018323" y="163924"/>
                  <a:pt x="1018323" y="163924"/>
                </a:cubicBezTo>
                <a:cubicBezTo>
                  <a:pt x="1018323" y="157053"/>
                  <a:pt x="1018323" y="157053"/>
                  <a:pt x="1018323" y="157053"/>
                </a:cubicBezTo>
                <a:cubicBezTo>
                  <a:pt x="1020287" y="155090"/>
                  <a:pt x="1020287" y="155090"/>
                  <a:pt x="1020287" y="155090"/>
                </a:cubicBezTo>
                <a:cubicBezTo>
                  <a:pt x="1022251" y="153127"/>
                  <a:pt x="1022251" y="153127"/>
                  <a:pt x="1022251" y="153127"/>
                </a:cubicBezTo>
                <a:cubicBezTo>
                  <a:pt x="1026179" y="151163"/>
                  <a:pt x="1026179" y="151163"/>
                  <a:pt x="1026179" y="151163"/>
                </a:cubicBezTo>
                <a:cubicBezTo>
                  <a:pt x="1026179" y="147237"/>
                  <a:pt x="1026179" y="147237"/>
                  <a:pt x="1026179" y="147237"/>
                </a:cubicBezTo>
                <a:cubicBezTo>
                  <a:pt x="1030107" y="145274"/>
                  <a:pt x="1030107" y="145274"/>
                  <a:pt x="1030107" y="145274"/>
                </a:cubicBezTo>
                <a:cubicBezTo>
                  <a:pt x="1028143" y="143311"/>
                  <a:pt x="1028143" y="143311"/>
                  <a:pt x="1028143" y="143311"/>
                </a:cubicBezTo>
                <a:cubicBezTo>
                  <a:pt x="1026179" y="139384"/>
                  <a:pt x="1026179" y="139384"/>
                  <a:pt x="1026179" y="139384"/>
                </a:cubicBezTo>
                <a:cubicBezTo>
                  <a:pt x="1028143" y="132513"/>
                  <a:pt x="1028143" y="132513"/>
                  <a:pt x="1028143" y="132513"/>
                </a:cubicBezTo>
                <a:cubicBezTo>
                  <a:pt x="1032071" y="132513"/>
                  <a:pt x="1032071" y="132513"/>
                  <a:pt x="1032071" y="132513"/>
                </a:cubicBezTo>
                <a:cubicBezTo>
                  <a:pt x="1034035" y="136440"/>
                  <a:pt x="1034035" y="136440"/>
                  <a:pt x="1034035" y="136440"/>
                </a:cubicBezTo>
                <a:cubicBezTo>
                  <a:pt x="1035999" y="138403"/>
                  <a:pt x="1035999" y="138403"/>
                  <a:pt x="1035999" y="138403"/>
                </a:cubicBezTo>
                <a:cubicBezTo>
                  <a:pt x="1042873" y="131532"/>
                  <a:pt x="1042873" y="131532"/>
                  <a:pt x="1042873" y="131532"/>
                </a:cubicBezTo>
                <a:cubicBezTo>
                  <a:pt x="1042873" y="135458"/>
                  <a:pt x="1042873" y="135458"/>
                  <a:pt x="1042873" y="135458"/>
                </a:cubicBezTo>
                <a:cubicBezTo>
                  <a:pt x="1046801" y="133495"/>
                  <a:pt x="1046801" y="133495"/>
                  <a:pt x="1046801" y="133495"/>
                </a:cubicBezTo>
                <a:cubicBezTo>
                  <a:pt x="1039927" y="124661"/>
                  <a:pt x="1039927" y="124661"/>
                  <a:pt x="1039927" y="124661"/>
                </a:cubicBezTo>
                <a:cubicBezTo>
                  <a:pt x="1041891" y="117790"/>
                  <a:pt x="1041891" y="117790"/>
                  <a:pt x="1041891" y="117790"/>
                </a:cubicBezTo>
                <a:cubicBezTo>
                  <a:pt x="1045819" y="119753"/>
                  <a:pt x="1045819" y="119753"/>
                  <a:pt x="1045819" y="119753"/>
                </a:cubicBezTo>
                <a:cubicBezTo>
                  <a:pt x="1041891" y="108955"/>
                  <a:pt x="1041891" y="108955"/>
                  <a:pt x="1041891" y="108955"/>
                </a:cubicBezTo>
                <a:cubicBezTo>
                  <a:pt x="1041891" y="105029"/>
                  <a:pt x="1041891" y="105029"/>
                  <a:pt x="1041891" y="105029"/>
                </a:cubicBezTo>
                <a:cubicBezTo>
                  <a:pt x="1037963" y="98158"/>
                  <a:pt x="1037963" y="98158"/>
                  <a:pt x="1037963" y="98158"/>
                </a:cubicBezTo>
                <a:cubicBezTo>
                  <a:pt x="1035999" y="91287"/>
                  <a:pt x="1035999" y="91287"/>
                  <a:pt x="1035999" y="91287"/>
                </a:cubicBezTo>
                <a:cubicBezTo>
                  <a:pt x="1034035" y="89324"/>
                  <a:pt x="1034035" y="89324"/>
                  <a:pt x="1034035" y="89324"/>
                </a:cubicBezTo>
                <a:cubicBezTo>
                  <a:pt x="1030107" y="89324"/>
                  <a:pt x="1030107" y="89324"/>
                  <a:pt x="1030107" y="89324"/>
                </a:cubicBezTo>
                <a:cubicBezTo>
                  <a:pt x="1040909" y="88342"/>
                  <a:pt x="1040909" y="88342"/>
                  <a:pt x="1040909" y="88342"/>
                </a:cubicBezTo>
                <a:cubicBezTo>
                  <a:pt x="1034035" y="86379"/>
                  <a:pt x="1034035" y="86379"/>
                  <a:pt x="1034035" y="86379"/>
                </a:cubicBezTo>
                <a:cubicBezTo>
                  <a:pt x="1032071" y="90305"/>
                  <a:pt x="1032071" y="90305"/>
                  <a:pt x="1032071" y="90305"/>
                </a:cubicBezTo>
                <a:cubicBezTo>
                  <a:pt x="1030107" y="81471"/>
                  <a:pt x="1030107" y="81471"/>
                  <a:pt x="1030107" y="81471"/>
                </a:cubicBezTo>
                <a:cubicBezTo>
                  <a:pt x="1028143" y="81471"/>
                  <a:pt x="1028143" y="81471"/>
                  <a:pt x="1028143" y="81471"/>
                </a:cubicBezTo>
                <a:cubicBezTo>
                  <a:pt x="1026179" y="83434"/>
                  <a:pt x="1026179" y="83434"/>
                  <a:pt x="1026179" y="83434"/>
                </a:cubicBezTo>
                <a:cubicBezTo>
                  <a:pt x="1028143" y="103066"/>
                  <a:pt x="1028143" y="103066"/>
                  <a:pt x="1028143" y="103066"/>
                </a:cubicBezTo>
                <a:cubicBezTo>
                  <a:pt x="1028143" y="115827"/>
                  <a:pt x="1028143" y="115827"/>
                  <a:pt x="1028143" y="115827"/>
                </a:cubicBezTo>
                <a:cubicBezTo>
                  <a:pt x="1028143" y="122698"/>
                  <a:pt x="1028143" y="122698"/>
                  <a:pt x="1028143" y="122698"/>
                </a:cubicBezTo>
                <a:cubicBezTo>
                  <a:pt x="1024215" y="124661"/>
                  <a:pt x="1024215" y="124661"/>
                  <a:pt x="1024215" y="124661"/>
                </a:cubicBezTo>
                <a:cubicBezTo>
                  <a:pt x="1013413" y="124661"/>
                  <a:pt x="1013413" y="124661"/>
                  <a:pt x="1013413" y="124661"/>
                </a:cubicBezTo>
                <a:cubicBezTo>
                  <a:pt x="1011449" y="122698"/>
                  <a:pt x="1011449" y="122698"/>
                  <a:pt x="1011449" y="122698"/>
                </a:cubicBezTo>
                <a:cubicBezTo>
                  <a:pt x="1009485" y="120734"/>
                  <a:pt x="1009485" y="120734"/>
                  <a:pt x="1009485" y="120734"/>
                </a:cubicBezTo>
                <a:cubicBezTo>
                  <a:pt x="1007521" y="120734"/>
                  <a:pt x="1007521" y="120734"/>
                  <a:pt x="1007521" y="120734"/>
                </a:cubicBezTo>
                <a:cubicBezTo>
                  <a:pt x="1007521" y="118771"/>
                  <a:pt x="1007521" y="118771"/>
                  <a:pt x="1007521" y="118771"/>
                </a:cubicBezTo>
                <a:cubicBezTo>
                  <a:pt x="1005558" y="118771"/>
                  <a:pt x="1005558" y="118771"/>
                  <a:pt x="1005558" y="118771"/>
                </a:cubicBezTo>
                <a:cubicBezTo>
                  <a:pt x="1005558" y="116808"/>
                  <a:pt x="1005558" y="116808"/>
                  <a:pt x="1005558" y="116808"/>
                </a:cubicBezTo>
                <a:cubicBezTo>
                  <a:pt x="1007521" y="114845"/>
                  <a:pt x="1007521" y="114845"/>
                  <a:pt x="1007521" y="114845"/>
                </a:cubicBezTo>
                <a:cubicBezTo>
                  <a:pt x="1009485" y="114845"/>
                  <a:pt x="1009485" y="114845"/>
                  <a:pt x="1009485" y="114845"/>
                </a:cubicBezTo>
                <a:cubicBezTo>
                  <a:pt x="1011449" y="114845"/>
                  <a:pt x="1011449" y="114845"/>
                  <a:pt x="1011449" y="114845"/>
                </a:cubicBezTo>
                <a:cubicBezTo>
                  <a:pt x="1013413" y="116808"/>
                  <a:pt x="1013413" y="116808"/>
                  <a:pt x="1013413" y="116808"/>
                </a:cubicBezTo>
                <a:cubicBezTo>
                  <a:pt x="1015377" y="116808"/>
                  <a:pt x="1015377" y="116808"/>
                  <a:pt x="1015377" y="116808"/>
                </a:cubicBezTo>
                <a:cubicBezTo>
                  <a:pt x="1017341" y="114845"/>
                  <a:pt x="1017341" y="114845"/>
                  <a:pt x="1017341" y="114845"/>
                </a:cubicBezTo>
                <a:cubicBezTo>
                  <a:pt x="1017341" y="110919"/>
                  <a:pt x="1017341" y="110919"/>
                  <a:pt x="1017341" y="110919"/>
                </a:cubicBezTo>
                <a:cubicBezTo>
                  <a:pt x="1015377" y="110919"/>
                  <a:pt x="1015377" y="110919"/>
                  <a:pt x="1015377" y="110919"/>
                </a:cubicBezTo>
                <a:cubicBezTo>
                  <a:pt x="1008503" y="106992"/>
                  <a:pt x="1008503" y="106992"/>
                  <a:pt x="1008503" y="106992"/>
                </a:cubicBezTo>
                <a:cubicBezTo>
                  <a:pt x="1008503" y="103066"/>
                  <a:pt x="1008503" y="103066"/>
                  <a:pt x="1008503" y="103066"/>
                </a:cubicBezTo>
                <a:cubicBezTo>
                  <a:pt x="1015377" y="105029"/>
                  <a:pt x="1015377" y="105029"/>
                  <a:pt x="1015377" y="105029"/>
                </a:cubicBezTo>
                <a:cubicBezTo>
                  <a:pt x="1013413" y="96195"/>
                  <a:pt x="1013413" y="96195"/>
                  <a:pt x="1013413" y="96195"/>
                </a:cubicBezTo>
                <a:cubicBezTo>
                  <a:pt x="1011449" y="96195"/>
                  <a:pt x="1011449" y="96195"/>
                  <a:pt x="1011449" y="96195"/>
                </a:cubicBezTo>
                <a:cubicBezTo>
                  <a:pt x="1009485" y="94232"/>
                  <a:pt x="1009485" y="94232"/>
                  <a:pt x="1009485" y="94232"/>
                </a:cubicBezTo>
                <a:cubicBezTo>
                  <a:pt x="1009485" y="90305"/>
                  <a:pt x="1009485" y="90305"/>
                  <a:pt x="1009485" y="90305"/>
                </a:cubicBezTo>
                <a:cubicBezTo>
                  <a:pt x="1013413" y="90305"/>
                  <a:pt x="1013413" y="90305"/>
                  <a:pt x="1013413" y="90305"/>
                </a:cubicBezTo>
                <a:cubicBezTo>
                  <a:pt x="1015377" y="86379"/>
                  <a:pt x="1015377" y="86379"/>
                  <a:pt x="1015377" y="86379"/>
                </a:cubicBezTo>
                <a:cubicBezTo>
                  <a:pt x="1013413" y="88342"/>
                  <a:pt x="1013413" y="88342"/>
                  <a:pt x="1013413" y="88342"/>
                </a:cubicBezTo>
                <a:cubicBezTo>
                  <a:pt x="1011449" y="88342"/>
                  <a:pt x="1011449" y="88342"/>
                  <a:pt x="1011449" y="88342"/>
                </a:cubicBezTo>
                <a:cubicBezTo>
                  <a:pt x="1007521" y="86379"/>
                  <a:pt x="1007521" y="86379"/>
                  <a:pt x="1007521" y="86379"/>
                </a:cubicBezTo>
                <a:cubicBezTo>
                  <a:pt x="1000648" y="79508"/>
                  <a:pt x="1000648" y="79508"/>
                  <a:pt x="1000648" y="79508"/>
                </a:cubicBezTo>
                <a:cubicBezTo>
                  <a:pt x="1009485" y="77545"/>
                  <a:pt x="1009485" y="77545"/>
                  <a:pt x="1009485" y="77545"/>
                </a:cubicBezTo>
                <a:cubicBezTo>
                  <a:pt x="1011449" y="77545"/>
                  <a:pt x="1011449" y="77545"/>
                  <a:pt x="1011449" y="77545"/>
                </a:cubicBezTo>
                <a:cubicBezTo>
                  <a:pt x="1009485" y="75582"/>
                  <a:pt x="1009485" y="75582"/>
                  <a:pt x="1009485" y="75582"/>
                </a:cubicBezTo>
                <a:cubicBezTo>
                  <a:pt x="998683" y="77545"/>
                  <a:pt x="998683" y="77545"/>
                  <a:pt x="998683" y="77545"/>
                </a:cubicBezTo>
                <a:cubicBezTo>
                  <a:pt x="989845" y="81471"/>
                  <a:pt x="989845" y="81471"/>
                  <a:pt x="989845" y="81471"/>
                </a:cubicBezTo>
                <a:cubicBezTo>
                  <a:pt x="982971" y="83434"/>
                  <a:pt x="982971" y="83434"/>
                  <a:pt x="982971" y="83434"/>
                </a:cubicBezTo>
                <a:cubicBezTo>
                  <a:pt x="982971" y="85397"/>
                  <a:pt x="982971" y="85397"/>
                  <a:pt x="982971" y="85397"/>
                </a:cubicBezTo>
                <a:cubicBezTo>
                  <a:pt x="981008" y="87361"/>
                  <a:pt x="981008" y="87361"/>
                  <a:pt x="981008" y="87361"/>
                </a:cubicBezTo>
                <a:cubicBezTo>
                  <a:pt x="979044" y="87361"/>
                  <a:pt x="979044" y="87361"/>
                  <a:pt x="979044" y="87361"/>
                </a:cubicBezTo>
                <a:cubicBezTo>
                  <a:pt x="977080" y="91287"/>
                  <a:pt x="977080" y="91287"/>
                  <a:pt x="977080" y="91287"/>
                </a:cubicBezTo>
                <a:cubicBezTo>
                  <a:pt x="973151" y="91287"/>
                  <a:pt x="973151" y="91287"/>
                  <a:pt x="973151" y="91287"/>
                </a:cubicBezTo>
                <a:cubicBezTo>
                  <a:pt x="969224" y="91287"/>
                  <a:pt x="969224" y="91287"/>
                  <a:pt x="969224" y="91287"/>
                </a:cubicBezTo>
                <a:cubicBezTo>
                  <a:pt x="969224" y="84416"/>
                  <a:pt x="969224" y="84416"/>
                  <a:pt x="969224" y="84416"/>
                </a:cubicBezTo>
                <a:cubicBezTo>
                  <a:pt x="967260" y="86379"/>
                  <a:pt x="967260" y="86379"/>
                  <a:pt x="967260" y="86379"/>
                </a:cubicBezTo>
                <a:cubicBezTo>
                  <a:pt x="963332" y="88342"/>
                  <a:pt x="963332" y="88342"/>
                  <a:pt x="963332" y="88342"/>
                </a:cubicBezTo>
                <a:cubicBezTo>
                  <a:pt x="954494" y="90305"/>
                  <a:pt x="954494" y="90305"/>
                  <a:pt x="954494" y="90305"/>
                </a:cubicBezTo>
                <a:cubicBezTo>
                  <a:pt x="952530" y="92269"/>
                  <a:pt x="952530" y="92269"/>
                  <a:pt x="952530" y="92269"/>
                </a:cubicBezTo>
                <a:cubicBezTo>
                  <a:pt x="945656" y="96195"/>
                  <a:pt x="945656" y="96195"/>
                  <a:pt x="945656" y="96195"/>
                </a:cubicBezTo>
                <a:cubicBezTo>
                  <a:pt x="936818" y="98158"/>
                  <a:pt x="936818" y="98158"/>
                  <a:pt x="936818" y="98158"/>
                </a:cubicBezTo>
                <a:cubicBezTo>
                  <a:pt x="934854" y="96195"/>
                  <a:pt x="934854" y="96195"/>
                  <a:pt x="934854" y="96195"/>
                </a:cubicBezTo>
                <a:cubicBezTo>
                  <a:pt x="930926" y="96195"/>
                  <a:pt x="930926" y="96195"/>
                  <a:pt x="930926" y="96195"/>
                </a:cubicBezTo>
                <a:cubicBezTo>
                  <a:pt x="928962" y="94232"/>
                  <a:pt x="928962" y="94232"/>
                  <a:pt x="928962" y="94232"/>
                </a:cubicBezTo>
                <a:cubicBezTo>
                  <a:pt x="928962" y="85397"/>
                  <a:pt x="928962" y="85397"/>
                  <a:pt x="928962" y="85397"/>
                </a:cubicBezTo>
                <a:cubicBezTo>
                  <a:pt x="926998" y="81471"/>
                  <a:pt x="926998" y="81471"/>
                  <a:pt x="926998" y="81471"/>
                </a:cubicBezTo>
                <a:cubicBezTo>
                  <a:pt x="923070" y="77545"/>
                  <a:pt x="923070" y="77545"/>
                  <a:pt x="923070" y="77545"/>
                </a:cubicBezTo>
                <a:cubicBezTo>
                  <a:pt x="923070" y="73619"/>
                  <a:pt x="923070" y="73619"/>
                  <a:pt x="923070" y="73619"/>
                </a:cubicBezTo>
                <a:cubicBezTo>
                  <a:pt x="921106" y="69692"/>
                  <a:pt x="921106" y="69692"/>
                  <a:pt x="921106" y="69692"/>
                </a:cubicBezTo>
                <a:cubicBezTo>
                  <a:pt x="919142" y="65766"/>
                  <a:pt x="919142" y="65766"/>
                  <a:pt x="919142" y="65766"/>
                </a:cubicBezTo>
                <a:cubicBezTo>
                  <a:pt x="917178" y="58895"/>
                  <a:pt x="917178" y="58895"/>
                  <a:pt x="917178" y="58895"/>
                </a:cubicBezTo>
                <a:cubicBezTo>
                  <a:pt x="917178" y="50061"/>
                  <a:pt x="917178" y="50061"/>
                  <a:pt x="917178" y="50061"/>
                </a:cubicBezTo>
                <a:cubicBezTo>
                  <a:pt x="919142" y="48097"/>
                  <a:pt x="919142" y="48097"/>
                  <a:pt x="919142" y="48097"/>
                </a:cubicBezTo>
                <a:cubicBezTo>
                  <a:pt x="921106" y="46134"/>
                  <a:pt x="921106" y="46134"/>
                  <a:pt x="921106" y="46134"/>
                </a:cubicBezTo>
                <a:cubicBezTo>
                  <a:pt x="921106" y="44171"/>
                  <a:pt x="921106" y="44171"/>
                  <a:pt x="921106" y="44171"/>
                </a:cubicBezTo>
                <a:cubicBezTo>
                  <a:pt x="917178" y="42208"/>
                  <a:pt x="917178" y="42208"/>
                  <a:pt x="917178" y="42208"/>
                </a:cubicBezTo>
                <a:cubicBezTo>
                  <a:pt x="910304" y="38282"/>
                  <a:pt x="910304" y="38282"/>
                  <a:pt x="910304" y="38282"/>
                </a:cubicBezTo>
                <a:cubicBezTo>
                  <a:pt x="910304" y="31411"/>
                  <a:pt x="910304" y="31411"/>
                  <a:pt x="910304" y="31411"/>
                </a:cubicBezTo>
                <a:cubicBezTo>
                  <a:pt x="914232" y="31411"/>
                  <a:pt x="914232" y="31411"/>
                  <a:pt x="914232" y="31411"/>
                </a:cubicBezTo>
                <a:cubicBezTo>
                  <a:pt x="926998" y="40245"/>
                  <a:pt x="926998" y="40245"/>
                  <a:pt x="926998" y="40245"/>
                </a:cubicBezTo>
                <a:cubicBezTo>
                  <a:pt x="928962" y="40245"/>
                  <a:pt x="928962" y="40245"/>
                  <a:pt x="928962" y="40245"/>
                </a:cubicBezTo>
                <a:cubicBezTo>
                  <a:pt x="928962" y="44171"/>
                  <a:pt x="928962" y="44171"/>
                  <a:pt x="928962" y="44171"/>
                </a:cubicBezTo>
                <a:cubicBezTo>
                  <a:pt x="928962" y="48097"/>
                  <a:pt x="928962" y="48097"/>
                  <a:pt x="928962" y="48097"/>
                </a:cubicBezTo>
                <a:cubicBezTo>
                  <a:pt x="926998" y="52024"/>
                  <a:pt x="926998" y="52024"/>
                  <a:pt x="926998" y="52024"/>
                </a:cubicBezTo>
                <a:cubicBezTo>
                  <a:pt x="926998" y="55950"/>
                  <a:pt x="926998" y="55950"/>
                  <a:pt x="926998" y="55950"/>
                </a:cubicBezTo>
                <a:cubicBezTo>
                  <a:pt x="926998" y="64784"/>
                  <a:pt x="926998" y="64784"/>
                  <a:pt x="926998" y="64784"/>
                </a:cubicBezTo>
                <a:cubicBezTo>
                  <a:pt x="928962" y="66748"/>
                  <a:pt x="928962" y="66748"/>
                  <a:pt x="928962" y="66748"/>
                </a:cubicBezTo>
                <a:cubicBezTo>
                  <a:pt x="930926" y="66748"/>
                  <a:pt x="930926" y="66748"/>
                  <a:pt x="930926" y="66748"/>
                </a:cubicBezTo>
                <a:cubicBezTo>
                  <a:pt x="932890" y="70674"/>
                  <a:pt x="932890" y="70674"/>
                  <a:pt x="932890" y="70674"/>
                </a:cubicBezTo>
                <a:cubicBezTo>
                  <a:pt x="934854" y="72637"/>
                  <a:pt x="934854" y="72637"/>
                  <a:pt x="934854" y="72637"/>
                </a:cubicBezTo>
                <a:cubicBezTo>
                  <a:pt x="936818" y="70674"/>
                  <a:pt x="936818" y="70674"/>
                  <a:pt x="936818" y="70674"/>
                </a:cubicBezTo>
                <a:cubicBezTo>
                  <a:pt x="938782" y="72637"/>
                  <a:pt x="938782" y="72637"/>
                  <a:pt x="938782" y="72637"/>
                </a:cubicBezTo>
                <a:cubicBezTo>
                  <a:pt x="942710" y="72637"/>
                  <a:pt x="942710" y="72637"/>
                  <a:pt x="942710" y="72637"/>
                </a:cubicBezTo>
                <a:cubicBezTo>
                  <a:pt x="944674" y="79508"/>
                  <a:pt x="944674" y="79508"/>
                  <a:pt x="944674" y="79508"/>
                </a:cubicBezTo>
                <a:cubicBezTo>
                  <a:pt x="948602" y="79508"/>
                  <a:pt x="948602" y="79508"/>
                  <a:pt x="948602" y="79508"/>
                </a:cubicBezTo>
                <a:cubicBezTo>
                  <a:pt x="950566" y="77545"/>
                  <a:pt x="950566" y="77545"/>
                  <a:pt x="950566" y="77545"/>
                </a:cubicBezTo>
                <a:cubicBezTo>
                  <a:pt x="957440" y="75582"/>
                  <a:pt x="957440" y="75582"/>
                  <a:pt x="957440" y="75582"/>
                </a:cubicBezTo>
                <a:cubicBezTo>
                  <a:pt x="959404" y="71655"/>
                  <a:pt x="959404" y="71655"/>
                  <a:pt x="959404" y="71655"/>
                </a:cubicBezTo>
                <a:cubicBezTo>
                  <a:pt x="961368" y="69692"/>
                  <a:pt x="961368" y="69692"/>
                  <a:pt x="961368" y="69692"/>
                </a:cubicBezTo>
                <a:cubicBezTo>
                  <a:pt x="959404" y="69692"/>
                  <a:pt x="959404" y="69692"/>
                  <a:pt x="959404" y="69692"/>
                </a:cubicBezTo>
                <a:cubicBezTo>
                  <a:pt x="957440" y="62821"/>
                  <a:pt x="957440" y="62821"/>
                  <a:pt x="957440" y="62821"/>
                </a:cubicBezTo>
                <a:cubicBezTo>
                  <a:pt x="957440" y="58895"/>
                  <a:pt x="957440" y="58895"/>
                  <a:pt x="957440" y="58895"/>
                </a:cubicBezTo>
                <a:cubicBezTo>
                  <a:pt x="959404" y="58895"/>
                  <a:pt x="959404" y="58895"/>
                  <a:pt x="959404" y="58895"/>
                </a:cubicBezTo>
                <a:cubicBezTo>
                  <a:pt x="952530" y="52024"/>
                  <a:pt x="952530" y="52024"/>
                  <a:pt x="952530" y="52024"/>
                </a:cubicBezTo>
                <a:cubicBezTo>
                  <a:pt x="950566" y="50061"/>
                  <a:pt x="950566" y="50061"/>
                  <a:pt x="950566" y="50061"/>
                </a:cubicBezTo>
                <a:cubicBezTo>
                  <a:pt x="950566" y="48097"/>
                  <a:pt x="950566" y="48097"/>
                  <a:pt x="950566" y="48097"/>
                </a:cubicBezTo>
                <a:cubicBezTo>
                  <a:pt x="954494" y="48097"/>
                  <a:pt x="954494" y="48097"/>
                  <a:pt x="954494" y="48097"/>
                </a:cubicBezTo>
                <a:cubicBezTo>
                  <a:pt x="958422" y="50061"/>
                  <a:pt x="958422" y="50061"/>
                  <a:pt x="958422" y="50061"/>
                </a:cubicBezTo>
                <a:cubicBezTo>
                  <a:pt x="960386" y="50061"/>
                  <a:pt x="960386" y="50061"/>
                  <a:pt x="960386" y="50061"/>
                </a:cubicBezTo>
                <a:cubicBezTo>
                  <a:pt x="960386" y="48097"/>
                  <a:pt x="960386" y="48097"/>
                  <a:pt x="960386" y="48097"/>
                </a:cubicBezTo>
                <a:cubicBezTo>
                  <a:pt x="964314" y="48097"/>
                  <a:pt x="964314" y="48097"/>
                  <a:pt x="964314" y="48097"/>
                </a:cubicBezTo>
                <a:cubicBezTo>
                  <a:pt x="966278" y="54969"/>
                  <a:pt x="966278" y="54969"/>
                  <a:pt x="966278" y="54969"/>
                </a:cubicBezTo>
                <a:cubicBezTo>
                  <a:pt x="968241" y="54969"/>
                  <a:pt x="968241" y="54969"/>
                  <a:pt x="968241" y="54969"/>
                </a:cubicBezTo>
                <a:cubicBezTo>
                  <a:pt x="977080" y="54969"/>
                  <a:pt x="977080" y="54969"/>
                  <a:pt x="977080" y="54969"/>
                </a:cubicBezTo>
                <a:cubicBezTo>
                  <a:pt x="975116" y="51042"/>
                  <a:pt x="975116" y="51042"/>
                  <a:pt x="975116" y="51042"/>
                </a:cubicBezTo>
                <a:cubicBezTo>
                  <a:pt x="973151" y="51042"/>
                  <a:pt x="973151" y="51042"/>
                  <a:pt x="973151" y="51042"/>
                </a:cubicBezTo>
                <a:cubicBezTo>
                  <a:pt x="966278" y="42208"/>
                  <a:pt x="966278" y="42208"/>
                  <a:pt x="966278" y="42208"/>
                </a:cubicBezTo>
                <a:cubicBezTo>
                  <a:pt x="973151" y="42208"/>
                  <a:pt x="973151" y="42208"/>
                  <a:pt x="973151" y="42208"/>
                </a:cubicBezTo>
                <a:cubicBezTo>
                  <a:pt x="990828" y="53005"/>
                  <a:pt x="990828" y="53005"/>
                  <a:pt x="990828" y="53005"/>
                </a:cubicBezTo>
                <a:cubicBezTo>
                  <a:pt x="992791" y="53005"/>
                  <a:pt x="992791" y="53005"/>
                  <a:pt x="992791" y="53005"/>
                </a:cubicBezTo>
                <a:cubicBezTo>
                  <a:pt x="996719" y="49079"/>
                  <a:pt x="996719" y="49079"/>
                  <a:pt x="996719" y="49079"/>
                </a:cubicBezTo>
                <a:cubicBezTo>
                  <a:pt x="998683" y="47116"/>
                  <a:pt x="998683" y="47116"/>
                  <a:pt x="998683" y="47116"/>
                </a:cubicBezTo>
                <a:cubicBezTo>
                  <a:pt x="1000648" y="47116"/>
                  <a:pt x="1000648" y="47116"/>
                  <a:pt x="1000648" y="47116"/>
                </a:cubicBezTo>
                <a:cubicBezTo>
                  <a:pt x="998683" y="45153"/>
                  <a:pt x="998683" y="45153"/>
                  <a:pt x="998683" y="45153"/>
                </a:cubicBezTo>
                <a:cubicBezTo>
                  <a:pt x="996719" y="43189"/>
                  <a:pt x="996719" y="43189"/>
                  <a:pt x="996719" y="43189"/>
                </a:cubicBezTo>
                <a:cubicBezTo>
                  <a:pt x="994755" y="43189"/>
                  <a:pt x="994755" y="43189"/>
                  <a:pt x="994755" y="43189"/>
                </a:cubicBezTo>
                <a:cubicBezTo>
                  <a:pt x="992791" y="41226"/>
                  <a:pt x="992791" y="41226"/>
                  <a:pt x="992791" y="41226"/>
                </a:cubicBezTo>
                <a:cubicBezTo>
                  <a:pt x="990828" y="39263"/>
                  <a:pt x="990828" y="39263"/>
                  <a:pt x="990828" y="39263"/>
                </a:cubicBezTo>
                <a:cubicBezTo>
                  <a:pt x="988864" y="37300"/>
                  <a:pt x="988864" y="37300"/>
                  <a:pt x="988864" y="37300"/>
                </a:cubicBezTo>
                <a:cubicBezTo>
                  <a:pt x="986899" y="35337"/>
                  <a:pt x="986899" y="35337"/>
                  <a:pt x="986899" y="35337"/>
                </a:cubicBezTo>
                <a:cubicBezTo>
                  <a:pt x="980025" y="33374"/>
                  <a:pt x="980025" y="33374"/>
                  <a:pt x="980025" y="33374"/>
                </a:cubicBezTo>
                <a:cubicBezTo>
                  <a:pt x="980025" y="31411"/>
                  <a:pt x="980025" y="31411"/>
                  <a:pt x="980025" y="31411"/>
                </a:cubicBezTo>
                <a:cubicBezTo>
                  <a:pt x="981990" y="29447"/>
                  <a:pt x="981990" y="29447"/>
                  <a:pt x="981990" y="29447"/>
                </a:cubicBezTo>
                <a:cubicBezTo>
                  <a:pt x="990828" y="29447"/>
                  <a:pt x="990828" y="29447"/>
                  <a:pt x="990828" y="29447"/>
                </a:cubicBezTo>
                <a:cubicBezTo>
                  <a:pt x="997701" y="31411"/>
                  <a:pt x="997701" y="31411"/>
                  <a:pt x="997701" y="31411"/>
                </a:cubicBezTo>
                <a:cubicBezTo>
                  <a:pt x="1001629" y="33374"/>
                  <a:pt x="1001629" y="33374"/>
                  <a:pt x="1001629" y="33374"/>
                </a:cubicBezTo>
                <a:cubicBezTo>
                  <a:pt x="1008503" y="37300"/>
                  <a:pt x="1008503" y="37300"/>
                  <a:pt x="1008503" y="37300"/>
                </a:cubicBezTo>
                <a:cubicBezTo>
                  <a:pt x="1008503" y="35337"/>
                  <a:pt x="1008503" y="35337"/>
                  <a:pt x="1008503" y="35337"/>
                </a:cubicBezTo>
                <a:cubicBezTo>
                  <a:pt x="1010467" y="35337"/>
                  <a:pt x="1010467" y="35337"/>
                  <a:pt x="1010467" y="35337"/>
                </a:cubicBezTo>
                <a:cubicBezTo>
                  <a:pt x="1008503" y="28466"/>
                  <a:pt x="1008503" y="28466"/>
                  <a:pt x="1008503" y="28466"/>
                </a:cubicBezTo>
                <a:cubicBezTo>
                  <a:pt x="1006539" y="28466"/>
                  <a:pt x="1006539" y="28466"/>
                  <a:pt x="1006539" y="28466"/>
                </a:cubicBezTo>
                <a:cubicBezTo>
                  <a:pt x="1004575" y="26503"/>
                  <a:pt x="1004575" y="26503"/>
                  <a:pt x="1004575" y="26503"/>
                </a:cubicBezTo>
                <a:cubicBezTo>
                  <a:pt x="1002611" y="22576"/>
                  <a:pt x="1002611" y="22576"/>
                  <a:pt x="1002611" y="22576"/>
                </a:cubicBezTo>
                <a:cubicBezTo>
                  <a:pt x="1006539" y="18650"/>
                  <a:pt x="1006539" y="18650"/>
                  <a:pt x="1006539" y="18650"/>
                </a:cubicBezTo>
                <a:cubicBezTo>
                  <a:pt x="1006539" y="20613"/>
                  <a:pt x="1006539" y="20613"/>
                  <a:pt x="1006539" y="20613"/>
                </a:cubicBezTo>
                <a:cubicBezTo>
                  <a:pt x="1006539" y="18650"/>
                  <a:pt x="1006539" y="18650"/>
                  <a:pt x="1006539" y="18650"/>
                </a:cubicBezTo>
                <a:cubicBezTo>
                  <a:pt x="1013413" y="18650"/>
                  <a:pt x="1013413" y="18650"/>
                  <a:pt x="1013413" y="18650"/>
                </a:cubicBezTo>
                <a:cubicBezTo>
                  <a:pt x="1013413" y="22576"/>
                  <a:pt x="1013413" y="22576"/>
                  <a:pt x="1013413" y="22576"/>
                </a:cubicBezTo>
                <a:cubicBezTo>
                  <a:pt x="1015377" y="22576"/>
                  <a:pt x="1015377" y="22576"/>
                  <a:pt x="1015377" y="22576"/>
                </a:cubicBezTo>
                <a:cubicBezTo>
                  <a:pt x="1017341" y="22576"/>
                  <a:pt x="1017341" y="22576"/>
                  <a:pt x="1017341" y="22576"/>
                </a:cubicBezTo>
                <a:cubicBezTo>
                  <a:pt x="1015377" y="20613"/>
                  <a:pt x="1015377" y="20613"/>
                  <a:pt x="1015377" y="20613"/>
                </a:cubicBezTo>
                <a:cubicBezTo>
                  <a:pt x="1013413" y="13742"/>
                  <a:pt x="1013413" y="13742"/>
                  <a:pt x="1013413" y="13742"/>
                </a:cubicBezTo>
                <a:cubicBezTo>
                  <a:pt x="1011449" y="15705"/>
                  <a:pt x="1011449" y="15705"/>
                  <a:pt x="1011449" y="15705"/>
                </a:cubicBezTo>
                <a:lnTo>
                  <a:pt x="1002611" y="3926"/>
                </a:lnTo>
                <a:close/>
              </a:path>
            </a:pathLst>
          </a:custGeom>
          <a:solidFill>
            <a:srgbClr val="00A758"/>
          </a:solidFill>
          <a:ln w="9808"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D181486E-9542-AB9C-2741-9C580778BD2A}"/>
              </a:ext>
            </a:extLst>
          </p:cNvPr>
          <p:cNvSpPr/>
          <p:nvPr/>
        </p:nvSpPr>
        <p:spPr>
          <a:xfrm>
            <a:off x="3818187" y="2903713"/>
            <a:ext cx="808177" cy="711645"/>
          </a:xfrm>
          <a:custGeom>
            <a:avLst/>
            <a:gdLst>
              <a:gd name="connsiteX0" fmla="*/ 806213 w 808177"/>
              <a:gd name="connsiteY0" fmla="*/ 568335 h 711645"/>
              <a:gd name="connsiteX1" fmla="*/ 808177 w 808177"/>
              <a:gd name="connsiteY1" fmla="*/ 555575 h 711645"/>
              <a:gd name="connsiteX2" fmla="*/ 808177 w 808177"/>
              <a:gd name="connsiteY2" fmla="*/ 553611 h 711645"/>
              <a:gd name="connsiteX3" fmla="*/ 806213 w 808177"/>
              <a:gd name="connsiteY3" fmla="*/ 553611 h 711645"/>
              <a:gd name="connsiteX4" fmla="*/ 799339 w 808177"/>
              <a:gd name="connsiteY4" fmla="*/ 553611 h 711645"/>
              <a:gd name="connsiteX5" fmla="*/ 797375 w 808177"/>
              <a:gd name="connsiteY5" fmla="*/ 551648 h 711645"/>
              <a:gd name="connsiteX6" fmla="*/ 795412 w 808177"/>
              <a:gd name="connsiteY6" fmla="*/ 547722 h 711645"/>
              <a:gd name="connsiteX7" fmla="*/ 791483 w 808177"/>
              <a:gd name="connsiteY7" fmla="*/ 545759 h 711645"/>
              <a:gd name="connsiteX8" fmla="*/ 791483 w 808177"/>
              <a:gd name="connsiteY8" fmla="*/ 549685 h 711645"/>
              <a:gd name="connsiteX9" fmla="*/ 789520 w 808177"/>
              <a:gd name="connsiteY9" fmla="*/ 551648 h 711645"/>
              <a:gd name="connsiteX10" fmla="*/ 787555 w 808177"/>
              <a:gd name="connsiteY10" fmla="*/ 551648 h 711645"/>
              <a:gd name="connsiteX11" fmla="*/ 774790 w 808177"/>
              <a:gd name="connsiteY11" fmla="*/ 544777 h 711645"/>
              <a:gd name="connsiteX12" fmla="*/ 772826 w 808177"/>
              <a:gd name="connsiteY12" fmla="*/ 542814 h 711645"/>
              <a:gd name="connsiteX13" fmla="*/ 772826 w 808177"/>
              <a:gd name="connsiteY13" fmla="*/ 535943 h 711645"/>
              <a:gd name="connsiteX14" fmla="*/ 765952 w 808177"/>
              <a:gd name="connsiteY14" fmla="*/ 527109 h 711645"/>
              <a:gd name="connsiteX15" fmla="*/ 762024 w 808177"/>
              <a:gd name="connsiteY15" fmla="*/ 516311 h 711645"/>
              <a:gd name="connsiteX16" fmla="*/ 760060 w 808177"/>
              <a:gd name="connsiteY16" fmla="*/ 516311 h 711645"/>
              <a:gd name="connsiteX17" fmla="*/ 760060 w 808177"/>
              <a:gd name="connsiteY17" fmla="*/ 512385 h 711645"/>
              <a:gd name="connsiteX18" fmla="*/ 756132 w 808177"/>
              <a:gd name="connsiteY18" fmla="*/ 510422 h 711645"/>
              <a:gd name="connsiteX19" fmla="*/ 754168 w 808177"/>
              <a:gd name="connsiteY19" fmla="*/ 508459 h 711645"/>
              <a:gd name="connsiteX20" fmla="*/ 754168 w 808177"/>
              <a:gd name="connsiteY20" fmla="*/ 499625 h 711645"/>
              <a:gd name="connsiteX21" fmla="*/ 756132 w 808177"/>
              <a:gd name="connsiteY21" fmla="*/ 499625 h 711645"/>
              <a:gd name="connsiteX22" fmla="*/ 763006 w 808177"/>
              <a:gd name="connsiteY22" fmla="*/ 492753 h 711645"/>
              <a:gd name="connsiteX23" fmla="*/ 764970 w 808177"/>
              <a:gd name="connsiteY23" fmla="*/ 488827 h 711645"/>
              <a:gd name="connsiteX24" fmla="*/ 763006 w 808177"/>
              <a:gd name="connsiteY24" fmla="*/ 484901 h 711645"/>
              <a:gd name="connsiteX25" fmla="*/ 752204 w 808177"/>
              <a:gd name="connsiteY25" fmla="*/ 467232 h 711645"/>
              <a:gd name="connsiteX26" fmla="*/ 750240 w 808177"/>
              <a:gd name="connsiteY26" fmla="*/ 443674 h 711645"/>
              <a:gd name="connsiteX27" fmla="*/ 732564 w 808177"/>
              <a:gd name="connsiteY27" fmla="*/ 436803 h 711645"/>
              <a:gd name="connsiteX28" fmla="*/ 732564 w 808177"/>
              <a:gd name="connsiteY28" fmla="*/ 434840 h 711645"/>
              <a:gd name="connsiteX29" fmla="*/ 728636 w 808177"/>
              <a:gd name="connsiteY29" fmla="*/ 427969 h 711645"/>
              <a:gd name="connsiteX30" fmla="*/ 721762 w 808177"/>
              <a:gd name="connsiteY30" fmla="*/ 421098 h 711645"/>
              <a:gd name="connsiteX31" fmla="*/ 708996 w 808177"/>
              <a:gd name="connsiteY31" fmla="*/ 412264 h 711645"/>
              <a:gd name="connsiteX32" fmla="*/ 705068 w 808177"/>
              <a:gd name="connsiteY32" fmla="*/ 416190 h 711645"/>
              <a:gd name="connsiteX33" fmla="*/ 703104 w 808177"/>
              <a:gd name="connsiteY33" fmla="*/ 416190 h 711645"/>
              <a:gd name="connsiteX34" fmla="*/ 699176 w 808177"/>
              <a:gd name="connsiteY34" fmla="*/ 416190 h 711645"/>
              <a:gd name="connsiteX35" fmla="*/ 697213 w 808177"/>
              <a:gd name="connsiteY35" fmla="*/ 416190 h 711645"/>
              <a:gd name="connsiteX36" fmla="*/ 693284 w 808177"/>
              <a:gd name="connsiteY36" fmla="*/ 412264 h 711645"/>
              <a:gd name="connsiteX37" fmla="*/ 693284 w 808177"/>
              <a:gd name="connsiteY37" fmla="*/ 410301 h 711645"/>
              <a:gd name="connsiteX38" fmla="*/ 693284 w 808177"/>
              <a:gd name="connsiteY38" fmla="*/ 406374 h 711645"/>
              <a:gd name="connsiteX39" fmla="*/ 693284 w 808177"/>
              <a:gd name="connsiteY39" fmla="*/ 404411 h 711645"/>
              <a:gd name="connsiteX40" fmla="*/ 691321 w 808177"/>
              <a:gd name="connsiteY40" fmla="*/ 404411 h 711645"/>
              <a:gd name="connsiteX41" fmla="*/ 662843 w 808177"/>
              <a:gd name="connsiteY41" fmla="*/ 384780 h 711645"/>
              <a:gd name="connsiteX42" fmla="*/ 652041 w 808177"/>
              <a:gd name="connsiteY42" fmla="*/ 373982 h 711645"/>
              <a:gd name="connsiteX43" fmla="*/ 645167 w 808177"/>
              <a:gd name="connsiteY43" fmla="*/ 372019 h 711645"/>
              <a:gd name="connsiteX44" fmla="*/ 645167 w 808177"/>
              <a:gd name="connsiteY44" fmla="*/ 370056 h 711645"/>
              <a:gd name="connsiteX45" fmla="*/ 641239 w 808177"/>
              <a:gd name="connsiteY45" fmla="*/ 363185 h 711645"/>
              <a:gd name="connsiteX46" fmla="*/ 641239 w 808177"/>
              <a:gd name="connsiteY46" fmla="*/ 361222 h 711645"/>
              <a:gd name="connsiteX47" fmla="*/ 641239 w 808177"/>
              <a:gd name="connsiteY47" fmla="*/ 341590 h 711645"/>
              <a:gd name="connsiteX48" fmla="*/ 641239 w 808177"/>
              <a:gd name="connsiteY48" fmla="*/ 339627 h 711645"/>
              <a:gd name="connsiteX49" fmla="*/ 648113 w 808177"/>
              <a:gd name="connsiteY49" fmla="*/ 328829 h 711645"/>
              <a:gd name="connsiteX50" fmla="*/ 652041 w 808177"/>
              <a:gd name="connsiteY50" fmla="*/ 311161 h 711645"/>
              <a:gd name="connsiteX51" fmla="*/ 660879 w 808177"/>
              <a:gd name="connsiteY51" fmla="*/ 300364 h 711645"/>
              <a:gd name="connsiteX52" fmla="*/ 656951 w 808177"/>
              <a:gd name="connsiteY52" fmla="*/ 285640 h 711645"/>
              <a:gd name="connsiteX53" fmla="*/ 656951 w 808177"/>
              <a:gd name="connsiteY53" fmla="*/ 283677 h 711645"/>
              <a:gd name="connsiteX54" fmla="*/ 665789 w 808177"/>
              <a:gd name="connsiteY54" fmla="*/ 266008 h 711645"/>
              <a:gd name="connsiteX55" fmla="*/ 651059 w 808177"/>
              <a:gd name="connsiteY55" fmla="*/ 255211 h 711645"/>
              <a:gd name="connsiteX56" fmla="*/ 644185 w 808177"/>
              <a:gd name="connsiteY56" fmla="*/ 255211 h 711645"/>
              <a:gd name="connsiteX57" fmla="*/ 631419 w 808177"/>
              <a:gd name="connsiteY57" fmla="*/ 248340 h 711645"/>
              <a:gd name="connsiteX58" fmla="*/ 627491 w 808177"/>
              <a:gd name="connsiteY58" fmla="*/ 248340 h 711645"/>
              <a:gd name="connsiteX59" fmla="*/ 616689 w 808177"/>
              <a:gd name="connsiteY59" fmla="*/ 263064 h 711645"/>
              <a:gd name="connsiteX60" fmla="*/ 614725 w 808177"/>
              <a:gd name="connsiteY60" fmla="*/ 263064 h 711645"/>
              <a:gd name="connsiteX61" fmla="*/ 605887 w 808177"/>
              <a:gd name="connsiteY61" fmla="*/ 263064 h 711645"/>
              <a:gd name="connsiteX62" fmla="*/ 605887 w 808177"/>
              <a:gd name="connsiteY62" fmla="*/ 261100 h 711645"/>
              <a:gd name="connsiteX63" fmla="*/ 597050 w 808177"/>
              <a:gd name="connsiteY63" fmla="*/ 250303 h 711645"/>
              <a:gd name="connsiteX64" fmla="*/ 593122 w 808177"/>
              <a:gd name="connsiteY64" fmla="*/ 235579 h 711645"/>
              <a:gd name="connsiteX65" fmla="*/ 593122 w 808177"/>
              <a:gd name="connsiteY65" fmla="*/ 233616 h 711645"/>
              <a:gd name="connsiteX66" fmla="*/ 595085 w 808177"/>
              <a:gd name="connsiteY66" fmla="*/ 226745 h 711645"/>
              <a:gd name="connsiteX67" fmla="*/ 591158 w 808177"/>
              <a:gd name="connsiteY67" fmla="*/ 222819 h 711645"/>
              <a:gd name="connsiteX68" fmla="*/ 591158 w 808177"/>
              <a:gd name="connsiteY68" fmla="*/ 220856 h 711645"/>
              <a:gd name="connsiteX69" fmla="*/ 589194 w 808177"/>
              <a:gd name="connsiteY69" fmla="*/ 206132 h 711645"/>
              <a:gd name="connsiteX70" fmla="*/ 585266 w 808177"/>
              <a:gd name="connsiteY70" fmla="*/ 197298 h 711645"/>
              <a:gd name="connsiteX71" fmla="*/ 565626 w 808177"/>
              <a:gd name="connsiteY71" fmla="*/ 182574 h 711645"/>
              <a:gd name="connsiteX72" fmla="*/ 552860 w 808177"/>
              <a:gd name="connsiteY72" fmla="*/ 178648 h 711645"/>
              <a:gd name="connsiteX73" fmla="*/ 552860 w 808177"/>
              <a:gd name="connsiteY73" fmla="*/ 176684 h 711645"/>
              <a:gd name="connsiteX74" fmla="*/ 544022 w 808177"/>
              <a:gd name="connsiteY74" fmla="*/ 163924 h 711645"/>
              <a:gd name="connsiteX75" fmla="*/ 535184 w 808177"/>
              <a:gd name="connsiteY75" fmla="*/ 161961 h 711645"/>
              <a:gd name="connsiteX76" fmla="*/ 535184 w 808177"/>
              <a:gd name="connsiteY76" fmla="*/ 159998 h 711645"/>
              <a:gd name="connsiteX77" fmla="*/ 508670 w 808177"/>
              <a:gd name="connsiteY77" fmla="*/ 136440 h 711645"/>
              <a:gd name="connsiteX78" fmla="*/ 508670 w 808177"/>
              <a:gd name="connsiteY78" fmla="*/ 134476 h 711645"/>
              <a:gd name="connsiteX79" fmla="*/ 506706 w 808177"/>
              <a:gd name="connsiteY79" fmla="*/ 123679 h 711645"/>
              <a:gd name="connsiteX80" fmla="*/ 497869 w 808177"/>
              <a:gd name="connsiteY80" fmla="*/ 114845 h 711645"/>
              <a:gd name="connsiteX81" fmla="*/ 497869 w 808177"/>
              <a:gd name="connsiteY81" fmla="*/ 112882 h 711645"/>
              <a:gd name="connsiteX82" fmla="*/ 497869 w 808177"/>
              <a:gd name="connsiteY82" fmla="*/ 102084 h 711645"/>
              <a:gd name="connsiteX83" fmla="*/ 490995 w 808177"/>
              <a:gd name="connsiteY83" fmla="*/ 91287 h 711645"/>
              <a:gd name="connsiteX84" fmla="*/ 487067 w 808177"/>
              <a:gd name="connsiteY84" fmla="*/ 69692 h 711645"/>
              <a:gd name="connsiteX85" fmla="*/ 489031 w 808177"/>
              <a:gd name="connsiteY85" fmla="*/ 44171 h 711645"/>
              <a:gd name="connsiteX86" fmla="*/ 490995 w 808177"/>
              <a:gd name="connsiteY86" fmla="*/ 33374 h 711645"/>
              <a:gd name="connsiteX87" fmla="*/ 484121 w 808177"/>
              <a:gd name="connsiteY87" fmla="*/ 29447 h 711645"/>
              <a:gd name="connsiteX88" fmla="*/ 482157 w 808177"/>
              <a:gd name="connsiteY88" fmla="*/ 27484 h 711645"/>
              <a:gd name="connsiteX89" fmla="*/ 482157 w 808177"/>
              <a:gd name="connsiteY89" fmla="*/ 20613 h 711645"/>
              <a:gd name="connsiteX90" fmla="*/ 478229 w 808177"/>
              <a:gd name="connsiteY90" fmla="*/ 20613 h 711645"/>
              <a:gd name="connsiteX91" fmla="*/ 476265 w 808177"/>
              <a:gd name="connsiteY91" fmla="*/ 18650 h 711645"/>
              <a:gd name="connsiteX92" fmla="*/ 472337 w 808177"/>
              <a:gd name="connsiteY92" fmla="*/ 9816 h 711645"/>
              <a:gd name="connsiteX93" fmla="*/ 465463 w 808177"/>
              <a:gd name="connsiteY93" fmla="*/ 7853 h 711645"/>
              <a:gd name="connsiteX94" fmla="*/ 463499 w 808177"/>
              <a:gd name="connsiteY94" fmla="*/ 5890 h 711645"/>
              <a:gd name="connsiteX95" fmla="*/ 463499 w 808177"/>
              <a:gd name="connsiteY95" fmla="*/ 1963 h 711645"/>
              <a:gd name="connsiteX96" fmla="*/ 461535 w 808177"/>
              <a:gd name="connsiteY96" fmla="*/ 1963 h 711645"/>
              <a:gd name="connsiteX97" fmla="*/ 459571 w 808177"/>
              <a:gd name="connsiteY97" fmla="*/ 1963 h 711645"/>
              <a:gd name="connsiteX98" fmla="*/ 459571 w 808177"/>
              <a:gd name="connsiteY98" fmla="*/ 0 h 711645"/>
              <a:gd name="connsiteX99" fmla="*/ 341732 w 808177"/>
              <a:gd name="connsiteY99" fmla="*/ 6871 h 711645"/>
              <a:gd name="connsiteX100" fmla="*/ 159082 w 808177"/>
              <a:gd name="connsiteY100" fmla="*/ 15705 h 711645"/>
              <a:gd name="connsiteX101" fmla="*/ 0 w 808177"/>
              <a:gd name="connsiteY101" fmla="*/ 13742 h 711645"/>
              <a:gd name="connsiteX102" fmla="*/ 0 w 808177"/>
              <a:gd name="connsiteY102" fmla="*/ 15705 h 711645"/>
              <a:gd name="connsiteX103" fmla="*/ 1964 w 808177"/>
              <a:gd name="connsiteY103" fmla="*/ 28466 h 711645"/>
              <a:gd name="connsiteX104" fmla="*/ 8838 w 808177"/>
              <a:gd name="connsiteY104" fmla="*/ 43190 h 711645"/>
              <a:gd name="connsiteX105" fmla="*/ 8838 w 808177"/>
              <a:gd name="connsiteY105" fmla="*/ 45153 h 711645"/>
              <a:gd name="connsiteX106" fmla="*/ 10802 w 808177"/>
              <a:gd name="connsiteY106" fmla="*/ 45153 h 711645"/>
              <a:gd name="connsiteX107" fmla="*/ 14730 w 808177"/>
              <a:gd name="connsiteY107" fmla="*/ 52024 h 711645"/>
              <a:gd name="connsiteX108" fmla="*/ 18658 w 808177"/>
              <a:gd name="connsiteY108" fmla="*/ 53987 h 711645"/>
              <a:gd name="connsiteX109" fmla="*/ 27496 w 808177"/>
              <a:gd name="connsiteY109" fmla="*/ 66748 h 711645"/>
              <a:gd name="connsiteX110" fmla="*/ 27496 w 808177"/>
              <a:gd name="connsiteY110" fmla="*/ 70674 h 711645"/>
              <a:gd name="connsiteX111" fmla="*/ 34370 w 808177"/>
              <a:gd name="connsiteY111" fmla="*/ 79508 h 711645"/>
              <a:gd name="connsiteX112" fmla="*/ 38298 w 808177"/>
              <a:gd name="connsiteY112" fmla="*/ 88342 h 711645"/>
              <a:gd name="connsiteX113" fmla="*/ 38298 w 808177"/>
              <a:gd name="connsiteY113" fmla="*/ 90305 h 711645"/>
              <a:gd name="connsiteX114" fmla="*/ 40261 w 808177"/>
              <a:gd name="connsiteY114" fmla="*/ 92269 h 711645"/>
              <a:gd name="connsiteX115" fmla="*/ 44190 w 808177"/>
              <a:gd name="connsiteY115" fmla="*/ 94232 h 711645"/>
              <a:gd name="connsiteX116" fmla="*/ 46153 w 808177"/>
              <a:gd name="connsiteY116" fmla="*/ 98158 h 711645"/>
              <a:gd name="connsiteX117" fmla="*/ 54991 w 808177"/>
              <a:gd name="connsiteY117" fmla="*/ 102084 h 711645"/>
              <a:gd name="connsiteX118" fmla="*/ 58919 w 808177"/>
              <a:gd name="connsiteY118" fmla="*/ 104048 h 711645"/>
              <a:gd name="connsiteX119" fmla="*/ 67757 w 808177"/>
              <a:gd name="connsiteY119" fmla="*/ 102084 h 711645"/>
              <a:gd name="connsiteX120" fmla="*/ 69721 w 808177"/>
              <a:gd name="connsiteY120" fmla="*/ 102084 h 711645"/>
              <a:gd name="connsiteX121" fmla="*/ 73649 w 808177"/>
              <a:gd name="connsiteY121" fmla="*/ 102084 h 711645"/>
              <a:gd name="connsiteX122" fmla="*/ 91325 w 808177"/>
              <a:gd name="connsiteY122" fmla="*/ 119753 h 711645"/>
              <a:gd name="connsiteX123" fmla="*/ 95253 w 808177"/>
              <a:gd name="connsiteY123" fmla="*/ 134476 h 711645"/>
              <a:gd name="connsiteX124" fmla="*/ 95253 w 808177"/>
              <a:gd name="connsiteY124" fmla="*/ 138403 h 711645"/>
              <a:gd name="connsiteX125" fmla="*/ 93289 w 808177"/>
              <a:gd name="connsiteY125" fmla="*/ 142329 h 711645"/>
              <a:gd name="connsiteX126" fmla="*/ 93289 w 808177"/>
              <a:gd name="connsiteY126" fmla="*/ 146256 h 711645"/>
              <a:gd name="connsiteX127" fmla="*/ 84451 w 808177"/>
              <a:gd name="connsiteY127" fmla="*/ 159016 h 711645"/>
              <a:gd name="connsiteX128" fmla="*/ 77577 w 808177"/>
              <a:gd name="connsiteY128" fmla="*/ 167850 h 711645"/>
              <a:gd name="connsiteX129" fmla="*/ 75613 w 808177"/>
              <a:gd name="connsiteY129" fmla="*/ 176684 h 711645"/>
              <a:gd name="connsiteX130" fmla="*/ 79541 w 808177"/>
              <a:gd name="connsiteY130" fmla="*/ 180611 h 711645"/>
              <a:gd name="connsiteX131" fmla="*/ 86415 w 808177"/>
              <a:gd name="connsiteY131" fmla="*/ 184537 h 711645"/>
              <a:gd name="connsiteX132" fmla="*/ 90343 w 808177"/>
              <a:gd name="connsiteY132" fmla="*/ 188463 h 711645"/>
              <a:gd name="connsiteX133" fmla="*/ 94271 w 808177"/>
              <a:gd name="connsiteY133" fmla="*/ 203187 h 711645"/>
              <a:gd name="connsiteX134" fmla="*/ 103109 w 808177"/>
              <a:gd name="connsiteY134" fmla="*/ 213985 h 711645"/>
              <a:gd name="connsiteX135" fmla="*/ 105073 w 808177"/>
              <a:gd name="connsiteY135" fmla="*/ 213985 h 711645"/>
              <a:gd name="connsiteX136" fmla="*/ 115875 w 808177"/>
              <a:gd name="connsiteY136" fmla="*/ 215948 h 711645"/>
              <a:gd name="connsiteX137" fmla="*/ 122749 w 808177"/>
              <a:gd name="connsiteY137" fmla="*/ 219874 h 711645"/>
              <a:gd name="connsiteX138" fmla="*/ 131587 w 808177"/>
              <a:gd name="connsiteY138" fmla="*/ 237542 h 711645"/>
              <a:gd name="connsiteX139" fmla="*/ 135514 w 808177"/>
              <a:gd name="connsiteY139" fmla="*/ 575206 h 711645"/>
              <a:gd name="connsiteX140" fmla="*/ 120785 w 808177"/>
              <a:gd name="connsiteY140" fmla="*/ 592875 h 711645"/>
              <a:gd name="connsiteX141" fmla="*/ 122749 w 808177"/>
              <a:gd name="connsiteY141" fmla="*/ 655696 h 711645"/>
              <a:gd name="connsiteX142" fmla="*/ 434039 w 808177"/>
              <a:gd name="connsiteY142" fmla="*/ 646862 h 711645"/>
              <a:gd name="connsiteX143" fmla="*/ 562680 w 808177"/>
              <a:gd name="connsiteY143" fmla="*/ 639990 h 711645"/>
              <a:gd name="connsiteX144" fmla="*/ 684447 w 808177"/>
              <a:gd name="connsiteY144" fmla="*/ 631156 h 711645"/>
              <a:gd name="connsiteX145" fmla="*/ 686411 w 808177"/>
              <a:gd name="connsiteY145" fmla="*/ 631156 h 711645"/>
              <a:gd name="connsiteX146" fmla="*/ 693284 w 808177"/>
              <a:gd name="connsiteY146" fmla="*/ 641954 h 711645"/>
              <a:gd name="connsiteX147" fmla="*/ 693284 w 808177"/>
              <a:gd name="connsiteY147" fmla="*/ 645880 h 711645"/>
              <a:gd name="connsiteX148" fmla="*/ 702123 w 808177"/>
              <a:gd name="connsiteY148" fmla="*/ 647843 h 711645"/>
              <a:gd name="connsiteX149" fmla="*/ 704086 w 808177"/>
              <a:gd name="connsiteY149" fmla="*/ 649806 h 711645"/>
              <a:gd name="connsiteX150" fmla="*/ 704086 w 808177"/>
              <a:gd name="connsiteY150" fmla="*/ 664530 h 711645"/>
              <a:gd name="connsiteX151" fmla="*/ 702123 w 808177"/>
              <a:gd name="connsiteY151" fmla="*/ 666493 h 711645"/>
              <a:gd name="connsiteX152" fmla="*/ 698194 w 808177"/>
              <a:gd name="connsiteY152" fmla="*/ 670419 h 711645"/>
              <a:gd name="connsiteX153" fmla="*/ 696231 w 808177"/>
              <a:gd name="connsiteY153" fmla="*/ 679254 h 711645"/>
              <a:gd name="connsiteX154" fmla="*/ 694266 w 808177"/>
              <a:gd name="connsiteY154" fmla="*/ 679254 h 711645"/>
              <a:gd name="connsiteX155" fmla="*/ 683464 w 808177"/>
              <a:gd name="connsiteY155" fmla="*/ 686125 h 711645"/>
              <a:gd name="connsiteX156" fmla="*/ 683464 w 808177"/>
              <a:gd name="connsiteY156" fmla="*/ 690051 h 711645"/>
              <a:gd name="connsiteX157" fmla="*/ 683464 w 808177"/>
              <a:gd name="connsiteY157" fmla="*/ 692014 h 711645"/>
              <a:gd name="connsiteX158" fmla="*/ 674627 w 808177"/>
              <a:gd name="connsiteY158" fmla="*/ 698885 h 711645"/>
              <a:gd name="connsiteX159" fmla="*/ 667753 w 808177"/>
              <a:gd name="connsiteY159" fmla="*/ 711646 h 711645"/>
              <a:gd name="connsiteX160" fmla="*/ 746312 w 808177"/>
              <a:gd name="connsiteY160" fmla="*/ 704775 h 711645"/>
              <a:gd name="connsiteX161" fmla="*/ 748276 w 808177"/>
              <a:gd name="connsiteY161" fmla="*/ 702812 h 711645"/>
              <a:gd name="connsiteX162" fmla="*/ 750240 w 808177"/>
              <a:gd name="connsiteY162" fmla="*/ 692014 h 711645"/>
              <a:gd name="connsiteX163" fmla="*/ 752204 w 808177"/>
              <a:gd name="connsiteY163" fmla="*/ 690051 h 711645"/>
              <a:gd name="connsiteX164" fmla="*/ 759078 w 808177"/>
              <a:gd name="connsiteY164" fmla="*/ 683180 h 711645"/>
              <a:gd name="connsiteX165" fmla="*/ 757114 w 808177"/>
              <a:gd name="connsiteY165" fmla="*/ 681217 h 711645"/>
              <a:gd name="connsiteX166" fmla="*/ 746312 w 808177"/>
              <a:gd name="connsiteY166" fmla="*/ 670419 h 711645"/>
              <a:gd name="connsiteX167" fmla="*/ 744348 w 808177"/>
              <a:gd name="connsiteY167" fmla="*/ 668456 h 711645"/>
              <a:gd name="connsiteX168" fmla="*/ 746312 w 808177"/>
              <a:gd name="connsiteY168" fmla="*/ 666493 h 711645"/>
              <a:gd name="connsiteX169" fmla="*/ 759078 w 808177"/>
              <a:gd name="connsiteY169" fmla="*/ 666493 h 711645"/>
              <a:gd name="connsiteX170" fmla="*/ 763006 w 808177"/>
              <a:gd name="connsiteY170" fmla="*/ 664530 h 711645"/>
              <a:gd name="connsiteX171" fmla="*/ 763006 w 808177"/>
              <a:gd name="connsiteY171" fmla="*/ 662567 h 711645"/>
              <a:gd name="connsiteX172" fmla="*/ 756132 w 808177"/>
              <a:gd name="connsiteY172" fmla="*/ 660604 h 711645"/>
              <a:gd name="connsiteX173" fmla="*/ 754168 w 808177"/>
              <a:gd name="connsiteY173" fmla="*/ 653733 h 711645"/>
              <a:gd name="connsiteX174" fmla="*/ 754168 w 808177"/>
              <a:gd name="connsiteY174" fmla="*/ 651770 h 711645"/>
              <a:gd name="connsiteX175" fmla="*/ 758096 w 808177"/>
              <a:gd name="connsiteY175" fmla="*/ 649806 h 711645"/>
              <a:gd name="connsiteX176" fmla="*/ 764970 w 808177"/>
              <a:gd name="connsiteY176" fmla="*/ 649806 h 711645"/>
              <a:gd name="connsiteX177" fmla="*/ 764970 w 808177"/>
              <a:gd name="connsiteY177" fmla="*/ 645880 h 711645"/>
              <a:gd name="connsiteX178" fmla="*/ 761042 w 808177"/>
              <a:gd name="connsiteY178" fmla="*/ 639009 h 711645"/>
              <a:gd name="connsiteX179" fmla="*/ 761042 w 808177"/>
              <a:gd name="connsiteY179" fmla="*/ 637046 h 711645"/>
              <a:gd name="connsiteX180" fmla="*/ 764970 w 808177"/>
              <a:gd name="connsiteY180" fmla="*/ 630175 h 711645"/>
              <a:gd name="connsiteX181" fmla="*/ 763006 w 808177"/>
              <a:gd name="connsiteY181" fmla="*/ 630175 h 711645"/>
              <a:gd name="connsiteX182" fmla="*/ 761042 w 808177"/>
              <a:gd name="connsiteY182" fmla="*/ 628211 h 711645"/>
              <a:gd name="connsiteX183" fmla="*/ 759078 w 808177"/>
              <a:gd name="connsiteY183" fmla="*/ 626248 h 711645"/>
              <a:gd name="connsiteX184" fmla="*/ 759078 w 808177"/>
              <a:gd name="connsiteY184" fmla="*/ 624285 h 711645"/>
              <a:gd name="connsiteX185" fmla="*/ 759078 w 808177"/>
              <a:gd name="connsiteY185" fmla="*/ 622322 h 711645"/>
              <a:gd name="connsiteX186" fmla="*/ 759078 w 808177"/>
              <a:gd name="connsiteY186" fmla="*/ 620359 h 711645"/>
              <a:gd name="connsiteX187" fmla="*/ 759078 w 808177"/>
              <a:gd name="connsiteY187" fmla="*/ 618396 h 711645"/>
              <a:gd name="connsiteX188" fmla="*/ 763006 w 808177"/>
              <a:gd name="connsiteY188" fmla="*/ 616433 h 711645"/>
              <a:gd name="connsiteX189" fmla="*/ 764970 w 808177"/>
              <a:gd name="connsiteY189" fmla="*/ 616433 h 711645"/>
              <a:gd name="connsiteX190" fmla="*/ 768898 w 808177"/>
              <a:gd name="connsiteY190" fmla="*/ 616433 h 711645"/>
              <a:gd name="connsiteX191" fmla="*/ 772826 w 808177"/>
              <a:gd name="connsiteY191" fmla="*/ 618396 h 711645"/>
              <a:gd name="connsiteX192" fmla="*/ 772826 w 808177"/>
              <a:gd name="connsiteY192" fmla="*/ 620359 h 711645"/>
              <a:gd name="connsiteX193" fmla="*/ 774790 w 808177"/>
              <a:gd name="connsiteY193" fmla="*/ 624285 h 711645"/>
              <a:gd name="connsiteX194" fmla="*/ 774790 w 808177"/>
              <a:gd name="connsiteY194" fmla="*/ 626248 h 711645"/>
              <a:gd name="connsiteX195" fmla="*/ 772826 w 808177"/>
              <a:gd name="connsiteY195" fmla="*/ 628211 h 711645"/>
              <a:gd name="connsiteX196" fmla="*/ 772826 w 808177"/>
              <a:gd name="connsiteY196" fmla="*/ 632138 h 711645"/>
              <a:gd name="connsiteX197" fmla="*/ 776754 w 808177"/>
              <a:gd name="connsiteY197" fmla="*/ 623304 h 711645"/>
              <a:gd name="connsiteX198" fmla="*/ 780682 w 808177"/>
              <a:gd name="connsiteY198" fmla="*/ 605635 h 711645"/>
              <a:gd name="connsiteX199" fmla="*/ 782645 w 808177"/>
              <a:gd name="connsiteY199" fmla="*/ 603672 h 711645"/>
              <a:gd name="connsiteX200" fmla="*/ 786573 w 808177"/>
              <a:gd name="connsiteY200" fmla="*/ 603672 h 711645"/>
              <a:gd name="connsiteX201" fmla="*/ 788537 w 808177"/>
              <a:gd name="connsiteY201" fmla="*/ 603672 h 711645"/>
              <a:gd name="connsiteX202" fmla="*/ 795412 w 808177"/>
              <a:gd name="connsiteY202" fmla="*/ 610543 h 711645"/>
              <a:gd name="connsiteX203" fmla="*/ 802285 w 808177"/>
              <a:gd name="connsiteY203" fmla="*/ 610543 h 711645"/>
              <a:gd name="connsiteX204" fmla="*/ 802285 w 808177"/>
              <a:gd name="connsiteY204" fmla="*/ 603672 h 711645"/>
              <a:gd name="connsiteX205" fmla="*/ 802285 w 808177"/>
              <a:gd name="connsiteY205" fmla="*/ 601709 h 711645"/>
              <a:gd name="connsiteX206" fmla="*/ 804249 w 808177"/>
              <a:gd name="connsiteY206" fmla="*/ 597783 h 711645"/>
              <a:gd name="connsiteX207" fmla="*/ 800321 w 808177"/>
              <a:gd name="connsiteY207" fmla="*/ 590911 h 711645"/>
              <a:gd name="connsiteX208" fmla="*/ 800321 w 808177"/>
              <a:gd name="connsiteY208" fmla="*/ 588948 h 711645"/>
              <a:gd name="connsiteX209" fmla="*/ 804249 w 808177"/>
              <a:gd name="connsiteY209" fmla="*/ 582077 h 711645"/>
              <a:gd name="connsiteX210" fmla="*/ 806213 w 808177"/>
              <a:gd name="connsiteY210" fmla="*/ 580114 h 711645"/>
              <a:gd name="connsiteX211" fmla="*/ 808177 w 808177"/>
              <a:gd name="connsiteY211" fmla="*/ 580114 h 711645"/>
              <a:gd name="connsiteX212" fmla="*/ 804249 w 808177"/>
              <a:gd name="connsiteY212" fmla="*/ 576188 h 711645"/>
              <a:gd name="connsiteX213" fmla="*/ 802285 w 808177"/>
              <a:gd name="connsiteY213" fmla="*/ 572261 h 711645"/>
              <a:gd name="connsiteX214" fmla="*/ 806213 w 808177"/>
              <a:gd name="connsiteY214" fmla="*/ 568335 h 711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808177" h="711645">
                <a:moveTo>
                  <a:pt x="806213" y="568335"/>
                </a:moveTo>
                <a:cubicBezTo>
                  <a:pt x="808177" y="555575"/>
                  <a:pt x="808177" y="555575"/>
                  <a:pt x="808177" y="555575"/>
                </a:cubicBezTo>
                <a:cubicBezTo>
                  <a:pt x="808177" y="553611"/>
                  <a:pt x="808177" y="553611"/>
                  <a:pt x="808177" y="553611"/>
                </a:cubicBezTo>
                <a:cubicBezTo>
                  <a:pt x="806213" y="553611"/>
                  <a:pt x="806213" y="553611"/>
                  <a:pt x="806213" y="553611"/>
                </a:cubicBezTo>
                <a:cubicBezTo>
                  <a:pt x="799339" y="553611"/>
                  <a:pt x="799339" y="553611"/>
                  <a:pt x="799339" y="553611"/>
                </a:cubicBezTo>
                <a:cubicBezTo>
                  <a:pt x="797375" y="553611"/>
                  <a:pt x="797375" y="553611"/>
                  <a:pt x="797375" y="551648"/>
                </a:cubicBezTo>
                <a:cubicBezTo>
                  <a:pt x="795412" y="547722"/>
                  <a:pt x="795412" y="547722"/>
                  <a:pt x="795412" y="547722"/>
                </a:cubicBezTo>
                <a:cubicBezTo>
                  <a:pt x="791483" y="545759"/>
                  <a:pt x="791483" y="545759"/>
                  <a:pt x="791483" y="545759"/>
                </a:cubicBezTo>
                <a:cubicBezTo>
                  <a:pt x="791483" y="549685"/>
                  <a:pt x="791483" y="549685"/>
                  <a:pt x="791483" y="549685"/>
                </a:cubicBezTo>
                <a:cubicBezTo>
                  <a:pt x="791483" y="551648"/>
                  <a:pt x="789520" y="551648"/>
                  <a:pt x="789520" y="551648"/>
                </a:cubicBezTo>
                <a:cubicBezTo>
                  <a:pt x="787555" y="551648"/>
                  <a:pt x="787555" y="551648"/>
                  <a:pt x="787555" y="551648"/>
                </a:cubicBezTo>
                <a:cubicBezTo>
                  <a:pt x="774790" y="544777"/>
                  <a:pt x="774790" y="544777"/>
                  <a:pt x="774790" y="544777"/>
                </a:cubicBezTo>
                <a:cubicBezTo>
                  <a:pt x="774790" y="544777"/>
                  <a:pt x="772826" y="544777"/>
                  <a:pt x="772826" y="542814"/>
                </a:cubicBezTo>
                <a:cubicBezTo>
                  <a:pt x="772826" y="535943"/>
                  <a:pt x="772826" y="535943"/>
                  <a:pt x="772826" y="535943"/>
                </a:cubicBezTo>
                <a:cubicBezTo>
                  <a:pt x="765952" y="527109"/>
                  <a:pt x="765952" y="527109"/>
                  <a:pt x="765952" y="527109"/>
                </a:cubicBezTo>
                <a:cubicBezTo>
                  <a:pt x="762024" y="516311"/>
                  <a:pt x="762024" y="516311"/>
                  <a:pt x="762024" y="516311"/>
                </a:cubicBezTo>
                <a:cubicBezTo>
                  <a:pt x="760060" y="516311"/>
                  <a:pt x="760060" y="516311"/>
                  <a:pt x="760060" y="516311"/>
                </a:cubicBezTo>
                <a:cubicBezTo>
                  <a:pt x="760060" y="512385"/>
                  <a:pt x="760060" y="512385"/>
                  <a:pt x="760060" y="512385"/>
                </a:cubicBezTo>
                <a:cubicBezTo>
                  <a:pt x="756132" y="510422"/>
                  <a:pt x="756132" y="510422"/>
                  <a:pt x="756132" y="510422"/>
                </a:cubicBezTo>
                <a:cubicBezTo>
                  <a:pt x="756132" y="510422"/>
                  <a:pt x="754168" y="510422"/>
                  <a:pt x="754168" y="508459"/>
                </a:cubicBezTo>
                <a:cubicBezTo>
                  <a:pt x="754168" y="499625"/>
                  <a:pt x="754168" y="499625"/>
                  <a:pt x="754168" y="499625"/>
                </a:cubicBezTo>
                <a:lnTo>
                  <a:pt x="756132" y="499625"/>
                </a:lnTo>
                <a:cubicBezTo>
                  <a:pt x="763006" y="492753"/>
                  <a:pt x="763006" y="492753"/>
                  <a:pt x="763006" y="492753"/>
                </a:cubicBezTo>
                <a:cubicBezTo>
                  <a:pt x="764970" y="488827"/>
                  <a:pt x="764970" y="488827"/>
                  <a:pt x="764970" y="488827"/>
                </a:cubicBezTo>
                <a:cubicBezTo>
                  <a:pt x="763006" y="484901"/>
                  <a:pt x="763006" y="484901"/>
                  <a:pt x="763006" y="484901"/>
                </a:cubicBezTo>
                <a:cubicBezTo>
                  <a:pt x="752204" y="467232"/>
                  <a:pt x="752204" y="467232"/>
                  <a:pt x="752204" y="467232"/>
                </a:cubicBezTo>
                <a:cubicBezTo>
                  <a:pt x="750240" y="443674"/>
                  <a:pt x="750240" y="443674"/>
                  <a:pt x="750240" y="443674"/>
                </a:cubicBezTo>
                <a:cubicBezTo>
                  <a:pt x="732564" y="436803"/>
                  <a:pt x="732564" y="436803"/>
                  <a:pt x="732564" y="436803"/>
                </a:cubicBezTo>
                <a:cubicBezTo>
                  <a:pt x="732564" y="436803"/>
                  <a:pt x="732564" y="436803"/>
                  <a:pt x="732564" y="434840"/>
                </a:cubicBezTo>
                <a:cubicBezTo>
                  <a:pt x="728636" y="427969"/>
                  <a:pt x="728636" y="427969"/>
                  <a:pt x="728636" y="427969"/>
                </a:cubicBezTo>
                <a:cubicBezTo>
                  <a:pt x="721762" y="421098"/>
                  <a:pt x="721762" y="421098"/>
                  <a:pt x="721762" y="421098"/>
                </a:cubicBezTo>
                <a:cubicBezTo>
                  <a:pt x="708996" y="412264"/>
                  <a:pt x="708996" y="412264"/>
                  <a:pt x="708996" y="412264"/>
                </a:cubicBezTo>
                <a:cubicBezTo>
                  <a:pt x="705068" y="416190"/>
                  <a:pt x="705068" y="416190"/>
                  <a:pt x="705068" y="416190"/>
                </a:cubicBezTo>
                <a:lnTo>
                  <a:pt x="703104" y="416190"/>
                </a:lnTo>
                <a:cubicBezTo>
                  <a:pt x="699176" y="416190"/>
                  <a:pt x="699176" y="416190"/>
                  <a:pt x="699176" y="416190"/>
                </a:cubicBezTo>
                <a:lnTo>
                  <a:pt x="697213" y="416190"/>
                </a:lnTo>
                <a:cubicBezTo>
                  <a:pt x="693284" y="412264"/>
                  <a:pt x="693284" y="412264"/>
                  <a:pt x="693284" y="412264"/>
                </a:cubicBezTo>
                <a:lnTo>
                  <a:pt x="693284" y="410301"/>
                </a:lnTo>
                <a:cubicBezTo>
                  <a:pt x="693284" y="406374"/>
                  <a:pt x="693284" y="406374"/>
                  <a:pt x="693284" y="406374"/>
                </a:cubicBezTo>
                <a:cubicBezTo>
                  <a:pt x="693284" y="404411"/>
                  <a:pt x="693284" y="404411"/>
                  <a:pt x="693284" y="404411"/>
                </a:cubicBezTo>
                <a:cubicBezTo>
                  <a:pt x="691321" y="404411"/>
                  <a:pt x="691321" y="404411"/>
                  <a:pt x="691321" y="404411"/>
                </a:cubicBezTo>
                <a:cubicBezTo>
                  <a:pt x="662843" y="384780"/>
                  <a:pt x="662843" y="384780"/>
                  <a:pt x="662843" y="384780"/>
                </a:cubicBezTo>
                <a:cubicBezTo>
                  <a:pt x="652041" y="373982"/>
                  <a:pt x="652041" y="373982"/>
                  <a:pt x="652041" y="373982"/>
                </a:cubicBezTo>
                <a:cubicBezTo>
                  <a:pt x="645167" y="372019"/>
                  <a:pt x="645167" y="372019"/>
                  <a:pt x="645167" y="372019"/>
                </a:cubicBezTo>
                <a:cubicBezTo>
                  <a:pt x="645167" y="372019"/>
                  <a:pt x="645167" y="372019"/>
                  <a:pt x="645167" y="370056"/>
                </a:cubicBezTo>
                <a:cubicBezTo>
                  <a:pt x="641239" y="363185"/>
                  <a:pt x="641239" y="363185"/>
                  <a:pt x="641239" y="363185"/>
                </a:cubicBezTo>
                <a:cubicBezTo>
                  <a:pt x="641239" y="361222"/>
                  <a:pt x="641239" y="361222"/>
                  <a:pt x="641239" y="361222"/>
                </a:cubicBezTo>
                <a:cubicBezTo>
                  <a:pt x="641239" y="341590"/>
                  <a:pt x="641239" y="341590"/>
                  <a:pt x="641239" y="341590"/>
                </a:cubicBezTo>
                <a:cubicBezTo>
                  <a:pt x="641239" y="341590"/>
                  <a:pt x="641239" y="341590"/>
                  <a:pt x="641239" y="339627"/>
                </a:cubicBezTo>
                <a:cubicBezTo>
                  <a:pt x="648113" y="328829"/>
                  <a:pt x="648113" y="328829"/>
                  <a:pt x="648113" y="328829"/>
                </a:cubicBezTo>
                <a:cubicBezTo>
                  <a:pt x="652041" y="311161"/>
                  <a:pt x="652041" y="311161"/>
                  <a:pt x="652041" y="311161"/>
                </a:cubicBezTo>
                <a:cubicBezTo>
                  <a:pt x="660879" y="300364"/>
                  <a:pt x="660879" y="300364"/>
                  <a:pt x="660879" y="300364"/>
                </a:cubicBezTo>
                <a:cubicBezTo>
                  <a:pt x="656951" y="285640"/>
                  <a:pt x="656951" y="285640"/>
                  <a:pt x="656951" y="285640"/>
                </a:cubicBezTo>
                <a:lnTo>
                  <a:pt x="656951" y="283677"/>
                </a:lnTo>
                <a:cubicBezTo>
                  <a:pt x="665789" y="266008"/>
                  <a:pt x="665789" y="266008"/>
                  <a:pt x="665789" y="266008"/>
                </a:cubicBezTo>
                <a:cubicBezTo>
                  <a:pt x="651059" y="255211"/>
                  <a:pt x="651059" y="255211"/>
                  <a:pt x="651059" y="255211"/>
                </a:cubicBezTo>
                <a:cubicBezTo>
                  <a:pt x="644185" y="255211"/>
                  <a:pt x="644185" y="255211"/>
                  <a:pt x="644185" y="255211"/>
                </a:cubicBezTo>
                <a:cubicBezTo>
                  <a:pt x="631419" y="248340"/>
                  <a:pt x="631419" y="248340"/>
                  <a:pt x="631419" y="248340"/>
                </a:cubicBezTo>
                <a:cubicBezTo>
                  <a:pt x="627491" y="248340"/>
                  <a:pt x="627491" y="248340"/>
                  <a:pt x="627491" y="248340"/>
                </a:cubicBezTo>
                <a:cubicBezTo>
                  <a:pt x="616689" y="263064"/>
                  <a:pt x="616689" y="263064"/>
                  <a:pt x="616689" y="263064"/>
                </a:cubicBezTo>
                <a:cubicBezTo>
                  <a:pt x="616689" y="263064"/>
                  <a:pt x="616689" y="263064"/>
                  <a:pt x="614725" y="263064"/>
                </a:cubicBezTo>
                <a:cubicBezTo>
                  <a:pt x="605887" y="263064"/>
                  <a:pt x="605887" y="263064"/>
                  <a:pt x="605887" y="263064"/>
                </a:cubicBezTo>
                <a:cubicBezTo>
                  <a:pt x="605887" y="263064"/>
                  <a:pt x="605887" y="263064"/>
                  <a:pt x="605887" y="261100"/>
                </a:cubicBezTo>
                <a:cubicBezTo>
                  <a:pt x="597050" y="250303"/>
                  <a:pt x="597050" y="250303"/>
                  <a:pt x="597050" y="250303"/>
                </a:cubicBezTo>
                <a:cubicBezTo>
                  <a:pt x="593122" y="235579"/>
                  <a:pt x="593122" y="235579"/>
                  <a:pt x="593122" y="235579"/>
                </a:cubicBezTo>
                <a:cubicBezTo>
                  <a:pt x="593122" y="235579"/>
                  <a:pt x="593122" y="235579"/>
                  <a:pt x="593122" y="233616"/>
                </a:cubicBezTo>
                <a:cubicBezTo>
                  <a:pt x="595085" y="226745"/>
                  <a:pt x="595085" y="226745"/>
                  <a:pt x="595085" y="226745"/>
                </a:cubicBezTo>
                <a:cubicBezTo>
                  <a:pt x="591158" y="222819"/>
                  <a:pt x="591158" y="222819"/>
                  <a:pt x="591158" y="222819"/>
                </a:cubicBezTo>
                <a:cubicBezTo>
                  <a:pt x="591158" y="220856"/>
                  <a:pt x="591158" y="220856"/>
                  <a:pt x="591158" y="220856"/>
                </a:cubicBezTo>
                <a:cubicBezTo>
                  <a:pt x="589194" y="206132"/>
                  <a:pt x="589194" y="206132"/>
                  <a:pt x="589194" y="206132"/>
                </a:cubicBezTo>
                <a:cubicBezTo>
                  <a:pt x="585266" y="197298"/>
                  <a:pt x="585266" y="197298"/>
                  <a:pt x="585266" y="197298"/>
                </a:cubicBezTo>
                <a:cubicBezTo>
                  <a:pt x="565626" y="182574"/>
                  <a:pt x="565626" y="182574"/>
                  <a:pt x="565626" y="182574"/>
                </a:cubicBezTo>
                <a:cubicBezTo>
                  <a:pt x="552860" y="178648"/>
                  <a:pt x="552860" y="178648"/>
                  <a:pt x="552860" y="178648"/>
                </a:cubicBezTo>
                <a:cubicBezTo>
                  <a:pt x="552860" y="176684"/>
                  <a:pt x="552860" y="176684"/>
                  <a:pt x="552860" y="176684"/>
                </a:cubicBezTo>
                <a:cubicBezTo>
                  <a:pt x="544022" y="163924"/>
                  <a:pt x="544022" y="163924"/>
                  <a:pt x="544022" y="163924"/>
                </a:cubicBezTo>
                <a:cubicBezTo>
                  <a:pt x="535184" y="161961"/>
                  <a:pt x="535184" y="161961"/>
                  <a:pt x="535184" y="161961"/>
                </a:cubicBezTo>
                <a:cubicBezTo>
                  <a:pt x="535184" y="161961"/>
                  <a:pt x="535184" y="161961"/>
                  <a:pt x="535184" y="159998"/>
                </a:cubicBezTo>
                <a:cubicBezTo>
                  <a:pt x="508670" y="136440"/>
                  <a:pt x="508670" y="136440"/>
                  <a:pt x="508670" y="136440"/>
                </a:cubicBezTo>
                <a:lnTo>
                  <a:pt x="508670" y="134476"/>
                </a:lnTo>
                <a:cubicBezTo>
                  <a:pt x="506706" y="123679"/>
                  <a:pt x="506706" y="123679"/>
                  <a:pt x="506706" y="123679"/>
                </a:cubicBezTo>
                <a:cubicBezTo>
                  <a:pt x="497869" y="114845"/>
                  <a:pt x="497869" y="114845"/>
                  <a:pt x="497869" y="114845"/>
                </a:cubicBezTo>
                <a:cubicBezTo>
                  <a:pt x="497869" y="112882"/>
                  <a:pt x="497869" y="112882"/>
                  <a:pt x="497869" y="112882"/>
                </a:cubicBezTo>
                <a:cubicBezTo>
                  <a:pt x="497869" y="102084"/>
                  <a:pt x="497869" y="102084"/>
                  <a:pt x="497869" y="102084"/>
                </a:cubicBezTo>
                <a:cubicBezTo>
                  <a:pt x="490995" y="91287"/>
                  <a:pt x="490995" y="91287"/>
                  <a:pt x="490995" y="91287"/>
                </a:cubicBezTo>
                <a:cubicBezTo>
                  <a:pt x="487067" y="69692"/>
                  <a:pt x="487067" y="69692"/>
                  <a:pt x="487067" y="69692"/>
                </a:cubicBezTo>
                <a:cubicBezTo>
                  <a:pt x="489031" y="44171"/>
                  <a:pt x="489031" y="44171"/>
                  <a:pt x="489031" y="44171"/>
                </a:cubicBezTo>
                <a:cubicBezTo>
                  <a:pt x="490995" y="33374"/>
                  <a:pt x="490995" y="33374"/>
                  <a:pt x="490995" y="33374"/>
                </a:cubicBezTo>
                <a:cubicBezTo>
                  <a:pt x="484121" y="29447"/>
                  <a:pt x="484121" y="29447"/>
                  <a:pt x="484121" y="29447"/>
                </a:cubicBezTo>
                <a:cubicBezTo>
                  <a:pt x="484121" y="29447"/>
                  <a:pt x="484121" y="27484"/>
                  <a:pt x="482157" y="27484"/>
                </a:cubicBezTo>
                <a:cubicBezTo>
                  <a:pt x="482157" y="20613"/>
                  <a:pt x="482157" y="20613"/>
                  <a:pt x="482157" y="20613"/>
                </a:cubicBezTo>
                <a:cubicBezTo>
                  <a:pt x="478229" y="20613"/>
                  <a:pt x="478229" y="20613"/>
                  <a:pt x="478229" y="20613"/>
                </a:cubicBezTo>
                <a:lnTo>
                  <a:pt x="476265" y="18650"/>
                </a:lnTo>
                <a:cubicBezTo>
                  <a:pt x="472337" y="9816"/>
                  <a:pt x="472337" y="9816"/>
                  <a:pt x="472337" y="9816"/>
                </a:cubicBezTo>
                <a:cubicBezTo>
                  <a:pt x="465463" y="7853"/>
                  <a:pt x="465463" y="7853"/>
                  <a:pt x="465463" y="7853"/>
                </a:cubicBezTo>
                <a:cubicBezTo>
                  <a:pt x="463499" y="7853"/>
                  <a:pt x="463499" y="5890"/>
                  <a:pt x="463499" y="5890"/>
                </a:cubicBezTo>
                <a:cubicBezTo>
                  <a:pt x="463499" y="1963"/>
                  <a:pt x="463499" y="1963"/>
                  <a:pt x="463499" y="1963"/>
                </a:cubicBezTo>
                <a:cubicBezTo>
                  <a:pt x="461535" y="1963"/>
                  <a:pt x="461535" y="1963"/>
                  <a:pt x="461535" y="1963"/>
                </a:cubicBezTo>
                <a:cubicBezTo>
                  <a:pt x="461535" y="1963"/>
                  <a:pt x="461535" y="1963"/>
                  <a:pt x="459571" y="1963"/>
                </a:cubicBezTo>
                <a:cubicBezTo>
                  <a:pt x="459571" y="0"/>
                  <a:pt x="459571" y="0"/>
                  <a:pt x="459571" y="0"/>
                </a:cubicBezTo>
                <a:cubicBezTo>
                  <a:pt x="341732" y="6871"/>
                  <a:pt x="341732" y="6871"/>
                  <a:pt x="341732" y="6871"/>
                </a:cubicBezTo>
                <a:cubicBezTo>
                  <a:pt x="159082" y="15705"/>
                  <a:pt x="159082" y="15705"/>
                  <a:pt x="159082" y="15705"/>
                </a:cubicBezTo>
                <a:cubicBezTo>
                  <a:pt x="0" y="13742"/>
                  <a:pt x="0" y="13742"/>
                  <a:pt x="0" y="13742"/>
                </a:cubicBezTo>
                <a:cubicBezTo>
                  <a:pt x="0" y="15705"/>
                  <a:pt x="0" y="15705"/>
                  <a:pt x="0" y="15705"/>
                </a:cubicBezTo>
                <a:cubicBezTo>
                  <a:pt x="1964" y="19632"/>
                  <a:pt x="1964" y="24540"/>
                  <a:pt x="1964" y="28466"/>
                </a:cubicBezTo>
                <a:cubicBezTo>
                  <a:pt x="8838" y="43190"/>
                  <a:pt x="8838" y="43190"/>
                  <a:pt x="8838" y="43190"/>
                </a:cubicBezTo>
                <a:lnTo>
                  <a:pt x="8838" y="45153"/>
                </a:lnTo>
                <a:lnTo>
                  <a:pt x="10802" y="45153"/>
                </a:lnTo>
                <a:cubicBezTo>
                  <a:pt x="14730" y="52024"/>
                  <a:pt x="14730" y="52024"/>
                  <a:pt x="14730" y="52024"/>
                </a:cubicBezTo>
                <a:cubicBezTo>
                  <a:pt x="18658" y="53987"/>
                  <a:pt x="18658" y="53987"/>
                  <a:pt x="18658" y="53987"/>
                </a:cubicBezTo>
                <a:cubicBezTo>
                  <a:pt x="22586" y="55950"/>
                  <a:pt x="25531" y="60858"/>
                  <a:pt x="27496" y="66748"/>
                </a:cubicBezTo>
                <a:cubicBezTo>
                  <a:pt x="27496" y="70674"/>
                  <a:pt x="27496" y="70674"/>
                  <a:pt x="27496" y="70674"/>
                </a:cubicBezTo>
                <a:cubicBezTo>
                  <a:pt x="34370" y="79508"/>
                  <a:pt x="34370" y="79508"/>
                  <a:pt x="34370" y="79508"/>
                </a:cubicBezTo>
                <a:cubicBezTo>
                  <a:pt x="36333" y="81471"/>
                  <a:pt x="36333" y="86379"/>
                  <a:pt x="38298" y="88342"/>
                </a:cubicBezTo>
                <a:cubicBezTo>
                  <a:pt x="38298" y="90305"/>
                  <a:pt x="38298" y="90305"/>
                  <a:pt x="38298" y="90305"/>
                </a:cubicBezTo>
                <a:cubicBezTo>
                  <a:pt x="40261" y="90305"/>
                  <a:pt x="40261" y="92269"/>
                  <a:pt x="40261" y="92269"/>
                </a:cubicBezTo>
                <a:cubicBezTo>
                  <a:pt x="42225" y="92269"/>
                  <a:pt x="42225" y="94232"/>
                  <a:pt x="44190" y="94232"/>
                </a:cubicBezTo>
                <a:cubicBezTo>
                  <a:pt x="46153" y="98158"/>
                  <a:pt x="46153" y="98158"/>
                  <a:pt x="46153" y="98158"/>
                </a:cubicBezTo>
                <a:cubicBezTo>
                  <a:pt x="48117" y="98158"/>
                  <a:pt x="53027" y="100121"/>
                  <a:pt x="54991" y="102084"/>
                </a:cubicBezTo>
                <a:cubicBezTo>
                  <a:pt x="56955" y="102084"/>
                  <a:pt x="56955" y="104048"/>
                  <a:pt x="58919" y="104048"/>
                </a:cubicBezTo>
                <a:cubicBezTo>
                  <a:pt x="60883" y="102084"/>
                  <a:pt x="62847" y="102084"/>
                  <a:pt x="67757" y="102084"/>
                </a:cubicBezTo>
                <a:cubicBezTo>
                  <a:pt x="67757" y="102084"/>
                  <a:pt x="67757" y="102084"/>
                  <a:pt x="69721" y="102084"/>
                </a:cubicBezTo>
                <a:cubicBezTo>
                  <a:pt x="73649" y="102084"/>
                  <a:pt x="73649" y="102084"/>
                  <a:pt x="73649" y="102084"/>
                </a:cubicBezTo>
                <a:cubicBezTo>
                  <a:pt x="82487" y="104048"/>
                  <a:pt x="88379" y="110919"/>
                  <a:pt x="91325" y="119753"/>
                </a:cubicBezTo>
                <a:cubicBezTo>
                  <a:pt x="95253" y="123679"/>
                  <a:pt x="98199" y="128587"/>
                  <a:pt x="95253" y="134476"/>
                </a:cubicBezTo>
                <a:cubicBezTo>
                  <a:pt x="95253" y="138403"/>
                  <a:pt x="95253" y="138403"/>
                  <a:pt x="95253" y="138403"/>
                </a:cubicBezTo>
                <a:cubicBezTo>
                  <a:pt x="95253" y="138403"/>
                  <a:pt x="95253" y="140366"/>
                  <a:pt x="93289" y="142329"/>
                </a:cubicBezTo>
                <a:cubicBezTo>
                  <a:pt x="93289" y="144292"/>
                  <a:pt x="93289" y="144292"/>
                  <a:pt x="93289" y="146256"/>
                </a:cubicBezTo>
                <a:cubicBezTo>
                  <a:pt x="91325" y="153127"/>
                  <a:pt x="89361" y="157053"/>
                  <a:pt x="84451" y="159016"/>
                </a:cubicBezTo>
                <a:cubicBezTo>
                  <a:pt x="82487" y="160979"/>
                  <a:pt x="80523" y="165887"/>
                  <a:pt x="77577" y="167850"/>
                </a:cubicBezTo>
                <a:cubicBezTo>
                  <a:pt x="77577" y="169813"/>
                  <a:pt x="75613" y="171777"/>
                  <a:pt x="75613" y="176684"/>
                </a:cubicBezTo>
                <a:cubicBezTo>
                  <a:pt x="77577" y="176684"/>
                  <a:pt x="79541" y="178648"/>
                  <a:pt x="79541" y="180611"/>
                </a:cubicBezTo>
                <a:cubicBezTo>
                  <a:pt x="86415" y="184537"/>
                  <a:pt x="86415" y="184537"/>
                  <a:pt x="86415" y="184537"/>
                </a:cubicBezTo>
                <a:cubicBezTo>
                  <a:pt x="88379" y="186500"/>
                  <a:pt x="88379" y="186500"/>
                  <a:pt x="90343" y="188463"/>
                </a:cubicBezTo>
                <a:cubicBezTo>
                  <a:pt x="94271" y="192390"/>
                  <a:pt x="94271" y="197298"/>
                  <a:pt x="94271" y="203187"/>
                </a:cubicBezTo>
                <a:cubicBezTo>
                  <a:pt x="98199" y="205150"/>
                  <a:pt x="101145" y="210058"/>
                  <a:pt x="103109" y="213985"/>
                </a:cubicBezTo>
                <a:cubicBezTo>
                  <a:pt x="105073" y="213985"/>
                  <a:pt x="105073" y="213985"/>
                  <a:pt x="105073" y="213985"/>
                </a:cubicBezTo>
                <a:cubicBezTo>
                  <a:pt x="109001" y="213985"/>
                  <a:pt x="111947" y="215948"/>
                  <a:pt x="115875" y="215948"/>
                </a:cubicBezTo>
                <a:cubicBezTo>
                  <a:pt x="122749" y="219874"/>
                  <a:pt x="122749" y="219874"/>
                  <a:pt x="122749" y="219874"/>
                </a:cubicBezTo>
                <a:cubicBezTo>
                  <a:pt x="129622" y="223800"/>
                  <a:pt x="131587" y="230671"/>
                  <a:pt x="131587" y="237542"/>
                </a:cubicBezTo>
                <a:cubicBezTo>
                  <a:pt x="135514" y="575206"/>
                  <a:pt x="135514" y="575206"/>
                  <a:pt x="135514" y="575206"/>
                </a:cubicBezTo>
                <a:cubicBezTo>
                  <a:pt x="135514" y="584040"/>
                  <a:pt x="128640" y="589930"/>
                  <a:pt x="120785" y="592875"/>
                </a:cubicBezTo>
                <a:cubicBezTo>
                  <a:pt x="122749" y="655696"/>
                  <a:pt x="122749" y="655696"/>
                  <a:pt x="122749" y="655696"/>
                </a:cubicBezTo>
                <a:cubicBezTo>
                  <a:pt x="434039" y="646862"/>
                  <a:pt x="434039" y="646862"/>
                  <a:pt x="434039" y="646862"/>
                </a:cubicBezTo>
                <a:cubicBezTo>
                  <a:pt x="562680" y="639990"/>
                  <a:pt x="562680" y="639990"/>
                  <a:pt x="562680" y="639990"/>
                </a:cubicBezTo>
                <a:cubicBezTo>
                  <a:pt x="684447" y="631156"/>
                  <a:pt x="684447" y="631156"/>
                  <a:pt x="684447" y="631156"/>
                </a:cubicBezTo>
                <a:cubicBezTo>
                  <a:pt x="686411" y="631156"/>
                  <a:pt x="686411" y="631156"/>
                  <a:pt x="686411" y="631156"/>
                </a:cubicBezTo>
                <a:cubicBezTo>
                  <a:pt x="693284" y="641954"/>
                  <a:pt x="693284" y="641954"/>
                  <a:pt x="693284" y="641954"/>
                </a:cubicBezTo>
                <a:cubicBezTo>
                  <a:pt x="693284" y="645880"/>
                  <a:pt x="693284" y="645880"/>
                  <a:pt x="693284" y="645880"/>
                </a:cubicBezTo>
                <a:cubicBezTo>
                  <a:pt x="702123" y="647843"/>
                  <a:pt x="702123" y="647843"/>
                  <a:pt x="702123" y="647843"/>
                </a:cubicBezTo>
                <a:cubicBezTo>
                  <a:pt x="702123" y="649806"/>
                  <a:pt x="704086" y="649806"/>
                  <a:pt x="704086" y="649806"/>
                </a:cubicBezTo>
                <a:cubicBezTo>
                  <a:pt x="704086" y="664530"/>
                  <a:pt x="704086" y="664530"/>
                  <a:pt x="704086" y="664530"/>
                </a:cubicBezTo>
                <a:lnTo>
                  <a:pt x="702123" y="666493"/>
                </a:lnTo>
                <a:cubicBezTo>
                  <a:pt x="698194" y="670419"/>
                  <a:pt x="698194" y="670419"/>
                  <a:pt x="698194" y="670419"/>
                </a:cubicBezTo>
                <a:cubicBezTo>
                  <a:pt x="696231" y="679254"/>
                  <a:pt x="696231" y="679254"/>
                  <a:pt x="696231" y="679254"/>
                </a:cubicBezTo>
                <a:lnTo>
                  <a:pt x="694266" y="679254"/>
                </a:lnTo>
                <a:cubicBezTo>
                  <a:pt x="683464" y="686125"/>
                  <a:pt x="683464" y="686125"/>
                  <a:pt x="683464" y="686125"/>
                </a:cubicBezTo>
                <a:cubicBezTo>
                  <a:pt x="683464" y="690051"/>
                  <a:pt x="683464" y="690051"/>
                  <a:pt x="683464" y="690051"/>
                </a:cubicBezTo>
                <a:cubicBezTo>
                  <a:pt x="683464" y="692014"/>
                  <a:pt x="683464" y="692014"/>
                  <a:pt x="683464" y="692014"/>
                </a:cubicBezTo>
                <a:cubicBezTo>
                  <a:pt x="674627" y="698885"/>
                  <a:pt x="674627" y="698885"/>
                  <a:pt x="674627" y="698885"/>
                </a:cubicBezTo>
                <a:cubicBezTo>
                  <a:pt x="667753" y="711646"/>
                  <a:pt x="667753" y="711646"/>
                  <a:pt x="667753" y="711646"/>
                </a:cubicBezTo>
                <a:cubicBezTo>
                  <a:pt x="746312" y="704775"/>
                  <a:pt x="746312" y="704775"/>
                  <a:pt x="746312" y="704775"/>
                </a:cubicBezTo>
                <a:cubicBezTo>
                  <a:pt x="748276" y="702812"/>
                  <a:pt x="748276" y="702812"/>
                  <a:pt x="748276" y="702812"/>
                </a:cubicBezTo>
                <a:cubicBezTo>
                  <a:pt x="750240" y="692014"/>
                  <a:pt x="750240" y="692014"/>
                  <a:pt x="750240" y="692014"/>
                </a:cubicBezTo>
                <a:cubicBezTo>
                  <a:pt x="750240" y="690051"/>
                  <a:pt x="750240" y="690051"/>
                  <a:pt x="752204" y="690051"/>
                </a:cubicBezTo>
                <a:cubicBezTo>
                  <a:pt x="759078" y="683180"/>
                  <a:pt x="759078" y="683180"/>
                  <a:pt x="759078" y="683180"/>
                </a:cubicBezTo>
                <a:cubicBezTo>
                  <a:pt x="757114" y="681217"/>
                  <a:pt x="757114" y="681217"/>
                  <a:pt x="757114" y="681217"/>
                </a:cubicBezTo>
                <a:cubicBezTo>
                  <a:pt x="746312" y="670419"/>
                  <a:pt x="746312" y="670419"/>
                  <a:pt x="746312" y="670419"/>
                </a:cubicBezTo>
                <a:cubicBezTo>
                  <a:pt x="744348" y="670419"/>
                  <a:pt x="744348" y="668456"/>
                  <a:pt x="744348" y="668456"/>
                </a:cubicBezTo>
                <a:cubicBezTo>
                  <a:pt x="744348" y="666493"/>
                  <a:pt x="746312" y="666493"/>
                  <a:pt x="746312" y="666493"/>
                </a:cubicBezTo>
                <a:cubicBezTo>
                  <a:pt x="759078" y="666493"/>
                  <a:pt x="759078" y="666493"/>
                  <a:pt x="759078" y="666493"/>
                </a:cubicBezTo>
                <a:cubicBezTo>
                  <a:pt x="763006" y="664530"/>
                  <a:pt x="763006" y="664530"/>
                  <a:pt x="763006" y="664530"/>
                </a:cubicBezTo>
                <a:cubicBezTo>
                  <a:pt x="763006" y="662567"/>
                  <a:pt x="763006" y="662567"/>
                  <a:pt x="763006" y="662567"/>
                </a:cubicBezTo>
                <a:cubicBezTo>
                  <a:pt x="756132" y="660604"/>
                  <a:pt x="756132" y="660604"/>
                  <a:pt x="756132" y="660604"/>
                </a:cubicBezTo>
                <a:cubicBezTo>
                  <a:pt x="754168" y="653733"/>
                  <a:pt x="754168" y="653733"/>
                  <a:pt x="754168" y="653733"/>
                </a:cubicBezTo>
                <a:lnTo>
                  <a:pt x="754168" y="651770"/>
                </a:lnTo>
                <a:cubicBezTo>
                  <a:pt x="758096" y="649806"/>
                  <a:pt x="758096" y="649806"/>
                  <a:pt x="758096" y="649806"/>
                </a:cubicBezTo>
                <a:cubicBezTo>
                  <a:pt x="764970" y="649806"/>
                  <a:pt x="764970" y="649806"/>
                  <a:pt x="764970" y="649806"/>
                </a:cubicBezTo>
                <a:cubicBezTo>
                  <a:pt x="764970" y="645880"/>
                  <a:pt x="764970" y="645880"/>
                  <a:pt x="764970" y="645880"/>
                </a:cubicBezTo>
                <a:cubicBezTo>
                  <a:pt x="761042" y="639009"/>
                  <a:pt x="761042" y="639009"/>
                  <a:pt x="761042" y="639009"/>
                </a:cubicBezTo>
                <a:cubicBezTo>
                  <a:pt x="761042" y="637046"/>
                  <a:pt x="761042" y="637046"/>
                  <a:pt x="761042" y="637046"/>
                </a:cubicBezTo>
                <a:cubicBezTo>
                  <a:pt x="764970" y="630175"/>
                  <a:pt x="764970" y="630175"/>
                  <a:pt x="764970" y="630175"/>
                </a:cubicBezTo>
                <a:cubicBezTo>
                  <a:pt x="763006" y="630175"/>
                  <a:pt x="763006" y="630175"/>
                  <a:pt x="763006" y="630175"/>
                </a:cubicBezTo>
                <a:cubicBezTo>
                  <a:pt x="761042" y="628211"/>
                  <a:pt x="761042" y="628211"/>
                  <a:pt x="761042" y="628211"/>
                </a:cubicBezTo>
                <a:cubicBezTo>
                  <a:pt x="759078" y="628211"/>
                  <a:pt x="759078" y="628211"/>
                  <a:pt x="759078" y="626248"/>
                </a:cubicBezTo>
                <a:cubicBezTo>
                  <a:pt x="759078" y="624285"/>
                  <a:pt x="759078" y="624285"/>
                  <a:pt x="759078" y="624285"/>
                </a:cubicBezTo>
                <a:cubicBezTo>
                  <a:pt x="759078" y="624285"/>
                  <a:pt x="759078" y="624285"/>
                  <a:pt x="759078" y="622322"/>
                </a:cubicBezTo>
                <a:cubicBezTo>
                  <a:pt x="759078" y="620359"/>
                  <a:pt x="759078" y="620359"/>
                  <a:pt x="759078" y="620359"/>
                </a:cubicBezTo>
                <a:lnTo>
                  <a:pt x="759078" y="618396"/>
                </a:lnTo>
                <a:cubicBezTo>
                  <a:pt x="763006" y="616433"/>
                  <a:pt x="763006" y="616433"/>
                  <a:pt x="763006" y="616433"/>
                </a:cubicBezTo>
                <a:cubicBezTo>
                  <a:pt x="763006" y="616433"/>
                  <a:pt x="763006" y="616433"/>
                  <a:pt x="764970" y="616433"/>
                </a:cubicBezTo>
                <a:cubicBezTo>
                  <a:pt x="768898" y="616433"/>
                  <a:pt x="768898" y="616433"/>
                  <a:pt x="768898" y="616433"/>
                </a:cubicBezTo>
                <a:cubicBezTo>
                  <a:pt x="772826" y="618396"/>
                  <a:pt x="772826" y="618396"/>
                  <a:pt x="772826" y="618396"/>
                </a:cubicBezTo>
                <a:lnTo>
                  <a:pt x="772826" y="620359"/>
                </a:lnTo>
                <a:cubicBezTo>
                  <a:pt x="774790" y="624285"/>
                  <a:pt x="774790" y="624285"/>
                  <a:pt x="774790" y="624285"/>
                </a:cubicBezTo>
                <a:cubicBezTo>
                  <a:pt x="774790" y="624285"/>
                  <a:pt x="774790" y="624285"/>
                  <a:pt x="774790" y="626248"/>
                </a:cubicBezTo>
                <a:cubicBezTo>
                  <a:pt x="772826" y="628211"/>
                  <a:pt x="772826" y="628211"/>
                  <a:pt x="772826" y="628211"/>
                </a:cubicBezTo>
                <a:cubicBezTo>
                  <a:pt x="772826" y="632138"/>
                  <a:pt x="772826" y="632138"/>
                  <a:pt x="772826" y="632138"/>
                </a:cubicBezTo>
                <a:cubicBezTo>
                  <a:pt x="776754" y="623304"/>
                  <a:pt x="776754" y="623304"/>
                  <a:pt x="776754" y="623304"/>
                </a:cubicBezTo>
                <a:cubicBezTo>
                  <a:pt x="780682" y="605635"/>
                  <a:pt x="780682" y="605635"/>
                  <a:pt x="780682" y="605635"/>
                </a:cubicBezTo>
                <a:cubicBezTo>
                  <a:pt x="780682" y="603672"/>
                  <a:pt x="782645" y="603672"/>
                  <a:pt x="782645" y="603672"/>
                </a:cubicBezTo>
                <a:cubicBezTo>
                  <a:pt x="786573" y="603672"/>
                  <a:pt x="786573" y="603672"/>
                  <a:pt x="786573" y="603672"/>
                </a:cubicBezTo>
                <a:cubicBezTo>
                  <a:pt x="788537" y="603672"/>
                  <a:pt x="788537" y="603672"/>
                  <a:pt x="788537" y="603672"/>
                </a:cubicBezTo>
                <a:cubicBezTo>
                  <a:pt x="795412" y="610543"/>
                  <a:pt x="795412" y="610543"/>
                  <a:pt x="795412" y="610543"/>
                </a:cubicBezTo>
                <a:cubicBezTo>
                  <a:pt x="802285" y="610543"/>
                  <a:pt x="802285" y="610543"/>
                  <a:pt x="802285" y="610543"/>
                </a:cubicBezTo>
                <a:cubicBezTo>
                  <a:pt x="802285" y="603672"/>
                  <a:pt x="802285" y="603672"/>
                  <a:pt x="802285" y="603672"/>
                </a:cubicBezTo>
                <a:cubicBezTo>
                  <a:pt x="802285" y="601709"/>
                  <a:pt x="802285" y="601709"/>
                  <a:pt x="802285" y="601709"/>
                </a:cubicBezTo>
                <a:cubicBezTo>
                  <a:pt x="804249" y="597783"/>
                  <a:pt x="804249" y="597783"/>
                  <a:pt x="804249" y="597783"/>
                </a:cubicBezTo>
                <a:cubicBezTo>
                  <a:pt x="800321" y="590911"/>
                  <a:pt x="800321" y="590911"/>
                  <a:pt x="800321" y="590911"/>
                </a:cubicBezTo>
                <a:cubicBezTo>
                  <a:pt x="800321" y="588948"/>
                  <a:pt x="800321" y="588948"/>
                  <a:pt x="800321" y="588948"/>
                </a:cubicBezTo>
                <a:cubicBezTo>
                  <a:pt x="804249" y="582077"/>
                  <a:pt x="804249" y="582077"/>
                  <a:pt x="804249" y="582077"/>
                </a:cubicBezTo>
                <a:cubicBezTo>
                  <a:pt x="804249" y="580114"/>
                  <a:pt x="804249" y="580114"/>
                  <a:pt x="806213" y="580114"/>
                </a:cubicBezTo>
                <a:cubicBezTo>
                  <a:pt x="808177" y="580114"/>
                  <a:pt x="808177" y="580114"/>
                  <a:pt x="808177" y="580114"/>
                </a:cubicBezTo>
                <a:cubicBezTo>
                  <a:pt x="804249" y="576188"/>
                  <a:pt x="804249" y="576188"/>
                  <a:pt x="804249" y="576188"/>
                </a:cubicBezTo>
                <a:cubicBezTo>
                  <a:pt x="802285" y="574225"/>
                  <a:pt x="802285" y="574225"/>
                  <a:pt x="802285" y="572261"/>
                </a:cubicBezTo>
                <a:lnTo>
                  <a:pt x="806213" y="568335"/>
                </a:lnTo>
                <a:close/>
              </a:path>
            </a:pathLst>
          </a:custGeom>
          <a:solidFill>
            <a:srgbClr val="0000C1"/>
          </a:solidFill>
          <a:ln w="9808"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9B9FE859-57BE-9DC7-B674-5FE2EF594A38}"/>
              </a:ext>
            </a:extLst>
          </p:cNvPr>
          <p:cNvSpPr/>
          <p:nvPr/>
        </p:nvSpPr>
        <p:spPr>
          <a:xfrm>
            <a:off x="6216205" y="2521878"/>
            <a:ext cx="158100" cy="359258"/>
          </a:xfrm>
          <a:custGeom>
            <a:avLst/>
            <a:gdLst>
              <a:gd name="connsiteX0" fmla="*/ 156136 w 158100"/>
              <a:gd name="connsiteY0" fmla="*/ 157053 h 359258"/>
              <a:gd name="connsiteX1" fmla="*/ 158100 w 158100"/>
              <a:gd name="connsiteY1" fmla="*/ 142329 h 359258"/>
              <a:gd name="connsiteX2" fmla="*/ 158100 w 158100"/>
              <a:gd name="connsiteY2" fmla="*/ 135458 h 359258"/>
              <a:gd name="connsiteX3" fmla="*/ 156136 w 158100"/>
              <a:gd name="connsiteY3" fmla="*/ 124661 h 359258"/>
              <a:gd name="connsiteX4" fmla="*/ 137479 w 158100"/>
              <a:gd name="connsiteY4" fmla="*/ 120734 h 359258"/>
              <a:gd name="connsiteX5" fmla="*/ 135514 w 158100"/>
              <a:gd name="connsiteY5" fmla="*/ 122698 h 359258"/>
              <a:gd name="connsiteX6" fmla="*/ 133550 w 158100"/>
              <a:gd name="connsiteY6" fmla="*/ 122698 h 359258"/>
              <a:gd name="connsiteX7" fmla="*/ 133550 w 158100"/>
              <a:gd name="connsiteY7" fmla="*/ 124661 h 359258"/>
              <a:gd name="connsiteX8" fmla="*/ 129622 w 158100"/>
              <a:gd name="connsiteY8" fmla="*/ 124661 h 359258"/>
              <a:gd name="connsiteX9" fmla="*/ 127659 w 158100"/>
              <a:gd name="connsiteY9" fmla="*/ 124661 h 359258"/>
              <a:gd name="connsiteX10" fmla="*/ 123730 w 158100"/>
              <a:gd name="connsiteY10" fmla="*/ 124661 h 359258"/>
              <a:gd name="connsiteX11" fmla="*/ 121766 w 158100"/>
              <a:gd name="connsiteY11" fmla="*/ 122698 h 359258"/>
              <a:gd name="connsiteX12" fmla="*/ 119802 w 158100"/>
              <a:gd name="connsiteY12" fmla="*/ 122698 h 359258"/>
              <a:gd name="connsiteX13" fmla="*/ 119802 w 158100"/>
              <a:gd name="connsiteY13" fmla="*/ 120734 h 359258"/>
              <a:gd name="connsiteX14" fmla="*/ 117839 w 158100"/>
              <a:gd name="connsiteY14" fmla="*/ 120734 h 359258"/>
              <a:gd name="connsiteX15" fmla="*/ 115875 w 158100"/>
              <a:gd name="connsiteY15" fmla="*/ 122698 h 359258"/>
              <a:gd name="connsiteX16" fmla="*/ 111946 w 158100"/>
              <a:gd name="connsiteY16" fmla="*/ 122698 h 359258"/>
              <a:gd name="connsiteX17" fmla="*/ 109982 w 158100"/>
              <a:gd name="connsiteY17" fmla="*/ 120734 h 359258"/>
              <a:gd name="connsiteX18" fmla="*/ 109982 w 158100"/>
              <a:gd name="connsiteY18" fmla="*/ 118771 h 359258"/>
              <a:gd name="connsiteX19" fmla="*/ 115875 w 158100"/>
              <a:gd name="connsiteY19" fmla="*/ 111900 h 359258"/>
              <a:gd name="connsiteX20" fmla="*/ 117839 w 158100"/>
              <a:gd name="connsiteY20" fmla="*/ 111900 h 359258"/>
              <a:gd name="connsiteX21" fmla="*/ 117839 w 158100"/>
              <a:gd name="connsiteY21" fmla="*/ 107974 h 359258"/>
              <a:gd name="connsiteX22" fmla="*/ 119802 w 158100"/>
              <a:gd name="connsiteY22" fmla="*/ 106011 h 359258"/>
              <a:gd name="connsiteX23" fmla="*/ 119802 w 158100"/>
              <a:gd name="connsiteY23" fmla="*/ 104047 h 359258"/>
              <a:gd name="connsiteX24" fmla="*/ 121766 w 158100"/>
              <a:gd name="connsiteY24" fmla="*/ 102084 h 359258"/>
              <a:gd name="connsiteX25" fmla="*/ 121766 w 158100"/>
              <a:gd name="connsiteY25" fmla="*/ 93250 h 359258"/>
              <a:gd name="connsiteX26" fmla="*/ 121766 w 158100"/>
              <a:gd name="connsiteY26" fmla="*/ 89324 h 359258"/>
              <a:gd name="connsiteX27" fmla="*/ 123730 w 158100"/>
              <a:gd name="connsiteY27" fmla="*/ 89324 h 359258"/>
              <a:gd name="connsiteX28" fmla="*/ 125695 w 158100"/>
              <a:gd name="connsiteY28" fmla="*/ 87361 h 359258"/>
              <a:gd name="connsiteX29" fmla="*/ 125695 w 158100"/>
              <a:gd name="connsiteY29" fmla="*/ 85397 h 359258"/>
              <a:gd name="connsiteX30" fmla="*/ 125695 w 158100"/>
              <a:gd name="connsiteY30" fmla="*/ 83434 h 359258"/>
              <a:gd name="connsiteX31" fmla="*/ 129622 w 158100"/>
              <a:gd name="connsiteY31" fmla="*/ 70674 h 359258"/>
              <a:gd name="connsiteX32" fmla="*/ 131586 w 158100"/>
              <a:gd name="connsiteY32" fmla="*/ 68711 h 359258"/>
              <a:gd name="connsiteX33" fmla="*/ 131586 w 158100"/>
              <a:gd name="connsiteY33" fmla="*/ 66748 h 359258"/>
              <a:gd name="connsiteX34" fmla="*/ 133550 w 158100"/>
              <a:gd name="connsiteY34" fmla="*/ 57913 h 359258"/>
              <a:gd name="connsiteX35" fmla="*/ 135514 w 158100"/>
              <a:gd name="connsiteY35" fmla="*/ 55950 h 359258"/>
              <a:gd name="connsiteX36" fmla="*/ 141406 w 158100"/>
              <a:gd name="connsiteY36" fmla="*/ 49079 h 359258"/>
              <a:gd name="connsiteX37" fmla="*/ 141406 w 158100"/>
              <a:gd name="connsiteY37" fmla="*/ 45153 h 359258"/>
              <a:gd name="connsiteX38" fmla="*/ 141406 w 158100"/>
              <a:gd name="connsiteY38" fmla="*/ 32392 h 359258"/>
              <a:gd name="connsiteX39" fmla="*/ 101145 w 158100"/>
              <a:gd name="connsiteY39" fmla="*/ 21595 h 359258"/>
              <a:gd name="connsiteX40" fmla="*/ 39280 w 158100"/>
              <a:gd name="connsiteY40" fmla="*/ 0 h 359258"/>
              <a:gd name="connsiteX41" fmla="*/ 30441 w 158100"/>
              <a:gd name="connsiteY41" fmla="*/ 10797 h 359258"/>
              <a:gd name="connsiteX42" fmla="*/ 24550 w 158100"/>
              <a:gd name="connsiteY42" fmla="*/ 34355 h 359258"/>
              <a:gd name="connsiteX43" fmla="*/ 24550 w 158100"/>
              <a:gd name="connsiteY43" fmla="*/ 36318 h 359258"/>
              <a:gd name="connsiteX44" fmla="*/ 18657 w 158100"/>
              <a:gd name="connsiteY44" fmla="*/ 43189 h 359258"/>
              <a:gd name="connsiteX45" fmla="*/ 20622 w 158100"/>
              <a:gd name="connsiteY45" fmla="*/ 43189 h 359258"/>
              <a:gd name="connsiteX46" fmla="*/ 20622 w 158100"/>
              <a:gd name="connsiteY46" fmla="*/ 45153 h 359258"/>
              <a:gd name="connsiteX47" fmla="*/ 20622 w 158100"/>
              <a:gd name="connsiteY47" fmla="*/ 47116 h 359258"/>
              <a:gd name="connsiteX48" fmla="*/ 5892 w 158100"/>
              <a:gd name="connsiteY48" fmla="*/ 64784 h 359258"/>
              <a:gd name="connsiteX49" fmla="*/ 18657 w 158100"/>
              <a:gd name="connsiteY49" fmla="*/ 79508 h 359258"/>
              <a:gd name="connsiteX50" fmla="*/ 18657 w 158100"/>
              <a:gd name="connsiteY50" fmla="*/ 81471 h 359258"/>
              <a:gd name="connsiteX51" fmla="*/ 18657 w 158100"/>
              <a:gd name="connsiteY51" fmla="*/ 83434 h 359258"/>
              <a:gd name="connsiteX52" fmla="*/ 14730 w 158100"/>
              <a:gd name="connsiteY52" fmla="*/ 85397 h 359258"/>
              <a:gd name="connsiteX53" fmla="*/ 14730 w 158100"/>
              <a:gd name="connsiteY53" fmla="*/ 92269 h 359258"/>
              <a:gd name="connsiteX54" fmla="*/ 14730 w 158100"/>
              <a:gd name="connsiteY54" fmla="*/ 94232 h 359258"/>
              <a:gd name="connsiteX55" fmla="*/ 12766 w 158100"/>
              <a:gd name="connsiteY55" fmla="*/ 98158 h 359258"/>
              <a:gd name="connsiteX56" fmla="*/ 10802 w 158100"/>
              <a:gd name="connsiteY56" fmla="*/ 98158 h 359258"/>
              <a:gd name="connsiteX57" fmla="*/ 8838 w 158100"/>
              <a:gd name="connsiteY57" fmla="*/ 98158 h 359258"/>
              <a:gd name="connsiteX58" fmla="*/ 6873 w 158100"/>
              <a:gd name="connsiteY58" fmla="*/ 102084 h 359258"/>
              <a:gd name="connsiteX59" fmla="*/ 8838 w 158100"/>
              <a:gd name="connsiteY59" fmla="*/ 110919 h 359258"/>
              <a:gd name="connsiteX60" fmla="*/ 10802 w 158100"/>
              <a:gd name="connsiteY60" fmla="*/ 110919 h 359258"/>
              <a:gd name="connsiteX61" fmla="*/ 10802 w 158100"/>
              <a:gd name="connsiteY61" fmla="*/ 112882 h 359258"/>
              <a:gd name="connsiteX62" fmla="*/ 8838 w 158100"/>
              <a:gd name="connsiteY62" fmla="*/ 116808 h 359258"/>
              <a:gd name="connsiteX63" fmla="*/ 12766 w 158100"/>
              <a:gd name="connsiteY63" fmla="*/ 127605 h 359258"/>
              <a:gd name="connsiteX64" fmla="*/ 21603 w 158100"/>
              <a:gd name="connsiteY64" fmla="*/ 125642 h 359258"/>
              <a:gd name="connsiteX65" fmla="*/ 23567 w 158100"/>
              <a:gd name="connsiteY65" fmla="*/ 125642 h 359258"/>
              <a:gd name="connsiteX66" fmla="*/ 27496 w 158100"/>
              <a:gd name="connsiteY66" fmla="*/ 129569 h 359258"/>
              <a:gd name="connsiteX67" fmla="*/ 29460 w 158100"/>
              <a:gd name="connsiteY67" fmla="*/ 131532 h 359258"/>
              <a:gd name="connsiteX68" fmla="*/ 33387 w 158100"/>
              <a:gd name="connsiteY68" fmla="*/ 146255 h 359258"/>
              <a:gd name="connsiteX69" fmla="*/ 35351 w 158100"/>
              <a:gd name="connsiteY69" fmla="*/ 146255 h 359258"/>
              <a:gd name="connsiteX70" fmla="*/ 39280 w 158100"/>
              <a:gd name="connsiteY70" fmla="*/ 146255 h 359258"/>
              <a:gd name="connsiteX71" fmla="*/ 41243 w 158100"/>
              <a:gd name="connsiteY71" fmla="*/ 146255 h 359258"/>
              <a:gd name="connsiteX72" fmla="*/ 43207 w 158100"/>
              <a:gd name="connsiteY72" fmla="*/ 146255 h 359258"/>
              <a:gd name="connsiteX73" fmla="*/ 49099 w 158100"/>
              <a:gd name="connsiteY73" fmla="*/ 157053 h 359258"/>
              <a:gd name="connsiteX74" fmla="*/ 54991 w 158100"/>
              <a:gd name="connsiteY74" fmla="*/ 159016 h 359258"/>
              <a:gd name="connsiteX75" fmla="*/ 60883 w 158100"/>
              <a:gd name="connsiteY75" fmla="*/ 167850 h 359258"/>
              <a:gd name="connsiteX76" fmla="*/ 75613 w 158100"/>
              <a:gd name="connsiteY76" fmla="*/ 174721 h 359258"/>
              <a:gd name="connsiteX77" fmla="*/ 77577 w 158100"/>
              <a:gd name="connsiteY77" fmla="*/ 178648 h 359258"/>
              <a:gd name="connsiteX78" fmla="*/ 77577 w 158100"/>
              <a:gd name="connsiteY78" fmla="*/ 180611 h 359258"/>
              <a:gd name="connsiteX79" fmla="*/ 77577 w 158100"/>
              <a:gd name="connsiteY79" fmla="*/ 184537 h 359258"/>
              <a:gd name="connsiteX80" fmla="*/ 75613 w 158100"/>
              <a:gd name="connsiteY80" fmla="*/ 186500 h 359258"/>
              <a:gd name="connsiteX81" fmla="*/ 66775 w 158100"/>
              <a:gd name="connsiteY81" fmla="*/ 188463 h 359258"/>
              <a:gd name="connsiteX82" fmla="*/ 62847 w 158100"/>
              <a:gd name="connsiteY82" fmla="*/ 197298 h 359258"/>
              <a:gd name="connsiteX83" fmla="*/ 54009 w 158100"/>
              <a:gd name="connsiteY83" fmla="*/ 201224 h 359258"/>
              <a:gd name="connsiteX84" fmla="*/ 43207 w 158100"/>
              <a:gd name="connsiteY84" fmla="*/ 215948 h 359258"/>
              <a:gd name="connsiteX85" fmla="*/ 41243 w 158100"/>
              <a:gd name="connsiteY85" fmla="*/ 217911 h 359258"/>
              <a:gd name="connsiteX86" fmla="*/ 39280 w 158100"/>
              <a:gd name="connsiteY86" fmla="*/ 217911 h 359258"/>
              <a:gd name="connsiteX87" fmla="*/ 37315 w 158100"/>
              <a:gd name="connsiteY87" fmla="*/ 221837 h 359258"/>
              <a:gd name="connsiteX88" fmla="*/ 39280 w 158100"/>
              <a:gd name="connsiteY88" fmla="*/ 230671 h 359258"/>
              <a:gd name="connsiteX89" fmla="*/ 39280 w 158100"/>
              <a:gd name="connsiteY89" fmla="*/ 232635 h 359258"/>
              <a:gd name="connsiteX90" fmla="*/ 28477 w 158100"/>
              <a:gd name="connsiteY90" fmla="*/ 241469 h 359258"/>
              <a:gd name="connsiteX91" fmla="*/ 26513 w 158100"/>
              <a:gd name="connsiteY91" fmla="*/ 241469 h 359258"/>
              <a:gd name="connsiteX92" fmla="*/ 15712 w 158100"/>
              <a:gd name="connsiteY92" fmla="*/ 243432 h 359258"/>
              <a:gd name="connsiteX93" fmla="*/ 11783 w 158100"/>
              <a:gd name="connsiteY93" fmla="*/ 252266 h 359258"/>
              <a:gd name="connsiteX94" fmla="*/ 9820 w 158100"/>
              <a:gd name="connsiteY94" fmla="*/ 254229 h 359258"/>
              <a:gd name="connsiteX95" fmla="*/ 5892 w 158100"/>
              <a:gd name="connsiteY95" fmla="*/ 258156 h 359258"/>
              <a:gd name="connsiteX96" fmla="*/ 5892 w 158100"/>
              <a:gd name="connsiteY96" fmla="*/ 266990 h 359258"/>
              <a:gd name="connsiteX97" fmla="*/ 3928 w 158100"/>
              <a:gd name="connsiteY97" fmla="*/ 273861 h 359258"/>
              <a:gd name="connsiteX98" fmla="*/ 3928 w 158100"/>
              <a:gd name="connsiteY98" fmla="*/ 275824 h 359258"/>
              <a:gd name="connsiteX99" fmla="*/ 1963 w 158100"/>
              <a:gd name="connsiteY99" fmla="*/ 279750 h 359258"/>
              <a:gd name="connsiteX100" fmla="*/ 0 w 158100"/>
              <a:gd name="connsiteY100" fmla="*/ 281714 h 359258"/>
              <a:gd name="connsiteX101" fmla="*/ 3928 w 158100"/>
              <a:gd name="connsiteY101" fmla="*/ 283677 h 359258"/>
              <a:gd name="connsiteX102" fmla="*/ 7856 w 158100"/>
              <a:gd name="connsiteY102" fmla="*/ 287603 h 359258"/>
              <a:gd name="connsiteX103" fmla="*/ 5892 w 158100"/>
              <a:gd name="connsiteY103" fmla="*/ 291529 h 359258"/>
              <a:gd name="connsiteX104" fmla="*/ 5892 w 158100"/>
              <a:gd name="connsiteY104" fmla="*/ 293492 h 359258"/>
              <a:gd name="connsiteX105" fmla="*/ 7856 w 158100"/>
              <a:gd name="connsiteY105" fmla="*/ 295456 h 359258"/>
              <a:gd name="connsiteX106" fmla="*/ 7856 w 158100"/>
              <a:gd name="connsiteY106" fmla="*/ 297419 h 359258"/>
              <a:gd name="connsiteX107" fmla="*/ 7856 w 158100"/>
              <a:gd name="connsiteY107" fmla="*/ 299382 h 359258"/>
              <a:gd name="connsiteX108" fmla="*/ 5892 w 158100"/>
              <a:gd name="connsiteY108" fmla="*/ 299382 h 359258"/>
              <a:gd name="connsiteX109" fmla="*/ 5892 w 158100"/>
              <a:gd name="connsiteY109" fmla="*/ 301345 h 359258"/>
              <a:gd name="connsiteX110" fmla="*/ 5892 w 158100"/>
              <a:gd name="connsiteY110" fmla="*/ 299382 h 359258"/>
              <a:gd name="connsiteX111" fmla="*/ 7856 w 158100"/>
              <a:gd name="connsiteY111" fmla="*/ 303308 h 359258"/>
              <a:gd name="connsiteX112" fmla="*/ 13747 w 158100"/>
              <a:gd name="connsiteY112" fmla="*/ 303308 h 359258"/>
              <a:gd name="connsiteX113" fmla="*/ 17676 w 158100"/>
              <a:gd name="connsiteY113" fmla="*/ 305271 h 359258"/>
              <a:gd name="connsiteX114" fmla="*/ 21603 w 158100"/>
              <a:gd name="connsiteY114" fmla="*/ 309198 h 359258"/>
              <a:gd name="connsiteX115" fmla="*/ 25531 w 158100"/>
              <a:gd name="connsiteY115" fmla="*/ 313124 h 359258"/>
              <a:gd name="connsiteX116" fmla="*/ 29460 w 158100"/>
              <a:gd name="connsiteY116" fmla="*/ 315087 h 359258"/>
              <a:gd name="connsiteX117" fmla="*/ 31423 w 158100"/>
              <a:gd name="connsiteY117" fmla="*/ 315087 h 359258"/>
              <a:gd name="connsiteX118" fmla="*/ 37315 w 158100"/>
              <a:gd name="connsiteY118" fmla="*/ 319014 h 359258"/>
              <a:gd name="connsiteX119" fmla="*/ 39280 w 158100"/>
              <a:gd name="connsiteY119" fmla="*/ 320977 h 359258"/>
              <a:gd name="connsiteX120" fmla="*/ 43207 w 158100"/>
              <a:gd name="connsiteY120" fmla="*/ 320977 h 359258"/>
              <a:gd name="connsiteX121" fmla="*/ 45171 w 158100"/>
              <a:gd name="connsiteY121" fmla="*/ 320977 h 359258"/>
              <a:gd name="connsiteX122" fmla="*/ 51063 w 158100"/>
              <a:gd name="connsiteY122" fmla="*/ 322940 h 359258"/>
              <a:gd name="connsiteX123" fmla="*/ 53027 w 158100"/>
              <a:gd name="connsiteY123" fmla="*/ 324903 h 359258"/>
              <a:gd name="connsiteX124" fmla="*/ 54991 w 158100"/>
              <a:gd name="connsiteY124" fmla="*/ 326866 h 359258"/>
              <a:gd name="connsiteX125" fmla="*/ 54991 w 158100"/>
              <a:gd name="connsiteY125" fmla="*/ 330793 h 359258"/>
              <a:gd name="connsiteX126" fmla="*/ 56955 w 158100"/>
              <a:gd name="connsiteY126" fmla="*/ 332756 h 359258"/>
              <a:gd name="connsiteX127" fmla="*/ 56955 w 158100"/>
              <a:gd name="connsiteY127" fmla="*/ 330793 h 359258"/>
              <a:gd name="connsiteX128" fmla="*/ 58919 w 158100"/>
              <a:gd name="connsiteY128" fmla="*/ 328829 h 359258"/>
              <a:gd name="connsiteX129" fmla="*/ 62847 w 158100"/>
              <a:gd name="connsiteY129" fmla="*/ 326866 h 359258"/>
              <a:gd name="connsiteX130" fmla="*/ 68739 w 158100"/>
              <a:gd name="connsiteY130" fmla="*/ 324903 h 359258"/>
              <a:gd name="connsiteX131" fmla="*/ 70703 w 158100"/>
              <a:gd name="connsiteY131" fmla="*/ 328829 h 359258"/>
              <a:gd name="connsiteX132" fmla="*/ 74631 w 158100"/>
              <a:gd name="connsiteY132" fmla="*/ 328829 h 359258"/>
              <a:gd name="connsiteX133" fmla="*/ 74631 w 158100"/>
              <a:gd name="connsiteY133" fmla="*/ 326866 h 359258"/>
              <a:gd name="connsiteX134" fmla="*/ 78559 w 158100"/>
              <a:gd name="connsiteY134" fmla="*/ 326866 h 359258"/>
              <a:gd name="connsiteX135" fmla="*/ 82487 w 158100"/>
              <a:gd name="connsiteY135" fmla="*/ 328829 h 359258"/>
              <a:gd name="connsiteX136" fmla="*/ 84451 w 158100"/>
              <a:gd name="connsiteY136" fmla="*/ 328829 h 359258"/>
              <a:gd name="connsiteX137" fmla="*/ 86415 w 158100"/>
              <a:gd name="connsiteY137" fmla="*/ 330793 h 359258"/>
              <a:gd name="connsiteX138" fmla="*/ 88379 w 158100"/>
              <a:gd name="connsiteY138" fmla="*/ 337664 h 359258"/>
              <a:gd name="connsiteX139" fmla="*/ 88379 w 158100"/>
              <a:gd name="connsiteY139" fmla="*/ 339627 h 359258"/>
              <a:gd name="connsiteX140" fmla="*/ 88379 w 158100"/>
              <a:gd name="connsiteY140" fmla="*/ 341590 h 359258"/>
              <a:gd name="connsiteX141" fmla="*/ 88379 w 158100"/>
              <a:gd name="connsiteY141" fmla="*/ 345516 h 359258"/>
              <a:gd name="connsiteX142" fmla="*/ 86415 w 158100"/>
              <a:gd name="connsiteY142" fmla="*/ 347479 h 359258"/>
              <a:gd name="connsiteX143" fmla="*/ 86415 w 158100"/>
              <a:gd name="connsiteY143" fmla="*/ 351406 h 359258"/>
              <a:gd name="connsiteX144" fmla="*/ 84451 w 158100"/>
              <a:gd name="connsiteY144" fmla="*/ 355332 h 359258"/>
              <a:gd name="connsiteX145" fmla="*/ 84451 w 158100"/>
              <a:gd name="connsiteY145" fmla="*/ 359258 h 359258"/>
              <a:gd name="connsiteX146" fmla="*/ 86415 w 158100"/>
              <a:gd name="connsiteY146" fmla="*/ 359258 h 359258"/>
              <a:gd name="connsiteX147" fmla="*/ 86415 w 158100"/>
              <a:gd name="connsiteY147" fmla="*/ 357295 h 359258"/>
              <a:gd name="connsiteX148" fmla="*/ 88379 w 158100"/>
              <a:gd name="connsiteY148" fmla="*/ 357295 h 359258"/>
              <a:gd name="connsiteX149" fmla="*/ 90343 w 158100"/>
              <a:gd name="connsiteY149" fmla="*/ 355332 h 359258"/>
              <a:gd name="connsiteX150" fmla="*/ 90343 w 158100"/>
              <a:gd name="connsiteY150" fmla="*/ 351406 h 359258"/>
              <a:gd name="connsiteX151" fmla="*/ 94271 w 158100"/>
              <a:gd name="connsiteY151" fmla="*/ 349443 h 359258"/>
              <a:gd name="connsiteX152" fmla="*/ 96235 w 158100"/>
              <a:gd name="connsiteY152" fmla="*/ 347479 h 359258"/>
              <a:gd name="connsiteX153" fmla="*/ 98199 w 158100"/>
              <a:gd name="connsiteY153" fmla="*/ 347479 h 359258"/>
              <a:gd name="connsiteX154" fmla="*/ 100162 w 158100"/>
              <a:gd name="connsiteY154" fmla="*/ 343553 h 359258"/>
              <a:gd name="connsiteX155" fmla="*/ 98199 w 158100"/>
              <a:gd name="connsiteY155" fmla="*/ 341590 h 359258"/>
              <a:gd name="connsiteX156" fmla="*/ 96235 w 158100"/>
              <a:gd name="connsiteY156" fmla="*/ 339627 h 359258"/>
              <a:gd name="connsiteX157" fmla="*/ 96235 w 158100"/>
              <a:gd name="connsiteY157" fmla="*/ 335700 h 359258"/>
              <a:gd name="connsiteX158" fmla="*/ 98199 w 158100"/>
              <a:gd name="connsiteY158" fmla="*/ 333737 h 359258"/>
              <a:gd name="connsiteX159" fmla="*/ 102127 w 158100"/>
              <a:gd name="connsiteY159" fmla="*/ 333737 h 359258"/>
              <a:gd name="connsiteX160" fmla="*/ 102127 w 158100"/>
              <a:gd name="connsiteY160" fmla="*/ 326866 h 359258"/>
              <a:gd name="connsiteX161" fmla="*/ 109001 w 158100"/>
              <a:gd name="connsiteY161" fmla="*/ 330793 h 359258"/>
              <a:gd name="connsiteX162" fmla="*/ 110965 w 158100"/>
              <a:gd name="connsiteY162" fmla="*/ 330793 h 359258"/>
              <a:gd name="connsiteX163" fmla="*/ 110965 w 158100"/>
              <a:gd name="connsiteY163" fmla="*/ 328829 h 359258"/>
              <a:gd name="connsiteX164" fmla="*/ 110965 w 158100"/>
              <a:gd name="connsiteY164" fmla="*/ 326866 h 359258"/>
              <a:gd name="connsiteX165" fmla="*/ 114892 w 158100"/>
              <a:gd name="connsiteY165" fmla="*/ 324903 h 359258"/>
              <a:gd name="connsiteX166" fmla="*/ 114892 w 158100"/>
              <a:gd name="connsiteY166" fmla="*/ 320977 h 359258"/>
              <a:gd name="connsiteX167" fmla="*/ 116856 w 158100"/>
              <a:gd name="connsiteY167" fmla="*/ 320977 h 359258"/>
              <a:gd name="connsiteX168" fmla="*/ 116856 w 158100"/>
              <a:gd name="connsiteY168" fmla="*/ 317051 h 359258"/>
              <a:gd name="connsiteX169" fmla="*/ 112929 w 158100"/>
              <a:gd name="connsiteY169" fmla="*/ 317051 h 359258"/>
              <a:gd name="connsiteX170" fmla="*/ 110965 w 158100"/>
              <a:gd name="connsiteY170" fmla="*/ 317051 h 359258"/>
              <a:gd name="connsiteX171" fmla="*/ 110965 w 158100"/>
              <a:gd name="connsiteY171" fmla="*/ 310179 h 359258"/>
              <a:gd name="connsiteX172" fmla="*/ 114892 w 158100"/>
              <a:gd name="connsiteY172" fmla="*/ 308216 h 359258"/>
              <a:gd name="connsiteX173" fmla="*/ 118820 w 158100"/>
              <a:gd name="connsiteY173" fmla="*/ 308216 h 359258"/>
              <a:gd name="connsiteX174" fmla="*/ 120785 w 158100"/>
              <a:gd name="connsiteY174" fmla="*/ 308216 h 359258"/>
              <a:gd name="connsiteX175" fmla="*/ 122749 w 158100"/>
              <a:gd name="connsiteY175" fmla="*/ 308216 h 359258"/>
              <a:gd name="connsiteX176" fmla="*/ 122749 w 158100"/>
              <a:gd name="connsiteY176" fmla="*/ 304290 h 359258"/>
              <a:gd name="connsiteX177" fmla="*/ 122749 w 158100"/>
              <a:gd name="connsiteY177" fmla="*/ 302327 h 359258"/>
              <a:gd name="connsiteX178" fmla="*/ 124712 w 158100"/>
              <a:gd name="connsiteY178" fmla="*/ 298400 h 359258"/>
              <a:gd name="connsiteX179" fmla="*/ 126676 w 158100"/>
              <a:gd name="connsiteY179" fmla="*/ 296437 h 359258"/>
              <a:gd name="connsiteX180" fmla="*/ 128640 w 158100"/>
              <a:gd name="connsiteY180" fmla="*/ 296437 h 359258"/>
              <a:gd name="connsiteX181" fmla="*/ 130604 w 158100"/>
              <a:gd name="connsiteY181" fmla="*/ 298400 h 359258"/>
              <a:gd name="connsiteX182" fmla="*/ 132569 w 158100"/>
              <a:gd name="connsiteY182" fmla="*/ 296437 h 359258"/>
              <a:gd name="connsiteX183" fmla="*/ 132569 w 158100"/>
              <a:gd name="connsiteY183" fmla="*/ 294474 h 359258"/>
              <a:gd name="connsiteX184" fmla="*/ 130604 w 158100"/>
              <a:gd name="connsiteY184" fmla="*/ 294474 h 359258"/>
              <a:gd name="connsiteX185" fmla="*/ 128640 w 158100"/>
              <a:gd name="connsiteY185" fmla="*/ 292511 h 359258"/>
              <a:gd name="connsiteX186" fmla="*/ 128640 w 158100"/>
              <a:gd name="connsiteY186" fmla="*/ 290548 h 359258"/>
              <a:gd name="connsiteX187" fmla="*/ 128640 w 158100"/>
              <a:gd name="connsiteY187" fmla="*/ 288585 h 359258"/>
              <a:gd name="connsiteX188" fmla="*/ 130604 w 158100"/>
              <a:gd name="connsiteY188" fmla="*/ 284658 h 359258"/>
              <a:gd name="connsiteX189" fmla="*/ 132569 w 158100"/>
              <a:gd name="connsiteY189" fmla="*/ 280732 h 359258"/>
              <a:gd name="connsiteX190" fmla="*/ 130604 w 158100"/>
              <a:gd name="connsiteY190" fmla="*/ 278769 h 359258"/>
              <a:gd name="connsiteX191" fmla="*/ 134532 w 158100"/>
              <a:gd name="connsiteY191" fmla="*/ 278769 h 359258"/>
              <a:gd name="connsiteX192" fmla="*/ 132569 w 158100"/>
              <a:gd name="connsiteY192" fmla="*/ 278769 h 359258"/>
              <a:gd name="connsiteX193" fmla="*/ 130604 w 158100"/>
              <a:gd name="connsiteY193" fmla="*/ 276806 h 359258"/>
              <a:gd name="connsiteX194" fmla="*/ 132569 w 158100"/>
              <a:gd name="connsiteY194" fmla="*/ 272879 h 359258"/>
              <a:gd name="connsiteX195" fmla="*/ 132569 w 158100"/>
              <a:gd name="connsiteY195" fmla="*/ 270916 h 359258"/>
              <a:gd name="connsiteX196" fmla="*/ 134532 w 158100"/>
              <a:gd name="connsiteY196" fmla="*/ 268953 h 359258"/>
              <a:gd name="connsiteX197" fmla="*/ 138460 w 158100"/>
              <a:gd name="connsiteY197" fmla="*/ 268953 h 359258"/>
              <a:gd name="connsiteX198" fmla="*/ 140424 w 158100"/>
              <a:gd name="connsiteY198" fmla="*/ 268953 h 359258"/>
              <a:gd name="connsiteX199" fmla="*/ 138460 w 158100"/>
              <a:gd name="connsiteY199" fmla="*/ 266990 h 359258"/>
              <a:gd name="connsiteX200" fmla="*/ 138460 w 158100"/>
              <a:gd name="connsiteY200" fmla="*/ 263064 h 359258"/>
              <a:gd name="connsiteX201" fmla="*/ 140424 w 158100"/>
              <a:gd name="connsiteY201" fmla="*/ 261100 h 359258"/>
              <a:gd name="connsiteX202" fmla="*/ 142388 w 158100"/>
              <a:gd name="connsiteY202" fmla="*/ 259137 h 359258"/>
              <a:gd name="connsiteX203" fmla="*/ 144352 w 158100"/>
              <a:gd name="connsiteY203" fmla="*/ 259137 h 359258"/>
              <a:gd name="connsiteX204" fmla="*/ 144352 w 158100"/>
              <a:gd name="connsiteY204" fmla="*/ 250303 h 359258"/>
              <a:gd name="connsiteX205" fmla="*/ 148280 w 158100"/>
              <a:gd name="connsiteY205" fmla="*/ 250303 h 359258"/>
              <a:gd name="connsiteX206" fmla="*/ 152208 w 158100"/>
              <a:gd name="connsiteY206" fmla="*/ 241469 h 359258"/>
              <a:gd name="connsiteX207" fmla="*/ 152208 w 158100"/>
              <a:gd name="connsiteY207" fmla="*/ 239506 h 359258"/>
              <a:gd name="connsiteX208" fmla="*/ 150244 w 158100"/>
              <a:gd name="connsiteY208" fmla="*/ 239506 h 359258"/>
              <a:gd name="connsiteX209" fmla="*/ 148280 w 158100"/>
              <a:gd name="connsiteY209" fmla="*/ 237542 h 359258"/>
              <a:gd name="connsiteX210" fmla="*/ 148280 w 158100"/>
              <a:gd name="connsiteY210" fmla="*/ 230671 h 359258"/>
              <a:gd name="connsiteX211" fmla="*/ 146316 w 158100"/>
              <a:gd name="connsiteY211" fmla="*/ 226745 h 359258"/>
              <a:gd name="connsiteX212" fmla="*/ 148280 w 158100"/>
              <a:gd name="connsiteY212" fmla="*/ 222819 h 359258"/>
              <a:gd name="connsiteX213" fmla="*/ 152208 w 158100"/>
              <a:gd name="connsiteY213" fmla="*/ 218892 h 359258"/>
              <a:gd name="connsiteX214" fmla="*/ 150244 w 158100"/>
              <a:gd name="connsiteY214" fmla="*/ 216929 h 359258"/>
              <a:gd name="connsiteX215" fmla="*/ 150244 w 158100"/>
              <a:gd name="connsiteY215" fmla="*/ 214966 h 359258"/>
              <a:gd name="connsiteX216" fmla="*/ 152208 w 158100"/>
              <a:gd name="connsiteY216" fmla="*/ 208095 h 359258"/>
              <a:gd name="connsiteX217" fmla="*/ 150244 w 158100"/>
              <a:gd name="connsiteY217" fmla="*/ 206132 h 359258"/>
              <a:gd name="connsiteX218" fmla="*/ 148280 w 158100"/>
              <a:gd name="connsiteY218" fmla="*/ 202205 h 359258"/>
              <a:gd name="connsiteX219" fmla="*/ 148280 w 158100"/>
              <a:gd name="connsiteY219" fmla="*/ 198279 h 359258"/>
              <a:gd name="connsiteX220" fmla="*/ 150244 w 158100"/>
              <a:gd name="connsiteY220" fmla="*/ 198279 h 359258"/>
              <a:gd name="connsiteX221" fmla="*/ 150244 w 158100"/>
              <a:gd name="connsiteY221" fmla="*/ 196316 h 359258"/>
              <a:gd name="connsiteX222" fmla="*/ 148280 w 158100"/>
              <a:gd name="connsiteY222" fmla="*/ 196316 h 359258"/>
              <a:gd name="connsiteX223" fmla="*/ 144352 w 158100"/>
              <a:gd name="connsiteY223" fmla="*/ 194353 h 359258"/>
              <a:gd name="connsiteX224" fmla="*/ 144352 w 158100"/>
              <a:gd name="connsiteY224" fmla="*/ 190427 h 359258"/>
              <a:gd name="connsiteX225" fmla="*/ 150244 w 158100"/>
              <a:gd name="connsiteY225" fmla="*/ 190427 h 359258"/>
              <a:gd name="connsiteX226" fmla="*/ 150244 w 158100"/>
              <a:gd name="connsiteY226" fmla="*/ 186500 h 359258"/>
              <a:gd name="connsiteX227" fmla="*/ 152208 w 158100"/>
              <a:gd name="connsiteY227" fmla="*/ 184537 h 359258"/>
              <a:gd name="connsiteX228" fmla="*/ 150244 w 158100"/>
              <a:gd name="connsiteY228" fmla="*/ 186500 h 359258"/>
              <a:gd name="connsiteX229" fmla="*/ 148280 w 158100"/>
              <a:gd name="connsiteY229" fmla="*/ 186500 h 359258"/>
              <a:gd name="connsiteX230" fmla="*/ 146316 w 158100"/>
              <a:gd name="connsiteY230" fmla="*/ 184537 h 359258"/>
              <a:gd name="connsiteX231" fmla="*/ 146316 w 158100"/>
              <a:gd name="connsiteY231" fmla="*/ 182574 h 359258"/>
              <a:gd name="connsiteX232" fmla="*/ 146316 w 158100"/>
              <a:gd name="connsiteY232" fmla="*/ 180611 h 359258"/>
              <a:gd name="connsiteX233" fmla="*/ 146316 w 158100"/>
              <a:gd name="connsiteY233" fmla="*/ 176684 h 359258"/>
              <a:gd name="connsiteX234" fmla="*/ 150244 w 158100"/>
              <a:gd name="connsiteY234" fmla="*/ 176684 h 359258"/>
              <a:gd name="connsiteX235" fmla="*/ 152208 w 158100"/>
              <a:gd name="connsiteY235" fmla="*/ 178648 h 359258"/>
              <a:gd name="connsiteX236" fmla="*/ 154172 w 158100"/>
              <a:gd name="connsiteY236" fmla="*/ 178648 h 359258"/>
              <a:gd name="connsiteX237" fmla="*/ 154172 w 158100"/>
              <a:gd name="connsiteY237" fmla="*/ 176684 h 359258"/>
              <a:gd name="connsiteX238" fmla="*/ 152208 w 158100"/>
              <a:gd name="connsiteY238" fmla="*/ 169813 h 359258"/>
              <a:gd name="connsiteX239" fmla="*/ 152208 w 158100"/>
              <a:gd name="connsiteY239" fmla="*/ 157053 h 35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58100" h="359258">
                <a:moveTo>
                  <a:pt x="156136" y="157053"/>
                </a:moveTo>
                <a:cubicBezTo>
                  <a:pt x="158100" y="142329"/>
                  <a:pt x="158100" y="142329"/>
                  <a:pt x="158100" y="142329"/>
                </a:cubicBezTo>
                <a:cubicBezTo>
                  <a:pt x="158100" y="135458"/>
                  <a:pt x="158100" y="135458"/>
                  <a:pt x="158100" y="135458"/>
                </a:cubicBezTo>
                <a:cubicBezTo>
                  <a:pt x="156136" y="124661"/>
                  <a:pt x="156136" y="124661"/>
                  <a:pt x="156136" y="124661"/>
                </a:cubicBezTo>
                <a:cubicBezTo>
                  <a:pt x="137479" y="120734"/>
                  <a:pt x="137479" y="120734"/>
                  <a:pt x="137479" y="120734"/>
                </a:cubicBezTo>
                <a:cubicBezTo>
                  <a:pt x="135514" y="122698"/>
                  <a:pt x="135514" y="122698"/>
                  <a:pt x="135514" y="122698"/>
                </a:cubicBezTo>
                <a:cubicBezTo>
                  <a:pt x="133550" y="122698"/>
                  <a:pt x="133550" y="122698"/>
                  <a:pt x="133550" y="122698"/>
                </a:cubicBezTo>
                <a:cubicBezTo>
                  <a:pt x="133550" y="124661"/>
                  <a:pt x="133550" y="124661"/>
                  <a:pt x="133550" y="124661"/>
                </a:cubicBezTo>
                <a:cubicBezTo>
                  <a:pt x="129622" y="124661"/>
                  <a:pt x="129622" y="124661"/>
                  <a:pt x="129622" y="124661"/>
                </a:cubicBezTo>
                <a:cubicBezTo>
                  <a:pt x="127659" y="124661"/>
                  <a:pt x="127659" y="124661"/>
                  <a:pt x="127659" y="124661"/>
                </a:cubicBezTo>
                <a:cubicBezTo>
                  <a:pt x="123730" y="124661"/>
                  <a:pt x="123730" y="124661"/>
                  <a:pt x="123730" y="124661"/>
                </a:cubicBezTo>
                <a:cubicBezTo>
                  <a:pt x="121766" y="122698"/>
                  <a:pt x="121766" y="122698"/>
                  <a:pt x="121766" y="122698"/>
                </a:cubicBezTo>
                <a:cubicBezTo>
                  <a:pt x="119802" y="122698"/>
                  <a:pt x="119802" y="122698"/>
                  <a:pt x="119802" y="122698"/>
                </a:cubicBezTo>
                <a:cubicBezTo>
                  <a:pt x="119802" y="120734"/>
                  <a:pt x="119802" y="120734"/>
                  <a:pt x="119802" y="120734"/>
                </a:cubicBezTo>
                <a:cubicBezTo>
                  <a:pt x="117839" y="120734"/>
                  <a:pt x="117839" y="120734"/>
                  <a:pt x="117839" y="120734"/>
                </a:cubicBezTo>
                <a:cubicBezTo>
                  <a:pt x="115875" y="122698"/>
                  <a:pt x="115875" y="122698"/>
                  <a:pt x="115875" y="122698"/>
                </a:cubicBezTo>
                <a:cubicBezTo>
                  <a:pt x="111946" y="122698"/>
                  <a:pt x="111946" y="122698"/>
                  <a:pt x="111946" y="122698"/>
                </a:cubicBezTo>
                <a:cubicBezTo>
                  <a:pt x="109982" y="120734"/>
                  <a:pt x="109982" y="120734"/>
                  <a:pt x="109982" y="120734"/>
                </a:cubicBezTo>
                <a:cubicBezTo>
                  <a:pt x="109982" y="118771"/>
                  <a:pt x="109982" y="118771"/>
                  <a:pt x="109982" y="118771"/>
                </a:cubicBezTo>
                <a:cubicBezTo>
                  <a:pt x="115875" y="111900"/>
                  <a:pt x="115875" y="111900"/>
                  <a:pt x="115875" y="111900"/>
                </a:cubicBezTo>
                <a:cubicBezTo>
                  <a:pt x="117839" y="111900"/>
                  <a:pt x="117839" y="111900"/>
                  <a:pt x="117839" y="111900"/>
                </a:cubicBezTo>
                <a:cubicBezTo>
                  <a:pt x="117839" y="107974"/>
                  <a:pt x="117839" y="107974"/>
                  <a:pt x="117839" y="107974"/>
                </a:cubicBezTo>
                <a:cubicBezTo>
                  <a:pt x="119802" y="106011"/>
                  <a:pt x="119802" y="106011"/>
                  <a:pt x="119802" y="106011"/>
                </a:cubicBezTo>
                <a:cubicBezTo>
                  <a:pt x="119802" y="104047"/>
                  <a:pt x="119802" y="104047"/>
                  <a:pt x="119802" y="104047"/>
                </a:cubicBezTo>
                <a:cubicBezTo>
                  <a:pt x="121766" y="102084"/>
                  <a:pt x="121766" y="102084"/>
                  <a:pt x="121766" y="102084"/>
                </a:cubicBezTo>
                <a:cubicBezTo>
                  <a:pt x="121766" y="93250"/>
                  <a:pt x="121766" y="93250"/>
                  <a:pt x="121766" y="93250"/>
                </a:cubicBezTo>
                <a:cubicBezTo>
                  <a:pt x="121766" y="89324"/>
                  <a:pt x="121766" y="89324"/>
                  <a:pt x="121766" y="89324"/>
                </a:cubicBezTo>
                <a:cubicBezTo>
                  <a:pt x="123730" y="89324"/>
                  <a:pt x="123730" y="89324"/>
                  <a:pt x="123730" y="89324"/>
                </a:cubicBezTo>
                <a:cubicBezTo>
                  <a:pt x="125695" y="87361"/>
                  <a:pt x="125695" y="87361"/>
                  <a:pt x="125695" y="87361"/>
                </a:cubicBezTo>
                <a:lnTo>
                  <a:pt x="125695" y="85397"/>
                </a:lnTo>
                <a:cubicBezTo>
                  <a:pt x="125695" y="83434"/>
                  <a:pt x="125695" y="83434"/>
                  <a:pt x="125695" y="83434"/>
                </a:cubicBezTo>
                <a:cubicBezTo>
                  <a:pt x="125695" y="79508"/>
                  <a:pt x="127659" y="74600"/>
                  <a:pt x="129622" y="70674"/>
                </a:cubicBezTo>
                <a:cubicBezTo>
                  <a:pt x="129622" y="68711"/>
                  <a:pt x="131586" y="68711"/>
                  <a:pt x="131586" y="68711"/>
                </a:cubicBezTo>
                <a:cubicBezTo>
                  <a:pt x="131586" y="66748"/>
                  <a:pt x="131586" y="66748"/>
                  <a:pt x="131586" y="66748"/>
                </a:cubicBezTo>
                <a:cubicBezTo>
                  <a:pt x="131586" y="62821"/>
                  <a:pt x="131586" y="59876"/>
                  <a:pt x="133550" y="57913"/>
                </a:cubicBezTo>
                <a:cubicBezTo>
                  <a:pt x="135514" y="55950"/>
                  <a:pt x="135514" y="55950"/>
                  <a:pt x="135514" y="55950"/>
                </a:cubicBezTo>
                <a:cubicBezTo>
                  <a:pt x="135514" y="53987"/>
                  <a:pt x="139442" y="52024"/>
                  <a:pt x="141406" y="49079"/>
                </a:cubicBezTo>
                <a:cubicBezTo>
                  <a:pt x="141406" y="45153"/>
                  <a:pt x="141406" y="45153"/>
                  <a:pt x="141406" y="45153"/>
                </a:cubicBezTo>
                <a:cubicBezTo>
                  <a:pt x="141406" y="32392"/>
                  <a:pt x="141406" y="32392"/>
                  <a:pt x="141406" y="32392"/>
                </a:cubicBezTo>
                <a:cubicBezTo>
                  <a:pt x="101145" y="21595"/>
                  <a:pt x="101145" y="21595"/>
                  <a:pt x="101145" y="21595"/>
                </a:cubicBezTo>
                <a:cubicBezTo>
                  <a:pt x="39280" y="0"/>
                  <a:pt x="39280" y="0"/>
                  <a:pt x="39280" y="0"/>
                </a:cubicBezTo>
                <a:cubicBezTo>
                  <a:pt x="30441" y="10797"/>
                  <a:pt x="30441" y="10797"/>
                  <a:pt x="30441" y="10797"/>
                </a:cubicBezTo>
                <a:cubicBezTo>
                  <a:pt x="24550" y="34355"/>
                  <a:pt x="24550" y="34355"/>
                  <a:pt x="24550" y="34355"/>
                </a:cubicBezTo>
                <a:cubicBezTo>
                  <a:pt x="24550" y="34355"/>
                  <a:pt x="24550" y="34355"/>
                  <a:pt x="24550" y="36318"/>
                </a:cubicBezTo>
                <a:cubicBezTo>
                  <a:pt x="18657" y="43189"/>
                  <a:pt x="18657" y="43189"/>
                  <a:pt x="18657" y="43189"/>
                </a:cubicBezTo>
                <a:cubicBezTo>
                  <a:pt x="18657" y="43189"/>
                  <a:pt x="18657" y="43189"/>
                  <a:pt x="20622" y="43189"/>
                </a:cubicBezTo>
                <a:cubicBezTo>
                  <a:pt x="20622" y="43189"/>
                  <a:pt x="20622" y="43189"/>
                  <a:pt x="20622" y="45153"/>
                </a:cubicBezTo>
                <a:cubicBezTo>
                  <a:pt x="20622" y="47116"/>
                  <a:pt x="20622" y="47116"/>
                  <a:pt x="20622" y="47116"/>
                </a:cubicBezTo>
                <a:cubicBezTo>
                  <a:pt x="5892" y="64784"/>
                  <a:pt x="5892" y="64784"/>
                  <a:pt x="5892" y="64784"/>
                </a:cubicBezTo>
                <a:cubicBezTo>
                  <a:pt x="18657" y="79508"/>
                  <a:pt x="18657" y="79508"/>
                  <a:pt x="18657" y="79508"/>
                </a:cubicBezTo>
                <a:cubicBezTo>
                  <a:pt x="18657" y="81471"/>
                  <a:pt x="18657" y="81471"/>
                  <a:pt x="18657" y="81471"/>
                </a:cubicBezTo>
                <a:lnTo>
                  <a:pt x="18657" y="83434"/>
                </a:lnTo>
                <a:cubicBezTo>
                  <a:pt x="14730" y="85397"/>
                  <a:pt x="14730" y="85397"/>
                  <a:pt x="14730" y="85397"/>
                </a:cubicBezTo>
                <a:cubicBezTo>
                  <a:pt x="14730" y="92269"/>
                  <a:pt x="14730" y="92269"/>
                  <a:pt x="14730" y="92269"/>
                </a:cubicBezTo>
                <a:cubicBezTo>
                  <a:pt x="16693" y="94232"/>
                  <a:pt x="14730" y="94232"/>
                  <a:pt x="14730" y="94232"/>
                </a:cubicBezTo>
                <a:cubicBezTo>
                  <a:pt x="12766" y="98158"/>
                  <a:pt x="12766" y="98158"/>
                  <a:pt x="12766" y="98158"/>
                </a:cubicBezTo>
                <a:cubicBezTo>
                  <a:pt x="12766" y="98158"/>
                  <a:pt x="12766" y="98158"/>
                  <a:pt x="10802" y="98158"/>
                </a:cubicBezTo>
                <a:cubicBezTo>
                  <a:pt x="8838" y="98158"/>
                  <a:pt x="8838" y="98158"/>
                  <a:pt x="8838" y="98158"/>
                </a:cubicBezTo>
                <a:cubicBezTo>
                  <a:pt x="6873" y="102084"/>
                  <a:pt x="6873" y="102084"/>
                  <a:pt x="6873" y="102084"/>
                </a:cubicBezTo>
                <a:cubicBezTo>
                  <a:pt x="8838" y="110919"/>
                  <a:pt x="8838" y="110919"/>
                  <a:pt x="8838" y="110919"/>
                </a:cubicBezTo>
                <a:cubicBezTo>
                  <a:pt x="10802" y="110919"/>
                  <a:pt x="10802" y="110919"/>
                  <a:pt x="10802" y="110919"/>
                </a:cubicBezTo>
                <a:lnTo>
                  <a:pt x="10802" y="112882"/>
                </a:lnTo>
                <a:cubicBezTo>
                  <a:pt x="8838" y="116808"/>
                  <a:pt x="8838" y="116808"/>
                  <a:pt x="8838" y="116808"/>
                </a:cubicBezTo>
                <a:cubicBezTo>
                  <a:pt x="12766" y="127605"/>
                  <a:pt x="12766" y="127605"/>
                  <a:pt x="12766" y="127605"/>
                </a:cubicBezTo>
                <a:cubicBezTo>
                  <a:pt x="21603" y="125642"/>
                  <a:pt x="21603" y="125642"/>
                  <a:pt x="21603" y="125642"/>
                </a:cubicBezTo>
                <a:lnTo>
                  <a:pt x="23567" y="125642"/>
                </a:lnTo>
                <a:cubicBezTo>
                  <a:pt x="27496" y="129569"/>
                  <a:pt x="27496" y="129569"/>
                  <a:pt x="27496" y="129569"/>
                </a:cubicBezTo>
                <a:cubicBezTo>
                  <a:pt x="29460" y="129569"/>
                  <a:pt x="29460" y="129569"/>
                  <a:pt x="29460" y="131532"/>
                </a:cubicBezTo>
                <a:cubicBezTo>
                  <a:pt x="33387" y="146255"/>
                  <a:pt x="33387" y="146255"/>
                  <a:pt x="33387" y="146255"/>
                </a:cubicBezTo>
                <a:cubicBezTo>
                  <a:pt x="35351" y="146255"/>
                  <a:pt x="35351" y="146255"/>
                  <a:pt x="35351" y="146255"/>
                </a:cubicBezTo>
                <a:cubicBezTo>
                  <a:pt x="39280" y="146255"/>
                  <a:pt x="39280" y="146255"/>
                  <a:pt x="39280" y="146255"/>
                </a:cubicBezTo>
                <a:cubicBezTo>
                  <a:pt x="41243" y="146255"/>
                  <a:pt x="41243" y="146255"/>
                  <a:pt x="41243" y="146255"/>
                </a:cubicBezTo>
                <a:cubicBezTo>
                  <a:pt x="41243" y="146255"/>
                  <a:pt x="41243" y="146255"/>
                  <a:pt x="43207" y="146255"/>
                </a:cubicBezTo>
                <a:cubicBezTo>
                  <a:pt x="49099" y="157053"/>
                  <a:pt x="49099" y="157053"/>
                  <a:pt x="49099" y="157053"/>
                </a:cubicBezTo>
                <a:cubicBezTo>
                  <a:pt x="54991" y="159016"/>
                  <a:pt x="54991" y="159016"/>
                  <a:pt x="54991" y="159016"/>
                </a:cubicBezTo>
                <a:cubicBezTo>
                  <a:pt x="60883" y="167850"/>
                  <a:pt x="60883" y="167850"/>
                  <a:pt x="60883" y="167850"/>
                </a:cubicBezTo>
                <a:cubicBezTo>
                  <a:pt x="75613" y="174721"/>
                  <a:pt x="75613" y="174721"/>
                  <a:pt x="75613" y="174721"/>
                </a:cubicBezTo>
                <a:cubicBezTo>
                  <a:pt x="77577" y="178648"/>
                  <a:pt x="77577" y="178648"/>
                  <a:pt x="77577" y="178648"/>
                </a:cubicBezTo>
                <a:cubicBezTo>
                  <a:pt x="77577" y="178648"/>
                  <a:pt x="79541" y="180611"/>
                  <a:pt x="77577" y="180611"/>
                </a:cubicBezTo>
                <a:cubicBezTo>
                  <a:pt x="77577" y="184537"/>
                  <a:pt x="77577" y="184537"/>
                  <a:pt x="77577" y="184537"/>
                </a:cubicBezTo>
                <a:cubicBezTo>
                  <a:pt x="75613" y="186500"/>
                  <a:pt x="75613" y="186500"/>
                  <a:pt x="75613" y="186500"/>
                </a:cubicBezTo>
                <a:cubicBezTo>
                  <a:pt x="66775" y="188463"/>
                  <a:pt x="66775" y="188463"/>
                  <a:pt x="66775" y="188463"/>
                </a:cubicBezTo>
                <a:cubicBezTo>
                  <a:pt x="62847" y="197298"/>
                  <a:pt x="62847" y="197298"/>
                  <a:pt x="62847" y="197298"/>
                </a:cubicBezTo>
                <a:cubicBezTo>
                  <a:pt x="54009" y="201224"/>
                  <a:pt x="54009" y="201224"/>
                  <a:pt x="54009" y="201224"/>
                </a:cubicBezTo>
                <a:cubicBezTo>
                  <a:pt x="43207" y="215948"/>
                  <a:pt x="43207" y="215948"/>
                  <a:pt x="43207" y="215948"/>
                </a:cubicBezTo>
                <a:cubicBezTo>
                  <a:pt x="43207" y="215948"/>
                  <a:pt x="43207" y="217911"/>
                  <a:pt x="41243" y="217911"/>
                </a:cubicBezTo>
                <a:cubicBezTo>
                  <a:pt x="39280" y="217911"/>
                  <a:pt x="39280" y="217911"/>
                  <a:pt x="39280" y="217911"/>
                </a:cubicBezTo>
                <a:cubicBezTo>
                  <a:pt x="37315" y="221837"/>
                  <a:pt x="37315" y="221837"/>
                  <a:pt x="37315" y="221837"/>
                </a:cubicBezTo>
                <a:cubicBezTo>
                  <a:pt x="39280" y="230671"/>
                  <a:pt x="39280" y="230671"/>
                  <a:pt x="39280" y="230671"/>
                </a:cubicBezTo>
                <a:cubicBezTo>
                  <a:pt x="39280" y="232635"/>
                  <a:pt x="39280" y="232635"/>
                  <a:pt x="39280" y="232635"/>
                </a:cubicBezTo>
                <a:cubicBezTo>
                  <a:pt x="28477" y="241469"/>
                  <a:pt x="28477" y="241469"/>
                  <a:pt x="28477" y="241469"/>
                </a:cubicBezTo>
                <a:cubicBezTo>
                  <a:pt x="26513" y="241469"/>
                  <a:pt x="26513" y="241469"/>
                  <a:pt x="26513" y="241469"/>
                </a:cubicBezTo>
                <a:cubicBezTo>
                  <a:pt x="15712" y="243432"/>
                  <a:pt x="15712" y="243432"/>
                  <a:pt x="15712" y="243432"/>
                </a:cubicBezTo>
                <a:cubicBezTo>
                  <a:pt x="11783" y="252266"/>
                  <a:pt x="11783" y="252266"/>
                  <a:pt x="11783" y="252266"/>
                </a:cubicBezTo>
                <a:cubicBezTo>
                  <a:pt x="11783" y="252266"/>
                  <a:pt x="11783" y="252266"/>
                  <a:pt x="9820" y="254229"/>
                </a:cubicBezTo>
                <a:cubicBezTo>
                  <a:pt x="5892" y="258156"/>
                  <a:pt x="5892" y="258156"/>
                  <a:pt x="5892" y="258156"/>
                </a:cubicBezTo>
                <a:cubicBezTo>
                  <a:pt x="5892" y="266990"/>
                  <a:pt x="5892" y="266990"/>
                  <a:pt x="5892" y="266990"/>
                </a:cubicBezTo>
                <a:cubicBezTo>
                  <a:pt x="3928" y="273861"/>
                  <a:pt x="3928" y="273861"/>
                  <a:pt x="3928" y="273861"/>
                </a:cubicBezTo>
                <a:cubicBezTo>
                  <a:pt x="3928" y="275824"/>
                  <a:pt x="3928" y="275824"/>
                  <a:pt x="3928" y="275824"/>
                </a:cubicBezTo>
                <a:cubicBezTo>
                  <a:pt x="1963" y="279750"/>
                  <a:pt x="1963" y="279750"/>
                  <a:pt x="1963" y="279750"/>
                </a:cubicBezTo>
                <a:cubicBezTo>
                  <a:pt x="0" y="281714"/>
                  <a:pt x="0" y="281714"/>
                  <a:pt x="0" y="281714"/>
                </a:cubicBezTo>
                <a:cubicBezTo>
                  <a:pt x="3928" y="283677"/>
                  <a:pt x="3928" y="283677"/>
                  <a:pt x="3928" y="283677"/>
                </a:cubicBezTo>
                <a:cubicBezTo>
                  <a:pt x="7856" y="287603"/>
                  <a:pt x="7856" y="287603"/>
                  <a:pt x="7856" y="287603"/>
                </a:cubicBezTo>
                <a:cubicBezTo>
                  <a:pt x="5892" y="291529"/>
                  <a:pt x="5892" y="291529"/>
                  <a:pt x="5892" y="291529"/>
                </a:cubicBezTo>
                <a:cubicBezTo>
                  <a:pt x="5892" y="293492"/>
                  <a:pt x="5892" y="293492"/>
                  <a:pt x="5892" y="293492"/>
                </a:cubicBezTo>
                <a:cubicBezTo>
                  <a:pt x="7856" y="295456"/>
                  <a:pt x="7856" y="295456"/>
                  <a:pt x="7856" y="295456"/>
                </a:cubicBezTo>
                <a:cubicBezTo>
                  <a:pt x="7856" y="297419"/>
                  <a:pt x="7856" y="297419"/>
                  <a:pt x="7856" y="297419"/>
                </a:cubicBezTo>
                <a:cubicBezTo>
                  <a:pt x="7856" y="299382"/>
                  <a:pt x="7856" y="299382"/>
                  <a:pt x="7856" y="299382"/>
                </a:cubicBezTo>
                <a:cubicBezTo>
                  <a:pt x="5892" y="299382"/>
                  <a:pt x="5892" y="299382"/>
                  <a:pt x="5892" y="299382"/>
                </a:cubicBezTo>
                <a:cubicBezTo>
                  <a:pt x="5892" y="301345"/>
                  <a:pt x="5892" y="301345"/>
                  <a:pt x="5892" y="301345"/>
                </a:cubicBezTo>
                <a:cubicBezTo>
                  <a:pt x="5892" y="299382"/>
                  <a:pt x="5892" y="299382"/>
                  <a:pt x="5892" y="299382"/>
                </a:cubicBezTo>
                <a:cubicBezTo>
                  <a:pt x="7856" y="303308"/>
                  <a:pt x="7856" y="303308"/>
                  <a:pt x="7856" y="303308"/>
                </a:cubicBezTo>
                <a:cubicBezTo>
                  <a:pt x="13747" y="303308"/>
                  <a:pt x="13747" y="303308"/>
                  <a:pt x="13747" y="303308"/>
                </a:cubicBezTo>
                <a:cubicBezTo>
                  <a:pt x="17676" y="305271"/>
                  <a:pt x="17676" y="305271"/>
                  <a:pt x="17676" y="305271"/>
                </a:cubicBezTo>
                <a:cubicBezTo>
                  <a:pt x="21603" y="309198"/>
                  <a:pt x="21603" y="309198"/>
                  <a:pt x="21603" y="309198"/>
                </a:cubicBezTo>
                <a:cubicBezTo>
                  <a:pt x="25531" y="313124"/>
                  <a:pt x="25531" y="313124"/>
                  <a:pt x="25531" y="313124"/>
                </a:cubicBezTo>
                <a:cubicBezTo>
                  <a:pt x="29460" y="315087"/>
                  <a:pt x="29460" y="315087"/>
                  <a:pt x="29460" y="315087"/>
                </a:cubicBezTo>
                <a:cubicBezTo>
                  <a:pt x="31423" y="315087"/>
                  <a:pt x="31423" y="315087"/>
                  <a:pt x="31423" y="315087"/>
                </a:cubicBezTo>
                <a:cubicBezTo>
                  <a:pt x="37315" y="319014"/>
                  <a:pt x="37315" y="319014"/>
                  <a:pt x="37315" y="319014"/>
                </a:cubicBezTo>
                <a:cubicBezTo>
                  <a:pt x="39280" y="320977"/>
                  <a:pt x="39280" y="320977"/>
                  <a:pt x="39280" y="320977"/>
                </a:cubicBezTo>
                <a:cubicBezTo>
                  <a:pt x="43207" y="320977"/>
                  <a:pt x="43207" y="320977"/>
                  <a:pt x="43207" y="320977"/>
                </a:cubicBezTo>
                <a:cubicBezTo>
                  <a:pt x="45171" y="320977"/>
                  <a:pt x="45171" y="320977"/>
                  <a:pt x="45171" y="320977"/>
                </a:cubicBezTo>
                <a:cubicBezTo>
                  <a:pt x="51063" y="322940"/>
                  <a:pt x="51063" y="322940"/>
                  <a:pt x="51063" y="322940"/>
                </a:cubicBezTo>
                <a:cubicBezTo>
                  <a:pt x="53027" y="324903"/>
                  <a:pt x="53027" y="324903"/>
                  <a:pt x="53027" y="324903"/>
                </a:cubicBezTo>
                <a:cubicBezTo>
                  <a:pt x="54991" y="326866"/>
                  <a:pt x="54991" y="326866"/>
                  <a:pt x="54991" y="326866"/>
                </a:cubicBezTo>
                <a:cubicBezTo>
                  <a:pt x="54991" y="330793"/>
                  <a:pt x="54991" y="330793"/>
                  <a:pt x="54991" y="330793"/>
                </a:cubicBezTo>
                <a:cubicBezTo>
                  <a:pt x="56955" y="332756"/>
                  <a:pt x="56955" y="332756"/>
                  <a:pt x="56955" y="332756"/>
                </a:cubicBezTo>
                <a:cubicBezTo>
                  <a:pt x="56955" y="330793"/>
                  <a:pt x="56955" y="330793"/>
                  <a:pt x="56955" y="330793"/>
                </a:cubicBezTo>
                <a:cubicBezTo>
                  <a:pt x="58919" y="328829"/>
                  <a:pt x="58919" y="328829"/>
                  <a:pt x="58919" y="328829"/>
                </a:cubicBezTo>
                <a:cubicBezTo>
                  <a:pt x="62847" y="326866"/>
                  <a:pt x="62847" y="326866"/>
                  <a:pt x="62847" y="326866"/>
                </a:cubicBezTo>
                <a:cubicBezTo>
                  <a:pt x="68739" y="324903"/>
                  <a:pt x="68739" y="324903"/>
                  <a:pt x="68739" y="324903"/>
                </a:cubicBezTo>
                <a:cubicBezTo>
                  <a:pt x="70703" y="328829"/>
                  <a:pt x="70703" y="328829"/>
                  <a:pt x="70703" y="328829"/>
                </a:cubicBezTo>
                <a:cubicBezTo>
                  <a:pt x="74631" y="328829"/>
                  <a:pt x="74631" y="328829"/>
                  <a:pt x="74631" y="328829"/>
                </a:cubicBezTo>
                <a:cubicBezTo>
                  <a:pt x="74631" y="326866"/>
                  <a:pt x="74631" y="326866"/>
                  <a:pt x="74631" y="326866"/>
                </a:cubicBezTo>
                <a:cubicBezTo>
                  <a:pt x="78559" y="326866"/>
                  <a:pt x="78559" y="326866"/>
                  <a:pt x="78559" y="326866"/>
                </a:cubicBezTo>
                <a:cubicBezTo>
                  <a:pt x="82487" y="328829"/>
                  <a:pt x="82487" y="328829"/>
                  <a:pt x="82487" y="328829"/>
                </a:cubicBezTo>
                <a:cubicBezTo>
                  <a:pt x="84451" y="328829"/>
                  <a:pt x="84451" y="328829"/>
                  <a:pt x="84451" y="328829"/>
                </a:cubicBezTo>
                <a:cubicBezTo>
                  <a:pt x="86415" y="330793"/>
                  <a:pt x="86415" y="330793"/>
                  <a:pt x="86415" y="330793"/>
                </a:cubicBezTo>
                <a:cubicBezTo>
                  <a:pt x="88379" y="337664"/>
                  <a:pt x="88379" y="337664"/>
                  <a:pt x="88379" y="337664"/>
                </a:cubicBezTo>
                <a:cubicBezTo>
                  <a:pt x="88379" y="339627"/>
                  <a:pt x="88379" y="339627"/>
                  <a:pt x="88379" y="339627"/>
                </a:cubicBezTo>
                <a:cubicBezTo>
                  <a:pt x="88379" y="341590"/>
                  <a:pt x="88379" y="341590"/>
                  <a:pt x="88379" y="341590"/>
                </a:cubicBezTo>
                <a:cubicBezTo>
                  <a:pt x="88379" y="345516"/>
                  <a:pt x="88379" y="345516"/>
                  <a:pt x="88379" y="345516"/>
                </a:cubicBezTo>
                <a:cubicBezTo>
                  <a:pt x="86415" y="347479"/>
                  <a:pt x="86415" y="347479"/>
                  <a:pt x="86415" y="347479"/>
                </a:cubicBezTo>
                <a:cubicBezTo>
                  <a:pt x="86415" y="351406"/>
                  <a:pt x="86415" y="351406"/>
                  <a:pt x="86415" y="351406"/>
                </a:cubicBezTo>
                <a:cubicBezTo>
                  <a:pt x="84451" y="355332"/>
                  <a:pt x="84451" y="355332"/>
                  <a:pt x="84451" y="355332"/>
                </a:cubicBezTo>
                <a:cubicBezTo>
                  <a:pt x="84451" y="359258"/>
                  <a:pt x="84451" y="359258"/>
                  <a:pt x="84451" y="359258"/>
                </a:cubicBezTo>
                <a:cubicBezTo>
                  <a:pt x="86415" y="359258"/>
                  <a:pt x="86415" y="359258"/>
                  <a:pt x="86415" y="359258"/>
                </a:cubicBezTo>
                <a:cubicBezTo>
                  <a:pt x="86415" y="357295"/>
                  <a:pt x="86415" y="357295"/>
                  <a:pt x="86415" y="357295"/>
                </a:cubicBezTo>
                <a:cubicBezTo>
                  <a:pt x="88379" y="357295"/>
                  <a:pt x="88379" y="357295"/>
                  <a:pt x="88379" y="357295"/>
                </a:cubicBezTo>
                <a:cubicBezTo>
                  <a:pt x="90343" y="355332"/>
                  <a:pt x="90343" y="355332"/>
                  <a:pt x="90343" y="355332"/>
                </a:cubicBezTo>
                <a:cubicBezTo>
                  <a:pt x="90343" y="351406"/>
                  <a:pt x="90343" y="351406"/>
                  <a:pt x="90343" y="351406"/>
                </a:cubicBezTo>
                <a:cubicBezTo>
                  <a:pt x="94271" y="349443"/>
                  <a:pt x="94271" y="349443"/>
                  <a:pt x="94271" y="349443"/>
                </a:cubicBezTo>
                <a:cubicBezTo>
                  <a:pt x="96235" y="347479"/>
                  <a:pt x="96235" y="347479"/>
                  <a:pt x="96235" y="347479"/>
                </a:cubicBezTo>
                <a:cubicBezTo>
                  <a:pt x="98199" y="347479"/>
                  <a:pt x="98199" y="347479"/>
                  <a:pt x="98199" y="347479"/>
                </a:cubicBezTo>
                <a:cubicBezTo>
                  <a:pt x="100162" y="343553"/>
                  <a:pt x="100162" y="343553"/>
                  <a:pt x="100162" y="343553"/>
                </a:cubicBezTo>
                <a:cubicBezTo>
                  <a:pt x="98199" y="341590"/>
                  <a:pt x="98199" y="341590"/>
                  <a:pt x="98199" y="341590"/>
                </a:cubicBezTo>
                <a:cubicBezTo>
                  <a:pt x="96235" y="339627"/>
                  <a:pt x="96235" y="339627"/>
                  <a:pt x="96235" y="339627"/>
                </a:cubicBezTo>
                <a:cubicBezTo>
                  <a:pt x="96235" y="335700"/>
                  <a:pt x="96235" y="335700"/>
                  <a:pt x="96235" y="335700"/>
                </a:cubicBezTo>
                <a:cubicBezTo>
                  <a:pt x="98199" y="333737"/>
                  <a:pt x="98199" y="333737"/>
                  <a:pt x="98199" y="333737"/>
                </a:cubicBezTo>
                <a:cubicBezTo>
                  <a:pt x="102127" y="333737"/>
                  <a:pt x="102127" y="333737"/>
                  <a:pt x="102127" y="333737"/>
                </a:cubicBezTo>
                <a:cubicBezTo>
                  <a:pt x="102127" y="326866"/>
                  <a:pt x="102127" y="326866"/>
                  <a:pt x="102127" y="326866"/>
                </a:cubicBezTo>
                <a:cubicBezTo>
                  <a:pt x="109001" y="330793"/>
                  <a:pt x="109001" y="330793"/>
                  <a:pt x="109001" y="330793"/>
                </a:cubicBezTo>
                <a:cubicBezTo>
                  <a:pt x="110965" y="330793"/>
                  <a:pt x="110965" y="330793"/>
                  <a:pt x="110965" y="330793"/>
                </a:cubicBezTo>
                <a:cubicBezTo>
                  <a:pt x="110965" y="328829"/>
                  <a:pt x="110965" y="328829"/>
                  <a:pt x="110965" y="328829"/>
                </a:cubicBezTo>
                <a:cubicBezTo>
                  <a:pt x="110965" y="326866"/>
                  <a:pt x="110965" y="326866"/>
                  <a:pt x="110965" y="326866"/>
                </a:cubicBezTo>
                <a:cubicBezTo>
                  <a:pt x="114892" y="324903"/>
                  <a:pt x="114892" y="324903"/>
                  <a:pt x="114892" y="324903"/>
                </a:cubicBezTo>
                <a:cubicBezTo>
                  <a:pt x="114892" y="320977"/>
                  <a:pt x="114892" y="320977"/>
                  <a:pt x="114892" y="320977"/>
                </a:cubicBezTo>
                <a:cubicBezTo>
                  <a:pt x="116856" y="320977"/>
                  <a:pt x="116856" y="320977"/>
                  <a:pt x="116856" y="320977"/>
                </a:cubicBezTo>
                <a:cubicBezTo>
                  <a:pt x="116856" y="317051"/>
                  <a:pt x="116856" y="317051"/>
                  <a:pt x="116856" y="317051"/>
                </a:cubicBezTo>
                <a:cubicBezTo>
                  <a:pt x="112929" y="317051"/>
                  <a:pt x="112929" y="317051"/>
                  <a:pt x="112929" y="317051"/>
                </a:cubicBezTo>
                <a:cubicBezTo>
                  <a:pt x="110965" y="317051"/>
                  <a:pt x="110965" y="317051"/>
                  <a:pt x="110965" y="317051"/>
                </a:cubicBezTo>
                <a:cubicBezTo>
                  <a:pt x="110965" y="310179"/>
                  <a:pt x="110965" y="310179"/>
                  <a:pt x="110965" y="310179"/>
                </a:cubicBezTo>
                <a:cubicBezTo>
                  <a:pt x="114892" y="308216"/>
                  <a:pt x="114892" y="308216"/>
                  <a:pt x="114892" y="308216"/>
                </a:cubicBezTo>
                <a:cubicBezTo>
                  <a:pt x="118820" y="308216"/>
                  <a:pt x="118820" y="308216"/>
                  <a:pt x="118820" y="308216"/>
                </a:cubicBezTo>
                <a:cubicBezTo>
                  <a:pt x="120785" y="308216"/>
                  <a:pt x="120785" y="308216"/>
                  <a:pt x="120785" y="308216"/>
                </a:cubicBezTo>
                <a:cubicBezTo>
                  <a:pt x="122749" y="308216"/>
                  <a:pt x="122749" y="308216"/>
                  <a:pt x="122749" y="308216"/>
                </a:cubicBezTo>
                <a:cubicBezTo>
                  <a:pt x="122749" y="304290"/>
                  <a:pt x="122749" y="304290"/>
                  <a:pt x="122749" y="304290"/>
                </a:cubicBezTo>
                <a:cubicBezTo>
                  <a:pt x="122749" y="302327"/>
                  <a:pt x="122749" y="302327"/>
                  <a:pt x="122749" y="302327"/>
                </a:cubicBezTo>
                <a:cubicBezTo>
                  <a:pt x="124712" y="298400"/>
                  <a:pt x="124712" y="298400"/>
                  <a:pt x="124712" y="298400"/>
                </a:cubicBezTo>
                <a:cubicBezTo>
                  <a:pt x="126676" y="296437"/>
                  <a:pt x="126676" y="296437"/>
                  <a:pt x="126676" y="296437"/>
                </a:cubicBezTo>
                <a:cubicBezTo>
                  <a:pt x="128640" y="296437"/>
                  <a:pt x="128640" y="296437"/>
                  <a:pt x="128640" y="296437"/>
                </a:cubicBezTo>
                <a:cubicBezTo>
                  <a:pt x="130604" y="298400"/>
                  <a:pt x="130604" y="298400"/>
                  <a:pt x="130604" y="298400"/>
                </a:cubicBezTo>
                <a:cubicBezTo>
                  <a:pt x="132569" y="296437"/>
                  <a:pt x="132569" y="296437"/>
                  <a:pt x="132569" y="296437"/>
                </a:cubicBezTo>
                <a:cubicBezTo>
                  <a:pt x="132569" y="294474"/>
                  <a:pt x="132569" y="294474"/>
                  <a:pt x="132569" y="294474"/>
                </a:cubicBezTo>
                <a:cubicBezTo>
                  <a:pt x="130604" y="294474"/>
                  <a:pt x="130604" y="294474"/>
                  <a:pt x="130604" y="294474"/>
                </a:cubicBezTo>
                <a:cubicBezTo>
                  <a:pt x="128640" y="292511"/>
                  <a:pt x="128640" y="292511"/>
                  <a:pt x="128640" y="292511"/>
                </a:cubicBezTo>
                <a:cubicBezTo>
                  <a:pt x="128640" y="290548"/>
                  <a:pt x="128640" y="290548"/>
                  <a:pt x="128640" y="290548"/>
                </a:cubicBezTo>
                <a:cubicBezTo>
                  <a:pt x="128640" y="288585"/>
                  <a:pt x="128640" y="288585"/>
                  <a:pt x="128640" y="288585"/>
                </a:cubicBezTo>
                <a:cubicBezTo>
                  <a:pt x="130604" y="284658"/>
                  <a:pt x="130604" y="284658"/>
                  <a:pt x="130604" y="284658"/>
                </a:cubicBezTo>
                <a:cubicBezTo>
                  <a:pt x="132569" y="280732"/>
                  <a:pt x="132569" y="280732"/>
                  <a:pt x="132569" y="280732"/>
                </a:cubicBezTo>
                <a:cubicBezTo>
                  <a:pt x="130604" y="278769"/>
                  <a:pt x="130604" y="278769"/>
                  <a:pt x="130604" y="278769"/>
                </a:cubicBezTo>
                <a:cubicBezTo>
                  <a:pt x="134532" y="278769"/>
                  <a:pt x="134532" y="278769"/>
                  <a:pt x="134532" y="278769"/>
                </a:cubicBezTo>
                <a:cubicBezTo>
                  <a:pt x="132569" y="278769"/>
                  <a:pt x="132569" y="278769"/>
                  <a:pt x="132569" y="278769"/>
                </a:cubicBezTo>
                <a:cubicBezTo>
                  <a:pt x="130604" y="276806"/>
                  <a:pt x="130604" y="276806"/>
                  <a:pt x="130604" y="276806"/>
                </a:cubicBezTo>
                <a:cubicBezTo>
                  <a:pt x="132569" y="272879"/>
                  <a:pt x="132569" y="272879"/>
                  <a:pt x="132569" y="272879"/>
                </a:cubicBezTo>
                <a:cubicBezTo>
                  <a:pt x="132569" y="270916"/>
                  <a:pt x="132569" y="270916"/>
                  <a:pt x="132569" y="270916"/>
                </a:cubicBezTo>
                <a:cubicBezTo>
                  <a:pt x="134532" y="268953"/>
                  <a:pt x="134532" y="268953"/>
                  <a:pt x="134532" y="268953"/>
                </a:cubicBezTo>
                <a:cubicBezTo>
                  <a:pt x="138460" y="268953"/>
                  <a:pt x="138460" y="268953"/>
                  <a:pt x="138460" y="268953"/>
                </a:cubicBezTo>
                <a:cubicBezTo>
                  <a:pt x="140424" y="268953"/>
                  <a:pt x="140424" y="268953"/>
                  <a:pt x="140424" y="268953"/>
                </a:cubicBezTo>
                <a:cubicBezTo>
                  <a:pt x="138460" y="266990"/>
                  <a:pt x="138460" y="266990"/>
                  <a:pt x="138460" y="266990"/>
                </a:cubicBezTo>
                <a:cubicBezTo>
                  <a:pt x="138460" y="263064"/>
                  <a:pt x="138460" y="263064"/>
                  <a:pt x="138460" y="263064"/>
                </a:cubicBezTo>
                <a:cubicBezTo>
                  <a:pt x="140424" y="261100"/>
                  <a:pt x="140424" y="261100"/>
                  <a:pt x="140424" y="261100"/>
                </a:cubicBezTo>
                <a:cubicBezTo>
                  <a:pt x="142388" y="259137"/>
                  <a:pt x="142388" y="259137"/>
                  <a:pt x="142388" y="259137"/>
                </a:cubicBezTo>
                <a:cubicBezTo>
                  <a:pt x="144352" y="259137"/>
                  <a:pt x="144352" y="259137"/>
                  <a:pt x="144352" y="259137"/>
                </a:cubicBezTo>
                <a:cubicBezTo>
                  <a:pt x="144352" y="250303"/>
                  <a:pt x="144352" y="250303"/>
                  <a:pt x="144352" y="250303"/>
                </a:cubicBezTo>
                <a:cubicBezTo>
                  <a:pt x="148280" y="250303"/>
                  <a:pt x="148280" y="250303"/>
                  <a:pt x="148280" y="250303"/>
                </a:cubicBezTo>
                <a:cubicBezTo>
                  <a:pt x="152208" y="241469"/>
                  <a:pt x="152208" y="241469"/>
                  <a:pt x="152208" y="241469"/>
                </a:cubicBezTo>
                <a:cubicBezTo>
                  <a:pt x="152208" y="239506"/>
                  <a:pt x="152208" y="239506"/>
                  <a:pt x="152208" y="239506"/>
                </a:cubicBezTo>
                <a:cubicBezTo>
                  <a:pt x="150244" y="239506"/>
                  <a:pt x="150244" y="239506"/>
                  <a:pt x="150244" y="239506"/>
                </a:cubicBezTo>
                <a:cubicBezTo>
                  <a:pt x="148280" y="237542"/>
                  <a:pt x="148280" y="237542"/>
                  <a:pt x="148280" y="237542"/>
                </a:cubicBezTo>
                <a:cubicBezTo>
                  <a:pt x="148280" y="230671"/>
                  <a:pt x="148280" y="230671"/>
                  <a:pt x="148280" y="230671"/>
                </a:cubicBezTo>
                <a:cubicBezTo>
                  <a:pt x="146316" y="226745"/>
                  <a:pt x="146316" y="226745"/>
                  <a:pt x="146316" y="226745"/>
                </a:cubicBezTo>
                <a:cubicBezTo>
                  <a:pt x="148280" y="222819"/>
                  <a:pt x="148280" y="222819"/>
                  <a:pt x="148280" y="222819"/>
                </a:cubicBezTo>
                <a:cubicBezTo>
                  <a:pt x="152208" y="218892"/>
                  <a:pt x="152208" y="218892"/>
                  <a:pt x="152208" y="218892"/>
                </a:cubicBezTo>
                <a:cubicBezTo>
                  <a:pt x="150244" y="216929"/>
                  <a:pt x="150244" y="216929"/>
                  <a:pt x="150244" y="216929"/>
                </a:cubicBezTo>
                <a:cubicBezTo>
                  <a:pt x="150244" y="214966"/>
                  <a:pt x="150244" y="214966"/>
                  <a:pt x="150244" y="214966"/>
                </a:cubicBezTo>
                <a:cubicBezTo>
                  <a:pt x="152208" y="208095"/>
                  <a:pt x="152208" y="208095"/>
                  <a:pt x="152208" y="208095"/>
                </a:cubicBezTo>
                <a:cubicBezTo>
                  <a:pt x="150244" y="206132"/>
                  <a:pt x="150244" y="206132"/>
                  <a:pt x="150244" y="206132"/>
                </a:cubicBezTo>
                <a:cubicBezTo>
                  <a:pt x="148280" y="202205"/>
                  <a:pt x="148280" y="202205"/>
                  <a:pt x="148280" y="202205"/>
                </a:cubicBezTo>
                <a:cubicBezTo>
                  <a:pt x="148280" y="198279"/>
                  <a:pt x="148280" y="198279"/>
                  <a:pt x="148280" y="198279"/>
                </a:cubicBezTo>
                <a:cubicBezTo>
                  <a:pt x="150244" y="198279"/>
                  <a:pt x="150244" y="198279"/>
                  <a:pt x="150244" y="198279"/>
                </a:cubicBezTo>
                <a:cubicBezTo>
                  <a:pt x="150244" y="196316"/>
                  <a:pt x="150244" y="196316"/>
                  <a:pt x="150244" y="196316"/>
                </a:cubicBezTo>
                <a:cubicBezTo>
                  <a:pt x="148280" y="196316"/>
                  <a:pt x="148280" y="196316"/>
                  <a:pt x="148280" y="196316"/>
                </a:cubicBezTo>
                <a:cubicBezTo>
                  <a:pt x="144352" y="194353"/>
                  <a:pt x="144352" y="194353"/>
                  <a:pt x="144352" y="194353"/>
                </a:cubicBezTo>
                <a:cubicBezTo>
                  <a:pt x="144352" y="190427"/>
                  <a:pt x="144352" y="190427"/>
                  <a:pt x="144352" y="190427"/>
                </a:cubicBezTo>
                <a:cubicBezTo>
                  <a:pt x="150244" y="190427"/>
                  <a:pt x="150244" y="190427"/>
                  <a:pt x="150244" y="190427"/>
                </a:cubicBezTo>
                <a:cubicBezTo>
                  <a:pt x="150244" y="186500"/>
                  <a:pt x="150244" y="186500"/>
                  <a:pt x="150244" y="186500"/>
                </a:cubicBezTo>
                <a:cubicBezTo>
                  <a:pt x="152208" y="184537"/>
                  <a:pt x="152208" y="184537"/>
                  <a:pt x="152208" y="184537"/>
                </a:cubicBezTo>
                <a:cubicBezTo>
                  <a:pt x="150244" y="186500"/>
                  <a:pt x="150244" y="186500"/>
                  <a:pt x="150244" y="186500"/>
                </a:cubicBezTo>
                <a:cubicBezTo>
                  <a:pt x="148280" y="186500"/>
                  <a:pt x="148280" y="186500"/>
                  <a:pt x="148280" y="186500"/>
                </a:cubicBezTo>
                <a:cubicBezTo>
                  <a:pt x="146316" y="184537"/>
                  <a:pt x="146316" y="184537"/>
                  <a:pt x="146316" y="184537"/>
                </a:cubicBezTo>
                <a:cubicBezTo>
                  <a:pt x="146316" y="182574"/>
                  <a:pt x="146316" y="182574"/>
                  <a:pt x="146316" y="182574"/>
                </a:cubicBezTo>
                <a:cubicBezTo>
                  <a:pt x="146316" y="180611"/>
                  <a:pt x="146316" y="180611"/>
                  <a:pt x="146316" y="180611"/>
                </a:cubicBezTo>
                <a:cubicBezTo>
                  <a:pt x="146316" y="176684"/>
                  <a:pt x="146316" y="176684"/>
                  <a:pt x="146316" y="176684"/>
                </a:cubicBezTo>
                <a:cubicBezTo>
                  <a:pt x="150244" y="176684"/>
                  <a:pt x="150244" y="176684"/>
                  <a:pt x="150244" y="176684"/>
                </a:cubicBezTo>
                <a:cubicBezTo>
                  <a:pt x="152208" y="178648"/>
                  <a:pt x="152208" y="178648"/>
                  <a:pt x="152208" y="178648"/>
                </a:cubicBezTo>
                <a:cubicBezTo>
                  <a:pt x="154172" y="178648"/>
                  <a:pt x="154172" y="178648"/>
                  <a:pt x="154172" y="178648"/>
                </a:cubicBezTo>
                <a:cubicBezTo>
                  <a:pt x="154172" y="176684"/>
                  <a:pt x="154172" y="176684"/>
                  <a:pt x="154172" y="176684"/>
                </a:cubicBezTo>
                <a:cubicBezTo>
                  <a:pt x="152208" y="169813"/>
                  <a:pt x="152208" y="169813"/>
                  <a:pt x="152208" y="169813"/>
                </a:cubicBezTo>
                <a:lnTo>
                  <a:pt x="152208" y="157053"/>
                </a:lnTo>
                <a:close/>
              </a:path>
            </a:pathLst>
          </a:custGeom>
          <a:solidFill>
            <a:srgbClr val="00A758"/>
          </a:solidFill>
          <a:ln w="9808"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84382287-8598-B36B-BFF1-0D2524EC1DA1}"/>
              </a:ext>
            </a:extLst>
          </p:cNvPr>
          <p:cNvSpPr/>
          <p:nvPr/>
        </p:nvSpPr>
        <p:spPr>
          <a:xfrm>
            <a:off x="2811647" y="2490467"/>
            <a:ext cx="1020287" cy="500606"/>
          </a:xfrm>
          <a:custGeom>
            <a:avLst/>
            <a:gdLst>
              <a:gd name="connsiteX0" fmla="*/ 817015 w 1020287"/>
              <a:gd name="connsiteY0" fmla="*/ 74600 h 500606"/>
              <a:gd name="connsiteX1" fmla="*/ 817015 w 1020287"/>
              <a:gd name="connsiteY1" fmla="*/ 74600 h 500606"/>
              <a:gd name="connsiteX2" fmla="*/ 806213 w 1020287"/>
              <a:gd name="connsiteY2" fmla="*/ 67729 h 500606"/>
              <a:gd name="connsiteX3" fmla="*/ 804249 w 1020287"/>
              <a:gd name="connsiteY3" fmla="*/ 60858 h 500606"/>
              <a:gd name="connsiteX4" fmla="*/ 795412 w 1020287"/>
              <a:gd name="connsiteY4" fmla="*/ 58895 h 500606"/>
              <a:gd name="connsiteX5" fmla="*/ 782645 w 1020287"/>
              <a:gd name="connsiteY5" fmla="*/ 58895 h 500606"/>
              <a:gd name="connsiteX6" fmla="*/ 764970 w 1020287"/>
              <a:gd name="connsiteY6" fmla="*/ 60858 h 500606"/>
              <a:gd name="connsiteX7" fmla="*/ 763006 w 1020287"/>
              <a:gd name="connsiteY7" fmla="*/ 60858 h 500606"/>
              <a:gd name="connsiteX8" fmla="*/ 761042 w 1020287"/>
              <a:gd name="connsiteY8" fmla="*/ 58895 h 500606"/>
              <a:gd name="connsiteX9" fmla="*/ 754168 w 1020287"/>
              <a:gd name="connsiteY9" fmla="*/ 60858 h 500606"/>
              <a:gd name="connsiteX10" fmla="*/ 754168 w 1020287"/>
              <a:gd name="connsiteY10" fmla="*/ 62821 h 500606"/>
              <a:gd name="connsiteX11" fmla="*/ 752204 w 1020287"/>
              <a:gd name="connsiteY11" fmla="*/ 60858 h 500606"/>
              <a:gd name="connsiteX12" fmla="*/ 750240 w 1020287"/>
              <a:gd name="connsiteY12" fmla="*/ 58895 h 500606"/>
              <a:gd name="connsiteX13" fmla="*/ 743366 w 1020287"/>
              <a:gd name="connsiteY13" fmla="*/ 60858 h 500606"/>
              <a:gd name="connsiteX14" fmla="*/ 741402 w 1020287"/>
              <a:gd name="connsiteY14" fmla="*/ 60858 h 500606"/>
              <a:gd name="connsiteX15" fmla="*/ 737474 w 1020287"/>
              <a:gd name="connsiteY15" fmla="*/ 58895 h 500606"/>
              <a:gd name="connsiteX16" fmla="*/ 733546 w 1020287"/>
              <a:gd name="connsiteY16" fmla="*/ 58895 h 500606"/>
              <a:gd name="connsiteX17" fmla="*/ 729618 w 1020287"/>
              <a:gd name="connsiteY17" fmla="*/ 67729 h 500606"/>
              <a:gd name="connsiteX18" fmla="*/ 727654 w 1020287"/>
              <a:gd name="connsiteY18" fmla="*/ 67729 h 500606"/>
              <a:gd name="connsiteX19" fmla="*/ 716852 w 1020287"/>
              <a:gd name="connsiteY19" fmla="*/ 74600 h 500606"/>
              <a:gd name="connsiteX20" fmla="*/ 714888 w 1020287"/>
              <a:gd name="connsiteY20" fmla="*/ 74600 h 500606"/>
              <a:gd name="connsiteX21" fmla="*/ 714888 w 1020287"/>
              <a:gd name="connsiteY21" fmla="*/ 72637 h 500606"/>
              <a:gd name="connsiteX22" fmla="*/ 702123 w 1020287"/>
              <a:gd name="connsiteY22" fmla="*/ 65766 h 500606"/>
              <a:gd name="connsiteX23" fmla="*/ 702123 w 1020287"/>
              <a:gd name="connsiteY23" fmla="*/ 63803 h 500606"/>
              <a:gd name="connsiteX24" fmla="*/ 700158 w 1020287"/>
              <a:gd name="connsiteY24" fmla="*/ 61839 h 500606"/>
              <a:gd name="connsiteX25" fmla="*/ 665789 w 1020287"/>
              <a:gd name="connsiteY25" fmla="*/ 47116 h 500606"/>
              <a:gd name="connsiteX26" fmla="*/ 661861 w 1020287"/>
              <a:gd name="connsiteY26" fmla="*/ 36318 h 500606"/>
              <a:gd name="connsiteX27" fmla="*/ 299507 w 1020287"/>
              <a:gd name="connsiteY27" fmla="*/ 21595 h 500606"/>
              <a:gd name="connsiteX28" fmla="*/ 25531 w 1020287"/>
              <a:gd name="connsiteY28" fmla="*/ 0 h 500606"/>
              <a:gd name="connsiteX29" fmla="*/ 0 w 1020287"/>
              <a:gd name="connsiteY29" fmla="*/ 314106 h 500606"/>
              <a:gd name="connsiteX30" fmla="*/ 234695 w 1020287"/>
              <a:gd name="connsiteY30" fmla="*/ 333737 h 500606"/>
              <a:gd name="connsiteX31" fmla="*/ 236659 w 1020287"/>
              <a:gd name="connsiteY31" fmla="*/ 335700 h 500606"/>
              <a:gd name="connsiteX32" fmla="*/ 227821 w 1020287"/>
              <a:gd name="connsiteY32" fmla="*/ 479011 h 500606"/>
              <a:gd name="connsiteX33" fmla="*/ 381012 w 1020287"/>
              <a:gd name="connsiteY33" fmla="*/ 485882 h 500606"/>
              <a:gd name="connsiteX34" fmla="*/ 648113 w 1020287"/>
              <a:gd name="connsiteY34" fmla="*/ 496680 h 500606"/>
              <a:gd name="connsiteX35" fmla="*/ 852367 w 1020287"/>
              <a:gd name="connsiteY35" fmla="*/ 500606 h 500606"/>
              <a:gd name="connsiteX36" fmla="*/ 1020287 w 1020287"/>
              <a:gd name="connsiteY36" fmla="*/ 500606 h 500606"/>
              <a:gd name="connsiteX37" fmla="*/ 1011449 w 1020287"/>
              <a:gd name="connsiteY37" fmla="*/ 489809 h 500606"/>
              <a:gd name="connsiteX38" fmla="*/ 1009485 w 1020287"/>
              <a:gd name="connsiteY38" fmla="*/ 482938 h 500606"/>
              <a:gd name="connsiteX39" fmla="*/ 1002611 w 1020287"/>
              <a:gd name="connsiteY39" fmla="*/ 479011 h 500606"/>
              <a:gd name="connsiteX40" fmla="*/ 995737 w 1020287"/>
              <a:gd name="connsiteY40" fmla="*/ 470177 h 500606"/>
              <a:gd name="connsiteX41" fmla="*/ 988863 w 1020287"/>
              <a:gd name="connsiteY41" fmla="*/ 470177 h 500606"/>
              <a:gd name="connsiteX42" fmla="*/ 986899 w 1020287"/>
              <a:gd name="connsiteY42" fmla="*/ 468214 h 500606"/>
              <a:gd name="connsiteX43" fmla="*/ 986899 w 1020287"/>
              <a:gd name="connsiteY43" fmla="*/ 466251 h 500606"/>
              <a:gd name="connsiteX44" fmla="*/ 990827 w 1020287"/>
              <a:gd name="connsiteY44" fmla="*/ 462324 h 500606"/>
              <a:gd name="connsiteX45" fmla="*/ 981990 w 1020287"/>
              <a:gd name="connsiteY45" fmla="*/ 440730 h 500606"/>
              <a:gd name="connsiteX46" fmla="*/ 981990 w 1020287"/>
              <a:gd name="connsiteY46" fmla="*/ 438766 h 500606"/>
              <a:gd name="connsiteX47" fmla="*/ 981990 w 1020287"/>
              <a:gd name="connsiteY47" fmla="*/ 436803 h 500606"/>
              <a:gd name="connsiteX48" fmla="*/ 975116 w 1020287"/>
              <a:gd name="connsiteY48" fmla="*/ 434840 h 500606"/>
              <a:gd name="connsiteX49" fmla="*/ 973151 w 1020287"/>
              <a:gd name="connsiteY49" fmla="*/ 432877 h 500606"/>
              <a:gd name="connsiteX50" fmla="*/ 973151 w 1020287"/>
              <a:gd name="connsiteY50" fmla="*/ 426006 h 500606"/>
              <a:gd name="connsiteX51" fmla="*/ 973151 w 1020287"/>
              <a:gd name="connsiteY51" fmla="*/ 424043 h 500606"/>
              <a:gd name="connsiteX52" fmla="*/ 973151 w 1020287"/>
              <a:gd name="connsiteY52" fmla="*/ 417172 h 500606"/>
              <a:gd name="connsiteX53" fmla="*/ 960386 w 1020287"/>
              <a:gd name="connsiteY53" fmla="*/ 404411 h 500606"/>
              <a:gd name="connsiteX54" fmla="*/ 958422 w 1020287"/>
              <a:gd name="connsiteY54" fmla="*/ 402448 h 500606"/>
              <a:gd name="connsiteX55" fmla="*/ 965296 w 1020287"/>
              <a:gd name="connsiteY55" fmla="*/ 373982 h 500606"/>
              <a:gd name="connsiteX56" fmla="*/ 965296 w 1020287"/>
              <a:gd name="connsiteY56" fmla="*/ 363185 h 500606"/>
              <a:gd name="connsiteX57" fmla="*/ 958422 w 1020287"/>
              <a:gd name="connsiteY57" fmla="*/ 350424 h 500606"/>
              <a:gd name="connsiteX58" fmla="*/ 958422 w 1020287"/>
              <a:gd name="connsiteY58" fmla="*/ 348461 h 500606"/>
              <a:gd name="connsiteX59" fmla="*/ 962350 w 1020287"/>
              <a:gd name="connsiteY59" fmla="*/ 341590 h 500606"/>
              <a:gd name="connsiteX60" fmla="*/ 958422 w 1020287"/>
              <a:gd name="connsiteY60" fmla="*/ 332756 h 500606"/>
              <a:gd name="connsiteX61" fmla="*/ 960386 w 1020287"/>
              <a:gd name="connsiteY61" fmla="*/ 330793 h 500606"/>
              <a:gd name="connsiteX62" fmla="*/ 956458 w 1020287"/>
              <a:gd name="connsiteY62" fmla="*/ 328829 h 500606"/>
              <a:gd name="connsiteX63" fmla="*/ 954494 w 1020287"/>
              <a:gd name="connsiteY63" fmla="*/ 326866 h 500606"/>
              <a:gd name="connsiteX64" fmla="*/ 952530 w 1020287"/>
              <a:gd name="connsiteY64" fmla="*/ 312142 h 500606"/>
              <a:gd name="connsiteX65" fmla="*/ 954494 w 1020287"/>
              <a:gd name="connsiteY65" fmla="*/ 310179 h 500606"/>
              <a:gd name="connsiteX66" fmla="*/ 956458 w 1020287"/>
              <a:gd name="connsiteY66" fmla="*/ 308216 h 500606"/>
              <a:gd name="connsiteX67" fmla="*/ 952530 w 1020287"/>
              <a:gd name="connsiteY67" fmla="*/ 306253 h 500606"/>
              <a:gd name="connsiteX68" fmla="*/ 952530 w 1020287"/>
              <a:gd name="connsiteY68" fmla="*/ 304290 h 500606"/>
              <a:gd name="connsiteX69" fmla="*/ 952530 w 1020287"/>
              <a:gd name="connsiteY69" fmla="*/ 289566 h 500606"/>
              <a:gd name="connsiteX70" fmla="*/ 945656 w 1020287"/>
              <a:gd name="connsiteY70" fmla="*/ 287603 h 500606"/>
              <a:gd name="connsiteX71" fmla="*/ 943692 w 1020287"/>
              <a:gd name="connsiteY71" fmla="*/ 283677 h 500606"/>
              <a:gd name="connsiteX72" fmla="*/ 945656 w 1020287"/>
              <a:gd name="connsiteY72" fmla="*/ 279750 h 500606"/>
              <a:gd name="connsiteX73" fmla="*/ 941728 w 1020287"/>
              <a:gd name="connsiteY73" fmla="*/ 279750 h 500606"/>
              <a:gd name="connsiteX74" fmla="*/ 937800 w 1020287"/>
              <a:gd name="connsiteY74" fmla="*/ 279750 h 500606"/>
              <a:gd name="connsiteX75" fmla="*/ 935836 w 1020287"/>
              <a:gd name="connsiteY75" fmla="*/ 275824 h 500606"/>
              <a:gd name="connsiteX76" fmla="*/ 935836 w 1020287"/>
              <a:gd name="connsiteY76" fmla="*/ 271898 h 500606"/>
              <a:gd name="connsiteX77" fmla="*/ 933872 w 1020287"/>
              <a:gd name="connsiteY77" fmla="*/ 269935 h 500606"/>
              <a:gd name="connsiteX78" fmla="*/ 933872 w 1020287"/>
              <a:gd name="connsiteY78" fmla="*/ 267971 h 500606"/>
              <a:gd name="connsiteX79" fmla="*/ 933872 w 1020287"/>
              <a:gd name="connsiteY79" fmla="*/ 259137 h 500606"/>
              <a:gd name="connsiteX80" fmla="*/ 931908 w 1020287"/>
              <a:gd name="connsiteY80" fmla="*/ 255211 h 500606"/>
              <a:gd name="connsiteX81" fmla="*/ 931908 w 1020287"/>
              <a:gd name="connsiteY81" fmla="*/ 251285 h 500606"/>
              <a:gd name="connsiteX82" fmla="*/ 935836 w 1020287"/>
              <a:gd name="connsiteY82" fmla="*/ 249321 h 500606"/>
              <a:gd name="connsiteX83" fmla="*/ 933872 w 1020287"/>
              <a:gd name="connsiteY83" fmla="*/ 245395 h 500606"/>
              <a:gd name="connsiteX84" fmla="*/ 933872 w 1020287"/>
              <a:gd name="connsiteY84" fmla="*/ 243432 h 500606"/>
              <a:gd name="connsiteX85" fmla="*/ 935836 w 1020287"/>
              <a:gd name="connsiteY85" fmla="*/ 236561 h 500606"/>
              <a:gd name="connsiteX86" fmla="*/ 926998 w 1020287"/>
              <a:gd name="connsiteY86" fmla="*/ 223800 h 500606"/>
              <a:gd name="connsiteX87" fmla="*/ 926998 w 1020287"/>
              <a:gd name="connsiteY87" fmla="*/ 221837 h 500606"/>
              <a:gd name="connsiteX88" fmla="*/ 928962 w 1020287"/>
              <a:gd name="connsiteY88" fmla="*/ 211040 h 500606"/>
              <a:gd name="connsiteX89" fmla="*/ 920124 w 1020287"/>
              <a:gd name="connsiteY89" fmla="*/ 207113 h 500606"/>
              <a:gd name="connsiteX90" fmla="*/ 918160 w 1020287"/>
              <a:gd name="connsiteY90" fmla="*/ 205150 h 500606"/>
              <a:gd name="connsiteX91" fmla="*/ 918160 w 1020287"/>
              <a:gd name="connsiteY91" fmla="*/ 203187 h 500606"/>
              <a:gd name="connsiteX92" fmla="*/ 916196 w 1020287"/>
              <a:gd name="connsiteY92" fmla="*/ 201224 h 500606"/>
              <a:gd name="connsiteX93" fmla="*/ 914232 w 1020287"/>
              <a:gd name="connsiteY93" fmla="*/ 199261 h 500606"/>
              <a:gd name="connsiteX94" fmla="*/ 912268 w 1020287"/>
              <a:gd name="connsiteY94" fmla="*/ 188463 h 500606"/>
              <a:gd name="connsiteX95" fmla="*/ 905394 w 1020287"/>
              <a:gd name="connsiteY95" fmla="*/ 179629 h 500606"/>
              <a:gd name="connsiteX96" fmla="*/ 903430 w 1020287"/>
              <a:gd name="connsiteY96" fmla="*/ 179629 h 500606"/>
              <a:gd name="connsiteX97" fmla="*/ 903430 w 1020287"/>
              <a:gd name="connsiteY97" fmla="*/ 172758 h 500606"/>
              <a:gd name="connsiteX98" fmla="*/ 903430 w 1020287"/>
              <a:gd name="connsiteY98" fmla="*/ 170795 h 500606"/>
              <a:gd name="connsiteX99" fmla="*/ 907358 w 1020287"/>
              <a:gd name="connsiteY99" fmla="*/ 168832 h 500606"/>
              <a:gd name="connsiteX100" fmla="*/ 907358 w 1020287"/>
              <a:gd name="connsiteY100" fmla="*/ 164905 h 500606"/>
              <a:gd name="connsiteX101" fmla="*/ 896556 w 1020287"/>
              <a:gd name="connsiteY101" fmla="*/ 152145 h 500606"/>
              <a:gd name="connsiteX102" fmla="*/ 898520 w 1020287"/>
              <a:gd name="connsiteY102" fmla="*/ 132513 h 500606"/>
              <a:gd name="connsiteX103" fmla="*/ 896556 w 1020287"/>
              <a:gd name="connsiteY103" fmla="*/ 130550 h 500606"/>
              <a:gd name="connsiteX104" fmla="*/ 889682 w 1020287"/>
              <a:gd name="connsiteY104" fmla="*/ 130550 h 500606"/>
              <a:gd name="connsiteX105" fmla="*/ 887718 w 1020287"/>
              <a:gd name="connsiteY105" fmla="*/ 130550 h 500606"/>
              <a:gd name="connsiteX106" fmla="*/ 883791 w 1020287"/>
              <a:gd name="connsiteY106" fmla="*/ 126624 h 500606"/>
              <a:gd name="connsiteX107" fmla="*/ 881826 w 1020287"/>
              <a:gd name="connsiteY107" fmla="*/ 126624 h 500606"/>
              <a:gd name="connsiteX108" fmla="*/ 874952 w 1020287"/>
              <a:gd name="connsiteY108" fmla="*/ 126624 h 500606"/>
              <a:gd name="connsiteX109" fmla="*/ 872989 w 1020287"/>
              <a:gd name="connsiteY109" fmla="*/ 124661 h 500606"/>
              <a:gd name="connsiteX110" fmla="*/ 872989 w 1020287"/>
              <a:gd name="connsiteY110" fmla="*/ 120734 h 500606"/>
              <a:gd name="connsiteX111" fmla="*/ 862187 w 1020287"/>
              <a:gd name="connsiteY111" fmla="*/ 109937 h 500606"/>
              <a:gd name="connsiteX112" fmla="*/ 862187 w 1020287"/>
              <a:gd name="connsiteY112" fmla="*/ 107974 h 500606"/>
              <a:gd name="connsiteX113" fmla="*/ 864151 w 1020287"/>
              <a:gd name="connsiteY113" fmla="*/ 104047 h 500606"/>
              <a:gd name="connsiteX114" fmla="*/ 855313 w 1020287"/>
              <a:gd name="connsiteY114" fmla="*/ 104047 h 500606"/>
              <a:gd name="connsiteX115" fmla="*/ 853349 w 1020287"/>
              <a:gd name="connsiteY115" fmla="*/ 102084 h 500606"/>
              <a:gd name="connsiteX116" fmla="*/ 851385 w 1020287"/>
              <a:gd name="connsiteY116" fmla="*/ 98158 h 500606"/>
              <a:gd name="connsiteX117" fmla="*/ 847457 w 1020287"/>
              <a:gd name="connsiteY117" fmla="*/ 94232 h 500606"/>
              <a:gd name="connsiteX118" fmla="*/ 836655 w 1020287"/>
              <a:gd name="connsiteY118" fmla="*/ 96195 h 500606"/>
              <a:gd name="connsiteX119" fmla="*/ 834691 w 1020287"/>
              <a:gd name="connsiteY119" fmla="*/ 96195 h 500606"/>
              <a:gd name="connsiteX120" fmla="*/ 834691 w 1020287"/>
              <a:gd name="connsiteY120" fmla="*/ 94232 h 500606"/>
              <a:gd name="connsiteX121" fmla="*/ 834691 w 1020287"/>
              <a:gd name="connsiteY121" fmla="*/ 90305 h 500606"/>
              <a:gd name="connsiteX122" fmla="*/ 817015 w 1020287"/>
              <a:gd name="connsiteY122" fmla="*/ 74600 h 500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020287" h="500606">
                <a:moveTo>
                  <a:pt x="817015" y="74600"/>
                </a:moveTo>
                <a:lnTo>
                  <a:pt x="817015" y="74600"/>
                </a:lnTo>
                <a:cubicBezTo>
                  <a:pt x="806213" y="67729"/>
                  <a:pt x="806213" y="67729"/>
                  <a:pt x="806213" y="67729"/>
                </a:cubicBezTo>
                <a:cubicBezTo>
                  <a:pt x="804249" y="60858"/>
                  <a:pt x="804249" y="60858"/>
                  <a:pt x="804249" y="60858"/>
                </a:cubicBezTo>
                <a:cubicBezTo>
                  <a:pt x="795412" y="58895"/>
                  <a:pt x="795412" y="58895"/>
                  <a:pt x="795412" y="58895"/>
                </a:cubicBezTo>
                <a:cubicBezTo>
                  <a:pt x="782645" y="58895"/>
                  <a:pt x="782645" y="58895"/>
                  <a:pt x="782645" y="58895"/>
                </a:cubicBezTo>
                <a:cubicBezTo>
                  <a:pt x="764970" y="60858"/>
                  <a:pt x="764970" y="60858"/>
                  <a:pt x="764970" y="60858"/>
                </a:cubicBezTo>
                <a:cubicBezTo>
                  <a:pt x="764970" y="60858"/>
                  <a:pt x="764970" y="60858"/>
                  <a:pt x="763006" y="60858"/>
                </a:cubicBezTo>
                <a:cubicBezTo>
                  <a:pt x="761042" y="58895"/>
                  <a:pt x="761042" y="58895"/>
                  <a:pt x="761042" y="58895"/>
                </a:cubicBezTo>
                <a:cubicBezTo>
                  <a:pt x="754168" y="60858"/>
                  <a:pt x="754168" y="60858"/>
                  <a:pt x="754168" y="60858"/>
                </a:cubicBezTo>
                <a:cubicBezTo>
                  <a:pt x="754168" y="62821"/>
                  <a:pt x="754168" y="62821"/>
                  <a:pt x="754168" y="62821"/>
                </a:cubicBezTo>
                <a:cubicBezTo>
                  <a:pt x="754168" y="62821"/>
                  <a:pt x="752204" y="62821"/>
                  <a:pt x="752204" y="60858"/>
                </a:cubicBezTo>
                <a:cubicBezTo>
                  <a:pt x="750240" y="58895"/>
                  <a:pt x="750240" y="58895"/>
                  <a:pt x="750240" y="58895"/>
                </a:cubicBezTo>
                <a:cubicBezTo>
                  <a:pt x="743366" y="60858"/>
                  <a:pt x="743366" y="60858"/>
                  <a:pt x="743366" y="60858"/>
                </a:cubicBezTo>
                <a:lnTo>
                  <a:pt x="741402" y="60858"/>
                </a:lnTo>
                <a:cubicBezTo>
                  <a:pt x="737474" y="58895"/>
                  <a:pt x="737474" y="58895"/>
                  <a:pt x="737474" y="58895"/>
                </a:cubicBezTo>
                <a:cubicBezTo>
                  <a:pt x="733546" y="58895"/>
                  <a:pt x="733546" y="58895"/>
                  <a:pt x="733546" y="58895"/>
                </a:cubicBezTo>
                <a:cubicBezTo>
                  <a:pt x="729618" y="67729"/>
                  <a:pt x="729618" y="67729"/>
                  <a:pt x="729618" y="67729"/>
                </a:cubicBezTo>
                <a:cubicBezTo>
                  <a:pt x="729618" y="67729"/>
                  <a:pt x="729618" y="67729"/>
                  <a:pt x="727654" y="67729"/>
                </a:cubicBezTo>
                <a:cubicBezTo>
                  <a:pt x="716852" y="74600"/>
                  <a:pt x="716852" y="74600"/>
                  <a:pt x="716852" y="74600"/>
                </a:cubicBezTo>
                <a:cubicBezTo>
                  <a:pt x="716852" y="74600"/>
                  <a:pt x="716852" y="74600"/>
                  <a:pt x="714888" y="74600"/>
                </a:cubicBezTo>
                <a:cubicBezTo>
                  <a:pt x="714888" y="74600"/>
                  <a:pt x="714888" y="74600"/>
                  <a:pt x="714888" y="72637"/>
                </a:cubicBezTo>
                <a:cubicBezTo>
                  <a:pt x="702123" y="65766"/>
                  <a:pt x="702123" y="65766"/>
                  <a:pt x="702123" y="65766"/>
                </a:cubicBezTo>
                <a:lnTo>
                  <a:pt x="702123" y="63803"/>
                </a:lnTo>
                <a:cubicBezTo>
                  <a:pt x="700158" y="61839"/>
                  <a:pt x="700158" y="61839"/>
                  <a:pt x="700158" y="61839"/>
                </a:cubicBezTo>
                <a:cubicBezTo>
                  <a:pt x="665789" y="47116"/>
                  <a:pt x="665789" y="47116"/>
                  <a:pt x="665789" y="47116"/>
                </a:cubicBezTo>
                <a:cubicBezTo>
                  <a:pt x="661861" y="36318"/>
                  <a:pt x="661861" y="36318"/>
                  <a:pt x="661861" y="36318"/>
                </a:cubicBezTo>
                <a:cubicBezTo>
                  <a:pt x="299507" y="21595"/>
                  <a:pt x="299507" y="21595"/>
                  <a:pt x="299507" y="21595"/>
                </a:cubicBezTo>
                <a:cubicBezTo>
                  <a:pt x="25531" y="0"/>
                  <a:pt x="25531" y="0"/>
                  <a:pt x="25531" y="0"/>
                </a:cubicBezTo>
                <a:cubicBezTo>
                  <a:pt x="0" y="314106"/>
                  <a:pt x="0" y="314106"/>
                  <a:pt x="0" y="314106"/>
                </a:cubicBezTo>
                <a:cubicBezTo>
                  <a:pt x="234695" y="333737"/>
                  <a:pt x="234695" y="333737"/>
                  <a:pt x="234695" y="333737"/>
                </a:cubicBezTo>
                <a:cubicBezTo>
                  <a:pt x="236659" y="333737"/>
                  <a:pt x="236659" y="333737"/>
                  <a:pt x="236659" y="335700"/>
                </a:cubicBezTo>
                <a:cubicBezTo>
                  <a:pt x="227821" y="479011"/>
                  <a:pt x="227821" y="479011"/>
                  <a:pt x="227821" y="479011"/>
                </a:cubicBezTo>
                <a:cubicBezTo>
                  <a:pt x="381012" y="485882"/>
                  <a:pt x="381012" y="485882"/>
                  <a:pt x="381012" y="485882"/>
                </a:cubicBezTo>
                <a:cubicBezTo>
                  <a:pt x="648113" y="496680"/>
                  <a:pt x="648113" y="496680"/>
                  <a:pt x="648113" y="496680"/>
                </a:cubicBezTo>
                <a:cubicBezTo>
                  <a:pt x="852367" y="500606"/>
                  <a:pt x="852367" y="500606"/>
                  <a:pt x="852367" y="500606"/>
                </a:cubicBezTo>
                <a:cubicBezTo>
                  <a:pt x="1020287" y="500606"/>
                  <a:pt x="1020287" y="500606"/>
                  <a:pt x="1020287" y="500606"/>
                </a:cubicBezTo>
                <a:cubicBezTo>
                  <a:pt x="1011449" y="489809"/>
                  <a:pt x="1011449" y="489809"/>
                  <a:pt x="1011449" y="489809"/>
                </a:cubicBezTo>
                <a:cubicBezTo>
                  <a:pt x="1009485" y="482938"/>
                  <a:pt x="1009485" y="482938"/>
                  <a:pt x="1009485" y="482938"/>
                </a:cubicBezTo>
                <a:cubicBezTo>
                  <a:pt x="1002611" y="479011"/>
                  <a:pt x="1002611" y="479011"/>
                  <a:pt x="1002611" y="479011"/>
                </a:cubicBezTo>
                <a:cubicBezTo>
                  <a:pt x="995737" y="470177"/>
                  <a:pt x="995737" y="470177"/>
                  <a:pt x="995737" y="470177"/>
                </a:cubicBezTo>
                <a:cubicBezTo>
                  <a:pt x="988863" y="470177"/>
                  <a:pt x="988863" y="470177"/>
                  <a:pt x="988863" y="470177"/>
                </a:cubicBezTo>
                <a:cubicBezTo>
                  <a:pt x="988863" y="470177"/>
                  <a:pt x="988863" y="470177"/>
                  <a:pt x="986899" y="468214"/>
                </a:cubicBezTo>
                <a:lnTo>
                  <a:pt x="986899" y="466251"/>
                </a:lnTo>
                <a:cubicBezTo>
                  <a:pt x="990827" y="462324"/>
                  <a:pt x="990827" y="462324"/>
                  <a:pt x="990827" y="462324"/>
                </a:cubicBezTo>
                <a:cubicBezTo>
                  <a:pt x="981990" y="440730"/>
                  <a:pt x="981990" y="440730"/>
                  <a:pt x="981990" y="440730"/>
                </a:cubicBezTo>
                <a:cubicBezTo>
                  <a:pt x="981990" y="440730"/>
                  <a:pt x="981990" y="440730"/>
                  <a:pt x="981990" y="438766"/>
                </a:cubicBezTo>
                <a:cubicBezTo>
                  <a:pt x="981990" y="436803"/>
                  <a:pt x="981990" y="436803"/>
                  <a:pt x="981990" y="436803"/>
                </a:cubicBezTo>
                <a:cubicBezTo>
                  <a:pt x="975116" y="434840"/>
                  <a:pt x="975116" y="434840"/>
                  <a:pt x="975116" y="434840"/>
                </a:cubicBezTo>
                <a:cubicBezTo>
                  <a:pt x="975116" y="434840"/>
                  <a:pt x="975116" y="434840"/>
                  <a:pt x="973151" y="432877"/>
                </a:cubicBezTo>
                <a:cubicBezTo>
                  <a:pt x="973151" y="426006"/>
                  <a:pt x="973151" y="426006"/>
                  <a:pt x="973151" y="426006"/>
                </a:cubicBezTo>
                <a:cubicBezTo>
                  <a:pt x="973151" y="424043"/>
                  <a:pt x="973151" y="424043"/>
                  <a:pt x="973151" y="424043"/>
                </a:cubicBezTo>
                <a:cubicBezTo>
                  <a:pt x="973151" y="417172"/>
                  <a:pt x="973151" y="417172"/>
                  <a:pt x="973151" y="417172"/>
                </a:cubicBezTo>
                <a:cubicBezTo>
                  <a:pt x="960386" y="404411"/>
                  <a:pt x="960386" y="404411"/>
                  <a:pt x="960386" y="404411"/>
                </a:cubicBezTo>
                <a:cubicBezTo>
                  <a:pt x="958422" y="402448"/>
                  <a:pt x="958422" y="402448"/>
                  <a:pt x="958422" y="402448"/>
                </a:cubicBezTo>
                <a:cubicBezTo>
                  <a:pt x="965296" y="373982"/>
                  <a:pt x="965296" y="373982"/>
                  <a:pt x="965296" y="373982"/>
                </a:cubicBezTo>
                <a:cubicBezTo>
                  <a:pt x="965296" y="363185"/>
                  <a:pt x="965296" y="363185"/>
                  <a:pt x="965296" y="363185"/>
                </a:cubicBezTo>
                <a:cubicBezTo>
                  <a:pt x="958422" y="350424"/>
                  <a:pt x="958422" y="350424"/>
                  <a:pt x="958422" y="350424"/>
                </a:cubicBezTo>
                <a:cubicBezTo>
                  <a:pt x="958422" y="348461"/>
                  <a:pt x="958422" y="348461"/>
                  <a:pt x="958422" y="348461"/>
                </a:cubicBezTo>
                <a:cubicBezTo>
                  <a:pt x="962350" y="341590"/>
                  <a:pt x="962350" y="341590"/>
                  <a:pt x="962350" y="341590"/>
                </a:cubicBezTo>
                <a:cubicBezTo>
                  <a:pt x="958422" y="332756"/>
                  <a:pt x="958422" y="332756"/>
                  <a:pt x="958422" y="332756"/>
                </a:cubicBezTo>
                <a:cubicBezTo>
                  <a:pt x="958422" y="332756"/>
                  <a:pt x="958422" y="332756"/>
                  <a:pt x="960386" y="330793"/>
                </a:cubicBezTo>
                <a:cubicBezTo>
                  <a:pt x="956458" y="328829"/>
                  <a:pt x="956458" y="328829"/>
                  <a:pt x="956458" y="328829"/>
                </a:cubicBezTo>
                <a:cubicBezTo>
                  <a:pt x="956458" y="328829"/>
                  <a:pt x="954494" y="328829"/>
                  <a:pt x="954494" y="326866"/>
                </a:cubicBezTo>
                <a:cubicBezTo>
                  <a:pt x="952530" y="312142"/>
                  <a:pt x="952530" y="312142"/>
                  <a:pt x="952530" y="312142"/>
                </a:cubicBezTo>
                <a:cubicBezTo>
                  <a:pt x="952530" y="310179"/>
                  <a:pt x="954494" y="310179"/>
                  <a:pt x="954494" y="310179"/>
                </a:cubicBezTo>
                <a:cubicBezTo>
                  <a:pt x="956458" y="308216"/>
                  <a:pt x="956458" y="308216"/>
                  <a:pt x="956458" y="308216"/>
                </a:cubicBezTo>
                <a:cubicBezTo>
                  <a:pt x="952530" y="306253"/>
                  <a:pt x="952530" y="306253"/>
                  <a:pt x="952530" y="306253"/>
                </a:cubicBezTo>
                <a:cubicBezTo>
                  <a:pt x="952530" y="304290"/>
                  <a:pt x="952530" y="304290"/>
                  <a:pt x="952530" y="304290"/>
                </a:cubicBezTo>
                <a:cubicBezTo>
                  <a:pt x="952530" y="289566"/>
                  <a:pt x="952530" y="289566"/>
                  <a:pt x="952530" y="289566"/>
                </a:cubicBezTo>
                <a:cubicBezTo>
                  <a:pt x="945656" y="287603"/>
                  <a:pt x="945656" y="287603"/>
                  <a:pt x="945656" y="287603"/>
                </a:cubicBezTo>
                <a:cubicBezTo>
                  <a:pt x="943692" y="285640"/>
                  <a:pt x="943692" y="285640"/>
                  <a:pt x="943692" y="283677"/>
                </a:cubicBezTo>
                <a:cubicBezTo>
                  <a:pt x="945656" y="279750"/>
                  <a:pt x="945656" y="279750"/>
                  <a:pt x="945656" y="279750"/>
                </a:cubicBezTo>
                <a:cubicBezTo>
                  <a:pt x="941728" y="279750"/>
                  <a:pt x="941728" y="279750"/>
                  <a:pt x="941728" y="279750"/>
                </a:cubicBezTo>
                <a:cubicBezTo>
                  <a:pt x="937800" y="279750"/>
                  <a:pt x="937800" y="279750"/>
                  <a:pt x="937800" y="279750"/>
                </a:cubicBezTo>
                <a:cubicBezTo>
                  <a:pt x="935836" y="277787"/>
                  <a:pt x="935836" y="277787"/>
                  <a:pt x="935836" y="275824"/>
                </a:cubicBezTo>
                <a:cubicBezTo>
                  <a:pt x="935836" y="271898"/>
                  <a:pt x="935836" y="271898"/>
                  <a:pt x="935836" y="271898"/>
                </a:cubicBezTo>
                <a:cubicBezTo>
                  <a:pt x="933872" y="269935"/>
                  <a:pt x="933872" y="269935"/>
                  <a:pt x="933872" y="269935"/>
                </a:cubicBezTo>
                <a:cubicBezTo>
                  <a:pt x="933872" y="267971"/>
                  <a:pt x="933872" y="267971"/>
                  <a:pt x="933872" y="267971"/>
                </a:cubicBezTo>
                <a:cubicBezTo>
                  <a:pt x="933872" y="259137"/>
                  <a:pt x="933872" y="259137"/>
                  <a:pt x="933872" y="259137"/>
                </a:cubicBezTo>
                <a:cubicBezTo>
                  <a:pt x="931908" y="255211"/>
                  <a:pt x="931908" y="255211"/>
                  <a:pt x="931908" y="255211"/>
                </a:cubicBezTo>
                <a:cubicBezTo>
                  <a:pt x="931908" y="253248"/>
                  <a:pt x="931908" y="253248"/>
                  <a:pt x="931908" y="251285"/>
                </a:cubicBezTo>
                <a:cubicBezTo>
                  <a:pt x="935836" y="249321"/>
                  <a:pt x="935836" y="249321"/>
                  <a:pt x="935836" y="249321"/>
                </a:cubicBezTo>
                <a:cubicBezTo>
                  <a:pt x="933872" y="245395"/>
                  <a:pt x="933872" y="245395"/>
                  <a:pt x="933872" y="245395"/>
                </a:cubicBezTo>
                <a:lnTo>
                  <a:pt x="933872" y="243432"/>
                </a:lnTo>
                <a:cubicBezTo>
                  <a:pt x="935836" y="236561"/>
                  <a:pt x="935836" y="236561"/>
                  <a:pt x="935836" y="236561"/>
                </a:cubicBezTo>
                <a:cubicBezTo>
                  <a:pt x="926998" y="223800"/>
                  <a:pt x="926998" y="223800"/>
                  <a:pt x="926998" y="223800"/>
                </a:cubicBezTo>
                <a:lnTo>
                  <a:pt x="926998" y="221837"/>
                </a:lnTo>
                <a:cubicBezTo>
                  <a:pt x="928962" y="211040"/>
                  <a:pt x="928962" y="211040"/>
                  <a:pt x="928962" y="211040"/>
                </a:cubicBezTo>
                <a:cubicBezTo>
                  <a:pt x="920124" y="207113"/>
                  <a:pt x="920124" y="207113"/>
                  <a:pt x="920124" y="207113"/>
                </a:cubicBezTo>
                <a:cubicBezTo>
                  <a:pt x="918160" y="207113"/>
                  <a:pt x="918160" y="207113"/>
                  <a:pt x="918160" y="205150"/>
                </a:cubicBezTo>
                <a:cubicBezTo>
                  <a:pt x="918160" y="203187"/>
                  <a:pt x="918160" y="203187"/>
                  <a:pt x="918160" y="203187"/>
                </a:cubicBezTo>
                <a:cubicBezTo>
                  <a:pt x="916196" y="201224"/>
                  <a:pt x="916196" y="201224"/>
                  <a:pt x="916196" y="201224"/>
                </a:cubicBezTo>
                <a:cubicBezTo>
                  <a:pt x="916196" y="201224"/>
                  <a:pt x="916196" y="199261"/>
                  <a:pt x="914232" y="199261"/>
                </a:cubicBezTo>
                <a:cubicBezTo>
                  <a:pt x="912268" y="188463"/>
                  <a:pt x="912268" y="188463"/>
                  <a:pt x="912268" y="188463"/>
                </a:cubicBezTo>
                <a:cubicBezTo>
                  <a:pt x="905394" y="179629"/>
                  <a:pt x="905394" y="179629"/>
                  <a:pt x="905394" y="179629"/>
                </a:cubicBezTo>
                <a:lnTo>
                  <a:pt x="903430" y="179629"/>
                </a:lnTo>
                <a:cubicBezTo>
                  <a:pt x="903430" y="172758"/>
                  <a:pt x="903430" y="172758"/>
                  <a:pt x="903430" y="172758"/>
                </a:cubicBezTo>
                <a:lnTo>
                  <a:pt x="903430" y="170795"/>
                </a:lnTo>
                <a:cubicBezTo>
                  <a:pt x="907358" y="168832"/>
                  <a:pt x="907358" y="168832"/>
                  <a:pt x="907358" y="168832"/>
                </a:cubicBezTo>
                <a:cubicBezTo>
                  <a:pt x="907358" y="164905"/>
                  <a:pt x="907358" y="164905"/>
                  <a:pt x="907358" y="164905"/>
                </a:cubicBezTo>
                <a:cubicBezTo>
                  <a:pt x="896556" y="152145"/>
                  <a:pt x="896556" y="152145"/>
                  <a:pt x="896556" y="152145"/>
                </a:cubicBezTo>
                <a:cubicBezTo>
                  <a:pt x="898520" y="132513"/>
                  <a:pt x="898520" y="132513"/>
                  <a:pt x="898520" y="132513"/>
                </a:cubicBezTo>
                <a:cubicBezTo>
                  <a:pt x="896556" y="130550"/>
                  <a:pt x="896556" y="130550"/>
                  <a:pt x="896556" y="130550"/>
                </a:cubicBezTo>
                <a:cubicBezTo>
                  <a:pt x="889682" y="130550"/>
                  <a:pt x="889682" y="130550"/>
                  <a:pt x="889682" y="130550"/>
                </a:cubicBezTo>
                <a:lnTo>
                  <a:pt x="887718" y="130550"/>
                </a:lnTo>
                <a:cubicBezTo>
                  <a:pt x="883791" y="126624"/>
                  <a:pt x="883791" y="126624"/>
                  <a:pt x="883791" y="126624"/>
                </a:cubicBezTo>
                <a:cubicBezTo>
                  <a:pt x="881826" y="126624"/>
                  <a:pt x="881826" y="126624"/>
                  <a:pt x="881826" y="126624"/>
                </a:cubicBezTo>
                <a:cubicBezTo>
                  <a:pt x="874952" y="126624"/>
                  <a:pt x="874952" y="126624"/>
                  <a:pt x="874952" y="126624"/>
                </a:cubicBezTo>
                <a:cubicBezTo>
                  <a:pt x="874952" y="126624"/>
                  <a:pt x="872989" y="126624"/>
                  <a:pt x="872989" y="124661"/>
                </a:cubicBezTo>
                <a:cubicBezTo>
                  <a:pt x="872989" y="120734"/>
                  <a:pt x="872989" y="120734"/>
                  <a:pt x="872989" y="120734"/>
                </a:cubicBezTo>
                <a:cubicBezTo>
                  <a:pt x="862187" y="109937"/>
                  <a:pt x="862187" y="109937"/>
                  <a:pt x="862187" y="109937"/>
                </a:cubicBezTo>
                <a:cubicBezTo>
                  <a:pt x="862187" y="109937"/>
                  <a:pt x="862187" y="109937"/>
                  <a:pt x="862187" y="107974"/>
                </a:cubicBezTo>
                <a:cubicBezTo>
                  <a:pt x="864151" y="104047"/>
                  <a:pt x="864151" y="104047"/>
                  <a:pt x="864151" y="104047"/>
                </a:cubicBezTo>
                <a:cubicBezTo>
                  <a:pt x="855313" y="104047"/>
                  <a:pt x="855313" y="104047"/>
                  <a:pt x="855313" y="104047"/>
                </a:cubicBezTo>
                <a:lnTo>
                  <a:pt x="853349" y="102084"/>
                </a:lnTo>
                <a:cubicBezTo>
                  <a:pt x="851385" y="98158"/>
                  <a:pt x="851385" y="98158"/>
                  <a:pt x="851385" y="98158"/>
                </a:cubicBezTo>
                <a:cubicBezTo>
                  <a:pt x="847457" y="94232"/>
                  <a:pt x="847457" y="94232"/>
                  <a:pt x="847457" y="94232"/>
                </a:cubicBezTo>
                <a:cubicBezTo>
                  <a:pt x="836655" y="96195"/>
                  <a:pt x="836655" y="96195"/>
                  <a:pt x="836655" y="96195"/>
                </a:cubicBezTo>
                <a:lnTo>
                  <a:pt x="834691" y="96195"/>
                </a:lnTo>
                <a:cubicBezTo>
                  <a:pt x="834691" y="94232"/>
                  <a:pt x="834691" y="94232"/>
                  <a:pt x="834691" y="94232"/>
                </a:cubicBezTo>
                <a:cubicBezTo>
                  <a:pt x="834691" y="90305"/>
                  <a:pt x="834691" y="90305"/>
                  <a:pt x="834691" y="90305"/>
                </a:cubicBezTo>
                <a:lnTo>
                  <a:pt x="817015" y="74600"/>
                </a:lnTo>
                <a:close/>
              </a:path>
            </a:pathLst>
          </a:custGeom>
          <a:solidFill>
            <a:srgbClr val="FF7769"/>
          </a:solidFill>
          <a:ln w="9808"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0611ECC5-B73F-1804-5D5C-9D148078532D}"/>
              </a:ext>
            </a:extLst>
          </p:cNvPr>
          <p:cNvSpPr/>
          <p:nvPr/>
        </p:nvSpPr>
        <p:spPr>
          <a:xfrm>
            <a:off x="4785446" y="3738056"/>
            <a:ext cx="437967" cy="772503"/>
          </a:xfrm>
          <a:custGeom>
            <a:avLst/>
            <a:gdLst>
              <a:gd name="connsiteX0" fmla="*/ 126677 w 437967"/>
              <a:gd name="connsiteY0" fmla="*/ 714590 h 772503"/>
              <a:gd name="connsiteX1" fmla="*/ 128640 w 437967"/>
              <a:gd name="connsiteY1" fmla="*/ 710664 h 772503"/>
              <a:gd name="connsiteX2" fmla="*/ 119803 w 437967"/>
              <a:gd name="connsiteY2" fmla="*/ 706738 h 772503"/>
              <a:gd name="connsiteX3" fmla="*/ 110965 w 437967"/>
              <a:gd name="connsiteY3" fmla="*/ 697903 h 772503"/>
              <a:gd name="connsiteX4" fmla="*/ 109001 w 437967"/>
              <a:gd name="connsiteY4" fmla="*/ 695940 h 772503"/>
              <a:gd name="connsiteX5" fmla="*/ 102127 w 437967"/>
              <a:gd name="connsiteY5" fmla="*/ 689069 h 772503"/>
              <a:gd name="connsiteX6" fmla="*/ 95253 w 437967"/>
              <a:gd name="connsiteY6" fmla="*/ 682198 h 772503"/>
              <a:gd name="connsiteX7" fmla="*/ 95253 w 437967"/>
              <a:gd name="connsiteY7" fmla="*/ 678272 h 772503"/>
              <a:gd name="connsiteX8" fmla="*/ 93289 w 437967"/>
              <a:gd name="connsiteY8" fmla="*/ 665511 h 772503"/>
              <a:gd name="connsiteX9" fmla="*/ 95253 w 437967"/>
              <a:gd name="connsiteY9" fmla="*/ 658640 h 772503"/>
              <a:gd name="connsiteX10" fmla="*/ 99181 w 437967"/>
              <a:gd name="connsiteY10" fmla="*/ 643917 h 772503"/>
              <a:gd name="connsiteX11" fmla="*/ 111947 w 437967"/>
              <a:gd name="connsiteY11" fmla="*/ 635082 h 772503"/>
              <a:gd name="connsiteX12" fmla="*/ 274957 w 437967"/>
              <a:gd name="connsiteY12" fmla="*/ 622322 h 772503"/>
              <a:gd name="connsiteX13" fmla="*/ 437967 w 437967"/>
              <a:gd name="connsiteY13" fmla="*/ 602690 h 772503"/>
              <a:gd name="connsiteX14" fmla="*/ 434040 w 437967"/>
              <a:gd name="connsiteY14" fmla="*/ 598764 h 772503"/>
              <a:gd name="connsiteX15" fmla="*/ 430111 w 437967"/>
              <a:gd name="connsiteY15" fmla="*/ 587967 h 772503"/>
              <a:gd name="connsiteX16" fmla="*/ 428147 w 437967"/>
              <a:gd name="connsiteY16" fmla="*/ 579132 h 772503"/>
              <a:gd name="connsiteX17" fmla="*/ 430111 w 437967"/>
              <a:gd name="connsiteY17" fmla="*/ 568335 h 772503"/>
              <a:gd name="connsiteX18" fmla="*/ 428147 w 437967"/>
              <a:gd name="connsiteY18" fmla="*/ 564409 h 772503"/>
              <a:gd name="connsiteX19" fmla="*/ 428147 w 437967"/>
              <a:gd name="connsiteY19" fmla="*/ 557538 h 772503"/>
              <a:gd name="connsiteX20" fmla="*/ 432075 w 437967"/>
              <a:gd name="connsiteY20" fmla="*/ 533980 h 772503"/>
              <a:gd name="connsiteX21" fmla="*/ 430111 w 437967"/>
              <a:gd name="connsiteY21" fmla="*/ 527109 h 772503"/>
              <a:gd name="connsiteX22" fmla="*/ 423237 w 437967"/>
              <a:gd name="connsiteY22" fmla="*/ 520238 h 772503"/>
              <a:gd name="connsiteX23" fmla="*/ 419310 w 437967"/>
              <a:gd name="connsiteY23" fmla="*/ 511403 h 772503"/>
              <a:gd name="connsiteX24" fmla="*/ 415381 w 437967"/>
              <a:gd name="connsiteY24" fmla="*/ 489809 h 772503"/>
              <a:gd name="connsiteX25" fmla="*/ 415381 w 437967"/>
              <a:gd name="connsiteY25" fmla="*/ 480974 h 772503"/>
              <a:gd name="connsiteX26" fmla="*/ 422256 w 437967"/>
              <a:gd name="connsiteY26" fmla="*/ 455453 h 772503"/>
              <a:gd name="connsiteX27" fmla="*/ 420291 w 437967"/>
              <a:gd name="connsiteY27" fmla="*/ 439748 h 772503"/>
              <a:gd name="connsiteX28" fmla="*/ 422256 w 437967"/>
              <a:gd name="connsiteY28" fmla="*/ 428950 h 772503"/>
              <a:gd name="connsiteX29" fmla="*/ 426183 w 437967"/>
              <a:gd name="connsiteY29" fmla="*/ 422080 h 772503"/>
              <a:gd name="connsiteX30" fmla="*/ 428147 w 437967"/>
              <a:gd name="connsiteY30" fmla="*/ 418153 h 772503"/>
              <a:gd name="connsiteX31" fmla="*/ 424220 w 437967"/>
              <a:gd name="connsiteY31" fmla="*/ 411282 h 772503"/>
              <a:gd name="connsiteX32" fmla="*/ 424220 w 437967"/>
              <a:gd name="connsiteY32" fmla="*/ 398521 h 772503"/>
              <a:gd name="connsiteX33" fmla="*/ 424220 w 437967"/>
              <a:gd name="connsiteY33" fmla="*/ 394595 h 772503"/>
              <a:gd name="connsiteX34" fmla="*/ 422256 w 437967"/>
              <a:gd name="connsiteY34" fmla="*/ 390669 h 772503"/>
              <a:gd name="connsiteX35" fmla="*/ 422256 w 437967"/>
              <a:gd name="connsiteY35" fmla="*/ 386743 h 772503"/>
              <a:gd name="connsiteX36" fmla="*/ 413417 w 437967"/>
              <a:gd name="connsiteY36" fmla="*/ 379871 h 772503"/>
              <a:gd name="connsiteX37" fmla="*/ 409490 w 437967"/>
              <a:gd name="connsiteY37" fmla="*/ 373001 h 772503"/>
              <a:gd name="connsiteX38" fmla="*/ 405562 w 437967"/>
              <a:gd name="connsiteY38" fmla="*/ 366129 h 772503"/>
              <a:gd name="connsiteX39" fmla="*/ 405562 w 437967"/>
              <a:gd name="connsiteY39" fmla="*/ 355332 h 772503"/>
              <a:gd name="connsiteX40" fmla="*/ 403597 w 437967"/>
              <a:gd name="connsiteY40" fmla="*/ 353369 h 772503"/>
              <a:gd name="connsiteX41" fmla="*/ 401633 w 437967"/>
              <a:gd name="connsiteY41" fmla="*/ 346498 h 772503"/>
              <a:gd name="connsiteX42" fmla="*/ 399670 w 437967"/>
              <a:gd name="connsiteY42" fmla="*/ 344534 h 772503"/>
              <a:gd name="connsiteX43" fmla="*/ 397706 w 437967"/>
              <a:gd name="connsiteY43" fmla="*/ 340608 h 772503"/>
              <a:gd name="connsiteX44" fmla="*/ 393778 w 437967"/>
              <a:gd name="connsiteY44" fmla="*/ 336682 h 772503"/>
              <a:gd name="connsiteX45" fmla="*/ 393778 w 437967"/>
              <a:gd name="connsiteY45" fmla="*/ 332756 h 772503"/>
              <a:gd name="connsiteX46" fmla="*/ 297543 w 437967"/>
              <a:gd name="connsiteY46" fmla="*/ 3926 h 772503"/>
              <a:gd name="connsiteX47" fmla="*/ 297543 w 437967"/>
              <a:gd name="connsiteY47" fmla="*/ 0 h 772503"/>
              <a:gd name="connsiteX48" fmla="*/ 163010 w 437967"/>
              <a:gd name="connsiteY48" fmla="*/ 12760 h 772503"/>
              <a:gd name="connsiteX49" fmla="*/ 8838 w 437967"/>
              <a:gd name="connsiteY49" fmla="*/ 23558 h 772503"/>
              <a:gd name="connsiteX50" fmla="*/ 0 w 437967"/>
              <a:gd name="connsiteY50" fmla="*/ 23558 h 772503"/>
              <a:gd name="connsiteX51" fmla="*/ 0 w 437967"/>
              <a:gd name="connsiteY51" fmla="*/ 25521 h 772503"/>
              <a:gd name="connsiteX52" fmla="*/ 3928 w 437967"/>
              <a:gd name="connsiteY52" fmla="*/ 27484 h 772503"/>
              <a:gd name="connsiteX53" fmla="*/ 12766 w 437967"/>
              <a:gd name="connsiteY53" fmla="*/ 42208 h 772503"/>
              <a:gd name="connsiteX54" fmla="*/ 0 w 437967"/>
              <a:gd name="connsiteY54" fmla="*/ 521219 h 772503"/>
              <a:gd name="connsiteX55" fmla="*/ 30441 w 437967"/>
              <a:gd name="connsiteY55" fmla="*/ 754835 h 772503"/>
              <a:gd name="connsiteX56" fmla="*/ 34370 w 437967"/>
              <a:gd name="connsiteY56" fmla="*/ 756798 h 772503"/>
              <a:gd name="connsiteX57" fmla="*/ 36333 w 437967"/>
              <a:gd name="connsiteY57" fmla="*/ 756798 h 772503"/>
              <a:gd name="connsiteX58" fmla="*/ 38298 w 437967"/>
              <a:gd name="connsiteY58" fmla="*/ 756798 h 772503"/>
              <a:gd name="connsiteX59" fmla="*/ 40261 w 437967"/>
              <a:gd name="connsiteY59" fmla="*/ 756798 h 772503"/>
              <a:gd name="connsiteX60" fmla="*/ 40261 w 437967"/>
              <a:gd name="connsiteY60" fmla="*/ 754835 h 772503"/>
              <a:gd name="connsiteX61" fmla="*/ 42225 w 437967"/>
              <a:gd name="connsiteY61" fmla="*/ 756798 h 772503"/>
              <a:gd name="connsiteX62" fmla="*/ 46153 w 437967"/>
              <a:gd name="connsiteY62" fmla="*/ 756798 h 772503"/>
              <a:gd name="connsiteX63" fmla="*/ 44190 w 437967"/>
              <a:gd name="connsiteY63" fmla="*/ 760725 h 772503"/>
              <a:gd name="connsiteX64" fmla="*/ 46153 w 437967"/>
              <a:gd name="connsiteY64" fmla="*/ 760725 h 772503"/>
              <a:gd name="connsiteX65" fmla="*/ 48117 w 437967"/>
              <a:gd name="connsiteY65" fmla="*/ 760725 h 772503"/>
              <a:gd name="connsiteX66" fmla="*/ 48117 w 437967"/>
              <a:gd name="connsiteY66" fmla="*/ 758762 h 772503"/>
              <a:gd name="connsiteX67" fmla="*/ 48117 w 437967"/>
              <a:gd name="connsiteY67" fmla="*/ 756798 h 772503"/>
              <a:gd name="connsiteX68" fmla="*/ 48117 w 437967"/>
              <a:gd name="connsiteY68" fmla="*/ 747964 h 772503"/>
              <a:gd name="connsiteX69" fmla="*/ 46153 w 437967"/>
              <a:gd name="connsiteY69" fmla="*/ 741093 h 772503"/>
              <a:gd name="connsiteX70" fmla="*/ 48117 w 437967"/>
              <a:gd name="connsiteY70" fmla="*/ 732259 h 772503"/>
              <a:gd name="connsiteX71" fmla="*/ 50081 w 437967"/>
              <a:gd name="connsiteY71" fmla="*/ 728333 h 772503"/>
              <a:gd name="connsiteX72" fmla="*/ 50081 w 437967"/>
              <a:gd name="connsiteY72" fmla="*/ 726370 h 772503"/>
              <a:gd name="connsiteX73" fmla="*/ 46153 w 437967"/>
              <a:gd name="connsiteY73" fmla="*/ 726370 h 772503"/>
              <a:gd name="connsiteX74" fmla="*/ 44190 w 437967"/>
              <a:gd name="connsiteY74" fmla="*/ 724406 h 772503"/>
              <a:gd name="connsiteX75" fmla="*/ 42225 w 437967"/>
              <a:gd name="connsiteY75" fmla="*/ 724406 h 772503"/>
              <a:gd name="connsiteX76" fmla="*/ 42225 w 437967"/>
              <a:gd name="connsiteY76" fmla="*/ 722443 h 772503"/>
              <a:gd name="connsiteX77" fmla="*/ 44190 w 437967"/>
              <a:gd name="connsiteY77" fmla="*/ 718517 h 772503"/>
              <a:gd name="connsiteX78" fmla="*/ 46153 w 437967"/>
              <a:gd name="connsiteY78" fmla="*/ 716554 h 772503"/>
              <a:gd name="connsiteX79" fmla="*/ 53027 w 437967"/>
              <a:gd name="connsiteY79" fmla="*/ 714590 h 772503"/>
              <a:gd name="connsiteX80" fmla="*/ 53027 w 437967"/>
              <a:gd name="connsiteY80" fmla="*/ 712627 h 772503"/>
              <a:gd name="connsiteX81" fmla="*/ 54991 w 437967"/>
              <a:gd name="connsiteY81" fmla="*/ 710664 h 772503"/>
              <a:gd name="connsiteX82" fmla="*/ 54991 w 437967"/>
              <a:gd name="connsiteY82" fmla="*/ 706738 h 772503"/>
              <a:gd name="connsiteX83" fmla="*/ 56955 w 437967"/>
              <a:gd name="connsiteY83" fmla="*/ 704775 h 772503"/>
              <a:gd name="connsiteX84" fmla="*/ 54991 w 437967"/>
              <a:gd name="connsiteY84" fmla="*/ 704775 h 772503"/>
              <a:gd name="connsiteX85" fmla="*/ 54991 w 437967"/>
              <a:gd name="connsiteY85" fmla="*/ 700848 h 772503"/>
              <a:gd name="connsiteX86" fmla="*/ 54991 w 437967"/>
              <a:gd name="connsiteY86" fmla="*/ 693977 h 772503"/>
              <a:gd name="connsiteX87" fmla="*/ 56955 w 437967"/>
              <a:gd name="connsiteY87" fmla="*/ 695940 h 772503"/>
              <a:gd name="connsiteX88" fmla="*/ 58919 w 437967"/>
              <a:gd name="connsiteY88" fmla="*/ 689069 h 772503"/>
              <a:gd name="connsiteX89" fmla="*/ 62847 w 437967"/>
              <a:gd name="connsiteY89" fmla="*/ 691033 h 772503"/>
              <a:gd name="connsiteX90" fmla="*/ 64811 w 437967"/>
              <a:gd name="connsiteY90" fmla="*/ 692996 h 772503"/>
              <a:gd name="connsiteX91" fmla="*/ 64811 w 437967"/>
              <a:gd name="connsiteY91" fmla="*/ 694959 h 772503"/>
              <a:gd name="connsiteX92" fmla="*/ 64811 w 437967"/>
              <a:gd name="connsiteY92" fmla="*/ 696922 h 772503"/>
              <a:gd name="connsiteX93" fmla="*/ 64811 w 437967"/>
              <a:gd name="connsiteY93" fmla="*/ 692996 h 772503"/>
              <a:gd name="connsiteX94" fmla="*/ 66775 w 437967"/>
              <a:gd name="connsiteY94" fmla="*/ 682198 h 772503"/>
              <a:gd name="connsiteX95" fmla="*/ 70703 w 437967"/>
              <a:gd name="connsiteY95" fmla="*/ 682198 h 772503"/>
              <a:gd name="connsiteX96" fmla="*/ 72667 w 437967"/>
              <a:gd name="connsiteY96" fmla="*/ 686125 h 772503"/>
              <a:gd name="connsiteX97" fmla="*/ 72667 w 437967"/>
              <a:gd name="connsiteY97" fmla="*/ 688088 h 772503"/>
              <a:gd name="connsiteX98" fmla="*/ 70703 w 437967"/>
              <a:gd name="connsiteY98" fmla="*/ 707719 h 772503"/>
              <a:gd name="connsiteX99" fmla="*/ 74631 w 437967"/>
              <a:gd name="connsiteY99" fmla="*/ 716554 h 772503"/>
              <a:gd name="connsiteX100" fmla="*/ 78559 w 437967"/>
              <a:gd name="connsiteY100" fmla="*/ 727351 h 772503"/>
              <a:gd name="connsiteX101" fmla="*/ 76595 w 437967"/>
              <a:gd name="connsiteY101" fmla="*/ 736185 h 772503"/>
              <a:gd name="connsiteX102" fmla="*/ 74631 w 437967"/>
              <a:gd name="connsiteY102" fmla="*/ 738148 h 772503"/>
              <a:gd name="connsiteX103" fmla="*/ 74631 w 437967"/>
              <a:gd name="connsiteY103" fmla="*/ 740112 h 772503"/>
              <a:gd name="connsiteX104" fmla="*/ 74631 w 437967"/>
              <a:gd name="connsiteY104" fmla="*/ 742075 h 772503"/>
              <a:gd name="connsiteX105" fmla="*/ 76595 w 437967"/>
              <a:gd name="connsiteY105" fmla="*/ 746001 h 772503"/>
              <a:gd name="connsiteX106" fmla="*/ 78559 w 437967"/>
              <a:gd name="connsiteY106" fmla="*/ 747964 h 772503"/>
              <a:gd name="connsiteX107" fmla="*/ 80523 w 437967"/>
              <a:gd name="connsiteY107" fmla="*/ 747964 h 772503"/>
              <a:gd name="connsiteX108" fmla="*/ 82487 w 437967"/>
              <a:gd name="connsiteY108" fmla="*/ 749927 h 772503"/>
              <a:gd name="connsiteX109" fmla="*/ 82487 w 437967"/>
              <a:gd name="connsiteY109" fmla="*/ 746001 h 772503"/>
              <a:gd name="connsiteX110" fmla="*/ 86415 w 437967"/>
              <a:gd name="connsiteY110" fmla="*/ 744038 h 772503"/>
              <a:gd name="connsiteX111" fmla="*/ 88379 w 437967"/>
              <a:gd name="connsiteY111" fmla="*/ 746001 h 772503"/>
              <a:gd name="connsiteX112" fmla="*/ 90343 w 437967"/>
              <a:gd name="connsiteY112" fmla="*/ 749927 h 772503"/>
              <a:gd name="connsiteX113" fmla="*/ 88379 w 437967"/>
              <a:gd name="connsiteY113" fmla="*/ 753854 h 772503"/>
              <a:gd name="connsiteX114" fmla="*/ 88379 w 437967"/>
              <a:gd name="connsiteY114" fmla="*/ 755817 h 772503"/>
              <a:gd name="connsiteX115" fmla="*/ 90343 w 437967"/>
              <a:gd name="connsiteY115" fmla="*/ 757780 h 772503"/>
              <a:gd name="connsiteX116" fmla="*/ 92307 w 437967"/>
              <a:gd name="connsiteY116" fmla="*/ 757780 h 772503"/>
              <a:gd name="connsiteX117" fmla="*/ 94271 w 437967"/>
              <a:gd name="connsiteY117" fmla="*/ 759743 h 772503"/>
              <a:gd name="connsiteX118" fmla="*/ 96235 w 437967"/>
              <a:gd name="connsiteY118" fmla="*/ 761706 h 772503"/>
              <a:gd name="connsiteX119" fmla="*/ 96235 w 437967"/>
              <a:gd name="connsiteY119" fmla="*/ 759743 h 772503"/>
              <a:gd name="connsiteX120" fmla="*/ 100163 w 437967"/>
              <a:gd name="connsiteY120" fmla="*/ 759743 h 772503"/>
              <a:gd name="connsiteX121" fmla="*/ 104091 w 437967"/>
              <a:gd name="connsiteY121" fmla="*/ 766614 h 772503"/>
              <a:gd name="connsiteX122" fmla="*/ 102127 w 437967"/>
              <a:gd name="connsiteY122" fmla="*/ 768577 h 772503"/>
              <a:gd name="connsiteX123" fmla="*/ 98199 w 437967"/>
              <a:gd name="connsiteY123" fmla="*/ 770541 h 772503"/>
              <a:gd name="connsiteX124" fmla="*/ 96235 w 437967"/>
              <a:gd name="connsiteY124" fmla="*/ 768577 h 772503"/>
              <a:gd name="connsiteX125" fmla="*/ 96235 w 437967"/>
              <a:gd name="connsiteY125" fmla="*/ 770541 h 772503"/>
              <a:gd name="connsiteX126" fmla="*/ 94271 w 437967"/>
              <a:gd name="connsiteY126" fmla="*/ 772504 h 772503"/>
              <a:gd name="connsiteX127" fmla="*/ 101145 w 437967"/>
              <a:gd name="connsiteY127" fmla="*/ 770541 h 772503"/>
              <a:gd name="connsiteX128" fmla="*/ 109983 w 437967"/>
              <a:gd name="connsiteY128" fmla="*/ 768577 h 772503"/>
              <a:gd name="connsiteX129" fmla="*/ 120785 w 437967"/>
              <a:gd name="connsiteY129" fmla="*/ 764651 h 772503"/>
              <a:gd name="connsiteX130" fmla="*/ 118820 w 437967"/>
              <a:gd name="connsiteY130" fmla="*/ 764651 h 772503"/>
              <a:gd name="connsiteX131" fmla="*/ 109983 w 437967"/>
              <a:gd name="connsiteY131" fmla="*/ 764651 h 772503"/>
              <a:gd name="connsiteX132" fmla="*/ 116857 w 437967"/>
              <a:gd name="connsiteY132" fmla="*/ 757780 h 772503"/>
              <a:gd name="connsiteX133" fmla="*/ 114893 w 437967"/>
              <a:gd name="connsiteY133" fmla="*/ 755817 h 772503"/>
              <a:gd name="connsiteX134" fmla="*/ 114893 w 437967"/>
              <a:gd name="connsiteY134" fmla="*/ 753854 h 772503"/>
              <a:gd name="connsiteX135" fmla="*/ 114893 w 437967"/>
              <a:gd name="connsiteY135" fmla="*/ 749927 h 772503"/>
              <a:gd name="connsiteX136" fmla="*/ 118820 w 437967"/>
              <a:gd name="connsiteY136" fmla="*/ 749927 h 772503"/>
              <a:gd name="connsiteX137" fmla="*/ 120785 w 437967"/>
              <a:gd name="connsiteY137" fmla="*/ 749927 h 772503"/>
              <a:gd name="connsiteX138" fmla="*/ 122749 w 437967"/>
              <a:gd name="connsiteY138" fmla="*/ 743056 h 772503"/>
              <a:gd name="connsiteX139" fmla="*/ 124712 w 437967"/>
              <a:gd name="connsiteY139" fmla="*/ 736185 h 772503"/>
              <a:gd name="connsiteX140" fmla="*/ 122749 w 437967"/>
              <a:gd name="connsiteY140" fmla="*/ 732259 h 772503"/>
              <a:gd name="connsiteX141" fmla="*/ 126677 w 437967"/>
              <a:gd name="connsiteY141" fmla="*/ 714590 h 77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37967" h="772503">
                <a:moveTo>
                  <a:pt x="126677" y="714590"/>
                </a:moveTo>
                <a:cubicBezTo>
                  <a:pt x="128640" y="710664"/>
                  <a:pt x="128640" y="710664"/>
                  <a:pt x="128640" y="710664"/>
                </a:cubicBezTo>
                <a:cubicBezTo>
                  <a:pt x="119803" y="706738"/>
                  <a:pt x="119803" y="706738"/>
                  <a:pt x="119803" y="706738"/>
                </a:cubicBezTo>
                <a:cubicBezTo>
                  <a:pt x="115875" y="704775"/>
                  <a:pt x="112929" y="699867"/>
                  <a:pt x="110965" y="697903"/>
                </a:cubicBezTo>
                <a:cubicBezTo>
                  <a:pt x="109001" y="695940"/>
                  <a:pt x="109001" y="695940"/>
                  <a:pt x="109001" y="695940"/>
                </a:cubicBezTo>
                <a:cubicBezTo>
                  <a:pt x="102127" y="689069"/>
                  <a:pt x="102127" y="689069"/>
                  <a:pt x="102127" y="689069"/>
                </a:cubicBezTo>
                <a:cubicBezTo>
                  <a:pt x="100163" y="687106"/>
                  <a:pt x="98199" y="685143"/>
                  <a:pt x="95253" y="682198"/>
                </a:cubicBezTo>
                <a:cubicBezTo>
                  <a:pt x="95253" y="678272"/>
                  <a:pt x="95253" y="678272"/>
                  <a:pt x="95253" y="678272"/>
                </a:cubicBezTo>
                <a:cubicBezTo>
                  <a:pt x="93289" y="674346"/>
                  <a:pt x="93289" y="669438"/>
                  <a:pt x="93289" y="665511"/>
                </a:cubicBezTo>
                <a:cubicBezTo>
                  <a:pt x="95253" y="658640"/>
                  <a:pt x="95253" y="658640"/>
                  <a:pt x="95253" y="658640"/>
                </a:cubicBezTo>
                <a:cubicBezTo>
                  <a:pt x="95253" y="651769"/>
                  <a:pt x="95253" y="647843"/>
                  <a:pt x="99181" y="643917"/>
                </a:cubicBezTo>
                <a:cubicBezTo>
                  <a:pt x="101145" y="637046"/>
                  <a:pt x="108019" y="635082"/>
                  <a:pt x="111947" y="635082"/>
                </a:cubicBezTo>
                <a:cubicBezTo>
                  <a:pt x="274957" y="622322"/>
                  <a:pt x="274957" y="622322"/>
                  <a:pt x="274957" y="622322"/>
                </a:cubicBezTo>
                <a:cubicBezTo>
                  <a:pt x="437967" y="602690"/>
                  <a:pt x="437967" y="602690"/>
                  <a:pt x="437967" y="602690"/>
                </a:cubicBezTo>
                <a:cubicBezTo>
                  <a:pt x="434040" y="598764"/>
                  <a:pt x="434040" y="598764"/>
                  <a:pt x="434040" y="598764"/>
                </a:cubicBezTo>
                <a:cubicBezTo>
                  <a:pt x="432075" y="596801"/>
                  <a:pt x="430111" y="591893"/>
                  <a:pt x="430111" y="587967"/>
                </a:cubicBezTo>
                <a:cubicBezTo>
                  <a:pt x="428147" y="579132"/>
                  <a:pt x="428147" y="579132"/>
                  <a:pt x="428147" y="579132"/>
                </a:cubicBezTo>
                <a:cubicBezTo>
                  <a:pt x="428147" y="575206"/>
                  <a:pt x="428147" y="570298"/>
                  <a:pt x="430111" y="568335"/>
                </a:cubicBezTo>
                <a:cubicBezTo>
                  <a:pt x="428147" y="564409"/>
                  <a:pt x="428147" y="564409"/>
                  <a:pt x="428147" y="564409"/>
                </a:cubicBezTo>
                <a:cubicBezTo>
                  <a:pt x="428147" y="562445"/>
                  <a:pt x="428147" y="560482"/>
                  <a:pt x="428147" y="557538"/>
                </a:cubicBezTo>
                <a:cubicBezTo>
                  <a:pt x="432075" y="533980"/>
                  <a:pt x="432075" y="533980"/>
                  <a:pt x="432075" y="533980"/>
                </a:cubicBezTo>
                <a:cubicBezTo>
                  <a:pt x="430111" y="527109"/>
                  <a:pt x="430111" y="527109"/>
                  <a:pt x="430111" y="527109"/>
                </a:cubicBezTo>
                <a:cubicBezTo>
                  <a:pt x="423237" y="520238"/>
                  <a:pt x="423237" y="520238"/>
                  <a:pt x="423237" y="520238"/>
                </a:cubicBezTo>
                <a:cubicBezTo>
                  <a:pt x="421273" y="518274"/>
                  <a:pt x="419310" y="513366"/>
                  <a:pt x="419310" y="511403"/>
                </a:cubicBezTo>
                <a:cubicBezTo>
                  <a:pt x="415381" y="489809"/>
                  <a:pt x="415381" y="489809"/>
                  <a:pt x="415381" y="489809"/>
                </a:cubicBezTo>
                <a:cubicBezTo>
                  <a:pt x="413417" y="485882"/>
                  <a:pt x="413417" y="482937"/>
                  <a:pt x="415381" y="480974"/>
                </a:cubicBezTo>
                <a:cubicBezTo>
                  <a:pt x="422256" y="455453"/>
                  <a:pt x="422256" y="455453"/>
                  <a:pt x="422256" y="455453"/>
                </a:cubicBezTo>
                <a:cubicBezTo>
                  <a:pt x="420291" y="439748"/>
                  <a:pt x="420291" y="439748"/>
                  <a:pt x="420291" y="439748"/>
                </a:cubicBezTo>
                <a:cubicBezTo>
                  <a:pt x="420291" y="435822"/>
                  <a:pt x="420291" y="430914"/>
                  <a:pt x="422256" y="428950"/>
                </a:cubicBezTo>
                <a:cubicBezTo>
                  <a:pt x="426183" y="422080"/>
                  <a:pt x="426183" y="422080"/>
                  <a:pt x="426183" y="422080"/>
                </a:cubicBezTo>
                <a:cubicBezTo>
                  <a:pt x="426183" y="420116"/>
                  <a:pt x="428147" y="420116"/>
                  <a:pt x="428147" y="418153"/>
                </a:cubicBezTo>
                <a:cubicBezTo>
                  <a:pt x="426183" y="416190"/>
                  <a:pt x="426183" y="414227"/>
                  <a:pt x="424220" y="411282"/>
                </a:cubicBezTo>
                <a:cubicBezTo>
                  <a:pt x="422256" y="407356"/>
                  <a:pt x="424220" y="402448"/>
                  <a:pt x="424220" y="398521"/>
                </a:cubicBezTo>
                <a:cubicBezTo>
                  <a:pt x="424220" y="396558"/>
                  <a:pt x="424220" y="396558"/>
                  <a:pt x="424220" y="394595"/>
                </a:cubicBezTo>
                <a:cubicBezTo>
                  <a:pt x="424220" y="392632"/>
                  <a:pt x="422256" y="390669"/>
                  <a:pt x="422256" y="390669"/>
                </a:cubicBezTo>
                <a:cubicBezTo>
                  <a:pt x="422256" y="386743"/>
                  <a:pt x="422256" y="386743"/>
                  <a:pt x="422256" y="386743"/>
                </a:cubicBezTo>
                <a:cubicBezTo>
                  <a:pt x="413417" y="379871"/>
                  <a:pt x="413417" y="379871"/>
                  <a:pt x="413417" y="379871"/>
                </a:cubicBezTo>
                <a:cubicBezTo>
                  <a:pt x="411453" y="377908"/>
                  <a:pt x="409490" y="375945"/>
                  <a:pt x="409490" y="373001"/>
                </a:cubicBezTo>
                <a:cubicBezTo>
                  <a:pt x="405562" y="366129"/>
                  <a:pt x="405562" y="366129"/>
                  <a:pt x="405562" y="366129"/>
                </a:cubicBezTo>
                <a:cubicBezTo>
                  <a:pt x="405562" y="364166"/>
                  <a:pt x="403597" y="359258"/>
                  <a:pt x="405562" y="355332"/>
                </a:cubicBezTo>
                <a:cubicBezTo>
                  <a:pt x="403597" y="355332"/>
                  <a:pt x="403597" y="353369"/>
                  <a:pt x="403597" y="353369"/>
                </a:cubicBezTo>
                <a:cubicBezTo>
                  <a:pt x="401633" y="346498"/>
                  <a:pt x="401633" y="346498"/>
                  <a:pt x="401633" y="346498"/>
                </a:cubicBezTo>
                <a:cubicBezTo>
                  <a:pt x="399670" y="344534"/>
                  <a:pt x="399670" y="344534"/>
                  <a:pt x="399670" y="344534"/>
                </a:cubicBezTo>
                <a:cubicBezTo>
                  <a:pt x="399670" y="342572"/>
                  <a:pt x="397706" y="342572"/>
                  <a:pt x="397706" y="340608"/>
                </a:cubicBezTo>
                <a:cubicBezTo>
                  <a:pt x="393778" y="336682"/>
                  <a:pt x="393778" y="336682"/>
                  <a:pt x="393778" y="336682"/>
                </a:cubicBezTo>
                <a:cubicBezTo>
                  <a:pt x="393778" y="334719"/>
                  <a:pt x="393778" y="334719"/>
                  <a:pt x="393778" y="332756"/>
                </a:cubicBezTo>
                <a:cubicBezTo>
                  <a:pt x="297543" y="3926"/>
                  <a:pt x="297543" y="3926"/>
                  <a:pt x="297543" y="3926"/>
                </a:cubicBezTo>
                <a:cubicBezTo>
                  <a:pt x="297543" y="1963"/>
                  <a:pt x="297543" y="1963"/>
                  <a:pt x="297543" y="0"/>
                </a:cubicBezTo>
                <a:cubicBezTo>
                  <a:pt x="163010" y="12760"/>
                  <a:pt x="163010" y="12760"/>
                  <a:pt x="163010" y="12760"/>
                </a:cubicBezTo>
                <a:cubicBezTo>
                  <a:pt x="8838" y="23558"/>
                  <a:pt x="8838" y="23558"/>
                  <a:pt x="8838" y="23558"/>
                </a:cubicBezTo>
                <a:cubicBezTo>
                  <a:pt x="0" y="23558"/>
                  <a:pt x="0" y="23558"/>
                  <a:pt x="0" y="23558"/>
                </a:cubicBezTo>
                <a:cubicBezTo>
                  <a:pt x="0" y="25521"/>
                  <a:pt x="0" y="25521"/>
                  <a:pt x="0" y="25521"/>
                </a:cubicBezTo>
                <a:cubicBezTo>
                  <a:pt x="3928" y="27484"/>
                  <a:pt x="3928" y="27484"/>
                  <a:pt x="3928" y="27484"/>
                </a:cubicBezTo>
                <a:cubicBezTo>
                  <a:pt x="10802" y="31410"/>
                  <a:pt x="12766" y="36318"/>
                  <a:pt x="12766" y="42208"/>
                </a:cubicBezTo>
                <a:cubicBezTo>
                  <a:pt x="0" y="521219"/>
                  <a:pt x="0" y="521219"/>
                  <a:pt x="0" y="521219"/>
                </a:cubicBezTo>
                <a:cubicBezTo>
                  <a:pt x="30441" y="754835"/>
                  <a:pt x="30441" y="754835"/>
                  <a:pt x="30441" y="754835"/>
                </a:cubicBezTo>
                <a:cubicBezTo>
                  <a:pt x="34370" y="756798"/>
                  <a:pt x="34370" y="756798"/>
                  <a:pt x="34370" y="756798"/>
                </a:cubicBezTo>
                <a:cubicBezTo>
                  <a:pt x="36333" y="756798"/>
                  <a:pt x="36333" y="756798"/>
                  <a:pt x="36333" y="756798"/>
                </a:cubicBezTo>
                <a:cubicBezTo>
                  <a:pt x="38298" y="756798"/>
                  <a:pt x="38298" y="756798"/>
                  <a:pt x="38298" y="756798"/>
                </a:cubicBezTo>
                <a:cubicBezTo>
                  <a:pt x="40261" y="756798"/>
                  <a:pt x="40261" y="756798"/>
                  <a:pt x="40261" y="756798"/>
                </a:cubicBezTo>
                <a:cubicBezTo>
                  <a:pt x="40261" y="754835"/>
                  <a:pt x="40261" y="754835"/>
                  <a:pt x="40261" y="754835"/>
                </a:cubicBezTo>
                <a:cubicBezTo>
                  <a:pt x="42225" y="756798"/>
                  <a:pt x="42225" y="756798"/>
                  <a:pt x="42225" y="756798"/>
                </a:cubicBezTo>
                <a:cubicBezTo>
                  <a:pt x="46153" y="756798"/>
                  <a:pt x="46153" y="756798"/>
                  <a:pt x="46153" y="756798"/>
                </a:cubicBezTo>
                <a:cubicBezTo>
                  <a:pt x="44190" y="760725"/>
                  <a:pt x="44190" y="760725"/>
                  <a:pt x="44190" y="760725"/>
                </a:cubicBezTo>
                <a:cubicBezTo>
                  <a:pt x="46153" y="760725"/>
                  <a:pt x="46153" y="760725"/>
                  <a:pt x="46153" y="760725"/>
                </a:cubicBezTo>
                <a:cubicBezTo>
                  <a:pt x="48117" y="760725"/>
                  <a:pt x="48117" y="760725"/>
                  <a:pt x="48117" y="760725"/>
                </a:cubicBezTo>
                <a:cubicBezTo>
                  <a:pt x="48117" y="758762"/>
                  <a:pt x="48117" y="758762"/>
                  <a:pt x="48117" y="758762"/>
                </a:cubicBezTo>
                <a:cubicBezTo>
                  <a:pt x="48117" y="756798"/>
                  <a:pt x="48117" y="756798"/>
                  <a:pt x="48117" y="756798"/>
                </a:cubicBezTo>
                <a:cubicBezTo>
                  <a:pt x="48117" y="747964"/>
                  <a:pt x="48117" y="747964"/>
                  <a:pt x="48117" y="747964"/>
                </a:cubicBezTo>
                <a:cubicBezTo>
                  <a:pt x="46153" y="741093"/>
                  <a:pt x="46153" y="741093"/>
                  <a:pt x="46153" y="741093"/>
                </a:cubicBezTo>
                <a:cubicBezTo>
                  <a:pt x="48117" y="732259"/>
                  <a:pt x="48117" y="732259"/>
                  <a:pt x="48117" y="732259"/>
                </a:cubicBezTo>
                <a:cubicBezTo>
                  <a:pt x="50081" y="728333"/>
                  <a:pt x="50081" y="728333"/>
                  <a:pt x="50081" y="728333"/>
                </a:cubicBezTo>
                <a:cubicBezTo>
                  <a:pt x="50081" y="726370"/>
                  <a:pt x="50081" y="726370"/>
                  <a:pt x="50081" y="726370"/>
                </a:cubicBezTo>
                <a:cubicBezTo>
                  <a:pt x="46153" y="726370"/>
                  <a:pt x="46153" y="726370"/>
                  <a:pt x="46153" y="726370"/>
                </a:cubicBezTo>
                <a:cubicBezTo>
                  <a:pt x="44190" y="724406"/>
                  <a:pt x="44190" y="724406"/>
                  <a:pt x="44190" y="724406"/>
                </a:cubicBezTo>
                <a:cubicBezTo>
                  <a:pt x="42225" y="724406"/>
                  <a:pt x="42225" y="724406"/>
                  <a:pt x="42225" y="724406"/>
                </a:cubicBezTo>
                <a:cubicBezTo>
                  <a:pt x="42225" y="722443"/>
                  <a:pt x="42225" y="722443"/>
                  <a:pt x="42225" y="722443"/>
                </a:cubicBezTo>
                <a:cubicBezTo>
                  <a:pt x="44190" y="718517"/>
                  <a:pt x="44190" y="718517"/>
                  <a:pt x="44190" y="718517"/>
                </a:cubicBezTo>
                <a:cubicBezTo>
                  <a:pt x="46153" y="716554"/>
                  <a:pt x="46153" y="716554"/>
                  <a:pt x="46153" y="716554"/>
                </a:cubicBezTo>
                <a:cubicBezTo>
                  <a:pt x="53027" y="714590"/>
                  <a:pt x="53027" y="714590"/>
                  <a:pt x="53027" y="714590"/>
                </a:cubicBezTo>
                <a:cubicBezTo>
                  <a:pt x="53027" y="712627"/>
                  <a:pt x="53027" y="712627"/>
                  <a:pt x="53027" y="712627"/>
                </a:cubicBezTo>
                <a:cubicBezTo>
                  <a:pt x="54991" y="710664"/>
                  <a:pt x="54991" y="710664"/>
                  <a:pt x="54991" y="710664"/>
                </a:cubicBezTo>
                <a:cubicBezTo>
                  <a:pt x="54991" y="706738"/>
                  <a:pt x="54991" y="706738"/>
                  <a:pt x="54991" y="706738"/>
                </a:cubicBezTo>
                <a:cubicBezTo>
                  <a:pt x="56955" y="704775"/>
                  <a:pt x="56955" y="704775"/>
                  <a:pt x="56955" y="704775"/>
                </a:cubicBezTo>
                <a:cubicBezTo>
                  <a:pt x="54991" y="704775"/>
                  <a:pt x="54991" y="704775"/>
                  <a:pt x="54991" y="704775"/>
                </a:cubicBezTo>
                <a:cubicBezTo>
                  <a:pt x="54991" y="700848"/>
                  <a:pt x="54991" y="700848"/>
                  <a:pt x="54991" y="700848"/>
                </a:cubicBezTo>
                <a:cubicBezTo>
                  <a:pt x="54991" y="693977"/>
                  <a:pt x="54991" y="693977"/>
                  <a:pt x="54991" y="693977"/>
                </a:cubicBezTo>
                <a:cubicBezTo>
                  <a:pt x="56955" y="695940"/>
                  <a:pt x="56955" y="695940"/>
                  <a:pt x="56955" y="695940"/>
                </a:cubicBezTo>
                <a:cubicBezTo>
                  <a:pt x="58919" y="689069"/>
                  <a:pt x="58919" y="689069"/>
                  <a:pt x="58919" y="689069"/>
                </a:cubicBezTo>
                <a:cubicBezTo>
                  <a:pt x="62847" y="691033"/>
                  <a:pt x="62847" y="691033"/>
                  <a:pt x="62847" y="691033"/>
                </a:cubicBezTo>
                <a:cubicBezTo>
                  <a:pt x="64811" y="692996"/>
                  <a:pt x="64811" y="692996"/>
                  <a:pt x="64811" y="692996"/>
                </a:cubicBezTo>
                <a:cubicBezTo>
                  <a:pt x="64811" y="694959"/>
                  <a:pt x="64811" y="694959"/>
                  <a:pt x="64811" y="694959"/>
                </a:cubicBezTo>
                <a:cubicBezTo>
                  <a:pt x="64811" y="696922"/>
                  <a:pt x="64811" y="696922"/>
                  <a:pt x="64811" y="696922"/>
                </a:cubicBezTo>
                <a:cubicBezTo>
                  <a:pt x="64811" y="692996"/>
                  <a:pt x="64811" y="692996"/>
                  <a:pt x="64811" y="692996"/>
                </a:cubicBezTo>
                <a:cubicBezTo>
                  <a:pt x="66775" y="682198"/>
                  <a:pt x="66775" y="682198"/>
                  <a:pt x="66775" y="682198"/>
                </a:cubicBezTo>
                <a:cubicBezTo>
                  <a:pt x="70703" y="682198"/>
                  <a:pt x="70703" y="682198"/>
                  <a:pt x="70703" y="682198"/>
                </a:cubicBezTo>
                <a:cubicBezTo>
                  <a:pt x="72667" y="686125"/>
                  <a:pt x="72667" y="686125"/>
                  <a:pt x="72667" y="686125"/>
                </a:cubicBezTo>
                <a:cubicBezTo>
                  <a:pt x="72667" y="688088"/>
                  <a:pt x="72667" y="688088"/>
                  <a:pt x="72667" y="688088"/>
                </a:cubicBezTo>
                <a:cubicBezTo>
                  <a:pt x="70703" y="707719"/>
                  <a:pt x="70703" y="707719"/>
                  <a:pt x="70703" y="707719"/>
                </a:cubicBezTo>
                <a:cubicBezTo>
                  <a:pt x="74631" y="716554"/>
                  <a:pt x="74631" y="716554"/>
                  <a:pt x="74631" y="716554"/>
                </a:cubicBezTo>
                <a:cubicBezTo>
                  <a:pt x="78559" y="727351"/>
                  <a:pt x="78559" y="727351"/>
                  <a:pt x="78559" y="727351"/>
                </a:cubicBezTo>
                <a:cubicBezTo>
                  <a:pt x="76595" y="736185"/>
                  <a:pt x="76595" y="736185"/>
                  <a:pt x="76595" y="736185"/>
                </a:cubicBezTo>
                <a:cubicBezTo>
                  <a:pt x="74631" y="738148"/>
                  <a:pt x="74631" y="738148"/>
                  <a:pt x="74631" y="738148"/>
                </a:cubicBezTo>
                <a:cubicBezTo>
                  <a:pt x="74631" y="740112"/>
                  <a:pt x="74631" y="740112"/>
                  <a:pt x="74631" y="740112"/>
                </a:cubicBezTo>
                <a:cubicBezTo>
                  <a:pt x="74631" y="742075"/>
                  <a:pt x="74631" y="742075"/>
                  <a:pt x="74631" y="742075"/>
                </a:cubicBezTo>
                <a:cubicBezTo>
                  <a:pt x="76595" y="746001"/>
                  <a:pt x="76595" y="746001"/>
                  <a:pt x="76595" y="746001"/>
                </a:cubicBezTo>
                <a:cubicBezTo>
                  <a:pt x="78559" y="747964"/>
                  <a:pt x="78559" y="747964"/>
                  <a:pt x="78559" y="747964"/>
                </a:cubicBezTo>
                <a:cubicBezTo>
                  <a:pt x="80523" y="747964"/>
                  <a:pt x="80523" y="747964"/>
                  <a:pt x="80523" y="747964"/>
                </a:cubicBezTo>
                <a:cubicBezTo>
                  <a:pt x="82487" y="749927"/>
                  <a:pt x="82487" y="749927"/>
                  <a:pt x="82487" y="749927"/>
                </a:cubicBezTo>
                <a:cubicBezTo>
                  <a:pt x="82487" y="746001"/>
                  <a:pt x="82487" y="746001"/>
                  <a:pt x="82487" y="746001"/>
                </a:cubicBezTo>
                <a:cubicBezTo>
                  <a:pt x="86415" y="744038"/>
                  <a:pt x="86415" y="744038"/>
                  <a:pt x="86415" y="744038"/>
                </a:cubicBezTo>
                <a:cubicBezTo>
                  <a:pt x="88379" y="746001"/>
                  <a:pt x="88379" y="746001"/>
                  <a:pt x="88379" y="746001"/>
                </a:cubicBezTo>
                <a:cubicBezTo>
                  <a:pt x="90343" y="749927"/>
                  <a:pt x="90343" y="749927"/>
                  <a:pt x="90343" y="749927"/>
                </a:cubicBezTo>
                <a:cubicBezTo>
                  <a:pt x="88379" y="753854"/>
                  <a:pt x="88379" y="753854"/>
                  <a:pt x="88379" y="753854"/>
                </a:cubicBezTo>
                <a:cubicBezTo>
                  <a:pt x="88379" y="755817"/>
                  <a:pt x="88379" y="755817"/>
                  <a:pt x="88379" y="755817"/>
                </a:cubicBezTo>
                <a:cubicBezTo>
                  <a:pt x="90343" y="757780"/>
                  <a:pt x="90343" y="757780"/>
                  <a:pt x="90343" y="757780"/>
                </a:cubicBezTo>
                <a:cubicBezTo>
                  <a:pt x="92307" y="757780"/>
                  <a:pt x="92307" y="757780"/>
                  <a:pt x="92307" y="757780"/>
                </a:cubicBezTo>
                <a:cubicBezTo>
                  <a:pt x="94271" y="759743"/>
                  <a:pt x="94271" y="759743"/>
                  <a:pt x="94271" y="759743"/>
                </a:cubicBezTo>
                <a:cubicBezTo>
                  <a:pt x="96235" y="761706"/>
                  <a:pt x="96235" y="761706"/>
                  <a:pt x="96235" y="761706"/>
                </a:cubicBezTo>
                <a:cubicBezTo>
                  <a:pt x="96235" y="759743"/>
                  <a:pt x="96235" y="759743"/>
                  <a:pt x="96235" y="759743"/>
                </a:cubicBezTo>
                <a:cubicBezTo>
                  <a:pt x="100163" y="759743"/>
                  <a:pt x="100163" y="759743"/>
                  <a:pt x="100163" y="759743"/>
                </a:cubicBezTo>
                <a:cubicBezTo>
                  <a:pt x="104091" y="766614"/>
                  <a:pt x="104091" y="766614"/>
                  <a:pt x="104091" y="766614"/>
                </a:cubicBezTo>
                <a:cubicBezTo>
                  <a:pt x="102127" y="768577"/>
                  <a:pt x="102127" y="768577"/>
                  <a:pt x="102127" y="768577"/>
                </a:cubicBezTo>
                <a:cubicBezTo>
                  <a:pt x="98199" y="770541"/>
                  <a:pt x="98199" y="770541"/>
                  <a:pt x="98199" y="770541"/>
                </a:cubicBezTo>
                <a:cubicBezTo>
                  <a:pt x="96235" y="768577"/>
                  <a:pt x="96235" y="768577"/>
                  <a:pt x="96235" y="768577"/>
                </a:cubicBezTo>
                <a:cubicBezTo>
                  <a:pt x="96235" y="770541"/>
                  <a:pt x="96235" y="770541"/>
                  <a:pt x="96235" y="770541"/>
                </a:cubicBezTo>
                <a:cubicBezTo>
                  <a:pt x="94271" y="772504"/>
                  <a:pt x="94271" y="772504"/>
                  <a:pt x="94271" y="772504"/>
                </a:cubicBezTo>
                <a:cubicBezTo>
                  <a:pt x="101145" y="770541"/>
                  <a:pt x="101145" y="770541"/>
                  <a:pt x="101145" y="770541"/>
                </a:cubicBezTo>
                <a:cubicBezTo>
                  <a:pt x="109983" y="768577"/>
                  <a:pt x="109983" y="768577"/>
                  <a:pt x="109983" y="768577"/>
                </a:cubicBezTo>
                <a:cubicBezTo>
                  <a:pt x="120785" y="764651"/>
                  <a:pt x="120785" y="764651"/>
                  <a:pt x="120785" y="764651"/>
                </a:cubicBezTo>
                <a:cubicBezTo>
                  <a:pt x="118820" y="764651"/>
                  <a:pt x="118820" y="764651"/>
                  <a:pt x="118820" y="764651"/>
                </a:cubicBezTo>
                <a:cubicBezTo>
                  <a:pt x="109983" y="764651"/>
                  <a:pt x="109983" y="764651"/>
                  <a:pt x="109983" y="764651"/>
                </a:cubicBezTo>
                <a:cubicBezTo>
                  <a:pt x="116857" y="757780"/>
                  <a:pt x="116857" y="757780"/>
                  <a:pt x="116857" y="757780"/>
                </a:cubicBezTo>
                <a:cubicBezTo>
                  <a:pt x="114893" y="755817"/>
                  <a:pt x="114893" y="755817"/>
                  <a:pt x="114893" y="755817"/>
                </a:cubicBezTo>
                <a:cubicBezTo>
                  <a:pt x="114893" y="753854"/>
                  <a:pt x="114893" y="753854"/>
                  <a:pt x="114893" y="753854"/>
                </a:cubicBezTo>
                <a:cubicBezTo>
                  <a:pt x="114893" y="749927"/>
                  <a:pt x="114893" y="749927"/>
                  <a:pt x="114893" y="749927"/>
                </a:cubicBezTo>
                <a:cubicBezTo>
                  <a:pt x="118820" y="749927"/>
                  <a:pt x="118820" y="749927"/>
                  <a:pt x="118820" y="749927"/>
                </a:cubicBezTo>
                <a:cubicBezTo>
                  <a:pt x="120785" y="749927"/>
                  <a:pt x="120785" y="749927"/>
                  <a:pt x="120785" y="749927"/>
                </a:cubicBezTo>
                <a:cubicBezTo>
                  <a:pt x="120785" y="747964"/>
                  <a:pt x="120785" y="746001"/>
                  <a:pt x="122749" y="743056"/>
                </a:cubicBezTo>
                <a:cubicBezTo>
                  <a:pt x="124712" y="736185"/>
                  <a:pt x="124712" y="736185"/>
                  <a:pt x="124712" y="736185"/>
                </a:cubicBezTo>
                <a:cubicBezTo>
                  <a:pt x="122749" y="732259"/>
                  <a:pt x="122749" y="732259"/>
                  <a:pt x="122749" y="732259"/>
                </a:cubicBezTo>
                <a:cubicBezTo>
                  <a:pt x="124712" y="728333"/>
                  <a:pt x="121767" y="721462"/>
                  <a:pt x="126677" y="714590"/>
                </a:cubicBezTo>
                <a:close/>
              </a:path>
            </a:pathLst>
          </a:custGeom>
          <a:solidFill>
            <a:srgbClr val="361558"/>
          </a:solidFill>
          <a:ln w="9808"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9462C887-8FFE-B13B-4173-676CED972BD4}"/>
              </a:ext>
            </a:extLst>
          </p:cNvPr>
          <p:cNvSpPr/>
          <p:nvPr/>
        </p:nvSpPr>
        <p:spPr>
          <a:xfrm>
            <a:off x="4904267" y="4346636"/>
            <a:ext cx="1093936" cy="810785"/>
          </a:xfrm>
          <a:custGeom>
            <a:avLst/>
            <a:gdLst>
              <a:gd name="connsiteX0" fmla="*/ 822907 w 1093936"/>
              <a:gd name="connsiteY0" fmla="*/ 17668 h 810785"/>
              <a:gd name="connsiteX1" fmla="*/ 820944 w 1093936"/>
              <a:gd name="connsiteY1" fmla="*/ 15705 h 810785"/>
              <a:gd name="connsiteX2" fmla="*/ 818980 w 1093936"/>
              <a:gd name="connsiteY2" fmla="*/ 15705 h 810785"/>
              <a:gd name="connsiteX3" fmla="*/ 817015 w 1093936"/>
              <a:gd name="connsiteY3" fmla="*/ 13742 h 810785"/>
              <a:gd name="connsiteX4" fmla="*/ 817015 w 1093936"/>
              <a:gd name="connsiteY4" fmla="*/ 9816 h 810785"/>
              <a:gd name="connsiteX5" fmla="*/ 818980 w 1093936"/>
              <a:gd name="connsiteY5" fmla="*/ 5889 h 810785"/>
              <a:gd name="connsiteX6" fmla="*/ 812105 w 1093936"/>
              <a:gd name="connsiteY6" fmla="*/ 5889 h 810785"/>
              <a:gd name="connsiteX7" fmla="*/ 808177 w 1093936"/>
              <a:gd name="connsiteY7" fmla="*/ 5889 h 810785"/>
              <a:gd name="connsiteX8" fmla="*/ 806214 w 1093936"/>
              <a:gd name="connsiteY8" fmla="*/ 5889 h 810785"/>
              <a:gd name="connsiteX9" fmla="*/ 788537 w 1093936"/>
              <a:gd name="connsiteY9" fmla="*/ 3926 h 810785"/>
              <a:gd name="connsiteX10" fmla="*/ 781664 w 1093936"/>
              <a:gd name="connsiteY10" fmla="*/ 3926 h 810785"/>
              <a:gd name="connsiteX11" fmla="*/ 781664 w 1093936"/>
              <a:gd name="connsiteY11" fmla="*/ 1963 h 810785"/>
              <a:gd name="connsiteX12" fmla="*/ 772826 w 1093936"/>
              <a:gd name="connsiteY12" fmla="*/ 1963 h 810785"/>
              <a:gd name="connsiteX13" fmla="*/ 768898 w 1093936"/>
              <a:gd name="connsiteY13" fmla="*/ 1963 h 810785"/>
              <a:gd name="connsiteX14" fmla="*/ 764970 w 1093936"/>
              <a:gd name="connsiteY14" fmla="*/ 0 h 810785"/>
              <a:gd name="connsiteX15" fmla="*/ 763006 w 1093936"/>
              <a:gd name="connsiteY15" fmla="*/ 1963 h 810785"/>
              <a:gd name="connsiteX16" fmla="*/ 763006 w 1093936"/>
              <a:gd name="connsiteY16" fmla="*/ 3926 h 810785"/>
              <a:gd name="connsiteX17" fmla="*/ 769880 w 1093936"/>
              <a:gd name="connsiteY17" fmla="*/ 10797 h 810785"/>
              <a:gd name="connsiteX18" fmla="*/ 771844 w 1093936"/>
              <a:gd name="connsiteY18" fmla="*/ 23558 h 810785"/>
              <a:gd name="connsiteX19" fmla="*/ 769880 w 1093936"/>
              <a:gd name="connsiteY19" fmla="*/ 43189 h 810785"/>
              <a:gd name="connsiteX20" fmla="*/ 769880 w 1093936"/>
              <a:gd name="connsiteY20" fmla="*/ 47116 h 810785"/>
              <a:gd name="connsiteX21" fmla="*/ 765952 w 1093936"/>
              <a:gd name="connsiteY21" fmla="*/ 64784 h 810785"/>
              <a:gd name="connsiteX22" fmla="*/ 765952 w 1093936"/>
              <a:gd name="connsiteY22" fmla="*/ 66747 h 810785"/>
              <a:gd name="connsiteX23" fmla="*/ 755150 w 1093936"/>
              <a:gd name="connsiteY23" fmla="*/ 70674 h 810785"/>
              <a:gd name="connsiteX24" fmla="*/ 742384 w 1093936"/>
              <a:gd name="connsiteY24" fmla="*/ 72637 h 810785"/>
              <a:gd name="connsiteX25" fmla="*/ 740420 w 1093936"/>
              <a:gd name="connsiteY25" fmla="*/ 72637 h 810785"/>
              <a:gd name="connsiteX26" fmla="*/ 725691 w 1093936"/>
              <a:gd name="connsiteY26" fmla="*/ 65766 h 810785"/>
              <a:gd name="connsiteX27" fmla="*/ 721762 w 1093936"/>
              <a:gd name="connsiteY27" fmla="*/ 58895 h 810785"/>
              <a:gd name="connsiteX28" fmla="*/ 717835 w 1093936"/>
              <a:gd name="connsiteY28" fmla="*/ 48097 h 810785"/>
              <a:gd name="connsiteX29" fmla="*/ 715871 w 1093936"/>
              <a:gd name="connsiteY29" fmla="*/ 44171 h 810785"/>
              <a:gd name="connsiteX30" fmla="*/ 715871 w 1093936"/>
              <a:gd name="connsiteY30" fmla="*/ 42208 h 810785"/>
              <a:gd name="connsiteX31" fmla="*/ 372174 w 1093936"/>
              <a:gd name="connsiteY31" fmla="*/ 65766 h 810785"/>
              <a:gd name="connsiteX32" fmla="*/ 359409 w 1093936"/>
              <a:gd name="connsiteY32" fmla="*/ 61839 h 810785"/>
              <a:gd name="connsiteX33" fmla="*/ 352534 w 1093936"/>
              <a:gd name="connsiteY33" fmla="*/ 54968 h 810785"/>
              <a:gd name="connsiteX34" fmla="*/ 345660 w 1093936"/>
              <a:gd name="connsiteY34" fmla="*/ 44171 h 810785"/>
              <a:gd name="connsiteX35" fmla="*/ 343696 w 1093936"/>
              <a:gd name="connsiteY35" fmla="*/ 31410 h 810785"/>
              <a:gd name="connsiteX36" fmla="*/ 339769 w 1093936"/>
              <a:gd name="connsiteY36" fmla="*/ 24540 h 810785"/>
              <a:gd name="connsiteX37" fmla="*/ 330931 w 1093936"/>
              <a:gd name="connsiteY37" fmla="*/ 9816 h 810785"/>
              <a:gd name="connsiteX38" fmla="*/ 163010 w 1093936"/>
              <a:gd name="connsiteY38" fmla="*/ 31410 h 810785"/>
              <a:gd name="connsiteX39" fmla="*/ 1964 w 1093936"/>
              <a:gd name="connsiteY39" fmla="*/ 44171 h 810785"/>
              <a:gd name="connsiteX40" fmla="*/ 1964 w 1093936"/>
              <a:gd name="connsiteY40" fmla="*/ 48097 h 810785"/>
              <a:gd name="connsiteX41" fmla="*/ 0 w 1093936"/>
              <a:gd name="connsiteY41" fmla="*/ 60858 h 810785"/>
              <a:gd name="connsiteX42" fmla="*/ 0 w 1093936"/>
              <a:gd name="connsiteY42" fmla="*/ 62821 h 810785"/>
              <a:gd name="connsiteX43" fmla="*/ 10802 w 1093936"/>
              <a:gd name="connsiteY43" fmla="*/ 71655 h 810785"/>
              <a:gd name="connsiteX44" fmla="*/ 10802 w 1093936"/>
              <a:gd name="connsiteY44" fmla="*/ 73619 h 810785"/>
              <a:gd name="connsiteX45" fmla="*/ 14730 w 1093936"/>
              <a:gd name="connsiteY45" fmla="*/ 77545 h 810785"/>
              <a:gd name="connsiteX46" fmla="*/ 29460 w 1093936"/>
              <a:gd name="connsiteY46" fmla="*/ 84416 h 810785"/>
              <a:gd name="connsiteX47" fmla="*/ 29460 w 1093936"/>
              <a:gd name="connsiteY47" fmla="*/ 86379 h 810785"/>
              <a:gd name="connsiteX48" fmla="*/ 33388 w 1093936"/>
              <a:gd name="connsiteY48" fmla="*/ 93250 h 810785"/>
              <a:gd name="connsiteX49" fmla="*/ 33388 w 1093936"/>
              <a:gd name="connsiteY49" fmla="*/ 104047 h 810785"/>
              <a:gd name="connsiteX50" fmla="*/ 31424 w 1093936"/>
              <a:gd name="connsiteY50" fmla="*/ 104047 h 810785"/>
              <a:gd name="connsiteX51" fmla="*/ 29460 w 1093936"/>
              <a:gd name="connsiteY51" fmla="*/ 112882 h 810785"/>
              <a:gd name="connsiteX52" fmla="*/ 31424 w 1093936"/>
              <a:gd name="connsiteY52" fmla="*/ 119753 h 810785"/>
              <a:gd name="connsiteX53" fmla="*/ 38298 w 1093936"/>
              <a:gd name="connsiteY53" fmla="*/ 126624 h 810785"/>
              <a:gd name="connsiteX54" fmla="*/ 40262 w 1093936"/>
              <a:gd name="connsiteY54" fmla="*/ 126624 h 810785"/>
              <a:gd name="connsiteX55" fmla="*/ 38298 w 1093936"/>
              <a:gd name="connsiteY55" fmla="*/ 128587 h 810785"/>
              <a:gd name="connsiteX56" fmla="*/ 31424 w 1093936"/>
              <a:gd name="connsiteY56" fmla="*/ 132513 h 810785"/>
              <a:gd name="connsiteX57" fmla="*/ 29460 w 1093936"/>
              <a:gd name="connsiteY57" fmla="*/ 143311 h 810785"/>
              <a:gd name="connsiteX58" fmla="*/ 27496 w 1093936"/>
              <a:gd name="connsiteY58" fmla="*/ 143311 h 810785"/>
              <a:gd name="connsiteX59" fmla="*/ 29460 w 1093936"/>
              <a:gd name="connsiteY59" fmla="*/ 143311 h 810785"/>
              <a:gd name="connsiteX60" fmla="*/ 29460 w 1093936"/>
              <a:gd name="connsiteY60" fmla="*/ 147237 h 810785"/>
              <a:gd name="connsiteX61" fmla="*/ 31424 w 1093936"/>
              <a:gd name="connsiteY61" fmla="*/ 145274 h 810785"/>
              <a:gd name="connsiteX62" fmla="*/ 31424 w 1093936"/>
              <a:gd name="connsiteY62" fmla="*/ 143311 h 810785"/>
              <a:gd name="connsiteX63" fmla="*/ 40262 w 1093936"/>
              <a:gd name="connsiteY63" fmla="*/ 141348 h 810785"/>
              <a:gd name="connsiteX64" fmla="*/ 47136 w 1093936"/>
              <a:gd name="connsiteY64" fmla="*/ 137421 h 810785"/>
              <a:gd name="connsiteX65" fmla="*/ 51064 w 1093936"/>
              <a:gd name="connsiteY65" fmla="*/ 137421 h 810785"/>
              <a:gd name="connsiteX66" fmla="*/ 49099 w 1093936"/>
              <a:gd name="connsiteY66" fmla="*/ 135458 h 810785"/>
              <a:gd name="connsiteX67" fmla="*/ 61866 w 1093936"/>
              <a:gd name="connsiteY67" fmla="*/ 126624 h 810785"/>
              <a:gd name="connsiteX68" fmla="*/ 63829 w 1093936"/>
              <a:gd name="connsiteY68" fmla="*/ 119753 h 810785"/>
              <a:gd name="connsiteX69" fmla="*/ 63829 w 1093936"/>
              <a:gd name="connsiteY69" fmla="*/ 115826 h 810785"/>
              <a:gd name="connsiteX70" fmla="*/ 59901 w 1093936"/>
              <a:gd name="connsiteY70" fmla="*/ 108955 h 810785"/>
              <a:gd name="connsiteX71" fmla="*/ 59901 w 1093936"/>
              <a:gd name="connsiteY71" fmla="*/ 98158 h 810785"/>
              <a:gd name="connsiteX72" fmla="*/ 63829 w 1093936"/>
              <a:gd name="connsiteY72" fmla="*/ 98158 h 810785"/>
              <a:gd name="connsiteX73" fmla="*/ 67758 w 1093936"/>
              <a:gd name="connsiteY73" fmla="*/ 100121 h 810785"/>
              <a:gd name="connsiteX74" fmla="*/ 69721 w 1093936"/>
              <a:gd name="connsiteY74" fmla="*/ 104047 h 810785"/>
              <a:gd name="connsiteX75" fmla="*/ 71685 w 1093936"/>
              <a:gd name="connsiteY75" fmla="*/ 104047 h 810785"/>
              <a:gd name="connsiteX76" fmla="*/ 73649 w 1093936"/>
              <a:gd name="connsiteY76" fmla="*/ 107974 h 810785"/>
              <a:gd name="connsiteX77" fmla="*/ 73649 w 1093936"/>
              <a:gd name="connsiteY77" fmla="*/ 114845 h 810785"/>
              <a:gd name="connsiteX78" fmla="*/ 75613 w 1093936"/>
              <a:gd name="connsiteY78" fmla="*/ 118771 h 810785"/>
              <a:gd name="connsiteX79" fmla="*/ 75613 w 1093936"/>
              <a:gd name="connsiteY79" fmla="*/ 111900 h 810785"/>
              <a:gd name="connsiteX80" fmla="*/ 77577 w 1093936"/>
              <a:gd name="connsiteY80" fmla="*/ 103066 h 810785"/>
              <a:gd name="connsiteX81" fmla="*/ 79541 w 1093936"/>
              <a:gd name="connsiteY81" fmla="*/ 99139 h 810785"/>
              <a:gd name="connsiteX82" fmla="*/ 77577 w 1093936"/>
              <a:gd name="connsiteY82" fmla="*/ 97176 h 810785"/>
              <a:gd name="connsiteX83" fmla="*/ 77577 w 1093936"/>
              <a:gd name="connsiteY83" fmla="*/ 95213 h 810785"/>
              <a:gd name="connsiteX84" fmla="*/ 79541 w 1093936"/>
              <a:gd name="connsiteY84" fmla="*/ 91287 h 810785"/>
              <a:gd name="connsiteX85" fmla="*/ 83469 w 1093936"/>
              <a:gd name="connsiteY85" fmla="*/ 95213 h 810785"/>
              <a:gd name="connsiteX86" fmla="*/ 85433 w 1093936"/>
              <a:gd name="connsiteY86" fmla="*/ 97176 h 810785"/>
              <a:gd name="connsiteX87" fmla="*/ 85433 w 1093936"/>
              <a:gd name="connsiteY87" fmla="*/ 99139 h 810785"/>
              <a:gd name="connsiteX88" fmla="*/ 85433 w 1093936"/>
              <a:gd name="connsiteY88" fmla="*/ 103066 h 810785"/>
              <a:gd name="connsiteX89" fmla="*/ 83469 w 1093936"/>
              <a:gd name="connsiteY89" fmla="*/ 106992 h 810785"/>
              <a:gd name="connsiteX90" fmla="*/ 92307 w 1093936"/>
              <a:gd name="connsiteY90" fmla="*/ 108955 h 810785"/>
              <a:gd name="connsiteX91" fmla="*/ 105073 w 1093936"/>
              <a:gd name="connsiteY91" fmla="*/ 115826 h 810785"/>
              <a:gd name="connsiteX92" fmla="*/ 105073 w 1093936"/>
              <a:gd name="connsiteY92" fmla="*/ 119753 h 810785"/>
              <a:gd name="connsiteX93" fmla="*/ 111947 w 1093936"/>
              <a:gd name="connsiteY93" fmla="*/ 117790 h 810785"/>
              <a:gd name="connsiteX94" fmla="*/ 133551 w 1093936"/>
              <a:gd name="connsiteY94" fmla="*/ 115826 h 810785"/>
              <a:gd name="connsiteX95" fmla="*/ 137479 w 1093936"/>
              <a:gd name="connsiteY95" fmla="*/ 115826 h 810785"/>
              <a:gd name="connsiteX96" fmla="*/ 135515 w 1093936"/>
              <a:gd name="connsiteY96" fmla="*/ 111900 h 810785"/>
              <a:gd name="connsiteX97" fmla="*/ 135515 w 1093936"/>
              <a:gd name="connsiteY97" fmla="*/ 107974 h 810785"/>
              <a:gd name="connsiteX98" fmla="*/ 137479 w 1093936"/>
              <a:gd name="connsiteY98" fmla="*/ 106011 h 810785"/>
              <a:gd name="connsiteX99" fmla="*/ 141407 w 1093936"/>
              <a:gd name="connsiteY99" fmla="*/ 106011 h 810785"/>
              <a:gd name="connsiteX100" fmla="*/ 143371 w 1093936"/>
              <a:gd name="connsiteY100" fmla="*/ 112882 h 810785"/>
              <a:gd name="connsiteX101" fmla="*/ 145335 w 1093936"/>
              <a:gd name="connsiteY101" fmla="*/ 112882 h 810785"/>
              <a:gd name="connsiteX102" fmla="*/ 147298 w 1093936"/>
              <a:gd name="connsiteY102" fmla="*/ 112882 h 810785"/>
              <a:gd name="connsiteX103" fmla="*/ 149263 w 1093936"/>
              <a:gd name="connsiteY103" fmla="*/ 110918 h 810785"/>
              <a:gd name="connsiteX104" fmla="*/ 151227 w 1093936"/>
              <a:gd name="connsiteY104" fmla="*/ 108955 h 810785"/>
              <a:gd name="connsiteX105" fmla="*/ 151227 w 1093936"/>
              <a:gd name="connsiteY105" fmla="*/ 106992 h 810785"/>
              <a:gd name="connsiteX106" fmla="*/ 149263 w 1093936"/>
              <a:gd name="connsiteY106" fmla="*/ 103066 h 810785"/>
              <a:gd name="connsiteX107" fmla="*/ 149263 w 1093936"/>
              <a:gd name="connsiteY107" fmla="*/ 101103 h 810785"/>
              <a:gd name="connsiteX108" fmla="*/ 153190 w 1093936"/>
              <a:gd name="connsiteY108" fmla="*/ 101103 h 810785"/>
              <a:gd name="connsiteX109" fmla="*/ 155155 w 1093936"/>
              <a:gd name="connsiteY109" fmla="*/ 103066 h 810785"/>
              <a:gd name="connsiteX110" fmla="*/ 157118 w 1093936"/>
              <a:gd name="connsiteY110" fmla="*/ 101103 h 810785"/>
              <a:gd name="connsiteX111" fmla="*/ 163992 w 1093936"/>
              <a:gd name="connsiteY111" fmla="*/ 101103 h 810785"/>
              <a:gd name="connsiteX112" fmla="*/ 163992 w 1093936"/>
              <a:gd name="connsiteY112" fmla="*/ 107974 h 810785"/>
              <a:gd name="connsiteX113" fmla="*/ 162028 w 1093936"/>
              <a:gd name="connsiteY113" fmla="*/ 107974 h 810785"/>
              <a:gd name="connsiteX114" fmla="*/ 163992 w 1093936"/>
              <a:gd name="connsiteY114" fmla="*/ 109937 h 810785"/>
              <a:gd name="connsiteX115" fmla="*/ 167920 w 1093936"/>
              <a:gd name="connsiteY115" fmla="*/ 107974 h 810785"/>
              <a:gd name="connsiteX116" fmla="*/ 169884 w 1093936"/>
              <a:gd name="connsiteY116" fmla="*/ 106011 h 810785"/>
              <a:gd name="connsiteX117" fmla="*/ 173812 w 1093936"/>
              <a:gd name="connsiteY117" fmla="*/ 104047 h 810785"/>
              <a:gd name="connsiteX118" fmla="*/ 180686 w 1093936"/>
              <a:gd name="connsiteY118" fmla="*/ 106011 h 810785"/>
              <a:gd name="connsiteX119" fmla="*/ 182650 w 1093936"/>
              <a:gd name="connsiteY119" fmla="*/ 104047 h 810785"/>
              <a:gd name="connsiteX120" fmla="*/ 186578 w 1093936"/>
              <a:gd name="connsiteY120" fmla="*/ 104047 h 810785"/>
              <a:gd name="connsiteX121" fmla="*/ 188542 w 1093936"/>
              <a:gd name="connsiteY121" fmla="*/ 102084 h 810785"/>
              <a:gd name="connsiteX122" fmla="*/ 190506 w 1093936"/>
              <a:gd name="connsiteY122" fmla="*/ 102084 h 810785"/>
              <a:gd name="connsiteX123" fmla="*/ 192470 w 1093936"/>
              <a:gd name="connsiteY123" fmla="*/ 106011 h 810785"/>
              <a:gd name="connsiteX124" fmla="*/ 194434 w 1093936"/>
              <a:gd name="connsiteY124" fmla="*/ 106011 h 810785"/>
              <a:gd name="connsiteX125" fmla="*/ 198362 w 1093936"/>
              <a:gd name="connsiteY125" fmla="*/ 102084 h 810785"/>
              <a:gd name="connsiteX126" fmla="*/ 198362 w 1093936"/>
              <a:gd name="connsiteY126" fmla="*/ 106011 h 810785"/>
              <a:gd name="connsiteX127" fmla="*/ 200326 w 1093936"/>
              <a:gd name="connsiteY127" fmla="*/ 106011 h 810785"/>
              <a:gd name="connsiteX128" fmla="*/ 198362 w 1093936"/>
              <a:gd name="connsiteY128" fmla="*/ 107974 h 810785"/>
              <a:gd name="connsiteX129" fmla="*/ 200326 w 1093936"/>
              <a:gd name="connsiteY129" fmla="*/ 109937 h 810785"/>
              <a:gd name="connsiteX130" fmla="*/ 202290 w 1093936"/>
              <a:gd name="connsiteY130" fmla="*/ 111900 h 810785"/>
              <a:gd name="connsiteX131" fmla="*/ 202290 w 1093936"/>
              <a:gd name="connsiteY131" fmla="*/ 113863 h 810785"/>
              <a:gd name="connsiteX132" fmla="*/ 204254 w 1093936"/>
              <a:gd name="connsiteY132" fmla="*/ 115826 h 810785"/>
              <a:gd name="connsiteX133" fmla="*/ 202290 w 1093936"/>
              <a:gd name="connsiteY133" fmla="*/ 119753 h 810785"/>
              <a:gd name="connsiteX134" fmla="*/ 200326 w 1093936"/>
              <a:gd name="connsiteY134" fmla="*/ 119753 h 810785"/>
              <a:gd name="connsiteX135" fmla="*/ 193452 w 1093936"/>
              <a:gd name="connsiteY135" fmla="*/ 119753 h 810785"/>
              <a:gd name="connsiteX136" fmla="*/ 191488 w 1093936"/>
              <a:gd name="connsiteY136" fmla="*/ 119753 h 810785"/>
              <a:gd name="connsiteX137" fmla="*/ 187560 w 1093936"/>
              <a:gd name="connsiteY137" fmla="*/ 117790 h 810785"/>
              <a:gd name="connsiteX138" fmla="*/ 187560 w 1093936"/>
              <a:gd name="connsiteY138" fmla="*/ 119753 h 810785"/>
              <a:gd name="connsiteX139" fmla="*/ 183632 w 1093936"/>
              <a:gd name="connsiteY139" fmla="*/ 121716 h 810785"/>
              <a:gd name="connsiteX140" fmla="*/ 176758 w 1093936"/>
              <a:gd name="connsiteY140" fmla="*/ 121716 h 810785"/>
              <a:gd name="connsiteX141" fmla="*/ 176758 w 1093936"/>
              <a:gd name="connsiteY141" fmla="*/ 119753 h 810785"/>
              <a:gd name="connsiteX142" fmla="*/ 176758 w 1093936"/>
              <a:gd name="connsiteY142" fmla="*/ 121716 h 810785"/>
              <a:gd name="connsiteX143" fmla="*/ 196398 w 1093936"/>
              <a:gd name="connsiteY143" fmla="*/ 123679 h 810785"/>
              <a:gd name="connsiteX144" fmla="*/ 216038 w 1093936"/>
              <a:gd name="connsiteY144" fmla="*/ 127605 h 810785"/>
              <a:gd name="connsiteX145" fmla="*/ 226840 w 1093936"/>
              <a:gd name="connsiteY145" fmla="*/ 134476 h 810785"/>
              <a:gd name="connsiteX146" fmla="*/ 239606 w 1093936"/>
              <a:gd name="connsiteY146" fmla="*/ 138403 h 810785"/>
              <a:gd name="connsiteX147" fmla="*/ 237642 w 1093936"/>
              <a:gd name="connsiteY147" fmla="*/ 136440 h 810785"/>
              <a:gd name="connsiteX148" fmla="*/ 239606 w 1093936"/>
              <a:gd name="connsiteY148" fmla="*/ 136440 h 810785"/>
              <a:gd name="connsiteX149" fmla="*/ 239606 w 1093936"/>
              <a:gd name="connsiteY149" fmla="*/ 132513 h 810785"/>
              <a:gd name="connsiteX150" fmla="*/ 237642 w 1093936"/>
              <a:gd name="connsiteY150" fmla="*/ 130550 h 810785"/>
              <a:gd name="connsiteX151" fmla="*/ 235677 w 1093936"/>
              <a:gd name="connsiteY151" fmla="*/ 128587 h 810785"/>
              <a:gd name="connsiteX152" fmla="*/ 235677 w 1093936"/>
              <a:gd name="connsiteY152" fmla="*/ 124661 h 810785"/>
              <a:gd name="connsiteX153" fmla="*/ 242552 w 1093936"/>
              <a:gd name="connsiteY153" fmla="*/ 124661 h 810785"/>
              <a:gd name="connsiteX154" fmla="*/ 244516 w 1093936"/>
              <a:gd name="connsiteY154" fmla="*/ 126624 h 810785"/>
              <a:gd name="connsiteX155" fmla="*/ 248443 w 1093936"/>
              <a:gd name="connsiteY155" fmla="*/ 126624 h 810785"/>
              <a:gd name="connsiteX156" fmla="*/ 248443 w 1093936"/>
              <a:gd name="connsiteY156" fmla="*/ 124661 h 810785"/>
              <a:gd name="connsiteX157" fmla="*/ 255317 w 1093936"/>
              <a:gd name="connsiteY157" fmla="*/ 124661 h 810785"/>
              <a:gd name="connsiteX158" fmla="*/ 255317 w 1093936"/>
              <a:gd name="connsiteY158" fmla="*/ 126624 h 810785"/>
              <a:gd name="connsiteX159" fmla="*/ 257281 w 1093936"/>
              <a:gd name="connsiteY159" fmla="*/ 126624 h 810785"/>
              <a:gd name="connsiteX160" fmla="*/ 259245 w 1093936"/>
              <a:gd name="connsiteY160" fmla="*/ 126624 h 810785"/>
              <a:gd name="connsiteX161" fmla="*/ 259245 w 1093936"/>
              <a:gd name="connsiteY161" fmla="*/ 128587 h 810785"/>
              <a:gd name="connsiteX162" fmla="*/ 261210 w 1093936"/>
              <a:gd name="connsiteY162" fmla="*/ 126624 h 810785"/>
              <a:gd name="connsiteX163" fmla="*/ 265137 w 1093936"/>
              <a:gd name="connsiteY163" fmla="*/ 124661 h 810785"/>
              <a:gd name="connsiteX164" fmla="*/ 269065 w 1093936"/>
              <a:gd name="connsiteY164" fmla="*/ 124661 h 810785"/>
              <a:gd name="connsiteX165" fmla="*/ 271029 w 1093936"/>
              <a:gd name="connsiteY165" fmla="*/ 126624 h 810785"/>
              <a:gd name="connsiteX166" fmla="*/ 271029 w 1093936"/>
              <a:gd name="connsiteY166" fmla="*/ 119753 h 810785"/>
              <a:gd name="connsiteX167" fmla="*/ 272993 w 1093936"/>
              <a:gd name="connsiteY167" fmla="*/ 117790 h 810785"/>
              <a:gd name="connsiteX168" fmla="*/ 276921 w 1093936"/>
              <a:gd name="connsiteY168" fmla="*/ 117790 h 810785"/>
              <a:gd name="connsiteX169" fmla="*/ 278885 w 1093936"/>
              <a:gd name="connsiteY169" fmla="*/ 121716 h 810785"/>
              <a:gd name="connsiteX170" fmla="*/ 280849 w 1093936"/>
              <a:gd name="connsiteY170" fmla="*/ 121716 h 810785"/>
              <a:gd name="connsiteX171" fmla="*/ 280849 w 1093936"/>
              <a:gd name="connsiteY171" fmla="*/ 128587 h 810785"/>
              <a:gd name="connsiteX172" fmla="*/ 276921 w 1093936"/>
              <a:gd name="connsiteY172" fmla="*/ 128587 h 810785"/>
              <a:gd name="connsiteX173" fmla="*/ 276921 w 1093936"/>
              <a:gd name="connsiteY173" fmla="*/ 132513 h 810785"/>
              <a:gd name="connsiteX174" fmla="*/ 274957 w 1093936"/>
              <a:gd name="connsiteY174" fmla="*/ 132513 h 810785"/>
              <a:gd name="connsiteX175" fmla="*/ 272993 w 1093936"/>
              <a:gd name="connsiteY175" fmla="*/ 134476 h 810785"/>
              <a:gd name="connsiteX176" fmla="*/ 271029 w 1093936"/>
              <a:gd name="connsiteY176" fmla="*/ 134476 h 810785"/>
              <a:gd name="connsiteX177" fmla="*/ 269065 w 1093936"/>
              <a:gd name="connsiteY177" fmla="*/ 134476 h 810785"/>
              <a:gd name="connsiteX178" fmla="*/ 265137 w 1093936"/>
              <a:gd name="connsiteY178" fmla="*/ 134476 h 810785"/>
              <a:gd name="connsiteX179" fmla="*/ 267101 w 1093936"/>
              <a:gd name="connsiteY179" fmla="*/ 141348 h 810785"/>
              <a:gd name="connsiteX180" fmla="*/ 263173 w 1093936"/>
              <a:gd name="connsiteY180" fmla="*/ 141348 h 810785"/>
              <a:gd name="connsiteX181" fmla="*/ 263173 w 1093936"/>
              <a:gd name="connsiteY181" fmla="*/ 143311 h 810785"/>
              <a:gd name="connsiteX182" fmla="*/ 273975 w 1093936"/>
              <a:gd name="connsiteY182" fmla="*/ 145274 h 810785"/>
              <a:gd name="connsiteX183" fmla="*/ 277903 w 1093936"/>
              <a:gd name="connsiteY183" fmla="*/ 149200 h 810785"/>
              <a:gd name="connsiteX184" fmla="*/ 279867 w 1093936"/>
              <a:gd name="connsiteY184" fmla="*/ 147237 h 810785"/>
              <a:gd name="connsiteX185" fmla="*/ 283795 w 1093936"/>
              <a:gd name="connsiteY185" fmla="*/ 147237 h 810785"/>
              <a:gd name="connsiteX186" fmla="*/ 290669 w 1093936"/>
              <a:gd name="connsiteY186" fmla="*/ 145274 h 810785"/>
              <a:gd name="connsiteX187" fmla="*/ 292633 w 1093936"/>
              <a:gd name="connsiteY187" fmla="*/ 149200 h 810785"/>
              <a:gd name="connsiteX188" fmla="*/ 294597 w 1093936"/>
              <a:gd name="connsiteY188" fmla="*/ 153126 h 810785"/>
              <a:gd name="connsiteX189" fmla="*/ 294597 w 1093936"/>
              <a:gd name="connsiteY189" fmla="*/ 159997 h 810785"/>
              <a:gd name="connsiteX190" fmla="*/ 294597 w 1093936"/>
              <a:gd name="connsiteY190" fmla="*/ 158034 h 810785"/>
              <a:gd name="connsiteX191" fmla="*/ 296561 w 1093936"/>
              <a:gd name="connsiteY191" fmla="*/ 156071 h 810785"/>
              <a:gd name="connsiteX192" fmla="*/ 305399 w 1093936"/>
              <a:gd name="connsiteY192" fmla="*/ 156071 h 810785"/>
              <a:gd name="connsiteX193" fmla="*/ 309327 w 1093936"/>
              <a:gd name="connsiteY193" fmla="*/ 159997 h 810785"/>
              <a:gd name="connsiteX194" fmla="*/ 309327 w 1093936"/>
              <a:gd name="connsiteY194" fmla="*/ 161961 h 810785"/>
              <a:gd name="connsiteX195" fmla="*/ 313255 w 1093936"/>
              <a:gd name="connsiteY195" fmla="*/ 165887 h 810785"/>
              <a:gd name="connsiteX196" fmla="*/ 304417 w 1093936"/>
              <a:gd name="connsiteY196" fmla="*/ 165887 h 810785"/>
              <a:gd name="connsiteX197" fmla="*/ 297543 w 1093936"/>
              <a:gd name="connsiteY197" fmla="*/ 167850 h 810785"/>
              <a:gd name="connsiteX198" fmla="*/ 295579 w 1093936"/>
              <a:gd name="connsiteY198" fmla="*/ 167850 h 810785"/>
              <a:gd name="connsiteX199" fmla="*/ 293615 w 1093936"/>
              <a:gd name="connsiteY199" fmla="*/ 171777 h 810785"/>
              <a:gd name="connsiteX200" fmla="*/ 295579 w 1093936"/>
              <a:gd name="connsiteY200" fmla="*/ 171777 h 810785"/>
              <a:gd name="connsiteX201" fmla="*/ 302453 w 1093936"/>
              <a:gd name="connsiteY201" fmla="*/ 171777 h 810785"/>
              <a:gd name="connsiteX202" fmla="*/ 309327 w 1093936"/>
              <a:gd name="connsiteY202" fmla="*/ 175703 h 810785"/>
              <a:gd name="connsiteX203" fmla="*/ 320129 w 1093936"/>
              <a:gd name="connsiteY203" fmla="*/ 188463 h 810785"/>
              <a:gd name="connsiteX204" fmla="*/ 322092 w 1093936"/>
              <a:gd name="connsiteY204" fmla="*/ 195334 h 810785"/>
              <a:gd name="connsiteX205" fmla="*/ 324057 w 1093936"/>
              <a:gd name="connsiteY205" fmla="*/ 197297 h 810785"/>
              <a:gd name="connsiteX206" fmla="*/ 324057 w 1093936"/>
              <a:gd name="connsiteY206" fmla="*/ 204169 h 810785"/>
              <a:gd name="connsiteX207" fmla="*/ 324057 w 1093936"/>
              <a:gd name="connsiteY207" fmla="*/ 211040 h 810785"/>
              <a:gd name="connsiteX208" fmla="*/ 326021 w 1093936"/>
              <a:gd name="connsiteY208" fmla="*/ 213003 h 810785"/>
              <a:gd name="connsiteX209" fmla="*/ 327985 w 1093936"/>
              <a:gd name="connsiteY209" fmla="*/ 213003 h 810785"/>
              <a:gd name="connsiteX210" fmla="*/ 327985 w 1093936"/>
              <a:gd name="connsiteY210" fmla="*/ 211040 h 810785"/>
              <a:gd name="connsiteX211" fmla="*/ 340750 w 1093936"/>
              <a:gd name="connsiteY211" fmla="*/ 207113 h 810785"/>
              <a:gd name="connsiteX212" fmla="*/ 351552 w 1093936"/>
              <a:gd name="connsiteY212" fmla="*/ 205150 h 810785"/>
              <a:gd name="connsiteX213" fmla="*/ 358426 w 1093936"/>
              <a:gd name="connsiteY213" fmla="*/ 203187 h 810785"/>
              <a:gd name="connsiteX214" fmla="*/ 362354 w 1093936"/>
              <a:gd name="connsiteY214" fmla="*/ 203187 h 810785"/>
              <a:gd name="connsiteX215" fmla="*/ 362354 w 1093936"/>
              <a:gd name="connsiteY215" fmla="*/ 201224 h 810785"/>
              <a:gd name="connsiteX216" fmla="*/ 364318 w 1093936"/>
              <a:gd name="connsiteY216" fmla="*/ 197297 h 810785"/>
              <a:gd name="connsiteX217" fmla="*/ 371192 w 1093936"/>
              <a:gd name="connsiteY217" fmla="*/ 197297 h 810785"/>
              <a:gd name="connsiteX218" fmla="*/ 367264 w 1093936"/>
              <a:gd name="connsiteY218" fmla="*/ 193371 h 810785"/>
              <a:gd name="connsiteX219" fmla="*/ 369228 w 1093936"/>
              <a:gd name="connsiteY219" fmla="*/ 191408 h 810785"/>
              <a:gd name="connsiteX220" fmla="*/ 371192 w 1093936"/>
              <a:gd name="connsiteY220" fmla="*/ 191408 h 810785"/>
              <a:gd name="connsiteX221" fmla="*/ 375120 w 1093936"/>
              <a:gd name="connsiteY221" fmla="*/ 191408 h 810785"/>
              <a:gd name="connsiteX222" fmla="*/ 375120 w 1093936"/>
              <a:gd name="connsiteY222" fmla="*/ 189445 h 810785"/>
              <a:gd name="connsiteX223" fmla="*/ 379048 w 1093936"/>
              <a:gd name="connsiteY223" fmla="*/ 187482 h 810785"/>
              <a:gd name="connsiteX224" fmla="*/ 381012 w 1093936"/>
              <a:gd name="connsiteY224" fmla="*/ 187482 h 810785"/>
              <a:gd name="connsiteX225" fmla="*/ 382976 w 1093936"/>
              <a:gd name="connsiteY225" fmla="*/ 189445 h 810785"/>
              <a:gd name="connsiteX226" fmla="*/ 384940 w 1093936"/>
              <a:gd name="connsiteY226" fmla="*/ 193371 h 810785"/>
              <a:gd name="connsiteX227" fmla="*/ 381012 w 1093936"/>
              <a:gd name="connsiteY227" fmla="*/ 200242 h 810785"/>
              <a:gd name="connsiteX228" fmla="*/ 387886 w 1093936"/>
              <a:gd name="connsiteY228" fmla="*/ 193371 h 810785"/>
              <a:gd name="connsiteX229" fmla="*/ 400652 w 1093936"/>
              <a:gd name="connsiteY229" fmla="*/ 182574 h 810785"/>
              <a:gd name="connsiteX230" fmla="*/ 413418 w 1093936"/>
              <a:gd name="connsiteY230" fmla="*/ 171777 h 810785"/>
              <a:gd name="connsiteX231" fmla="*/ 422256 w 1093936"/>
              <a:gd name="connsiteY231" fmla="*/ 167850 h 810785"/>
              <a:gd name="connsiteX232" fmla="*/ 424220 w 1093936"/>
              <a:gd name="connsiteY232" fmla="*/ 167850 h 810785"/>
              <a:gd name="connsiteX233" fmla="*/ 426184 w 1093936"/>
              <a:gd name="connsiteY233" fmla="*/ 167850 h 810785"/>
              <a:gd name="connsiteX234" fmla="*/ 428148 w 1093936"/>
              <a:gd name="connsiteY234" fmla="*/ 165887 h 810785"/>
              <a:gd name="connsiteX235" fmla="*/ 430111 w 1093936"/>
              <a:gd name="connsiteY235" fmla="*/ 163924 h 810785"/>
              <a:gd name="connsiteX236" fmla="*/ 432075 w 1093936"/>
              <a:gd name="connsiteY236" fmla="*/ 163924 h 810785"/>
              <a:gd name="connsiteX237" fmla="*/ 430111 w 1093936"/>
              <a:gd name="connsiteY237" fmla="*/ 159997 h 810785"/>
              <a:gd name="connsiteX238" fmla="*/ 430111 w 1093936"/>
              <a:gd name="connsiteY238" fmla="*/ 158034 h 810785"/>
              <a:gd name="connsiteX239" fmla="*/ 430111 w 1093936"/>
              <a:gd name="connsiteY239" fmla="*/ 147237 h 810785"/>
              <a:gd name="connsiteX240" fmla="*/ 436985 w 1093936"/>
              <a:gd name="connsiteY240" fmla="*/ 154108 h 810785"/>
              <a:gd name="connsiteX241" fmla="*/ 440914 w 1093936"/>
              <a:gd name="connsiteY241" fmla="*/ 156071 h 810785"/>
              <a:gd name="connsiteX242" fmla="*/ 440914 w 1093936"/>
              <a:gd name="connsiteY242" fmla="*/ 154108 h 810785"/>
              <a:gd name="connsiteX243" fmla="*/ 438949 w 1093936"/>
              <a:gd name="connsiteY243" fmla="*/ 152145 h 810785"/>
              <a:gd name="connsiteX244" fmla="*/ 438949 w 1093936"/>
              <a:gd name="connsiteY244" fmla="*/ 143311 h 810785"/>
              <a:gd name="connsiteX245" fmla="*/ 445823 w 1093936"/>
              <a:gd name="connsiteY245" fmla="*/ 136440 h 810785"/>
              <a:gd name="connsiteX246" fmla="*/ 447788 w 1093936"/>
              <a:gd name="connsiteY246" fmla="*/ 138403 h 810785"/>
              <a:gd name="connsiteX247" fmla="*/ 449751 w 1093936"/>
              <a:gd name="connsiteY247" fmla="*/ 140366 h 810785"/>
              <a:gd name="connsiteX248" fmla="*/ 451715 w 1093936"/>
              <a:gd name="connsiteY248" fmla="*/ 140366 h 810785"/>
              <a:gd name="connsiteX249" fmla="*/ 451715 w 1093936"/>
              <a:gd name="connsiteY249" fmla="*/ 133495 h 810785"/>
              <a:gd name="connsiteX250" fmla="*/ 453679 w 1093936"/>
              <a:gd name="connsiteY250" fmla="*/ 133495 h 810785"/>
              <a:gd name="connsiteX251" fmla="*/ 455643 w 1093936"/>
              <a:gd name="connsiteY251" fmla="*/ 131532 h 810785"/>
              <a:gd name="connsiteX252" fmla="*/ 459571 w 1093936"/>
              <a:gd name="connsiteY252" fmla="*/ 131532 h 810785"/>
              <a:gd name="connsiteX253" fmla="*/ 459571 w 1093936"/>
              <a:gd name="connsiteY253" fmla="*/ 133495 h 810785"/>
              <a:gd name="connsiteX254" fmla="*/ 461535 w 1093936"/>
              <a:gd name="connsiteY254" fmla="*/ 133495 h 810785"/>
              <a:gd name="connsiteX255" fmla="*/ 465463 w 1093936"/>
              <a:gd name="connsiteY255" fmla="*/ 135458 h 810785"/>
              <a:gd name="connsiteX256" fmla="*/ 469391 w 1093936"/>
              <a:gd name="connsiteY256" fmla="*/ 135458 h 810785"/>
              <a:gd name="connsiteX257" fmla="*/ 471355 w 1093936"/>
              <a:gd name="connsiteY257" fmla="*/ 133495 h 810785"/>
              <a:gd name="connsiteX258" fmla="*/ 473319 w 1093936"/>
              <a:gd name="connsiteY258" fmla="*/ 133495 h 810785"/>
              <a:gd name="connsiteX259" fmla="*/ 473319 w 1093936"/>
              <a:gd name="connsiteY259" fmla="*/ 131532 h 810785"/>
              <a:gd name="connsiteX260" fmla="*/ 475283 w 1093936"/>
              <a:gd name="connsiteY260" fmla="*/ 131532 h 810785"/>
              <a:gd name="connsiteX261" fmla="*/ 488049 w 1093936"/>
              <a:gd name="connsiteY261" fmla="*/ 127605 h 810785"/>
              <a:gd name="connsiteX262" fmla="*/ 490013 w 1093936"/>
              <a:gd name="connsiteY262" fmla="*/ 127605 h 810785"/>
              <a:gd name="connsiteX263" fmla="*/ 491977 w 1093936"/>
              <a:gd name="connsiteY263" fmla="*/ 129568 h 810785"/>
              <a:gd name="connsiteX264" fmla="*/ 493941 w 1093936"/>
              <a:gd name="connsiteY264" fmla="*/ 133495 h 810785"/>
              <a:gd name="connsiteX265" fmla="*/ 497869 w 1093936"/>
              <a:gd name="connsiteY265" fmla="*/ 137421 h 810785"/>
              <a:gd name="connsiteX266" fmla="*/ 508670 w 1093936"/>
              <a:gd name="connsiteY266" fmla="*/ 141348 h 810785"/>
              <a:gd name="connsiteX267" fmla="*/ 512599 w 1093936"/>
              <a:gd name="connsiteY267" fmla="*/ 143311 h 810785"/>
              <a:gd name="connsiteX268" fmla="*/ 514563 w 1093936"/>
              <a:gd name="connsiteY268" fmla="*/ 143311 h 810785"/>
              <a:gd name="connsiteX269" fmla="*/ 516527 w 1093936"/>
              <a:gd name="connsiteY269" fmla="*/ 143311 h 810785"/>
              <a:gd name="connsiteX270" fmla="*/ 518490 w 1093936"/>
              <a:gd name="connsiteY270" fmla="*/ 143311 h 810785"/>
              <a:gd name="connsiteX271" fmla="*/ 520454 w 1093936"/>
              <a:gd name="connsiteY271" fmla="*/ 143311 h 810785"/>
              <a:gd name="connsiteX272" fmla="*/ 522419 w 1093936"/>
              <a:gd name="connsiteY272" fmla="*/ 145274 h 810785"/>
              <a:gd name="connsiteX273" fmla="*/ 524383 w 1093936"/>
              <a:gd name="connsiteY273" fmla="*/ 145274 h 810785"/>
              <a:gd name="connsiteX274" fmla="*/ 526347 w 1093936"/>
              <a:gd name="connsiteY274" fmla="*/ 147237 h 810785"/>
              <a:gd name="connsiteX275" fmla="*/ 533220 w 1093936"/>
              <a:gd name="connsiteY275" fmla="*/ 149200 h 810785"/>
              <a:gd name="connsiteX276" fmla="*/ 540094 w 1093936"/>
              <a:gd name="connsiteY276" fmla="*/ 153126 h 810785"/>
              <a:gd name="connsiteX277" fmla="*/ 544022 w 1093936"/>
              <a:gd name="connsiteY277" fmla="*/ 155090 h 810785"/>
              <a:gd name="connsiteX278" fmla="*/ 545987 w 1093936"/>
              <a:gd name="connsiteY278" fmla="*/ 159016 h 810785"/>
              <a:gd name="connsiteX279" fmla="*/ 549914 w 1093936"/>
              <a:gd name="connsiteY279" fmla="*/ 162942 h 810785"/>
              <a:gd name="connsiteX280" fmla="*/ 549914 w 1093936"/>
              <a:gd name="connsiteY280" fmla="*/ 166869 h 810785"/>
              <a:gd name="connsiteX281" fmla="*/ 551878 w 1093936"/>
              <a:gd name="connsiteY281" fmla="*/ 170795 h 810785"/>
              <a:gd name="connsiteX282" fmla="*/ 553842 w 1093936"/>
              <a:gd name="connsiteY282" fmla="*/ 172758 h 810785"/>
              <a:gd name="connsiteX283" fmla="*/ 555806 w 1093936"/>
              <a:gd name="connsiteY283" fmla="*/ 174721 h 810785"/>
              <a:gd name="connsiteX284" fmla="*/ 557770 w 1093936"/>
              <a:gd name="connsiteY284" fmla="*/ 174721 h 810785"/>
              <a:gd name="connsiteX285" fmla="*/ 564644 w 1093936"/>
              <a:gd name="connsiteY285" fmla="*/ 176684 h 810785"/>
              <a:gd name="connsiteX286" fmla="*/ 564644 w 1093936"/>
              <a:gd name="connsiteY286" fmla="*/ 178647 h 810785"/>
              <a:gd name="connsiteX287" fmla="*/ 571518 w 1093936"/>
              <a:gd name="connsiteY287" fmla="*/ 180611 h 810785"/>
              <a:gd name="connsiteX288" fmla="*/ 575446 w 1093936"/>
              <a:gd name="connsiteY288" fmla="*/ 184537 h 810785"/>
              <a:gd name="connsiteX289" fmla="*/ 577410 w 1093936"/>
              <a:gd name="connsiteY289" fmla="*/ 188463 h 810785"/>
              <a:gd name="connsiteX290" fmla="*/ 579374 w 1093936"/>
              <a:gd name="connsiteY290" fmla="*/ 192390 h 810785"/>
              <a:gd name="connsiteX291" fmla="*/ 581338 w 1093936"/>
              <a:gd name="connsiteY291" fmla="*/ 199261 h 810785"/>
              <a:gd name="connsiteX292" fmla="*/ 581338 w 1093936"/>
              <a:gd name="connsiteY292" fmla="*/ 203187 h 810785"/>
              <a:gd name="connsiteX293" fmla="*/ 585266 w 1093936"/>
              <a:gd name="connsiteY293" fmla="*/ 205150 h 810785"/>
              <a:gd name="connsiteX294" fmla="*/ 589194 w 1093936"/>
              <a:gd name="connsiteY294" fmla="*/ 207113 h 810785"/>
              <a:gd name="connsiteX295" fmla="*/ 596068 w 1093936"/>
              <a:gd name="connsiteY295" fmla="*/ 211040 h 810785"/>
              <a:gd name="connsiteX296" fmla="*/ 606869 w 1093936"/>
              <a:gd name="connsiteY296" fmla="*/ 213003 h 810785"/>
              <a:gd name="connsiteX297" fmla="*/ 608834 w 1093936"/>
              <a:gd name="connsiteY297" fmla="*/ 221837 h 810785"/>
              <a:gd name="connsiteX298" fmla="*/ 615708 w 1093936"/>
              <a:gd name="connsiteY298" fmla="*/ 223800 h 810785"/>
              <a:gd name="connsiteX299" fmla="*/ 613743 w 1093936"/>
              <a:gd name="connsiteY299" fmla="*/ 225764 h 810785"/>
              <a:gd name="connsiteX300" fmla="*/ 617672 w 1093936"/>
              <a:gd name="connsiteY300" fmla="*/ 227726 h 810785"/>
              <a:gd name="connsiteX301" fmla="*/ 619636 w 1093936"/>
              <a:gd name="connsiteY301" fmla="*/ 225764 h 810785"/>
              <a:gd name="connsiteX302" fmla="*/ 623563 w 1093936"/>
              <a:gd name="connsiteY302" fmla="*/ 229690 h 810785"/>
              <a:gd name="connsiteX303" fmla="*/ 619636 w 1093936"/>
              <a:gd name="connsiteY303" fmla="*/ 233616 h 810785"/>
              <a:gd name="connsiteX304" fmla="*/ 628473 w 1093936"/>
              <a:gd name="connsiteY304" fmla="*/ 235579 h 810785"/>
              <a:gd name="connsiteX305" fmla="*/ 632402 w 1093936"/>
              <a:gd name="connsiteY305" fmla="*/ 242450 h 810785"/>
              <a:gd name="connsiteX306" fmla="*/ 636329 w 1093936"/>
              <a:gd name="connsiteY306" fmla="*/ 242450 h 810785"/>
              <a:gd name="connsiteX307" fmla="*/ 634366 w 1093936"/>
              <a:gd name="connsiteY307" fmla="*/ 246376 h 810785"/>
              <a:gd name="connsiteX308" fmla="*/ 634366 w 1093936"/>
              <a:gd name="connsiteY308" fmla="*/ 248340 h 810785"/>
              <a:gd name="connsiteX309" fmla="*/ 636329 w 1093936"/>
              <a:gd name="connsiteY309" fmla="*/ 248340 h 810785"/>
              <a:gd name="connsiteX310" fmla="*/ 640257 w 1093936"/>
              <a:gd name="connsiteY310" fmla="*/ 246376 h 810785"/>
              <a:gd name="connsiteX311" fmla="*/ 644186 w 1093936"/>
              <a:gd name="connsiteY311" fmla="*/ 244413 h 810785"/>
              <a:gd name="connsiteX312" fmla="*/ 648113 w 1093936"/>
              <a:gd name="connsiteY312" fmla="*/ 246376 h 810785"/>
              <a:gd name="connsiteX313" fmla="*/ 652041 w 1093936"/>
              <a:gd name="connsiteY313" fmla="*/ 246376 h 810785"/>
              <a:gd name="connsiteX314" fmla="*/ 655969 w 1093936"/>
              <a:gd name="connsiteY314" fmla="*/ 246376 h 810785"/>
              <a:gd name="connsiteX315" fmla="*/ 659897 w 1093936"/>
              <a:gd name="connsiteY315" fmla="*/ 246376 h 810785"/>
              <a:gd name="connsiteX316" fmla="*/ 668735 w 1093936"/>
              <a:gd name="connsiteY316" fmla="*/ 250303 h 810785"/>
              <a:gd name="connsiteX317" fmla="*/ 668735 w 1093936"/>
              <a:gd name="connsiteY317" fmla="*/ 254229 h 810785"/>
              <a:gd name="connsiteX318" fmla="*/ 668735 w 1093936"/>
              <a:gd name="connsiteY318" fmla="*/ 256192 h 810785"/>
              <a:gd name="connsiteX319" fmla="*/ 670699 w 1093936"/>
              <a:gd name="connsiteY319" fmla="*/ 256192 h 810785"/>
              <a:gd name="connsiteX320" fmla="*/ 672663 w 1093936"/>
              <a:gd name="connsiteY320" fmla="*/ 260119 h 810785"/>
              <a:gd name="connsiteX321" fmla="*/ 672663 w 1093936"/>
              <a:gd name="connsiteY321" fmla="*/ 266990 h 810785"/>
              <a:gd name="connsiteX322" fmla="*/ 674627 w 1093936"/>
              <a:gd name="connsiteY322" fmla="*/ 268953 h 810785"/>
              <a:gd name="connsiteX323" fmla="*/ 676591 w 1093936"/>
              <a:gd name="connsiteY323" fmla="*/ 268953 h 810785"/>
              <a:gd name="connsiteX324" fmla="*/ 678555 w 1093936"/>
              <a:gd name="connsiteY324" fmla="*/ 272879 h 810785"/>
              <a:gd name="connsiteX325" fmla="*/ 678555 w 1093936"/>
              <a:gd name="connsiteY325" fmla="*/ 274843 h 810785"/>
              <a:gd name="connsiteX326" fmla="*/ 680519 w 1093936"/>
              <a:gd name="connsiteY326" fmla="*/ 274843 h 810785"/>
              <a:gd name="connsiteX327" fmla="*/ 682483 w 1093936"/>
              <a:gd name="connsiteY327" fmla="*/ 276806 h 810785"/>
              <a:gd name="connsiteX328" fmla="*/ 684447 w 1093936"/>
              <a:gd name="connsiteY328" fmla="*/ 278769 h 810785"/>
              <a:gd name="connsiteX329" fmla="*/ 686411 w 1093936"/>
              <a:gd name="connsiteY329" fmla="*/ 280732 h 810785"/>
              <a:gd name="connsiteX330" fmla="*/ 688375 w 1093936"/>
              <a:gd name="connsiteY330" fmla="*/ 280732 h 810785"/>
              <a:gd name="connsiteX331" fmla="*/ 692303 w 1093936"/>
              <a:gd name="connsiteY331" fmla="*/ 282695 h 810785"/>
              <a:gd name="connsiteX332" fmla="*/ 694267 w 1093936"/>
              <a:gd name="connsiteY332" fmla="*/ 286621 h 810785"/>
              <a:gd name="connsiteX333" fmla="*/ 694267 w 1093936"/>
              <a:gd name="connsiteY333" fmla="*/ 290548 h 810785"/>
              <a:gd name="connsiteX334" fmla="*/ 694267 w 1093936"/>
              <a:gd name="connsiteY334" fmla="*/ 292511 h 810785"/>
              <a:gd name="connsiteX335" fmla="*/ 694267 w 1093936"/>
              <a:gd name="connsiteY335" fmla="*/ 296437 h 810785"/>
              <a:gd name="connsiteX336" fmla="*/ 690339 w 1093936"/>
              <a:gd name="connsiteY336" fmla="*/ 298400 h 810785"/>
              <a:gd name="connsiteX337" fmla="*/ 692303 w 1093936"/>
              <a:gd name="connsiteY337" fmla="*/ 302327 h 810785"/>
              <a:gd name="connsiteX338" fmla="*/ 694267 w 1093936"/>
              <a:gd name="connsiteY338" fmla="*/ 302327 h 810785"/>
              <a:gd name="connsiteX339" fmla="*/ 694267 w 1093936"/>
              <a:gd name="connsiteY339" fmla="*/ 306253 h 810785"/>
              <a:gd name="connsiteX340" fmla="*/ 696231 w 1093936"/>
              <a:gd name="connsiteY340" fmla="*/ 313124 h 810785"/>
              <a:gd name="connsiteX341" fmla="*/ 694267 w 1093936"/>
              <a:gd name="connsiteY341" fmla="*/ 313124 h 810785"/>
              <a:gd name="connsiteX342" fmla="*/ 696231 w 1093936"/>
              <a:gd name="connsiteY342" fmla="*/ 313124 h 810785"/>
              <a:gd name="connsiteX343" fmla="*/ 694267 w 1093936"/>
              <a:gd name="connsiteY343" fmla="*/ 317050 h 810785"/>
              <a:gd name="connsiteX344" fmla="*/ 694267 w 1093936"/>
              <a:gd name="connsiteY344" fmla="*/ 319014 h 810785"/>
              <a:gd name="connsiteX345" fmla="*/ 696231 w 1093936"/>
              <a:gd name="connsiteY345" fmla="*/ 322940 h 810785"/>
              <a:gd name="connsiteX346" fmla="*/ 696231 w 1093936"/>
              <a:gd name="connsiteY346" fmla="*/ 324903 h 810785"/>
              <a:gd name="connsiteX347" fmla="*/ 696231 w 1093936"/>
              <a:gd name="connsiteY347" fmla="*/ 331774 h 810785"/>
              <a:gd name="connsiteX348" fmla="*/ 696231 w 1093936"/>
              <a:gd name="connsiteY348" fmla="*/ 338645 h 810785"/>
              <a:gd name="connsiteX349" fmla="*/ 698195 w 1093936"/>
              <a:gd name="connsiteY349" fmla="*/ 340608 h 810785"/>
              <a:gd name="connsiteX350" fmla="*/ 698195 w 1093936"/>
              <a:gd name="connsiteY350" fmla="*/ 349442 h 810785"/>
              <a:gd name="connsiteX351" fmla="*/ 696231 w 1093936"/>
              <a:gd name="connsiteY351" fmla="*/ 351406 h 810785"/>
              <a:gd name="connsiteX352" fmla="*/ 696231 w 1093936"/>
              <a:gd name="connsiteY352" fmla="*/ 355332 h 810785"/>
              <a:gd name="connsiteX353" fmla="*/ 694267 w 1093936"/>
              <a:gd name="connsiteY353" fmla="*/ 359258 h 810785"/>
              <a:gd name="connsiteX354" fmla="*/ 694267 w 1093936"/>
              <a:gd name="connsiteY354" fmla="*/ 363185 h 810785"/>
              <a:gd name="connsiteX355" fmla="*/ 694267 w 1093936"/>
              <a:gd name="connsiteY355" fmla="*/ 367111 h 810785"/>
              <a:gd name="connsiteX356" fmla="*/ 694267 w 1093936"/>
              <a:gd name="connsiteY356" fmla="*/ 371037 h 810785"/>
              <a:gd name="connsiteX357" fmla="*/ 692303 w 1093936"/>
              <a:gd name="connsiteY357" fmla="*/ 373001 h 810785"/>
              <a:gd name="connsiteX358" fmla="*/ 690339 w 1093936"/>
              <a:gd name="connsiteY358" fmla="*/ 376927 h 810785"/>
              <a:gd name="connsiteX359" fmla="*/ 690339 w 1093936"/>
              <a:gd name="connsiteY359" fmla="*/ 385761 h 810785"/>
              <a:gd name="connsiteX360" fmla="*/ 690339 w 1093936"/>
              <a:gd name="connsiteY360" fmla="*/ 389687 h 810785"/>
              <a:gd name="connsiteX361" fmla="*/ 688375 w 1093936"/>
              <a:gd name="connsiteY361" fmla="*/ 391651 h 810785"/>
              <a:gd name="connsiteX362" fmla="*/ 692303 w 1093936"/>
              <a:gd name="connsiteY362" fmla="*/ 393614 h 810785"/>
              <a:gd name="connsiteX363" fmla="*/ 692303 w 1093936"/>
              <a:gd name="connsiteY363" fmla="*/ 400485 h 810785"/>
              <a:gd name="connsiteX364" fmla="*/ 690339 w 1093936"/>
              <a:gd name="connsiteY364" fmla="*/ 400485 h 810785"/>
              <a:gd name="connsiteX365" fmla="*/ 690339 w 1093936"/>
              <a:gd name="connsiteY365" fmla="*/ 404411 h 810785"/>
              <a:gd name="connsiteX366" fmla="*/ 692303 w 1093936"/>
              <a:gd name="connsiteY366" fmla="*/ 404411 h 810785"/>
              <a:gd name="connsiteX367" fmla="*/ 688375 w 1093936"/>
              <a:gd name="connsiteY367" fmla="*/ 436803 h 810785"/>
              <a:gd name="connsiteX368" fmla="*/ 686411 w 1093936"/>
              <a:gd name="connsiteY368" fmla="*/ 438766 h 810785"/>
              <a:gd name="connsiteX369" fmla="*/ 686411 w 1093936"/>
              <a:gd name="connsiteY369" fmla="*/ 440730 h 810785"/>
              <a:gd name="connsiteX370" fmla="*/ 686411 w 1093936"/>
              <a:gd name="connsiteY370" fmla="*/ 442693 h 810785"/>
              <a:gd name="connsiteX371" fmla="*/ 688375 w 1093936"/>
              <a:gd name="connsiteY371" fmla="*/ 442693 h 810785"/>
              <a:gd name="connsiteX372" fmla="*/ 692303 w 1093936"/>
              <a:gd name="connsiteY372" fmla="*/ 444656 h 810785"/>
              <a:gd name="connsiteX373" fmla="*/ 694267 w 1093936"/>
              <a:gd name="connsiteY373" fmla="*/ 440730 h 810785"/>
              <a:gd name="connsiteX374" fmla="*/ 698195 w 1093936"/>
              <a:gd name="connsiteY374" fmla="*/ 440730 h 810785"/>
              <a:gd name="connsiteX375" fmla="*/ 698195 w 1093936"/>
              <a:gd name="connsiteY375" fmla="*/ 449564 h 810785"/>
              <a:gd name="connsiteX376" fmla="*/ 700158 w 1093936"/>
              <a:gd name="connsiteY376" fmla="*/ 451527 h 810785"/>
              <a:gd name="connsiteX377" fmla="*/ 702123 w 1093936"/>
              <a:gd name="connsiteY377" fmla="*/ 453490 h 810785"/>
              <a:gd name="connsiteX378" fmla="*/ 708997 w 1093936"/>
              <a:gd name="connsiteY378" fmla="*/ 455453 h 810785"/>
              <a:gd name="connsiteX379" fmla="*/ 710961 w 1093936"/>
              <a:gd name="connsiteY379" fmla="*/ 457416 h 810785"/>
              <a:gd name="connsiteX380" fmla="*/ 712925 w 1093936"/>
              <a:gd name="connsiteY380" fmla="*/ 461343 h 810785"/>
              <a:gd name="connsiteX381" fmla="*/ 712925 w 1093936"/>
              <a:gd name="connsiteY381" fmla="*/ 459380 h 810785"/>
              <a:gd name="connsiteX382" fmla="*/ 710961 w 1093936"/>
              <a:gd name="connsiteY382" fmla="*/ 455453 h 810785"/>
              <a:gd name="connsiteX383" fmla="*/ 712925 w 1093936"/>
              <a:gd name="connsiteY383" fmla="*/ 453490 h 810785"/>
              <a:gd name="connsiteX384" fmla="*/ 714888 w 1093936"/>
              <a:gd name="connsiteY384" fmla="*/ 451527 h 810785"/>
              <a:gd name="connsiteX385" fmla="*/ 714888 w 1093936"/>
              <a:gd name="connsiteY385" fmla="*/ 444656 h 810785"/>
              <a:gd name="connsiteX386" fmla="*/ 710961 w 1093936"/>
              <a:gd name="connsiteY386" fmla="*/ 442693 h 810785"/>
              <a:gd name="connsiteX387" fmla="*/ 710961 w 1093936"/>
              <a:gd name="connsiteY387" fmla="*/ 440730 h 810785"/>
              <a:gd name="connsiteX388" fmla="*/ 712925 w 1093936"/>
              <a:gd name="connsiteY388" fmla="*/ 438766 h 810785"/>
              <a:gd name="connsiteX389" fmla="*/ 712925 w 1093936"/>
              <a:gd name="connsiteY389" fmla="*/ 436803 h 810785"/>
              <a:gd name="connsiteX390" fmla="*/ 695248 w 1093936"/>
              <a:gd name="connsiteY390" fmla="*/ 429932 h 810785"/>
              <a:gd name="connsiteX391" fmla="*/ 695248 w 1093936"/>
              <a:gd name="connsiteY391" fmla="*/ 426006 h 810785"/>
              <a:gd name="connsiteX392" fmla="*/ 699177 w 1093936"/>
              <a:gd name="connsiteY392" fmla="*/ 422080 h 810785"/>
              <a:gd name="connsiteX393" fmla="*/ 699177 w 1093936"/>
              <a:gd name="connsiteY393" fmla="*/ 420116 h 810785"/>
              <a:gd name="connsiteX394" fmla="*/ 699177 w 1093936"/>
              <a:gd name="connsiteY394" fmla="*/ 418153 h 810785"/>
              <a:gd name="connsiteX395" fmla="*/ 695248 w 1093936"/>
              <a:gd name="connsiteY395" fmla="*/ 414227 h 810785"/>
              <a:gd name="connsiteX396" fmla="*/ 695248 w 1093936"/>
              <a:gd name="connsiteY396" fmla="*/ 410301 h 810785"/>
              <a:gd name="connsiteX397" fmla="*/ 699177 w 1093936"/>
              <a:gd name="connsiteY397" fmla="*/ 410301 h 810785"/>
              <a:gd name="connsiteX398" fmla="*/ 706051 w 1093936"/>
              <a:gd name="connsiteY398" fmla="*/ 412264 h 810785"/>
              <a:gd name="connsiteX399" fmla="*/ 708015 w 1093936"/>
              <a:gd name="connsiteY399" fmla="*/ 412264 h 810785"/>
              <a:gd name="connsiteX400" fmla="*/ 709978 w 1093936"/>
              <a:gd name="connsiteY400" fmla="*/ 414227 h 810785"/>
              <a:gd name="connsiteX401" fmla="*/ 713907 w 1093936"/>
              <a:gd name="connsiteY401" fmla="*/ 418153 h 810785"/>
              <a:gd name="connsiteX402" fmla="*/ 713907 w 1093936"/>
              <a:gd name="connsiteY402" fmla="*/ 420116 h 810785"/>
              <a:gd name="connsiteX403" fmla="*/ 717835 w 1093936"/>
              <a:gd name="connsiteY403" fmla="*/ 420116 h 810785"/>
              <a:gd name="connsiteX404" fmla="*/ 719798 w 1093936"/>
              <a:gd name="connsiteY404" fmla="*/ 418153 h 810785"/>
              <a:gd name="connsiteX405" fmla="*/ 726672 w 1093936"/>
              <a:gd name="connsiteY405" fmla="*/ 422080 h 810785"/>
              <a:gd name="connsiteX406" fmla="*/ 726672 w 1093936"/>
              <a:gd name="connsiteY406" fmla="*/ 426006 h 810785"/>
              <a:gd name="connsiteX407" fmla="*/ 726672 w 1093936"/>
              <a:gd name="connsiteY407" fmla="*/ 434840 h 810785"/>
              <a:gd name="connsiteX408" fmla="*/ 724708 w 1093936"/>
              <a:gd name="connsiteY408" fmla="*/ 436803 h 810785"/>
              <a:gd name="connsiteX409" fmla="*/ 724708 w 1093936"/>
              <a:gd name="connsiteY409" fmla="*/ 438766 h 810785"/>
              <a:gd name="connsiteX410" fmla="*/ 726672 w 1093936"/>
              <a:gd name="connsiteY410" fmla="*/ 440730 h 810785"/>
              <a:gd name="connsiteX411" fmla="*/ 730600 w 1093936"/>
              <a:gd name="connsiteY411" fmla="*/ 440730 h 810785"/>
              <a:gd name="connsiteX412" fmla="*/ 728636 w 1093936"/>
              <a:gd name="connsiteY412" fmla="*/ 431895 h 810785"/>
              <a:gd name="connsiteX413" fmla="*/ 726672 w 1093936"/>
              <a:gd name="connsiteY413" fmla="*/ 427969 h 810785"/>
              <a:gd name="connsiteX414" fmla="*/ 728636 w 1093936"/>
              <a:gd name="connsiteY414" fmla="*/ 421098 h 810785"/>
              <a:gd name="connsiteX415" fmla="*/ 730600 w 1093936"/>
              <a:gd name="connsiteY415" fmla="*/ 421098 h 810785"/>
              <a:gd name="connsiteX416" fmla="*/ 734528 w 1093936"/>
              <a:gd name="connsiteY416" fmla="*/ 419135 h 810785"/>
              <a:gd name="connsiteX417" fmla="*/ 736492 w 1093936"/>
              <a:gd name="connsiteY417" fmla="*/ 417172 h 810785"/>
              <a:gd name="connsiteX418" fmla="*/ 743366 w 1093936"/>
              <a:gd name="connsiteY418" fmla="*/ 417172 h 810785"/>
              <a:gd name="connsiteX419" fmla="*/ 743366 w 1093936"/>
              <a:gd name="connsiteY419" fmla="*/ 421098 h 810785"/>
              <a:gd name="connsiteX420" fmla="*/ 741402 w 1093936"/>
              <a:gd name="connsiteY420" fmla="*/ 425024 h 810785"/>
              <a:gd name="connsiteX421" fmla="*/ 743366 w 1093936"/>
              <a:gd name="connsiteY421" fmla="*/ 425024 h 810785"/>
              <a:gd name="connsiteX422" fmla="*/ 745330 w 1093936"/>
              <a:gd name="connsiteY422" fmla="*/ 428950 h 810785"/>
              <a:gd name="connsiteX423" fmla="*/ 745330 w 1093936"/>
              <a:gd name="connsiteY423" fmla="*/ 432877 h 810785"/>
              <a:gd name="connsiteX424" fmla="*/ 747294 w 1093936"/>
              <a:gd name="connsiteY424" fmla="*/ 436803 h 810785"/>
              <a:gd name="connsiteX425" fmla="*/ 747294 w 1093936"/>
              <a:gd name="connsiteY425" fmla="*/ 440730 h 810785"/>
              <a:gd name="connsiteX426" fmla="*/ 747294 w 1093936"/>
              <a:gd name="connsiteY426" fmla="*/ 444656 h 810785"/>
              <a:gd name="connsiteX427" fmla="*/ 745330 w 1093936"/>
              <a:gd name="connsiteY427" fmla="*/ 446619 h 810785"/>
              <a:gd name="connsiteX428" fmla="*/ 741402 w 1093936"/>
              <a:gd name="connsiteY428" fmla="*/ 450545 h 810785"/>
              <a:gd name="connsiteX429" fmla="*/ 737475 w 1093936"/>
              <a:gd name="connsiteY429" fmla="*/ 450545 h 810785"/>
              <a:gd name="connsiteX430" fmla="*/ 741402 w 1093936"/>
              <a:gd name="connsiteY430" fmla="*/ 450545 h 810785"/>
              <a:gd name="connsiteX431" fmla="*/ 743366 w 1093936"/>
              <a:gd name="connsiteY431" fmla="*/ 452508 h 810785"/>
              <a:gd name="connsiteX432" fmla="*/ 743366 w 1093936"/>
              <a:gd name="connsiteY432" fmla="*/ 461343 h 810785"/>
              <a:gd name="connsiteX433" fmla="*/ 739438 w 1093936"/>
              <a:gd name="connsiteY433" fmla="*/ 461343 h 810785"/>
              <a:gd name="connsiteX434" fmla="*/ 737475 w 1093936"/>
              <a:gd name="connsiteY434" fmla="*/ 459380 h 810785"/>
              <a:gd name="connsiteX435" fmla="*/ 735510 w 1093936"/>
              <a:gd name="connsiteY435" fmla="*/ 459380 h 810785"/>
              <a:gd name="connsiteX436" fmla="*/ 735510 w 1093936"/>
              <a:gd name="connsiteY436" fmla="*/ 461343 h 810785"/>
              <a:gd name="connsiteX437" fmla="*/ 733546 w 1093936"/>
              <a:gd name="connsiteY437" fmla="*/ 463306 h 810785"/>
              <a:gd name="connsiteX438" fmla="*/ 729618 w 1093936"/>
              <a:gd name="connsiteY438" fmla="*/ 467232 h 810785"/>
              <a:gd name="connsiteX439" fmla="*/ 729618 w 1093936"/>
              <a:gd name="connsiteY439" fmla="*/ 471159 h 810785"/>
              <a:gd name="connsiteX440" fmla="*/ 729618 w 1093936"/>
              <a:gd name="connsiteY440" fmla="*/ 473122 h 810785"/>
              <a:gd name="connsiteX441" fmla="*/ 731582 w 1093936"/>
              <a:gd name="connsiteY441" fmla="*/ 473122 h 810785"/>
              <a:gd name="connsiteX442" fmla="*/ 729618 w 1093936"/>
              <a:gd name="connsiteY442" fmla="*/ 481956 h 810785"/>
              <a:gd name="connsiteX443" fmla="*/ 729618 w 1093936"/>
              <a:gd name="connsiteY443" fmla="*/ 483919 h 810785"/>
              <a:gd name="connsiteX444" fmla="*/ 733546 w 1093936"/>
              <a:gd name="connsiteY444" fmla="*/ 481956 h 810785"/>
              <a:gd name="connsiteX445" fmla="*/ 742384 w 1093936"/>
              <a:gd name="connsiteY445" fmla="*/ 479993 h 810785"/>
              <a:gd name="connsiteX446" fmla="*/ 746312 w 1093936"/>
              <a:gd name="connsiteY446" fmla="*/ 479993 h 810785"/>
              <a:gd name="connsiteX447" fmla="*/ 748276 w 1093936"/>
              <a:gd name="connsiteY447" fmla="*/ 479993 h 810785"/>
              <a:gd name="connsiteX448" fmla="*/ 750240 w 1093936"/>
              <a:gd name="connsiteY448" fmla="*/ 479993 h 810785"/>
              <a:gd name="connsiteX449" fmla="*/ 750240 w 1093936"/>
              <a:gd name="connsiteY449" fmla="*/ 483919 h 810785"/>
              <a:gd name="connsiteX450" fmla="*/ 746312 w 1093936"/>
              <a:gd name="connsiteY450" fmla="*/ 485882 h 810785"/>
              <a:gd name="connsiteX451" fmla="*/ 742384 w 1093936"/>
              <a:gd name="connsiteY451" fmla="*/ 485882 h 810785"/>
              <a:gd name="connsiteX452" fmla="*/ 742384 w 1093936"/>
              <a:gd name="connsiteY452" fmla="*/ 487845 h 810785"/>
              <a:gd name="connsiteX453" fmla="*/ 742384 w 1093936"/>
              <a:gd name="connsiteY453" fmla="*/ 491772 h 810785"/>
              <a:gd name="connsiteX454" fmla="*/ 738456 w 1093936"/>
              <a:gd name="connsiteY454" fmla="*/ 491772 h 810785"/>
              <a:gd name="connsiteX455" fmla="*/ 736492 w 1093936"/>
              <a:gd name="connsiteY455" fmla="*/ 491772 h 810785"/>
              <a:gd name="connsiteX456" fmla="*/ 734528 w 1093936"/>
              <a:gd name="connsiteY456" fmla="*/ 489809 h 810785"/>
              <a:gd name="connsiteX457" fmla="*/ 727655 w 1093936"/>
              <a:gd name="connsiteY457" fmla="*/ 491772 h 810785"/>
              <a:gd name="connsiteX458" fmla="*/ 718816 w 1093936"/>
              <a:gd name="connsiteY458" fmla="*/ 489809 h 810785"/>
              <a:gd name="connsiteX459" fmla="*/ 720781 w 1093936"/>
              <a:gd name="connsiteY459" fmla="*/ 493735 h 810785"/>
              <a:gd name="connsiteX460" fmla="*/ 718816 w 1093936"/>
              <a:gd name="connsiteY460" fmla="*/ 495698 h 810785"/>
              <a:gd name="connsiteX461" fmla="*/ 729618 w 1093936"/>
              <a:gd name="connsiteY461" fmla="*/ 497661 h 810785"/>
              <a:gd name="connsiteX462" fmla="*/ 731582 w 1093936"/>
              <a:gd name="connsiteY462" fmla="*/ 499624 h 810785"/>
              <a:gd name="connsiteX463" fmla="*/ 733546 w 1093936"/>
              <a:gd name="connsiteY463" fmla="*/ 503551 h 810785"/>
              <a:gd name="connsiteX464" fmla="*/ 735510 w 1093936"/>
              <a:gd name="connsiteY464" fmla="*/ 510422 h 810785"/>
              <a:gd name="connsiteX465" fmla="*/ 739438 w 1093936"/>
              <a:gd name="connsiteY465" fmla="*/ 506495 h 810785"/>
              <a:gd name="connsiteX466" fmla="*/ 739438 w 1093936"/>
              <a:gd name="connsiteY466" fmla="*/ 513366 h 810785"/>
              <a:gd name="connsiteX467" fmla="*/ 739438 w 1093936"/>
              <a:gd name="connsiteY467" fmla="*/ 517293 h 810785"/>
              <a:gd name="connsiteX468" fmla="*/ 739438 w 1093936"/>
              <a:gd name="connsiteY468" fmla="*/ 519256 h 810785"/>
              <a:gd name="connsiteX469" fmla="*/ 739438 w 1093936"/>
              <a:gd name="connsiteY469" fmla="*/ 521219 h 810785"/>
              <a:gd name="connsiteX470" fmla="*/ 737475 w 1093936"/>
              <a:gd name="connsiteY470" fmla="*/ 523182 h 810785"/>
              <a:gd name="connsiteX471" fmla="*/ 739438 w 1093936"/>
              <a:gd name="connsiteY471" fmla="*/ 525146 h 810785"/>
              <a:gd name="connsiteX472" fmla="*/ 743366 w 1093936"/>
              <a:gd name="connsiteY472" fmla="*/ 529072 h 810785"/>
              <a:gd name="connsiteX473" fmla="*/ 743366 w 1093936"/>
              <a:gd name="connsiteY473" fmla="*/ 531035 h 810785"/>
              <a:gd name="connsiteX474" fmla="*/ 756132 w 1093936"/>
              <a:gd name="connsiteY474" fmla="*/ 552630 h 810785"/>
              <a:gd name="connsiteX475" fmla="*/ 766934 w 1093936"/>
              <a:gd name="connsiteY475" fmla="*/ 567353 h 810785"/>
              <a:gd name="connsiteX476" fmla="*/ 773808 w 1093936"/>
              <a:gd name="connsiteY476" fmla="*/ 567353 h 810785"/>
              <a:gd name="connsiteX477" fmla="*/ 775772 w 1093936"/>
              <a:gd name="connsiteY477" fmla="*/ 569317 h 810785"/>
              <a:gd name="connsiteX478" fmla="*/ 777736 w 1093936"/>
              <a:gd name="connsiteY478" fmla="*/ 573243 h 810785"/>
              <a:gd name="connsiteX479" fmla="*/ 779700 w 1093936"/>
              <a:gd name="connsiteY479" fmla="*/ 575206 h 810785"/>
              <a:gd name="connsiteX480" fmla="*/ 779700 w 1093936"/>
              <a:gd name="connsiteY480" fmla="*/ 577169 h 810785"/>
              <a:gd name="connsiteX481" fmla="*/ 781664 w 1093936"/>
              <a:gd name="connsiteY481" fmla="*/ 579132 h 810785"/>
              <a:gd name="connsiteX482" fmla="*/ 785592 w 1093936"/>
              <a:gd name="connsiteY482" fmla="*/ 581095 h 810785"/>
              <a:gd name="connsiteX483" fmla="*/ 787556 w 1093936"/>
              <a:gd name="connsiteY483" fmla="*/ 581095 h 810785"/>
              <a:gd name="connsiteX484" fmla="*/ 789520 w 1093936"/>
              <a:gd name="connsiteY484" fmla="*/ 581095 h 810785"/>
              <a:gd name="connsiteX485" fmla="*/ 791484 w 1093936"/>
              <a:gd name="connsiteY485" fmla="*/ 581095 h 810785"/>
              <a:gd name="connsiteX486" fmla="*/ 793447 w 1093936"/>
              <a:gd name="connsiteY486" fmla="*/ 581095 h 810785"/>
              <a:gd name="connsiteX487" fmla="*/ 795412 w 1093936"/>
              <a:gd name="connsiteY487" fmla="*/ 581095 h 810785"/>
              <a:gd name="connsiteX488" fmla="*/ 797376 w 1093936"/>
              <a:gd name="connsiteY488" fmla="*/ 581095 h 810785"/>
              <a:gd name="connsiteX489" fmla="*/ 797376 w 1093936"/>
              <a:gd name="connsiteY489" fmla="*/ 579132 h 810785"/>
              <a:gd name="connsiteX490" fmla="*/ 793447 w 1093936"/>
              <a:gd name="connsiteY490" fmla="*/ 575206 h 810785"/>
              <a:gd name="connsiteX491" fmla="*/ 789520 w 1093936"/>
              <a:gd name="connsiteY491" fmla="*/ 566372 h 810785"/>
              <a:gd name="connsiteX492" fmla="*/ 782646 w 1093936"/>
              <a:gd name="connsiteY492" fmla="*/ 564409 h 810785"/>
              <a:gd name="connsiteX493" fmla="*/ 780682 w 1093936"/>
              <a:gd name="connsiteY493" fmla="*/ 562445 h 810785"/>
              <a:gd name="connsiteX494" fmla="*/ 780682 w 1093936"/>
              <a:gd name="connsiteY494" fmla="*/ 560482 h 810785"/>
              <a:gd name="connsiteX495" fmla="*/ 773808 w 1093936"/>
              <a:gd name="connsiteY495" fmla="*/ 558519 h 810785"/>
              <a:gd name="connsiteX496" fmla="*/ 773808 w 1093936"/>
              <a:gd name="connsiteY496" fmla="*/ 556556 h 810785"/>
              <a:gd name="connsiteX497" fmla="*/ 773808 w 1093936"/>
              <a:gd name="connsiteY497" fmla="*/ 552630 h 810785"/>
              <a:gd name="connsiteX498" fmla="*/ 775772 w 1093936"/>
              <a:gd name="connsiteY498" fmla="*/ 550666 h 810785"/>
              <a:gd name="connsiteX499" fmla="*/ 777736 w 1093936"/>
              <a:gd name="connsiteY499" fmla="*/ 550666 h 810785"/>
              <a:gd name="connsiteX500" fmla="*/ 779700 w 1093936"/>
              <a:gd name="connsiteY500" fmla="*/ 552630 h 810785"/>
              <a:gd name="connsiteX501" fmla="*/ 783628 w 1093936"/>
              <a:gd name="connsiteY501" fmla="*/ 554593 h 810785"/>
              <a:gd name="connsiteX502" fmla="*/ 785592 w 1093936"/>
              <a:gd name="connsiteY502" fmla="*/ 558519 h 810785"/>
              <a:gd name="connsiteX503" fmla="*/ 787556 w 1093936"/>
              <a:gd name="connsiteY503" fmla="*/ 558519 h 810785"/>
              <a:gd name="connsiteX504" fmla="*/ 791484 w 1093936"/>
              <a:gd name="connsiteY504" fmla="*/ 556556 h 810785"/>
              <a:gd name="connsiteX505" fmla="*/ 793447 w 1093936"/>
              <a:gd name="connsiteY505" fmla="*/ 558519 h 810785"/>
              <a:gd name="connsiteX506" fmla="*/ 793447 w 1093936"/>
              <a:gd name="connsiteY506" fmla="*/ 562445 h 810785"/>
              <a:gd name="connsiteX507" fmla="*/ 797376 w 1093936"/>
              <a:gd name="connsiteY507" fmla="*/ 558519 h 810785"/>
              <a:gd name="connsiteX508" fmla="*/ 804250 w 1093936"/>
              <a:gd name="connsiteY508" fmla="*/ 558519 h 810785"/>
              <a:gd name="connsiteX509" fmla="*/ 811124 w 1093936"/>
              <a:gd name="connsiteY509" fmla="*/ 556556 h 810785"/>
              <a:gd name="connsiteX510" fmla="*/ 813087 w 1093936"/>
              <a:gd name="connsiteY510" fmla="*/ 552630 h 810785"/>
              <a:gd name="connsiteX511" fmla="*/ 811124 w 1093936"/>
              <a:gd name="connsiteY511" fmla="*/ 543796 h 810785"/>
              <a:gd name="connsiteX512" fmla="*/ 815051 w 1093936"/>
              <a:gd name="connsiteY512" fmla="*/ 541832 h 810785"/>
              <a:gd name="connsiteX513" fmla="*/ 817015 w 1093936"/>
              <a:gd name="connsiteY513" fmla="*/ 543796 h 810785"/>
              <a:gd name="connsiteX514" fmla="*/ 818980 w 1093936"/>
              <a:gd name="connsiteY514" fmla="*/ 550666 h 810785"/>
              <a:gd name="connsiteX515" fmla="*/ 818980 w 1093936"/>
              <a:gd name="connsiteY515" fmla="*/ 554593 h 810785"/>
              <a:gd name="connsiteX516" fmla="*/ 817015 w 1093936"/>
              <a:gd name="connsiteY516" fmla="*/ 561464 h 810785"/>
              <a:gd name="connsiteX517" fmla="*/ 810141 w 1093936"/>
              <a:gd name="connsiteY517" fmla="*/ 568335 h 810785"/>
              <a:gd name="connsiteX518" fmla="*/ 803267 w 1093936"/>
              <a:gd name="connsiteY518" fmla="*/ 568335 h 810785"/>
              <a:gd name="connsiteX519" fmla="*/ 810141 w 1093936"/>
              <a:gd name="connsiteY519" fmla="*/ 570298 h 810785"/>
              <a:gd name="connsiteX520" fmla="*/ 812105 w 1093936"/>
              <a:gd name="connsiteY520" fmla="*/ 574225 h 810785"/>
              <a:gd name="connsiteX521" fmla="*/ 810141 w 1093936"/>
              <a:gd name="connsiteY521" fmla="*/ 586985 h 810785"/>
              <a:gd name="connsiteX522" fmla="*/ 812105 w 1093936"/>
              <a:gd name="connsiteY522" fmla="*/ 601709 h 810785"/>
              <a:gd name="connsiteX523" fmla="*/ 814070 w 1093936"/>
              <a:gd name="connsiteY523" fmla="*/ 603672 h 810785"/>
              <a:gd name="connsiteX524" fmla="*/ 816034 w 1093936"/>
              <a:gd name="connsiteY524" fmla="*/ 607598 h 810785"/>
              <a:gd name="connsiteX525" fmla="*/ 816034 w 1093936"/>
              <a:gd name="connsiteY525" fmla="*/ 611525 h 810785"/>
              <a:gd name="connsiteX526" fmla="*/ 817997 w 1093936"/>
              <a:gd name="connsiteY526" fmla="*/ 613488 h 810785"/>
              <a:gd name="connsiteX527" fmla="*/ 816034 w 1093936"/>
              <a:gd name="connsiteY527" fmla="*/ 617414 h 810785"/>
              <a:gd name="connsiteX528" fmla="*/ 816034 w 1093936"/>
              <a:gd name="connsiteY528" fmla="*/ 619377 h 810785"/>
              <a:gd name="connsiteX529" fmla="*/ 817997 w 1093936"/>
              <a:gd name="connsiteY529" fmla="*/ 619377 h 810785"/>
              <a:gd name="connsiteX530" fmla="*/ 819961 w 1093936"/>
              <a:gd name="connsiteY530" fmla="*/ 621340 h 810785"/>
              <a:gd name="connsiteX531" fmla="*/ 821925 w 1093936"/>
              <a:gd name="connsiteY531" fmla="*/ 619377 h 810785"/>
              <a:gd name="connsiteX532" fmla="*/ 825854 w 1093936"/>
              <a:gd name="connsiteY532" fmla="*/ 619377 h 810785"/>
              <a:gd name="connsiteX533" fmla="*/ 827817 w 1093936"/>
              <a:gd name="connsiteY533" fmla="*/ 619377 h 810785"/>
              <a:gd name="connsiteX534" fmla="*/ 827817 w 1093936"/>
              <a:gd name="connsiteY534" fmla="*/ 617414 h 810785"/>
              <a:gd name="connsiteX535" fmla="*/ 829781 w 1093936"/>
              <a:gd name="connsiteY535" fmla="*/ 615451 h 810785"/>
              <a:gd name="connsiteX536" fmla="*/ 829781 w 1093936"/>
              <a:gd name="connsiteY536" fmla="*/ 611525 h 810785"/>
              <a:gd name="connsiteX537" fmla="*/ 829781 w 1093936"/>
              <a:gd name="connsiteY537" fmla="*/ 607598 h 810785"/>
              <a:gd name="connsiteX538" fmla="*/ 829781 w 1093936"/>
              <a:gd name="connsiteY538" fmla="*/ 603672 h 810785"/>
              <a:gd name="connsiteX539" fmla="*/ 831745 w 1093936"/>
              <a:gd name="connsiteY539" fmla="*/ 601709 h 810785"/>
              <a:gd name="connsiteX540" fmla="*/ 833709 w 1093936"/>
              <a:gd name="connsiteY540" fmla="*/ 597782 h 810785"/>
              <a:gd name="connsiteX541" fmla="*/ 840583 w 1093936"/>
              <a:gd name="connsiteY541" fmla="*/ 595819 h 810785"/>
              <a:gd name="connsiteX542" fmla="*/ 844511 w 1093936"/>
              <a:gd name="connsiteY542" fmla="*/ 591893 h 810785"/>
              <a:gd name="connsiteX543" fmla="*/ 848439 w 1093936"/>
              <a:gd name="connsiteY543" fmla="*/ 589930 h 810785"/>
              <a:gd name="connsiteX544" fmla="*/ 852367 w 1093936"/>
              <a:gd name="connsiteY544" fmla="*/ 589930 h 810785"/>
              <a:gd name="connsiteX545" fmla="*/ 850403 w 1093936"/>
              <a:gd name="connsiteY545" fmla="*/ 596801 h 810785"/>
              <a:gd name="connsiteX546" fmla="*/ 846475 w 1093936"/>
              <a:gd name="connsiteY546" fmla="*/ 598764 h 810785"/>
              <a:gd name="connsiteX547" fmla="*/ 846475 w 1093936"/>
              <a:gd name="connsiteY547" fmla="*/ 600727 h 810785"/>
              <a:gd name="connsiteX548" fmla="*/ 842547 w 1093936"/>
              <a:gd name="connsiteY548" fmla="*/ 604653 h 810785"/>
              <a:gd name="connsiteX549" fmla="*/ 840583 w 1093936"/>
              <a:gd name="connsiteY549" fmla="*/ 606617 h 810785"/>
              <a:gd name="connsiteX550" fmla="*/ 838619 w 1093936"/>
              <a:gd name="connsiteY550" fmla="*/ 606617 h 810785"/>
              <a:gd name="connsiteX551" fmla="*/ 838619 w 1093936"/>
              <a:gd name="connsiteY551" fmla="*/ 608580 h 810785"/>
              <a:gd name="connsiteX552" fmla="*/ 836655 w 1093936"/>
              <a:gd name="connsiteY552" fmla="*/ 619377 h 810785"/>
              <a:gd name="connsiteX553" fmla="*/ 832727 w 1093936"/>
              <a:gd name="connsiteY553" fmla="*/ 626248 h 810785"/>
              <a:gd name="connsiteX554" fmla="*/ 828799 w 1093936"/>
              <a:gd name="connsiteY554" fmla="*/ 630174 h 810785"/>
              <a:gd name="connsiteX555" fmla="*/ 830764 w 1093936"/>
              <a:gd name="connsiteY555" fmla="*/ 630174 h 810785"/>
              <a:gd name="connsiteX556" fmla="*/ 834691 w 1093936"/>
              <a:gd name="connsiteY556" fmla="*/ 632138 h 810785"/>
              <a:gd name="connsiteX557" fmla="*/ 836655 w 1093936"/>
              <a:gd name="connsiteY557" fmla="*/ 632138 h 810785"/>
              <a:gd name="connsiteX558" fmla="*/ 838619 w 1093936"/>
              <a:gd name="connsiteY558" fmla="*/ 632138 h 810785"/>
              <a:gd name="connsiteX559" fmla="*/ 840583 w 1093936"/>
              <a:gd name="connsiteY559" fmla="*/ 632138 h 810785"/>
              <a:gd name="connsiteX560" fmla="*/ 847457 w 1093936"/>
              <a:gd name="connsiteY560" fmla="*/ 632138 h 810785"/>
              <a:gd name="connsiteX561" fmla="*/ 849421 w 1093936"/>
              <a:gd name="connsiteY561" fmla="*/ 632138 h 810785"/>
              <a:gd name="connsiteX562" fmla="*/ 849421 w 1093936"/>
              <a:gd name="connsiteY562" fmla="*/ 639009 h 810785"/>
              <a:gd name="connsiteX563" fmla="*/ 851385 w 1093936"/>
              <a:gd name="connsiteY563" fmla="*/ 642935 h 810785"/>
              <a:gd name="connsiteX564" fmla="*/ 851385 w 1093936"/>
              <a:gd name="connsiteY564" fmla="*/ 646861 h 810785"/>
              <a:gd name="connsiteX565" fmla="*/ 849421 w 1093936"/>
              <a:gd name="connsiteY565" fmla="*/ 650788 h 810785"/>
              <a:gd name="connsiteX566" fmla="*/ 853349 w 1093936"/>
              <a:gd name="connsiteY566" fmla="*/ 657659 h 810785"/>
              <a:gd name="connsiteX567" fmla="*/ 855313 w 1093936"/>
              <a:gd name="connsiteY567" fmla="*/ 661585 h 810785"/>
              <a:gd name="connsiteX568" fmla="*/ 857277 w 1093936"/>
              <a:gd name="connsiteY568" fmla="*/ 670419 h 810785"/>
              <a:gd name="connsiteX569" fmla="*/ 859241 w 1093936"/>
              <a:gd name="connsiteY569" fmla="*/ 685143 h 810785"/>
              <a:gd name="connsiteX570" fmla="*/ 861205 w 1093936"/>
              <a:gd name="connsiteY570" fmla="*/ 685143 h 810785"/>
              <a:gd name="connsiteX571" fmla="*/ 863169 w 1093936"/>
              <a:gd name="connsiteY571" fmla="*/ 687106 h 810785"/>
              <a:gd name="connsiteX572" fmla="*/ 865133 w 1093936"/>
              <a:gd name="connsiteY572" fmla="*/ 689069 h 810785"/>
              <a:gd name="connsiteX573" fmla="*/ 867097 w 1093936"/>
              <a:gd name="connsiteY573" fmla="*/ 689069 h 810785"/>
              <a:gd name="connsiteX574" fmla="*/ 869061 w 1093936"/>
              <a:gd name="connsiteY574" fmla="*/ 692996 h 810785"/>
              <a:gd name="connsiteX575" fmla="*/ 871025 w 1093936"/>
              <a:gd name="connsiteY575" fmla="*/ 696922 h 810785"/>
              <a:gd name="connsiteX576" fmla="*/ 872989 w 1093936"/>
              <a:gd name="connsiteY576" fmla="*/ 696922 h 810785"/>
              <a:gd name="connsiteX577" fmla="*/ 876917 w 1093936"/>
              <a:gd name="connsiteY577" fmla="*/ 696922 h 810785"/>
              <a:gd name="connsiteX578" fmla="*/ 883791 w 1093936"/>
              <a:gd name="connsiteY578" fmla="*/ 696922 h 810785"/>
              <a:gd name="connsiteX579" fmla="*/ 883791 w 1093936"/>
              <a:gd name="connsiteY579" fmla="*/ 700848 h 810785"/>
              <a:gd name="connsiteX580" fmla="*/ 881826 w 1093936"/>
              <a:gd name="connsiteY580" fmla="*/ 702811 h 810785"/>
              <a:gd name="connsiteX581" fmla="*/ 879863 w 1093936"/>
              <a:gd name="connsiteY581" fmla="*/ 706738 h 810785"/>
              <a:gd name="connsiteX582" fmla="*/ 881826 w 1093936"/>
              <a:gd name="connsiteY582" fmla="*/ 706738 h 810785"/>
              <a:gd name="connsiteX583" fmla="*/ 883791 w 1093936"/>
              <a:gd name="connsiteY583" fmla="*/ 704775 h 810785"/>
              <a:gd name="connsiteX584" fmla="*/ 887719 w 1093936"/>
              <a:gd name="connsiteY584" fmla="*/ 702811 h 810785"/>
              <a:gd name="connsiteX585" fmla="*/ 891646 w 1093936"/>
              <a:gd name="connsiteY585" fmla="*/ 702811 h 810785"/>
              <a:gd name="connsiteX586" fmla="*/ 893610 w 1093936"/>
              <a:gd name="connsiteY586" fmla="*/ 706738 h 810785"/>
              <a:gd name="connsiteX587" fmla="*/ 895575 w 1093936"/>
              <a:gd name="connsiteY587" fmla="*/ 704775 h 810785"/>
              <a:gd name="connsiteX588" fmla="*/ 899503 w 1093936"/>
              <a:gd name="connsiteY588" fmla="*/ 704775 h 810785"/>
              <a:gd name="connsiteX589" fmla="*/ 903430 w 1093936"/>
              <a:gd name="connsiteY589" fmla="*/ 702811 h 810785"/>
              <a:gd name="connsiteX590" fmla="*/ 905394 w 1093936"/>
              <a:gd name="connsiteY590" fmla="*/ 706738 h 810785"/>
              <a:gd name="connsiteX591" fmla="*/ 907359 w 1093936"/>
              <a:gd name="connsiteY591" fmla="*/ 706738 h 810785"/>
              <a:gd name="connsiteX592" fmla="*/ 909323 w 1093936"/>
              <a:gd name="connsiteY592" fmla="*/ 708701 h 810785"/>
              <a:gd name="connsiteX593" fmla="*/ 911286 w 1093936"/>
              <a:gd name="connsiteY593" fmla="*/ 708701 h 810785"/>
              <a:gd name="connsiteX594" fmla="*/ 922088 w 1093936"/>
              <a:gd name="connsiteY594" fmla="*/ 710664 h 810785"/>
              <a:gd name="connsiteX595" fmla="*/ 926016 w 1093936"/>
              <a:gd name="connsiteY595" fmla="*/ 712627 h 810785"/>
              <a:gd name="connsiteX596" fmla="*/ 927980 w 1093936"/>
              <a:gd name="connsiteY596" fmla="*/ 703793 h 810785"/>
              <a:gd name="connsiteX597" fmla="*/ 931908 w 1093936"/>
              <a:gd name="connsiteY597" fmla="*/ 712627 h 810785"/>
              <a:gd name="connsiteX598" fmla="*/ 935836 w 1093936"/>
              <a:gd name="connsiteY598" fmla="*/ 714590 h 810785"/>
              <a:gd name="connsiteX599" fmla="*/ 939764 w 1093936"/>
              <a:gd name="connsiteY599" fmla="*/ 712627 h 810785"/>
              <a:gd name="connsiteX600" fmla="*/ 941728 w 1093936"/>
              <a:gd name="connsiteY600" fmla="*/ 714590 h 810785"/>
              <a:gd name="connsiteX601" fmla="*/ 941728 w 1093936"/>
              <a:gd name="connsiteY601" fmla="*/ 718517 h 810785"/>
              <a:gd name="connsiteX602" fmla="*/ 948602 w 1093936"/>
              <a:gd name="connsiteY602" fmla="*/ 722443 h 810785"/>
              <a:gd name="connsiteX603" fmla="*/ 952530 w 1093936"/>
              <a:gd name="connsiteY603" fmla="*/ 722443 h 810785"/>
              <a:gd name="connsiteX604" fmla="*/ 954494 w 1093936"/>
              <a:gd name="connsiteY604" fmla="*/ 731277 h 810785"/>
              <a:gd name="connsiteX605" fmla="*/ 952530 w 1093936"/>
              <a:gd name="connsiteY605" fmla="*/ 735204 h 810785"/>
              <a:gd name="connsiteX606" fmla="*/ 948602 w 1093936"/>
              <a:gd name="connsiteY606" fmla="*/ 735204 h 810785"/>
              <a:gd name="connsiteX607" fmla="*/ 946638 w 1093936"/>
              <a:gd name="connsiteY607" fmla="*/ 733240 h 810785"/>
              <a:gd name="connsiteX608" fmla="*/ 942710 w 1093936"/>
              <a:gd name="connsiteY608" fmla="*/ 735204 h 810785"/>
              <a:gd name="connsiteX609" fmla="*/ 944674 w 1093936"/>
              <a:gd name="connsiteY609" fmla="*/ 737167 h 810785"/>
              <a:gd name="connsiteX610" fmla="*/ 948602 w 1093936"/>
              <a:gd name="connsiteY610" fmla="*/ 744038 h 810785"/>
              <a:gd name="connsiteX611" fmla="*/ 948602 w 1093936"/>
              <a:gd name="connsiteY611" fmla="*/ 746001 h 810785"/>
              <a:gd name="connsiteX612" fmla="*/ 950566 w 1093936"/>
              <a:gd name="connsiteY612" fmla="*/ 747964 h 810785"/>
              <a:gd name="connsiteX613" fmla="*/ 950566 w 1093936"/>
              <a:gd name="connsiteY613" fmla="*/ 749927 h 810785"/>
              <a:gd name="connsiteX614" fmla="*/ 954494 w 1093936"/>
              <a:gd name="connsiteY614" fmla="*/ 747964 h 810785"/>
              <a:gd name="connsiteX615" fmla="*/ 961368 w 1093936"/>
              <a:gd name="connsiteY615" fmla="*/ 737167 h 810785"/>
              <a:gd name="connsiteX616" fmla="*/ 965296 w 1093936"/>
              <a:gd name="connsiteY616" fmla="*/ 741093 h 810785"/>
              <a:gd name="connsiteX617" fmla="*/ 967260 w 1093936"/>
              <a:gd name="connsiteY617" fmla="*/ 743056 h 810785"/>
              <a:gd name="connsiteX618" fmla="*/ 978062 w 1093936"/>
              <a:gd name="connsiteY618" fmla="*/ 745020 h 810785"/>
              <a:gd name="connsiteX619" fmla="*/ 978062 w 1093936"/>
              <a:gd name="connsiteY619" fmla="*/ 755817 h 810785"/>
              <a:gd name="connsiteX620" fmla="*/ 969224 w 1093936"/>
              <a:gd name="connsiteY620" fmla="*/ 753854 h 810785"/>
              <a:gd name="connsiteX621" fmla="*/ 967260 w 1093936"/>
              <a:gd name="connsiteY621" fmla="*/ 753854 h 810785"/>
              <a:gd name="connsiteX622" fmla="*/ 965296 w 1093936"/>
              <a:gd name="connsiteY622" fmla="*/ 751890 h 810785"/>
              <a:gd name="connsiteX623" fmla="*/ 961368 w 1093936"/>
              <a:gd name="connsiteY623" fmla="*/ 753854 h 810785"/>
              <a:gd name="connsiteX624" fmla="*/ 959404 w 1093936"/>
              <a:gd name="connsiteY624" fmla="*/ 751890 h 810785"/>
              <a:gd name="connsiteX625" fmla="*/ 955476 w 1093936"/>
              <a:gd name="connsiteY625" fmla="*/ 755817 h 810785"/>
              <a:gd name="connsiteX626" fmla="*/ 955476 w 1093936"/>
              <a:gd name="connsiteY626" fmla="*/ 757780 h 810785"/>
              <a:gd name="connsiteX627" fmla="*/ 964314 w 1093936"/>
              <a:gd name="connsiteY627" fmla="*/ 759743 h 810785"/>
              <a:gd name="connsiteX628" fmla="*/ 962350 w 1093936"/>
              <a:gd name="connsiteY628" fmla="*/ 766614 h 810785"/>
              <a:gd name="connsiteX629" fmla="*/ 969224 w 1093936"/>
              <a:gd name="connsiteY629" fmla="*/ 770541 h 810785"/>
              <a:gd name="connsiteX630" fmla="*/ 969224 w 1093936"/>
              <a:gd name="connsiteY630" fmla="*/ 772504 h 810785"/>
              <a:gd name="connsiteX631" fmla="*/ 973152 w 1093936"/>
              <a:gd name="connsiteY631" fmla="*/ 774467 h 810785"/>
              <a:gd name="connsiteX632" fmla="*/ 983954 w 1093936"/>
              <a:gd name="connsiteY632" fmla="*/ 778393 h 810785"/>
              <a:gd name="connsiteX633" fmla="*/ 985918 w 1093936"/>
              <a:gd name="connsiteY633" fmla="*/ 776430 h 810785"/>
              <a:gd name="connsiteX634" fmla="*/ 989845 w 1093936"/>
              <a:gd name="connsiteY634" fmla="*/ 776430 h 810785"/>
              <a:gd name="connsiteX635" fmla="*/ 993774 w 1093936"/>
              <a:gd name="connsiteY635" fmla="*/ 780356 h 810785"/>
              <a:gd name="connsiteX636" fmla="*/ 993774 w 1093936"/>
              <a:gd name="connsiteY636" fmla="*/ 782319 h 810785"/>
              <a:gd name="connsiteX637" fmla="*/ 1004575 w 1093936"/>
              <a:gd name="connsiteY637" fmla="*/ 789191 h 810785"/>
              <a:gd name="connsiteX638" fmla="*/ 1002612 w 1093936"/>
              <a:gd name="connsiteY638" fmla="*/ 798025 h 810785"/>
              <a:gd name="connsiteX639" fmla="*/ 998683 w 1093936"/>
              <a:gd name="connsiteY639" fmla="*/ 799988 h 810785"/>
              <a:gd name="connsiteX640" fmla="*/ 998683 w 1093936"/>
              <a:gd name="connsiteY640" fmla="*/ 801951 h 810785"/>
              <a:gd name="connsiteX641" fmla="*/ 989845 w 1093936"/>
              <a:gd name="connsiteY641" fmla="*/ 799988 h 810785"/>
              <a:gd name="connsiteX642" fmla="*/ 977080 w 1093936"/>
              <a:gd name="connsiteY642" fmla="*/ 798025 h 810785"/>
              <a:gd name="connsiteX643" fmla="*/ 977080 w 1093936"/>
              <a:gd name="connsiteY643" fmla="*/ 791154 h 810785"/>
              <a:gd name="connsiteX644" fmla="*/ 975116 w 1093936"/>
              <a:gd name="connsiteY644" fmla="*/ 791154 h 810785"/>
              <a:gd name="connsiteX645" fmla="*/ 968242 w 1093936"/>
              <a:gd name="connsiteY645" fmla="*/ 787227 h 810785"/>
              <a:gd name="connsiteX646" fmla="*/ 966278 w 1093936"/>
              <a:gd name="connsiteY646" fmla="*/ 791154 h 810785"/>
              <a:gd name="connsiteX647" fmla="*/ 966278 w 1093936"/>
              <a:gd name="connsiteY647" fmla="*/ 798025 h 810785"/>
              <a:gd name="connsiteX648" fmla="*/ 973152 w 1093936"/>
              <a:gd name="connsiteY648" fmla="*/ 806859 h 810785"/>
              <a:gd name="connsiteX649" fmla="*/ 981990 w 1093936"/>
              <a:gd name="connsiteY649" fmla="*/ 810785 h 810785"/>
              <a:gd name="connsiteX650" fmla="*/ 1003593 w 1093936"/>
              <a:gd name="connsiteY650" fmla="*/ 803914 h 810785"/>
              <a:gd name="connsiteX651" fmla="*/ 1003593 w 1093936"/>
              <a:gd name="connsiteY651" fmla="*/ 799988 h 810785"/>
              <a:gd name="connsiteX652" fmla="*/ 1012432 w 1093936"/>
              <a:gd name="connsiteY652" fmla="*/ 798025 h 810785"/>
              <a:gd name="connsiteX653" fmla="*/ 1014395 w 1093936"/>
              <a:gd name="connsiteY653" fmla="*/ 798025 h 810785"/>
              <a:gd name="connsiteX654" fmla="*/ 1023233 w 1093936"/>
              <a:gd name="connsiteY654" fmla="*/ 796062 h 810785"/>
              <a:gd name="connsiteX655" fmla="*/ 1023233 w 1093936"/>
              <a:gd name="connsiteY655" fmla="*/ 799988 h 810785"/>
              <a:gd name="connsiteX656" fmla="*/ 1025197 w 1093936"/>
              <a:gd name="connsiteY656" fmla="*/ 799988 h 810785"/>
              <a:gd name="connsiteX657" fmla="*/ 1032071 w 1093936"/>
              <a:gd name="connsiteY657" fmla="*/ 796062 h 810785"/>
              <a:gd name="connsiteX658" fmla="*/ 1034035 w 1093936"/>
              <a:gd name="connsiteY658" fmla="*/ 798025 h 810785"/>
              <a:gd name="connsiteX659" fmla="*/ 1035999 w 1093936"/>
              <a:gd name="connsiteY659" fmla="*/ 791154 h 810785"/>
              <a:gd name="connsiteX660" fmla="*/ 1037963 w 1093936"/>
              <a:gd name="connsiteY660" fmla="*/ 793117 h 810785"/>
              <a:gd name="connsiteX661" fmla="*/ 1037963 w 1093936"/>
              <a:gd name="connsiteY661" fmla="*/ 791154 h 810785"/>
              <a:gd name="connsiteX662" fmla="*/ 1046801 w 1093936"/>
              <a:gd name="connsiteY662" fmla="*/ 787227 h 810785"/>
              <a:gd name="connsiteX663" fmla="*/ 1048765 w 1093936"/>
              <a:gd name="connsiteY663" fmla="*/ 783301 h 810785"/>
              <a:gd name="connsiteX664" fmla="*/ 1057603 w 1093936"/>
              <a:gd name="connsiteY664" fmla="*/ 781338 h 810785"/>
              <a:gd name="connsiteX665" fmla="*/ 1064477 w 1093936"/>
              <a:gd name="connsiteY665" fmla="*/ 779375 h 810785"/>
              <a:gd name="connsiteX666" fmla="*/ 1064477 w 1093936"/>
              <a:gd name="connsiteY666" fmla="*/ 783301 h 810785"/>
              <a:gd name="connsiteX667" fmla="*/ 1068405 w 1093936"/>
              <a:gd name="connsiteY667" fmla="*/ 779375 h 810785"/>
              <a:gd name="connsiteX668" fmla="*/ 1070369 w 1093936"/>
              <a:gd name="connsiteY668" fmla="*/ 781338 h 810785"/>
              <a:gd name="connsiteX669" fmla="*/ 1070369 w 1093936"/>
              <a:gd name="connsiteY669" fmla="*/ 777412 h 810785"/>
              <a:gd name="connsiteX670" fmla="*/ 1072333 w 1093936"/>
              <a:gd name="connsiteY670" fmla="*/ 775449 h 810785"/>
              <a:gd name="connsiteX671" fmla="*/ 1072333 w 1093936"/>
              <a:gd name="connsiteY671" fmla="*/ 773485 h 810785"/>
              <a:gd name="connsiteX672" fmla="*/ 1074297 w 1093936"/>
              <a:gd name="connsiteY672" fmla="*/ 771522 h 810785"/>
              <a:gd name="connsiteX673" fmla="*/ 1074297 w 1093936"/>
              <a:gd name="connsiteY673" fmla="*/ 769559 h 810785"/>
              <a:gd name="connsiteX674" fmla="*/ 1078224 w 1093936"/>
              <a:gd name="connsiteY674" fmla="*/ 765633 h 810785"/>
              <a:gd name="connsiteX675" fmla="*/ 1080189 w 1093936"/>
              <a:gd name="connsiteY675" fmla="*/ 765633 h 810785"/>
              <a:gd name="connsiteX676" fmla="*/ 1080189 w 1093936"/>
              <a:gd name="connsiteY676" fmla="*/ 763669 h 810785"/>
              <a:gd name="connsiteX677" fmla="*/ 1082153 w 1093936"/>
              <a:gd name="connsiteY677" fmla="*/ 761706 h 810785"/>
              <a:gd name="connsiteX678" fmla="*/ 1080189 w 1093936"/>
              <a:gd name="connsiteY678" fmla="*/ 754835 h 810785"/>
              <a:gd name="connsiteX679" fmla="*/ 1078224 w 1093936"/>
              <a:gd name="connsiteY679" fmla="*/ 750909 h 810785"/>
              <a:gd name="connsiteX680" fmla="*/ 1076261 w 1093936"/>
              <a:gd name="connsiteY680" fmla="*/ 742075 h 810785"/>
              <a:gd name="connsiteX681" fmla="*/ 1078224 w 1093936"/>
              <a:gd name="connsiteY681" fmla="*/ 733240 h 810785"/>
              <a:gd name="connsiteX682" fmla="*/ 1078224 w 1093936"/>
              <a:gd name="connsiteY682" fmla="*/ 722443 h 810785"/>
              <a:gd name="connsiteX683" fmla="*/ 1080189 w 1093936"/>
              <a:gd name="connsiteY683" fmla="*/ 718517 h 810785"/>
              <a:gd name="connsiteX684" fmla="*/ 1082153 w 1093936"/>
              <a:gd name="connsiteY684" fmla="*/ 709683 h 810785"/>
              <a:gd name="connsiteX685" fmla="*/ 1082153 w 1093936"/>
              <a:gd name="connsiteY685" fmla="*/ 702811 h 810785"/>
              <a:gd name="connsiteX686" fmla="*/ 1086081 w 1093936"/>
              <a:gd name="connsiteY686" fmla="*/ 698885 h 810785"/>
              <a:gd name="connsiteX687" fmla="*/ 1088044 w 1093936"/>
              <a:gd name="connsiteY687" fmla="*/ 694959 h 810785"/>
              <a:gd name="connsiteX688" fmla="*/ 1088044 w 1093936"/>
              <a:gd name="connsiteY688" fmla="*/ 686125 h 810785"/>
              <a:gd name="connsiteX689" fmla="*/ 1088044 w 1093936"/>
              <a:gd name="connsiteY689" fmla="*/ 677291 h 810785"/>
              <a:gd name="connsiteX690" fmla="*/ 1090008 w 1093936"/>
              <a:gd name="connsiteY690" fmla="*/ 673364 h 810785"/>
              <a:gd name="connsiteX691" fmla="*/ 1090008 w 1093936"/>
              <a:gd name="connsiteY691" fmla="*/ 669438 h 810785"/>
              <a:gd name="connsiteX692" fmla="*/ 1091973 w 1093936"/>
              <a:gd name="connsiteY692" fmla="*/ 662567 h 810785"/>
              <a:gd name="connsiteX693" fmla="*/ 1093937 w 1093936"/>
              <a:gd name="connsiteY693" fmla="*/ 664530 h 810785"/>
              <a:gd name="connsiteX694" fmla="*/ 1091973 w 1093936"/>
              <a:gd name="connsiteY694" fmla="*/ 649806 h 810785"/>
              <a:gd name="connsiteX695" fmla="*/ 1090008 w 1093936"/>
              <a:gd name="connsiteY695" fmla="*/ 649806 h 810785"/>
              <a:gd name="connsiteX696" fmla="*/ 1088044 w 1093936"/>
              <a:gd name="connsiteY696" fmla="*/ 642935 h 810785"/>
              <a:gd name="connsiteX697" fmla="*/ 1086081 w 1093936"/>
              <a:gd name="connsiteY697" fmla="*/ 567353 h 810785"/>
              <a:gd name="connsiteX698" fmla="*/ 1084117 w 1093936"/>
              <a:gd name="connsiteY698" fmla="*/ 554593 h 810785"/>
              <a:gd name="connsiteX699" fmla="*/ 1082153 w 1093936"/>
              <a:gd name="connsiteY699" fmla="*/ 541832 h 810785"/>
              <a:gd name="connsiteX700" fmla="*/ 1080189 w 1093936"/>
              <a:gd name="connsiteY700" fmla="*/ 532998 h 810785"/>
              <a:gd name="connsiteX701" fmla="*/ 1076261 w 1093936"/>
              <a:gd name="connsiteY701" fmla="*/ 529072 h 810785"/>
              <a:gd name="connsiteX702" fmla="*/ 1074297 w 1093936"/>
              <a:gd name="connsiteY702" fmla="*/ 525146 h 810785"/>
              <a:gd name="connsiteX703" fmla="*/ 1074297 w 1093936"/>
              <a:gd name="connsiteY703" fmla="*/ 521219 h 810785"/>
              <a:gd name="connsiteX704" fmla="*/ 1070369 w 1093936"/>
              <a:gd name="connsiteY704" fmla="*/ 519256 h 810785"/>
              <a:gd name="connsiteX705" fmla="*/ 1068405 w 1093936"/>
              <a:gd name="connsiteY705" fmla="*/ 515330 h 810785"/>
              <a:gd name="connsiteX706" fmla="*/ 1068405 w 1093936"/>
              <a:gd name="connsiteY706" fmla="*/ 511403 h 810785"/>
              <a:gd name="connsiteX707" fmla="*/ 1068405 w 1093936"/>
              <a:gd name="connsiteY707" fmla="*/ 509440 h 810785"/>
              <a:gd name="connsiteX708" fmla="*/ 1064477 w 1093936"/>
              <a:gd name="connsiteY708" fmla="*/ 498643 h 810785"/>
              <a:gd name="connsiteX709" fmla="*/ 1062513 w 1093936"/>
              <a:gd name="connsiteY709" fmla="*/ 494716 h 810785"/>
              <a:gd name="connsiteX710" fmla="*/ 1055639 w 1093936"/>
              <a:gd name="connsiteY710" fmla="*/ 487845 h 810785"/>
              <a:gd name="connsiteX711" fmla="*/ 1051711 w 1093936"/>
              <a:gd name="connsiteY711" fmla="*/ 485882 h 810785"/>
              <a:gd name="connsiteX712" fmla="*/ 1049747 w 1093936"/>
              <a:gd name="connsiteY712" fmla="*/ 483919 h 810785"/>
              <a:gd name="connsiteX713" fmla="*/ 1049747 w 1093936"/>
              <a:gd name="connsiteY713" fmla="*/ 485882 h 810785"/>
              <a:gd name="connsiteX714" fmla="*/ 1045819 w 1093936"/>
              <a:gd name="connsiteY714" fmla="*/ 489809 h 810785"/>
              <a:gd name="connsiteX715" fmla="*/ 1041891 w 1093936"/>
              <a:gd name="connsiteY715" fmla="*/ 482937 h 810785"/>
              <a:gd name="connsiteX716" fmla="*/ 1041891 w 1093936"/>
              <a:gd name="connsiteY716" fmla="*/ 480974 h 810785"/>
              <a:gd name="connsiteX717" fmla="*/ 1033053 w 1093936"/>
              <a:gd name="connsiteY717" fmla="*/ 474103 h 810785"/>
              <a:gd name="connsiteX718" fmla="*/ 1033053 w 1093936"/>
              <a:gd name="connsiteY718" fmla="*/ 470177 h 810785"/>
              <a:gd name="connsiteX719" fmla="*/ 1039927 w 1093936"/>
              <a:gd name="connsiteY719" fmla="*/ 470177 h 810785"/>
              <a:gd name="connsiteX720" fmla="*/ 1041891 w 1093936"/>
              <a:gd name="connsiteY720" fmla="*/ 472140 h 810785"/>
              <a:gd name="connsiteX721" fmla="*/ 1045819 w 1093936"/>
              <a:gd name="connsiteY721" fmla="*/ 474103 h 810785"/>
              <a:gd name="connsiteX722" fmla="*/ 1047783 w 1093936"/>
              <a:gd name="connsiteY722" fmla="*/ 474103 h 810785"/>
              <a:gd name="connsiteX723" fmla="*/ 1033053 w 1093936"/>
              <a:gd name="connsiteY723" fmla="*/ 450545 h 810785"/>
              <a:gd name="connsiteX724" fmla="*/ 1011449 w 1093936"/>
              <a:gd name="connsiteY724" fmla="*/ 407356 h 810785"/>
              <a:gd name="connsiteX725" fmla="*/ 998683 w 1093936"/>
              <a:gd name="connsiteY725" fmla="*/ 389687 h 810785"/>
              <a:gd name="connsiteX726" fmla="*/ 996719 w 1093936"/>
              <a:gd name="connsiteY726" fmla="*/ 391651 h 810785"/>
              <a:gd name="connsiteX727" fmla="*/ 992792 w 1093936"/>
              <a:gd name="connsiteY727" fmla="*/ 391651 h 810785"/>
              <a:gd name="connsiteX728" fmla="*/ 994755 w 1093936"/>
              <a:gd name="connsiteY728" fmla="*/ 384779 h 810785"/>
              <a:gd name="connsiteX729" fmla="*/ 994755 w 1093936"/>
              <a:gd name="connsiteY729" fmla="*/ 380853 h 810785"/>
              <a:gd name="connsiteX730" fmla="*/ 985918 w 1093936"/>
              <a:gd name="connsiteY730" fmla="*/ 368093 h 810785"/>
              <a:gd name="connsiteX731" fmla="*/ 987882 w 1093936"/>
              <a:gd name="connsiteY731" fmla="*/ 366129 h 810785"/>
              <a:gd name="connsiteX732" fmla="*/ 985918 w 1093936"/>
              <a:gd name="connsiteY732" fmla="*/ 368093 h 810785"/>
              <a:gd name="connsiteX733" fmla="*/ 953512 w 1093936"/>
              <a:gd name="connsiteY733" fmla="*/ 318032 h 810785"/>
              <a:gd name="connsiteX734" fmla="*/ 933872 w 1093936"/>
              <a:gd name="connsiteY734" fmla="*/ 281713 h 810785"/>
              <a:gd name="connsiteX735" fmla="*/ 931908 w 1093936"/>
              <a:gd name="connsiteY735" fmla="*/ 272879 h 810785"/>
              <a:gd name="connsiteX736" fmla="*/ 927980 w 1093936"/>
              <a:gd name="connsiteY736" fmla="*/ 268953 h 810785"/>
              <a:gd name="connsiteX737" fmla="*/ 919143 w 1093936"/>
              <a:gd name="connsiteY737" fmla="*/ 240487 h 810785"/>
              <a:gd name="connsiteX738" fmla="*/ 929944 w 1093936"/>
              <a:gd name="connsiteY738" fmla="*/ 244413 h 810785"/>
              <a:gd name="connsiteX739" fmla="*/ 926016 w 1093936"/>
              <a:gd name="connsiteY739" fmla="*/ 240487 h 810785"/>
              <a:gd name="connsiteX740" fmla="*/ 922088 w 1093936"/>
              <a:gd name="connsiteY740" fmla="*/ 233616 h 810785"/>
              <a:gd name="connsiteX741" fmla="*/ 909323 w 1093936"/>
              <a:gd name="connsiteY741" fmla="*/ 213984 h 810785"/>
              <a:gd name="connsiteX742" fmla="*/ 909323 w 1093936"/>
              <a:gd name="connsiteY742" fmla="*/ 210058 h 810785"/>
              <a:gd name="connsiteX743" fmla="*/ 907359 w 1093936"/>
              <a:gd name="connsiteY743" fmla="*/ 210058 h 810785"/>
              <a:gd name="connsiteX744" fmla="*/ 905394 w 1093936"/>
              <a:gd name="connsiteY744" fmla="*/ 206132 h 810785"/>
              <a:gd name="connsiteX745" fmla="*/ 903430 w 1093936"/>
              <a:gd name="connsiteY745" fmla="*/ 204169 h 810785"/>
              <a:gd name="connsiteX746" fmla="*/ 899503 w 1093936"/>
              <a:gd name="connsiteY746" fmla="*/ 202205 h 810785"/>
              <a:gd name="connsiteX747" fmla="*/ 899503 w 1093936"/>
              <a:gd name="connsiteY747" fmla="*/ 198279 h 810785"/>
              <a:gd name="connsiteX748" fmla="*/ 881826 w 1093936"/>
              <a:gd name="connsiteY748" fmla="*/ 174721 h 810785"/>
              <a:gd name="connsiteX749" fmla="*/ 872989 w 1093936"/>
              <a:gd name="connsiteY749" fmla="*/ 161961 h 810785"/>
              <a:gd name="connsiteX750" fmla="*/ 872989 w 1093936"/>
              <a:gd name="connsiteY750" fmla="*/ 155090 h 810785"/>
              <a:gd name="connsiteX751" fmla="*/ 869061 w 1093936"/>
              <a:gd name="connsiteY751" fmla="*/ 151163 h 810785"/>
              <a:gd name="connsiteX752" fmla="*/ 865133 w 1093936"/>
              <a:gd name="connsiteY752" fmla="*/ 142329 h 810785"/>
              <a:gd name="connsiteX753" fmla="*/ 858259 w 1093936"/>
              <a:gd name="connsiteY753" fmla="*/ 133495 h 810785"/>
              <a:gd name="connsiteX754" fmla="*/ 854331 w 1093936"/>
              <a:gd name="connsiteY754" fmla="*/ 124661 h 810785"/>
              <a:gd name="connsiteX755" fmla="*/ 850403 w 1093936"/>
              <a:gd name="connsiteY755" fmla="*/ 124661 h 810785"/>
              <a:gd name="connsiteX756" fmla="*/ 848439 w 1093936"/>
              <a:gd name="connsiteY756" fmla="*/ 120734 h 810785"/>
              <a:gd name="connsiteX757" fmla="*/ 852367 w 1093936"/>
              <a:gd name="connsiteY757" fmla="*/ 118771 h 810785"/>
              <a:gd name="connsiteX758" fmla="*/ 850403 w 1093936"/>
              <a:gd name="connsiteY758" fmla="*/ 114845 h 810785"/>
              <a:gd name="connsiteX759" fmla="*/ 848439 w 1093936"/>
              <a:gd name="connsiteY759" fmla="*/ 110918 h 810785"/>
              <a:gd name="connsiteX760" fmla="*/ 846475 w 1093936"/>
              <a:gd name="connsiteY760" fmla="*/ 108955 h 810785"/>
              <a:gd name="connsiteX761" fmla="*/ 837637 w 1093936"/>
              <a:gd name="connsiteY761" fmla="*/ 98158 h 810785"/>
              <a:gd name="connsiteX762" fmla="*/ 835673 w 1093936"/>
              <a:gd name="connsiteY762" fmla="*/ 94231 h 810785"/>
              <a:gd name="connsiteX763" fmla="*/ 835673 w 1093936"/>
              <a:gd name="connsiteY763" fmla="*/ 85397 h 810785"/>
              <a:gd name="connsiteX764" fmla="*/ 835673 w 1093936"/>
              <a:gd name="connsiteY764" fmla="*/ 83434 h 810785"/>
              <a:gd name="connsiteX765" fmla="*/ 831745 w 1093936"/>
              <a:gd name="connsiteY765" fmla="*/ 79508 h 810785"/>
              <a:gd name="connsiteX766" fmla="*/ 824871 w 1093936"/>
              <a:gd name="connsiteY766" fmla="*/ 68711 h 810785"/>
              <a:gd name="connsiteX767" fmla="*/ 824871 w 1093936"/>
              <a:gd name="connsiteY767" fmla="*/ 64784 h 810785"/>
              <a:gd name="connsiteX768" fmla="*/ 822907 w 1093936"/>
              <a:gd name="connsiteY768" fmla="*/ 57913 h 810785"/>
              <a:gd name="connsiteX769" fmla="*/ 812105 w 1093936"/>
              <a:gd name="connsiteY769" fmla="*/ 43189 h 810785"/>
              <a:gd name="connsiteX770" fmla="*/ 810141 w 1093936"/>
              <a:gd name="connsiteY770" fmla="*/ 36318 h 810785"/>
              <a:gd name="connsiteX771" fmla="*/ 810141 w 1093936"/>
              <a:gd name="connsiteY771" fmla="*/ 29447 h 810785"/>
              <a:gd name="connsiteX772" fmla="*/ 810141 w 1093936"/>
              <a:gd name="connsiteY772" fmla="*/ 27484 h 810785"/>
              <a:gd name="connsiteX773" fmla="*/ 808177 w 1093936"/>
              <a:gd name="connsiteY773" fmla="*/ 25521 h 810785"/>
              <a:gd name="connsiteX774" fmla="*/ 806214 w 1093936"/>
              <a:gd name="connsiteY774" fmla="*/ 18650 h 810785"/>
              <a:gd name="connsiteX775" fmla="*/ 802286 w 1093936"/>
              <a:gd name="connsiteY775" fmla="*/ 16687 h 810785"/>
              <a:gd name="connsiteX776" fmla="*/ 804250 w 1093936"/>
              <a:gd name="connsiteY776" fmla="*/ 14724 h 810785"/>
              <a:gd name="connsiteX777" fmla="*/ 804250 w 1093936"/>
              <a:gd name="connsiteY777" fmla="*/ 3926 h 810785"/>
              <a:gd name="connsiteX778" fmla="*/ 822907 w 1093936"/>
              <a:gd name="connsiteY778" fmla="*/ 17668 h 810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Lst>
            <a:rect l="l" t="t" r="r" b="b"/>
            <a:pathLst>
              <a:path w="1093936" h="810785">
                <a:moveTo>
                  <a:pt x="822907" y="17668"/>
                </a:moveTo>
                <a:cubicBezTo>
                  <a:pt x="820944" y="15705"/>
                  <a:pt x="820944" y="15705"/>
                  <a:pt x="820944" y="15705"/>
                </a:cubicBezTo>
                <a:cubicBezTo>
                  <a:pt x="818980" y="15705"/>
                  <a:pt x="818980" y="15705"/>
                  <a:pt x="818980" y="15705"/>
                </a:cubicBezTo>
                <a:cubicBezTo>
                  <a:pt x="817015" y="13742"/>
                  <a:pt x="817015" y="13742"/>
                  <a:pt x="817015" y="13742"/>
                </a:cubicBezTo>
                <a:cubicBezTo>
                  <a:pt x="817015" y="9816"/>
                  <a:pt x="817015" y="9816"/>
                  <a:pt x="817015" y="9816"/>
                </a:cubicBezTo>
                <a:cubicBezTo>
                  <a:pt x="818980" y="5889"/>
                  <a:pt x="818980" y="5889"/>
                  <a:pt x="818980" y="5889"/>
                </a:cubicBezTo>
                <a:cubicBezTo>
                  <a:pt x="817015" y="5889"/>
                  <a:pt x="815051" y="5889"/>
                  <a:pt x="812105" y="5889"/>
                </a:cubicBezTo>
                <a:cubicBezTo>
                  <a:pt x="812105" y="5889"/>
                  <a:pt x="810141" y="5889"/>
                  <a:pt x="808177" y="5889"/>
                </a:cubicBezTo>
                <a:cubicBezTo>
                  <a:pt x="806214" y="5889"/>
                  <a:pt x="806214" y="5889"/>
                  <a:pt x="806214" y="5889"/>
                </a:cubicBezTo>
                <a:cubicBezTo>
                  <a:pt x="788537" y="3926"/>
                  <a:pt x="788537" y="3926"/>
                  <a:pt x="788537" y="3926"/>
                </a:cubicBezTo>
                <a:cubicBezTo>
                  <a:pt x="786574" y="3926"/>
                  <a:pt x="784610" y="3926"/>
                  <a:pt x="781664" y="3926"/>
                </a:cubicBezTo>
                <a:cubicBezTo>
                  <a:pt x="781664" y="1963"/>
                  <a:pt x="781664" y="1963"/>
                  <a:pt x="781664" y="1963"/>
                </a:cubicBezTo>
                <a:cubicBezTo>
                  <a:pt x="777736" y="1963"/>
                  <a:pt x="774790" y="1963"/>
                  <a:pt x="772826" y="1963"/>
                </a:cubicBezTo>
                <a:cubicBezTo>
                  <a:pt x="768898" y="1963"/>
                  <a:pt x="768898" y="1963"/>
                  <a:pt x="768898" y="1963"/>
                </a:cubicBezTo>
                <a:cubicBezTo>
                  <a:pt x="766934" y="1963"/>
                  <a:pt x="766934" y="1963"/>
                  <a:pt x="764970" y="0"/>
                </a:cubicBezTo>
                <a:lnTo>
                  <a:pt x="763006" y="1963"/>
                </a:lnTo>
                <a:cubicBezTo>
                  <a:pt x="763006" y="3926"/>
                  <a:pt x="763006" y="3926"/>
                  <a:pt x="763006" y="3926"/>
                </a:cubicBezTo>
                <a:cubicBezTo>
                  <a:pt x="769880" y="10797"/>
                  <a:pt x="769880" y="10797"/>
                  <a:pt x="769880" y="10797"/>
                </a:cubicBezTo>
                <a:cubicBezTo>
                  <a:pt x="769880" y="14724"/>
                  <a:pt x="771844" y="19632"/>
                  <a:pt x="771844" y="23558"/>
                </a:cubicBezTo>
                <a:cubicBezTo>
                  <a:pt x="769880" y="43189"/>
                  <a:pt x="769880" y="43189"/>
                  <a:pt x="769880" y="43189"/>
                </a:cubicBezTo>
                <a:cubicBezTo>
                  <a:pt x="769880" y="47116"/>
                  <a:pt x="769880" y="47116"/>
                  <a:pt x="769880" y="47116"/>
                </a:cubicBezTo>
                <a:cubicBezTo>
                  <a:pt x="771844" y="53987"/>
                  <a:pt x="769880" y="59876"/>
                  <a:pt x="765952" y="64784"/>
                </a:cubicBezTo>
                <a:cubicBezTo>
                  <a:pt x="765952" y="66747"/>
                  <a:pt x="765952" y="66747"/>
                  <a:pt x="765952" y="66747"/>
                </a:cubicBezTo>
                <a:cubicBezTo>
                  <a:pt x="762024" y="68711"/>
                  <a:pt x="757114" y="70674"/>
                  <a:pt x="755150" y="70674"/>
                </a:cubicBezTo>
                <a:cubicBezTo>
                  <a:pt x="742384" y="72637"/>
                  <a:pt x="742384" y="72637"/>
                  <a:pt x="742384" y="72637"/>
                </a:cubicBezTo>
                <a:lnTo>
                  <a:pt x="740420" y="72637"/>
                </a:lnTo>
                <a:cubicBezTo>
                  <a:pt x="736492" y="72637"/>
                  <a:pt x="729618" y="70674"/>
                  <a:pt x="725691" y="65766"/>
                </a:cubicBezTo>
                <a:cubicBezTo>
                  <a:pt x="721762" y="58895"/>
                  <a:pt x="721762" y="58895"/>
                  <a:pt x="721762" y="58895"/>
                </a:cubicBezTo>
                <a:cubicBezTo>
                  <a:pt x="717835" y="56932"/>
                  <a:pt x="717835" y="52024"/>
                  <a:pt x="717835" y="48097"/>
                </a:cubicBezTo>
                <a:cubicBezTo>
                  <a:pt x="715871" y="44171"/>
                  <a:pt x="715871" y="44171"/>
                  <a:pt x="715871" y="44171"/>
                </a:cubicBezTo>
                <a:cubicBezTo>
                  <a:pt x="715871" y="44171"/>
                  <a:pt x="715871" y="44171"/>
                  <a:pt x="715871" y="42208"/>
                </a:cubicBezTo>
                <a:cubicBezTo>
                  <a:pt x="372174" y="65766"/>
                  <a:pt x="372174" y="65766"/>
                  <a:pt x="372174" y="65766"/>
                </a:cubicBezTo>
                <a:cubicBezTo>
                  <a:pt x="368246" y="65766"/>
                  <a:pt x="363336" y="63803"/>
                  <a:pt x="359409" y="61839"/>
                </a:cubicBezTo>
                <a:cubicBezTo>
                  <a:pt x="352534" y="54968"/>
                  <a:pt x="352534" y="54968"/>
                  <a:pt x="352534" y="54968"/>
                </a:cubicBezTo>
                <a:cubicBezTo>
                  <a:pt x="348606" y="53005"/>
                  <a:pt x="345660" y="48097"/>
                  <a:pt x="345660" y="44171"/>
                </a:cubicBezTo>
                <a:cubicBezTo>
                  <a:pt x="343696" y="31410"/>
                  <a:pt x="343696" y="31410"/>
                  <a:pt x="343696" y="31410"/>
                </a:cubicBezTo>
                <a:cubicBezTo>
                  <a:pt x="339769" y="24540"/>
                  <a:pt x="339769" y="24540"/>
                  <a:pt x="339769" y="24540"/>
                </a:cubicBezTo>
                <a:cubicBezTo>
                  <a:pt x="335841" y="20613"/>
                  <a:pt x="330931" y="15705"/>
                  <a:pt x="330931" y="9816"/>
                </a:cubicBezTo>
                <a:cubicBezTo>
                  <a:pt x="163010" y="31410"/>
                  <a:pt x="163010" y="31410"/>
                  <a:pt x="163010" y="31410"/>
                </a:cubicBezTo>
                <a:cubicBezTo>
                  <a:pt x="1964" y="44171"/>
                  <a:pt x="1964" y="44171"/>
                  <a:pt x="1964" y="44171"/>
                </a:cubicBezTo>
                <a:cubicBezTo>
                  <a:pt x="1964" y="48097"/>
                  <a:pt x="1964" y="48097"/>
                  <a:pt x="1964" y="48097"/>
                </a:cubicBezTo>
                <a:cubicBezTo>
                  <a:pt x="0" y="60858"/>
                  <a:pt x="0" y="60858"/>
                  <a:pt x="0" y="60858"/>
                </a:cubicBezTo>
                <a:cubicBezTo>
                  <a:pt x="0" y="62821"/>
                  <a:pt x="0" y="62821"/>
                  <a:pt x="0" y="62821"/>
                </a:cubicBezTo>
                <a:cubicBezTo>
                  <a:pt x="10802" y="71655"/>
                  <a:pt x="10802" y="71655"/>
                  <a:pt x="10802" y="71655"/>
                </a:cubicBezTo>
                <a:lnTo>
                  <a:pt x="10802" y="73619"/>
                </a:lnTo>
                <a:cubicBezTo>
                  <a:pt x="14730" y="77545"/>
                  <a:pt x="14730" y="77545"/>
                  <a:pt x="14730" y="77545"/>
                </a:cubicBezTo>
                <a:cubicBezTo>
                  <a:pt x="29460" y="84416"/>
                  <a:pt x="29460" y="84416"/>
                  <a:pt x="29460" y="84416"/>
                </a:cubicBezTo>
                <a:cubicBezTo>
                  <a:pt x="29460" y="86379"/>
                  <a:pt x="29460" y="86379"/>
                  <a:pt x="29460" y="86379"/>
                </a:cubicBezTo>
                <a:cubicBezTo>
                  <a:pt x="33388" y="93250"/>
                  <a:pt x="33388" y="93250"/>
                  <a:pt x="33388" y="93250"/>
                </a:cubicBezTo>
                <a:cubicBezTo>
                  <a:pt x="33388" y="104047"/>
                  <a:pt x="33388" y="104047"/>
                  <a:pt x="33388" y="104047"/>
                </a:cubicBezTo>
                <a:cubicBezTo>
                  <a:pt x="33388" y="104047"/>
                  <a:pt x="33388" y="104047"/>
                  <a:pt x="31424" y="104047"/>
                </a:cubicBezTo>
                <a:cubicBezTo>
                  <a:pt x="29460" y="112882"/>
                  <a:pt x="29460" y="112882"/>
                  <a:pt x="29460" y="112882"/>
                </a:cubicBezTo>
                <a:cubicBezTo>
                  <a:pt x="31424" y="119753"/>
                  <a:pt x="31424" y="119753"/>
                  <a:pt x="31424" y="119753"/>
                </a:cubicBezTo>
                <a:cubicBezTo>
                  <a:pt x="38298" y="126624"/>
                  <a:pt x="38298" y="126624"/>
                  <a:pt x="38298" y="126624"/>
                </a:cubicBezTo>
                <a:lnTo>
                  <a:pt x="40262" y="126624"/>
                </a:lnTo>
                <a:cubicBezTo>
                  <a:pt x="38298" y="128587"/>
                  <a:pt x="38298" y="128587"/>
                  <a:pt x="38298" y="128587"/>
                </a:cubicBezTo>
                <a:cubicBezTo>
                  <a:pt x="31424" y="132513"/>
                  <a:pt x="31424" y="132513"/>
                  <a:pt x="31424" y="132513"/>
                </a:cubicBezTo>
                <a:cubicBezTo>
                  <a:pt x="29460" y="143311"/>
                  <a:pt x="29460" y="143311"/>
                  <a:pt x="29460" y="143311"/>
                </a:cubicBezTo>
                <a:cubicBezTo>
                  <a:pt x="29460" y="143311"/>
                  <a:pt x="29460" y="143311"/>
                  <a:pt x="27496" y="143311"/>
                </a:cubicBezTo>
                <a:cubicBezTo>
                  <a:pt x="29460" y="143311"/>
                  <a:pt x="29460" y="143311"/>
                  <a:pt x="29460" y="143311"/>
                </a:cubicBezTo>
                <a:cubicBezTo>
                  <a:pt x="29460" y="147237"/>
                  <a:pt x="29460" y="147237"/>
                  <a:pt x="29460" y="147237"/>
                </a:cubicBezTo>
                <a:cubicBezTo>
                  <a:pt x="31424" y="145274"/>
                  <a:pt x="31424" y="145274"/>
                  <a:pt x="31424" y="145274"/>
                </a:cubicBezTo>
                <a:cubicBezTo>
                  <a:pt x="31424" y="143311"/>
                  <a:pt x="31424" y="143311"/>
                  <a:pt x="31424" y="143311"/>
                </a:cubicBezTo>
                <a:cubicBezTo>
                  <a:pt x="40262" y="141348"/>
                  <a:pt x="40262" y="141348"/>
                  <a:pt x="40262" y="141348"/>
                </a:cubicBezTo>
                <a:cubicBezTo>
                  <a:pt x="47136" y="137421"/>
                  <a:pt x="47136" y="137421"/>
                  <a:pt x="47136" y="137421"/>
                </a:cubicBezTo>
                <a:cubicBezTo>
                  <a:pt x="51064" y="137421"/>
                  <a:pt x="51064" y="137421"/>
                  <a:pt x="51064" y="137421"/>
                </a:cubicBezTo>
                <a:cubicBezTo>
                  <a:pt x="49099" y="135458"/>
                  <a:pt x="49099" y="135458"/>
                  <a:pt x="49099" y="135458"/>
                </a:cubicBezTo>
                <a:cubicBezTo>
                  <a:pt x="61866" y="126624"/>
                  <a:pt x="61866" y="126624"/>
                  <a:pt x="61866" y="126624"/>
                </a:cubicBezTo>
                <a:cubicBezTo>
                  <a:pt x="63829" y="119753"/>
                  <a:pt x="63829" y="119753"/>
                  <a:pt x="63829" y="119753"/>
                </a:cubicBezTo>
                <a:cubicBezTo>
                  <a:pt x="63829" y="115826"/>
                  <a:pt x="63829" y="115826"/>
                  <a:pt x="63829" y="115826"/>
                </a:cubicBezTo>
                <a:cubicBezTo>
                  <a:pt x="59901" y="108955"/>
                  <a:pt x="59901" y="108955"/>
                  <a:pt x="59901" y="108955"/>
                </a:cubicBezTo>
                <a:cubicBezTo>
                  <a:pt x="59901" y="98158"/>
                  <a:pt x="59901" y="98158"/>
                  <a:pt x="59901" y="98158"/>
                </a:cubicBezTo>
                <a:cubicBezTo>
                  <a:pt x="63829" y="98158"/>
                  <a:pt x="63829" y="98158"/>
                  <a:pt x="63829" y="98158"/>
                </a:cubicBezTo>
                <a:cubicBezTo>
                  <a:pt x="67758" y="100121"/>
                  <a:pt x="67758" y="100121"/>
                  <a:pt x="67758" y="100121"/>
                </a:cubicBezTo>
                <a:cubicBezTo>
                  <a:pt x="69721" y="104047"/>
                  <a:pt x="69721" y="104047"/>
                  <a:pt x="69721" y="104047"/>
                </a:cubicBezTo>
                <a:cubicBezTo>
                  <a:pt x="71685" y="104047"/>
                  <a:pt x="71685" y="104047"/>
                  <a:pt x="71685" y="104047"/>
                </a:cubicBezTo>
                <a:cubicBezTo>
                  <a:pt x="73649" y="107974"/>
                  <a:pt x="73649" y="107974"/>
                  <a:pt x="73649" y="107974"/>
                </a:cubicBezTo>
                <a:cubicBezTo>
                  <a:pt x="73649" y="114845"/>
                  <a:pt x="73649" y="114845"/>
                  <a:pt x="73649" y="114845"/>
                </a:cubicBezTo>
                <a:cubicBezTo>
                  <a:pt x="75613" y="118771"/>
                  <a:pt x="75613" y="118771"/>
                  <a:pt x="75613" y="118771"/>
                </a:cubicBezTo>
                <a:cubicBezTo>
                  <a:pt x="75613" y="111900"/>
                  <a:pt x="75613" y="111900"/>
                  <a:pt x="75613" y="111900"/>
                </a:cubicBezTo>
                <a:cubicBezTo>
                  <a:pt x="77577" y="103066"/>
                  <a:pt x="77577" y="103066"/>
                  <a:pt x="77577" y="103066"/>
                </a:cubicBezTo>
                <a:cubicBezTo>
                  <a:pt x="79541" y="99139"/>
                  <a:pt x="79541" y="99139"/>
                  <a:pt x="79541" y="99139"/>
                </a:cubicBezTo>
                <a:cubicBezTo>
                  <a:pt x="77577" y="97176"/>
                  <a:pt x="77577" y="97176"/>
                  <a:pt x="77577" y="97176"/>
                </a:cubicBezTo>
                <a:cubicBezTo>
                  <a:pt x="77577" y="95213"/>
                  <a:pt x="77577" y="95213"/>
                  <a:pt x="77577" y="95213"/>
                </a:cubicBezTo>
                <a:cubicBezTo>
                  <a:pt x="79541" y="91287"/>
                  <a:pt x="79541" y="91287"/>
                  <a:pt x="79541" y="91287"/>
                </a:cubicBezTo>
                <a:cubicBezTo>
                  <a:pt x="83469" y="95213"/>
                  <a:pt x="83469" y="95213"/>
                  <a:pt x="83469" y="95213"/>
                </a:cubicBezTo>
                <a:cubicBezTo>
                  <a:pt x="85433" y="97176"/>
                  <a:pt x="85433" y="97176"/>
                  <a:pt x="85433" y="97176"/>
                </a:cubicBezTo>
                <a:cubicBezTo>
                  <a:pt x="85433" y="99139"/>
                  <a:pt x="85433" y="99139"/>
                  <a:pt x="85433" y="99139"/>
                </a:cubicBezTo>
                <a:cubicBezTo>
                  <a:pt x="85433" y="103066"/>
                  <a:pt x="85433" y="103066"/>
                  <a:pt x="85433" y="103066"/>
                </a:cubicBezTo>
                <a:cubicBezTo>
                  <a:pt x="83469" y="106992"/>
                  <a:pt x="83469" y="106992"/>
                  <a:pt x="83469" y="106992"/>
                </a:cubicBezTo>
                <a:cubicBezTo>
                  <a:pt x="92307" y="108955"/>
                  <a:pt x="92307" y="108955"/>
                  <a:pt x="92307" y="108955"/>
                </a:cubicBezTo>
                <a:cubicBezTo>
                  <a:pt x="105073" y="115826"/>
                  <a:pt x="105073" y="115826"/>
                  <a:pt x="105073" y="115826"/>
                </a:cubicBezTo>
                <a:cubicBezTo>
                  <a:pt x="105073" y="119753"/>
                  <a:pt x="105073" y="119753"/>
                  <a:pt x="105073" y="119753"/>
                </a:cubicBezTo>
                <a:cubicBezTo>
                  <a:pt x="111947" y="117790"/>
                  <a:pt x="111947" y="117790"/>
                  <a:pt x="111947" y="117790"/>
                </a:cubicBezTo>
                <a:cubicBezTo>
                  <a:pt x="133551" y="115826"/>
                  <a:pt x="133551" y="115826"/>
                  <a:pt x="133551" y="115826"/>
                </a:cubicBezTo>
                <a:cubicBezTo>
                  <a:pt x="137479" y="115826"/>
                  <a:pt x="137479" y="115826"/>
                  <a:pt x="137479" y="115826"/>
                </a:cubicBezTo>
                <a:cubicBezTo>
                  <a:pt x="135515" y="111900"/>
                  <a:pt x="135515" y="111900"/>
                  <a:pt x="135515" y="111900"/>
                </a:cubicBezTo>
                <a:cubicBezTo>
                  <a:pt x="135515" y="107974"/>
                  <a:pt x="135515" y="107974"/>
                  <a:pt x="135515" y="107974"/>
                </a:cubicBezTo>
                <a:cubicBezTo>
                  <a:pt x="137479" y="106011"/>
                  <a:pt x="137479" y="106011"/>
                  <a:pt x="137479" y="106011"/>
                </a:cubicBezTo>
                <a:cubicBezTo>
                  <a:pt x="141407" y="106011"/>
                  <a:pt x="141407" y="106011"/>
                  <a:pt x="141407" y="106011"/>
                </a:cubicBezTo>
                <a:cubicBezTo>
                  <a:pt x="143371" y="112882"/>
                  <a:pt x="143371" y="112882"/>
                  <a:pt x="143371" y="112882"/>
                </a:cubicBezTo>
                <a:cubicBezTo>
                  <a:pt x="145335" y="112882"/>
                  <a:pt x="145335" y="112882"/>
                  <a:pt x="145335" y="112882"/>
                </a:cubicBezTo>
                <a:cubicBezTo>
                  <a:pt x="147298" y="112882"/>
                  <a:pt x="147298" y="112882"/>
                  <a:pt x="147298" y="112882"/>
                </a:cubicBezTo>
                <a:cubicBezTo>
                  <a:pt x="149263" y="110918"/>
                  <a:pt x="149263" y="110918"/>
                  <a:pt x="149263" y="110918"/>
                </a:cubicBezTo>
                <a:cubicBezTo>
                  <a:pt x="151227" y="108955"/>
                  <a:pt x="151227" y="108955"/>
                  <a:pt x="151227" y="108955"/>
                </a:cubicBezTo>
                <a:cubicBezTo>
                  <a:pt x="151227" y="106992"/>
                  <a:pt x="151227" y="106992"/>
                  <a:pt x="151227" y="106992"/>
                </a:cubicBezTo>
                <a:cubicBezTo>
                  <a:pt x="149263" y="103066"/>
                  <a:pt x="149263" y="103066"/>
                  <a:pt x="149263" y="103066"/>
                </a:cubicBezTo>
                <a:cubicBezTo>
                  <a:pt x="149263" y="101103"/>
                  <a:pt x="149263" y="101103"/>
                  <a:pt x="149263" y="101103"/>
                </a:cubicBezTo>
                <a:cubicBezTo>
                  <a:pt x="153190" y="101103"/>
                  <a:pt x="153190" y="101103"/>
                  <a:pt x="153190" y="101103"/>
                </a:cubicBezTo>
                <a:cubicBezTo>
                  <a:pt x="155155" y="103066"/>
                  <a:pt x="155155" y="103066"/>
                  <a:pt x="155155" y="103066"/>
                </a:cubicBezTo>
                <a:cubicBezTo>
                  <a:pt x="157118" y="101103"/>
                  <a:pt x="157118" y="101103"/>
                  <a:pt x="157118" y="101103"/>
                </a:cubicBezTo>
                <a:cubicBezTo>
                  <a:pt x="163992" y="101103"/>
                  <a:pt x="163992" y="101103"/>
                  <a:pt x="163992" y="101103"/>
                </a:cubicBezTo>
                <a:cubicBezTo>
                  <a:pt x="163992" y="107974"/>
                  <a:pt x="163992" y="107974"/>
                  <a:pt x="163992" y="107974"/>
                </a:cubicBezTo>
                <a:cubicBezTo>
                  <a:pt x="162028" y="107974"/>
                  <a:pt x="162028" y="107974"/>
                  <a:pt x="162028" y="107974"/>
                </a:cubicBezTo>
                <a:cubicBezTo>
                  <a:pt x="163992" y="109937"/>
                  <a:pt x="163992" y="109937"/>
                  <a:pt x="163992" y="109937"/>
                </a:cubicBezTo>
                <a:cubicBezTo>
                  <a:pt x="167920" y="107974"/>
                  <a:pt x="167920" y="107974"/>
                  <a:pt x="167920" y="107974"/>
                </a:cubicBezTo>
                <a:cubicBezTo>
                  <a:pt x="169884" y="106011"/>
                  <a:pt x="169884" y="106011"/>
                  <a:pt x="169884" y="106011"/>
                </a:cubicBezTo>
                <a:cubicBezTo>
                  <a:pt x="173812" y="104047"/>
                  <a:pt x="173812" y="104047"/>
                  <a:pt x="173812" y="104047"/>
                </a:cubicBezTo>
                <a:cubicBezTo>
                  <a:pt x="180686" y="106011"/>
                  <a:pt x="180686" y="106011"/>
                  <a:pt x="180686" y="106011"/>
                </a:cubicBezTo>
                <a:cubicBezTo>
                  <a:pt x="182650" y="104047"/>
                  <a:pt x="182650" y="104047"/>
                  <a:pt x="182650" y="104047"/>
                </a:cubicBezTo>
                <a:cubicBezTo>
                  <a:pt x="186578" y="104047"/>
                  <a:pt x="186578" y="104047"/>
                  <a:pt x="186578" y="104047"/>
                </a:cubicBezTo>
                <a:cubicBezTo>
                  <a:pt x="188542" y="102084"/>
                  <a:pt x="188542" y="102084"/>
                  <a:pt x="188542" y="102084"/>
                </a:cubicBezTo>
                <a:cubicBezTo>
                  <a:pt x="190506" y="102084"/>
                  <a:pt x="190506" y="102084"/>
                  <a:pt x="190506" y="102084"/>
                </a:cubicBezTo>
                <a:cubicBezTo>
                  <a:pt x="192470" y="106011"/>
                  <a:pt x="192470" y="106011"/>
                  <a:pt x="192470" y="106011"/>
                </a:cubicBezTo>
                <a:cubicBezTo>
                  <a:pt x="194434" y="106011"/>
                  <a:pt x="194434" y="106011"/>
                  <a:pt x="194434" y="106011"/>
                </a:cubicBezTo>
                <a:cubicBezTo>
                  <a:pt x="198362" y="102084"/>
                  <a:pt x="198362" y="102084"/>
                  <a:pt x="198362" y="102084"/>
                </a:cubicBezTo>
                <a:cubicBezTo>
                  <a:pt x="198362" y="106011"/>
                  <a:pt x="198362" y="106011"/>
                  <a:pt x="198362" y="106011"/>
                </a:cubicBezTo>
                <a:cubicBezTo>
                  <a:pt x="200326" y="106011"/>
                  <a:pt x="200326" y="106011"/>
                  <a:pt x="200326" y="106011"/>
                </a:cubicBezTo>
                <a:cubicBezTo>
                  <a:pt x="198362" y="107974"/>
                  <a:pt x="198362" y="107974"/>
                  <a:pt x="198362" y="107974"/>
                </a:cubicBezTo>
                <a:cubicBezTo>
                  <a:pt x="200326" y="109937"/>
                  <a:pt x="200326" y="109937"/>
                  <a:pt x="200326" y="109937"/>
                </a:cubicBezTo>
                <a:cubicBezTo>
                  <a:pt x="202290" y="111900"/>
                  <a:pt x="202290" y="111900"/>
                  <a:pt x="202290" y="111900"/>
                </a:cubicBezTo>
                <a:cubicBezTo>
                  <a:pt x="202290" y="113863"/>
                  <a:pt x="202290" y="113863"/>
                  <a:pt x="202290" y="113863"/>
                </a:cubicBezTo>
                <a:cubicBezTo>
                  <a:pt x="204254" y="115826"/>
                  <a:pt x="204254" y="115826"/>
                  <a:pt x="204254" y="115826"/>
                </a:cubicBezTo>
                <a:cubicBezTo>
                  <a:pt x="202290" y="119753"/>
                  <a:pt x="202290" y="119753"/>
                  <a:pt x="202290" y="119753"/>
                </a:cubicBezTo>
                <a:cubicBezTo>
                  <a:pt x="200326" y="119753"/>
                  <a:pt x="200326" y="119753"/>
                  <a:pt x="200326" y="119753"/>
                </a:cubicBezTo>
                <a:cubicBezTo>
                  <a:pt x="193452" y="119753"/>
                  <a:pt x="193452" y="119753"/>
                  <a:pt x="193452" y="119753"/>
                </a:cubicBezTo>
                <a:cubicBezTo>
                  <a:pt x="191488" y="119753"/>
                  <a:pt x="191488" y="119753"/>
                  <a:pt x="191488" y="119753"/>
                </a:cubicBezTo>
                <a:cubicBezTo>
                  <a:pt x="187560" y="117790"/>
                  <a:pt x="187560" y="117790"/>
                  <a:pt x="187560" y="117790"/>
                </a:cubicBezTo>
                <a:cubicBezTo>
                  <a:pt x="187560" y="119753"/>
                  <a:pt x="187560" y="119753"/>
                  <a:pt x="187560" y="119753"/>
                </a:cubicBezTo>
                <a:cubicBezTo>
                  <a:pt x="183632" y="121716"/>
                  <a:pt x="183632" y="121716"/>
                  <a:pt x="183632" y="121716"/>
                </a:cubicBezTo>
                <a:cubicBezTo>
                  <a:pt x="176758" y="121716"/>
                  <a:pt x="176758" y="121716"/>
                  <a:pt x="176758" y="121716"/>
                </a:cubicBezTo>
                <a:cubicBezTo>
                  <a:pt x="176758" y="119753"/>
                  <a:pt x="176758" y="119753"/>
                  <a:pt x="176758" y="119753"/>
                </a:cubicBezTo>
                <a:cubicBezTo>
                  <a:pt x="176758" y="121716"/>
                  <a:pt x="176758" y="121716"/>
                  <a:pt x="176758" y="121716"/>
                </a:cubicBezTo>
                <a:cubicBezTo>
                  <a:pt x="196398" y="123679"/>
                  <a:pt x="196398" y="123679"/>
                  <a:pt x="196398" y="123679"/>
                </a:cubicBezTo>
                <a:cubicBezTo>
                  <a:pt x="216038" y="127605"/>
                  <a:pt x="216038" y="127605"/>
                  <a:pt x="216038" y="127605"/>
                </a:cubicBezTo>
                <a:cubicBezTo>
                  <a:pt x="226840" y="134476"/>
                  <a:pt x="226840" y="134476"/>
                  <a:pt x="226840" y="134476"/>
                </a:cubicBezTo>
                <a:cubicBezTo>
                  <a:pt x="239606" y="138403"/>
                  <a:pt x="239606" y="138403"/>
                  <a:pt x="239606" y="138403"/>
                </a:cubicBezTo>
                <a:cubicBezTo>
                  <a:pt x="237642" y="136440"/>
                  <a:pt x="237642" y="136440"/>
                  <a:pt x="237642" y="136440"/>
                </a:cubicBezTo>
                <a:cubicBezTo>
                  <a:pt x="239606" y="136440"/>
                  <a:pt x="239606" y="136440"/>
                  <a:pt x="239606" y="136440"/>
                </a:cubicBezTo>
                <a:cubicBezTo>
                  <a:pt x="239606" y="132513"/>
                  <a:pt x="239606" y="132513"/>
                  <a:pt x="239606" y="132513"/>
                </a:cubicBezTo>
                <a:cubicBezTo>
                  <a:pt x="237642" y="130550"/>
                  <a:pt x="237642" y="130550"/>
                  <a:pt x="237642" y="130550"/>
                </a:cubicBezTo>
                <a:cubicBezTo>
                  <a:pt x="235677" y="128587"/>
                  <a:pt x="235677" y="128587"/>
                  <a:pt x="235677" y="128587"/>
                </a:cubicBezTo>
                <a:cubicBezTo>
                  <a:pt x="235677" y="124661"/>
                  <a:pt x="235677" y="124661"/>
                  <a:pt x="235677" y="124661"/>
                </a:cubicBezTo>
                <a:cubicBezTo>
                  <a:pt x="242552" y="124661"/>
                  <a:pt x="242552" y="124661"/>
                  <a:pt x="242552" y="124661"/>
                </a:cubicBezTo>
                <a:cubicBezTo>
                  <a:pt x="244516" y="126624"/>
                  <a:pt x="244516" y="126624"/>
                  <a:pt x="244516" y="126624"/>
                </a:cubicBezTo>
                <a:cubicBezTo>
                  <a:pt x="248443" y="126624"/>
                  <a:pt x="248443" y="126624"/>
                  <a:pt x="248443" y="126624"/>
                </a:cubicBezTo>
                <a:cubicBezTo>
                  <a:pt x="248443" y="124661"/>
                  <a:pt x="248443" y="124661"/>
                  <a:pt x="248443" y="124661"/>
                </a:cubicBezTo>
                <a:cubicBezTo>
                  <a:pt x="255317" y="124661"/>
                  <a:pt x="255317" y="124661"/>
                  <a:pt x="255317" y="124661"/>
                </a:cubicBezTo>
                <a:cubicBezTo>
                  <a:pt x="255317" y="126624"/>
                  <a:pt x="255317" y="126624"/>
                  <a:pt x="255317" y="126624"/>
                </a:cubicBezTo>
                <a:cubicBezTo>
                  <a:pt x="257281" y="126624"/>
                  <a:pt x="257281" y="126624"/>
                  <a:pt x="257281" y="126624"/>
                </a:cubicBezTo>
                <a:cubicBezTo>
                  <a:pt x="259245" y="126624"/>
                  <a:pt x="259245" y="126624"/>
                  <a:pt x="259245" y="126624"/>
                </a:cubicBezTo>
                <a:cubicBezTo>
                  <a:pt x="259245" y="128587"/>
                  <a:pt x="259245" y="128587"/>
                  <a:pt x="259245" y="128587"/>
                </a:cubicBezTo>
                <a:cubicBezTo>
                  <a:pt x="261210" y="126624"/>
                  <a:pt x="261210" y="126624"/>
                  <a:pt x="261210" y="126624"/>
                </a:cubicBezTo>
                <a:cubicBezTo>
                  <a:pt x="265137" y="124661"/>
                  <a:pt x="265137" y="124661"/>
                  <a:pt x="265137" y="124661"/>
                </a:cubicBezTo>
                <a:cubicBezTo>
                  <a:pt x="269065" y="124661"/>
                  <a:pt x="269065" y="124661"/>
                  <a:pt x="269065" y="124661"/>
                </a:cubicBezTo>
                <a:cubicBezTo>
                  <a:pt x="271029" y="126624"/>
                  <a:pt x="271029" y="126624"/>
                  <a:pt x="271029" y="126624"/>
                </a:cubicBezTo>
                <a:cubicBezTo>
                  <a:pt x="271029" y="119753"/>
                  <a:pt x="271029" y="119753"/>
                  <a:pt x="271029" y="119753"/>
                </a:cubicBezTo>
                <a:cubicBezTo>
                  <a:pt x="272993" y="117790"/>
                  <a:pt x="272993" y="117790"/>
                  <a:pt x="272993" y="117790"/>
                </a:cubicBezTo>
                <a:cubicBezTo>
                  <a:pt x="276921" y="117790"/>
                  <a:pt x="276921" y="117790"/>
                  <a:pt x="276921" y="117790"/>
                </a:cubicBezTo>
                <a:cubicBezTo>
                  <a:pt x="278885" y="121716"/>
                  <a:pt x="278885" y="121716"/>
                  <a:pt x="278885" y="121716"/>
                </a:cubicBezTo>
                <a:cubicBezTo>
                  <a:pt x="280849" y="121716"/>
                  <a:pt x="280849" y="121716"/>
                  <a:pt x="280849" y="121716"/>
                </a:cubicBezTo>
                <a:cubicBezTo>
                  <a:pt x="280849" y="128587"/>
                  <a:pt x="280849" y="128587"/>
                  <a:pt x="280849" y="128587"/>
                </a:cubicBezTo>
                <a:cubicBezTo>
                  <a:pt x="276921" y="128587"/>
                  <a:pt x="276921" y="128587"/>
                  <a:pt x="276921" y="128587"/>
                </a:cubicBezTo>
                <a:cubicBezTo>
                  <a:pt x="276921" y="132513"/>
                  <a:pt x="276921" y="132513"/>
                  <a:pt x="276921" y="132513"/>
                </a:cubicBezTo>
                <a:cubicBezTo>
                  <a:pt x="274957" y="132513"/>
                  <a:pt x="274957" y="132513"/>
                  <a:pt x="274957" y="132513"/>
                </a:cubicBezTo>
                <a:cubicBezTo>
                  <a:pt x="272993" y="134476"/>
                  <a:pt x="272993" y="134476"/>
                  <a:pt x="272993" y="134476"/>
                </a:cubicBezTo>
                <a:cubicBezTo>
                  <a:pt x="271029" y="134476"/>
                  <a:pt x="271029" y="134476"/>
                  <a:pt x="271029" y="134476"/>
                </a:cubicBezTo>
                <a:cubicBezTo>
                  <a:pt x="269065" y="134476"/>
                  <a:pt x="269065" y="134476"/>
                  <a:pt x="269065" y="134476"/>
                </a:cubicBezTo>
                <a:cubicBezTo>
                  <a:pt x="265137" y="134476"/>
                  <a:pt x="265137" y="134476"/>
                  <a:pt x="265137" y="134476"/>
                </a:cubicBezTo>
                <a:cubicBezTo>
                  <a:pt x="267101" y="141348"/>
                  <a:pt x="267101" y="141348"/>
                  <a:pt x="267101" y="141348"/>
                </a:cubicBezTo>
                <a:cubicBezTo>
                  <a:pt x="263173" y="141348"/>
                  <a:pt x="263173" y="141348"/>
                  <a:pt x="263173" y="141348"/>
                </a:cubicBezTo>
                <a:cubicBezTo>
                  <a:pt x="263173" y="143311"/>
                  <a:pt x="263173" y="143311"/>
                  <a:pt x="263173" y="143311"/>
                </a:cubicBezTo>
                <a:cubicBezTo>
                  <a:pt x="273975" y="145274"/>
                  <a:pt x="273975" y="145274"/>
                  <a:pt x="273975" y="145274"/>
                </a:cubicBezTo>
                <a:cubicBezTo>
                  <a:pt x="277903" y="149200"/>
                  <a:pt x="277903" y="149200"/>
                  <a:pt x="277903" y="149200"/>
                </a:cubicBezTo>
                <a:cubicBezTo>
                  <a:pt x="279867" y="147237"/>
                  <a:pt x="279867" y="147237"/>
                  <a:pt x="279867" y="147237"/>
                </a:cubicBezTo>
                <a:cubicBezTo>
                  <a:pt x="283795" y="147237"/>
                  <a:pt x="283795" y="147237"/>
                  <a:pt x="283795" y="147237"/>
                </a:cubicBezTo>
                <a:cubicBezTo>
                  <a:pt x="290669" y="145274"/>
                  <a:pt x="290669" y="145274"/>
                  <a:pt x="290669" y="145274"/>
                </a:cubicBezTo>
                <a:cubicBezTo>
                  <a:pt x="292633" y="149200"/>
                  <a:pt x="292633" y="149200"/>
                  <a:pt x="292633" y="149200"/>
                </a:cubicBezTo>
                <a:cubicBezTo>
                  <a:pt x="294597" y="153126"/>
                  <a:pt x="294597" y="153126"/>
                  <a:pt x="294597" y="153126"/>
                </a:cubicBezTo>
                <a:cubicBezTo>
                  <a:pt x="294597" y="159997"/>
                  <a:pt x="294597" y="159997"/>
                  <a:pt x="294597" y="159997"/>
                </a:cubicBezTo>
                <a:cubicBezTo>
                  <a:pt x="294597" y="158034"/>
                  <a:pt x="294597" y="158034"/>
                  <a:pt x="294597" y="158034"/>
                </a:cubicBezTo>
                <a:cubicBezTo>
                  <a:pt x="296561" y="156071"/>
                  <a:pt x="296561" y="156071"/>
                  <a:pt x="296561" y="156071"/>
                </a:cubicBezTo>
                <a:cubicBezTo>
                  <a:pt x="305399" y="156071"/>
                  <a:pt x="305399" y="156071"/>
                  <a:pt x="305399" y="156071"/>
                </a:cubicBezTo>
                <a:cubicBezTo>
                  <a:pt x="309327" y="159997"/>
                  <a:pt x="309327" y="159997"/>
                  <a:pt x="309327" y="159997"/>
                </a:cubicBezTo>
                <a:cubicBezTo>
                  <a:pt x="309327" y="161961"/>
                  <a:pt x="309327" y="161961"/>
                  <a:pt x="309327" y="161961"/>
                </a:cubicBezTo>
                <a:cubicBezTo>
                  <a:pt x="313255" y="165887"/>
                  <a:pt x="313255" y="165887"/>
                  <a:pt x="313255" y="165887"/>
                </a:cubicBezTo>
                <a:cubicBezTo>
                  <a:pt x="304417" y="165887"/>
                  <a:pt x="304417" y="165887"/>
                  <a:pt x="304417" y="165887"/>
                </a:cubicBezTo>
                <a:cubicBezTo>
                  <a:pt x="297543" y="167850"/>
                  <a:pt x="297543" y="167850"/>
                  <a:pt x="297543" y="167850"/>
                </a:cubicBezTo>
                <a:cubicBezTo>
                  <a:pt x="295579" y="167850"/>
                  <a:pt x="295579" y="167850"/>
                  <a:pt x="295579" y="167850"/>
                </a:cubicBezTo>
                <a:cubicBezTo>
                  <a:pt x="293615" y="171777"/>
                  <a:pt x="293615" y="171777"/>
                  <a:pt x="293615" y="171777"/>
                </a:cubicBezTo>
                <a:cubicBezTo>
                  <a:pt x="295579" y="171777"/>
                  <a:pt x="295579" y="171777"/>
                  <a:pt x="295579" y="171777"/>
                </a:cubicBezTo>
                <a:cubicBezTo>
                  <a:pt x="302453" y="171777"/>
                  <a:pt x="302453" y="171777"/>
                  <a:pt x="302453" y="171777"/>
                </a:cubicBezTo>
                <a:cubicBezTo>
                  <a:pt x="309327" y="175703"/>
                  <a:pt x="309327" y="175703"/>
                  <a:pt x="309327" y="175703"/>
                </a:cubicBezTo>
                <a:cubicBezTo>
                  <a:pt x="320129" y="188463"/>
                  <a:pt x="320129" y="188463"/>
                  <a:pt x="320129" y="188463"/>
                </a:cubicBezTo>
                <a:cubicBezTo>
                  <a:pt x="322092" y="195334"/>
                  <a:pt x="322092" y="195334"/>
                  <a:pt x="322092" y="195334"/>
                </a:cubicBezTo>
                <a:cubicBezTo>
                  <a:pt x="324057" y="197297"/>
                  <a:pt x="324057" y="197297"/>
                  <a:pt x="324057" y="197297"/>
                </a:cubicBezTo>
                <a:cubicBezTo>
                  <a:pt x="324057" y="204169"/>
                  <a:pt x="324057" y="204169"/>
                  <a:pt x="324057" y="204169"/>
                </a:cubicBezTo>
                <a:cubicBezTo>
                  <a:pt x="324057" y="211040"/>
                  <a:pt x="324057" y="211040"/>
                  <a:pt x="324057" y="211040"/>
                </a:cubicBezTo>
                <a:cubicBezTo>
                  <a:pt x="326021" y="213003"/>
                  <a:pt x="326021" y="213003"/>
                  <a:pt x="326021" y="213003"/>
                </a:cubicBezTo>
                <a:cubicBezTo>
                  <a:pt x="327985" y="213003"/>
                  <a:pt x="327985" y="213003"/>
                  <a:pt x="327985" y="213003"/>
                </a:cubicBezTo>
                <a:cubicBezTo>
                  <a:pt x="327985" y="211040"/>
                  <a:pt x="327985" y="211040"/>
                  <a:pt x="327985" y="211040"/>
                </a:cubicBezTo>
                <a:cubicBezTo>
                  <a:pt x="340750" y="207113"/>
                  <a:pt x="340750" y="207113"/>
                  <a:pt x="340750" y="207113"/>
                </a:cubicBezTo>
                <a:cubicBezTo>
                  <a:pt x="351552" y="205150"/>
                  <a:pt x="351552" y="205150"/>
                  <a:pt x="351552" y="205150"/>
                </a:cubicBezTo>
                <a:cubicBezTo>
                  <a:pt x="358426" y="203187"/>
                  <a:pt x="358426" y="203187"/>
                  <a:pt x="358426" y="203187"/>
                </a:cubicBezTo>
                <a:cubicBezTo>
                  <a:pt x="362354" y="203187"/>
                  <a:pt x="362354" y="203187"/>
                  <a:pt x="362354" y="203187"/>
                </a:cubicBezTo>
                <a:cubicBezTo>
                  <a:pt x="362354" y="201224"/>
                  <a:pt x="362354" y="201224"/>
                  <a:pt x="362354" y="201224"/>
                </a:cubicBezTo>
                <a:cubicBezTo>
                  <a:pt x="364318" y="197297"/>
                  <a:pt x="364318" y="197297"/>
                  <a:pt x="364318" y="197297"/>
                </a:cubicBezTo>
                <a:cubicBezTo>
                  <a:pt x="371192" y="197297"/>
                  <a:pt x="371192" y="197297"/>
                  <a:pt x="371192" y="197297"/>
                </a:cubicBezTo>
                <a:cubicBezTo>
                  <a:pt x="367264" y="193371"/>
                  <a:pt x="367264" y="193371"/>
                  <a:pt x="367264" y="193371"/>
                </a:cubicBezTo>
                <a:cubicBezTo>
                  <a:pt x="369228" y="191408"/>
                  <a:pt x="369228" y="191408"/>
                  <a:pt x="369228" y="191408"/>
                </a:cubicBezTo>
                <a:cubicBezTo>
                  <a:pt x="371192" y="191408"/>
                  <a:pt x="371192" y="191408"/>
                  <a:pt x="371192" y="191408"/>
                </a:cubicBezTo>
                <a:cubicBezTo>
                  <a:pt x="375120" y="191408"/>
                  <a:pt x="375120" y="191408"/>
                  <a:pt x="375120" y="191408"/>
                </a:cubicBezTo>
                <a:cubicBezTo>
                  <a:pt x="375120" y="189445"/>
                  <a:pt x="375120" y="189445"/>
                  <a:pt x="375120" y="189445"/>
                </a:cubicBezTo>
                <a:cubicBezTo>
                  <a:pt x="379048" y="187482"/>
                  <a:pt x="379048" y="187482"/>
                  <a:pt x="379048" y="187482"/>
                </a:cubicBezTo>
                <a:cubicBezTo>
                  <a:pt x="381012" y="187482"/>
                  <a:pt x="381012" y="187482"/>
                  <a:pt x="381012" y="187482"/>
                </a:cubicBezTo>
                <a:cubicBezTo>
                  <a:pt x="382976" y="189445"/>
                  <a:pt x="382976" y="189445"/>
                  <a:pt x="382976" y="189445"/>
                </a:cubicBezTo>
                <a:cubicBezTo>
                  <a:pt x="384940" y="193371"/>
                  <a:pt x="384940" y="193371"/>
                  <a:pt x="384940" y="193371"/>
                </a:cubicBezTo>
                <a:cubicBezTo>
                  <a:pt x="381012" y="200242"/>
                  <a:pt x="381012" y="200242"/>
                  <a:pt x="381012" y="200242"/>
                </a:cubicBezTo>
                <a:cubicBezTo>
                  <a:pt x="387886" y="193371"/>
                  <a:pt x="387886" y="193371"/>
                  <a:pt x="387886" y="193371"/>
                </a:cubicBezTo>
                <a:cubicBezTo>
                  <a:pt x="400652" y="182574"/>
                  <a:pt x="400652" y="182574"/>
                  <a:pt x="400652" y="182574"/>
                </a:cubicBezTo>
                <a:cubicBezTo>
                  <a:pt x="413418" y="171777"/>
                  <a:pt x="413418" y="171777"/>
                  <a:pt x="413418" y="171777"/>
                </a:cubicBezTo>
                <a:cubicBezTo>
                  <a:pt x="422256" y="167850"/>
                  <a:pt x="422256" y="167850"/>
                  <a:pt x="422256" y="167850"/>
                </a:cubicBezTo>
                <a:cubicBezTo>
                  <a:pt x="424220" y="167850"/>
                  <a:pt x="424220" y="167850"/>
                  <a:pt x="424220" y="167850"/>
                </a:cubicBezTo>
                <a:cubicBezTo>
                  <a:pt x="426184" y="167850"/>
                  <a:pt x="426184" y="167850"/>
                  <a:pt x="426184" y="167850"/>
                </a:cubicBezTo>
                <a:cubicBezTo>
                  <a:pt x="428148" y="165887"/>
                  <a:pt x="428148" y="165887"/>
                  <a:pt x="428148" y="165887"/>
                </a:cubicBezTo>
                <a:cubicBezTo>
                  <a:pt x="430111" y="163924"/>
                  <a:pt x="430111" y="163924"/>
                  <a:pt x="430111" y="163924"/>
                </a:cubicBezTo>
                <a:cubicBezTo>
                  <a:pt x="432075" y="163924"/>
                  <a:pt x="432075" y="163924"/>
                  <a:pt x="432075" y="163924"/>
                </a:cubicBezTo>
                <a:cubicBezTo>
                  <a:pt x="430111" y="159997"/>
                  <a:pt x="430111" y="159997"/>
                  <a:pt x="430111" y="159997"/>
                </a:cubicBezTo>
                <a:cubicBezTo>
                  <a:pt x="430111" y="158034"/>
                  <a:pt x="430111" y="158034"/>
                  <a:pt x="430111" y="158034"/>
                </a:cubicBezTo>
                <a:cubicBezTo>
                  <a:pt x="430111" y="147237"/>
                  <a:pt x="430111" y="147237"/>
                  <a:pt x="430111" y="147237"/>
                </a:cubicBezTo>
                <a:cubicBezTo>
                  <a:pt x="436985" y="154108"/>
                  <a:pt x="436985" y="154108"/>
                  <a:pt x="436985" y="154108"/>
                </a:cubicBezTo>
                <a:cubicBezTo>
                  <a:pt x="440914" y="156071"/>
                  <a:pt x="440914" y="156071"/>
                  <a:pt x="440914" y="156071"/>
                </a:cubicBezTo>
                <a:cubicBezTo>
                  <a:pt x="440914" y="154108"/>
                  <a:pt x="440914" y="154108"/>
                  <a:pt x="440914" y="154108"/>
                </a:cubicBezTo>
                <a:cubicBezTo>
                  <a:pt x="438949" y="152145"/>
                  <a:pt x="438949" y="152145"/>
                  <a:pt x="438949" y="152145"/>
                </a:cubicBezTo>
                <a:cubicBezTo>
                  <a:pt x="438949" y="143311"/>
                  <a:pt x="438949" y="143311"/>
                  <a:pt x="438949" y="143311"/>
                </a:cubicBezTo>
                <a:cubicBezTo>
                  <a:pt x="445823" y="136440"/>
                  <a:pt x="445823" y="136440"/>
                  <a:pt x="445823" y="136440"/>
                </a:cubicBezTo>
                <a:cubicBezTo>
                  <a:pt x="447788" y="138403"/>
                  <a:pt x="447788" y="138403"/>
                  <a:pt x="447788" y="138403"/>
                </a:cubicBezTo>
                <a:cubicBezTo>
                  <a:pt x="449751" y="140366"/>
                  <a:pt x="449751" y="140366"/>
                  <a:pt x="449751" y="140366"/>
                </a:cubicBezTo>
                <a:cubicBezTo>
                  <a:pt x="451715" y="140366"/>
                  <a:pt x="451715" y="140366"/>
                  <a:pt x="451715" y="140366"/>
                </a:cubicBezTo>
                <a:cubicBezTo>
                  <a:pt x="451715" y="133495"/>
                  <a:pt x="451715" y="133495"/>
                  <a:pt x="451715" y="133495"/>
                </a:cubicBezTo>
                <a:cubicBezTo>
                  <a:pt x="453679" y="133495"/>
                  <a:pt x="453679" y="133495"/>
                  <a:pt x="453679" y="133495"/>
                </a:cubicBezTo>
                <a:cubicBezTo>
                  <a:pt x="455643" y="131532"/>
                  <a:pt x="455643" y="131532"/>
                  <a:pt x="455643" y="131532"/>
                </a:cubicBezTo>
                <a:cubicBezTo>
                  <a:pt x="459571" y="131532"/>
                  <a:pt x="459571" y="131532"/>
                  <a:pt x="459571" y="131532"/>
                </a:cubicBezTo>
                <a:cubicBezTo>
                  <a:pt x="459571" y="133495"/>
                  <a:pt x="459571" y="133495"/>
                  <a:pt x="459571" y="133495"/>
                </a:cubicBezTo>
                <a:cubicBezTo>
                  <a:pt x="461535" y="133495"/>
                  <a:pt x="461535" y="133495"/>
                  <a:pt x="461535" y="133495"/>
                </a:cubicBezTo>
                <a:cubicBezTo>
                  <a:pt x="465463" y="135458"/>
                  <a:pt x="465463" y="135458"/>
                  <a:pt x="465463" y="135458"/>
                </a:cubicBezTo>
                <a:cubicBezTo>
                  <a:pt x="469391" y="135458"/>
                  <a:pt x="469391" y="135458"/>
                  <a:pt x="469391" y="135458"/>
                </a:cubicBezTo>
                <a:cubicBezTo>
                  <a:pt x="471355" y="133495"/>
                  <a:pt x="471355" y="133495"/>
                  <a:pt x="471355" y="133495"/>
                </a:cubicBezTo>
                <a:cubicBezTo>
                  <a:pt x="473319" y="133495"/>
                  <a:pt x="473319" y="133495"/>
                  <a:pt x="473319" y="133495"/>
                </a:cubicBezTo>
                <a:cubicBezTo>
                  <a:pt x="473319" y="131532"/>
                  <a:pt x="473319" y="131532"/>
                  <a:pt x="473319" y="131532"/>
                </a:cubicBezTo>
                <a:cubicBezTo>
                  <a:pt x="475283" y="131532"/>
                  <a:pt x="475283" y="131532"/>
                  <a:pt x="475283" y="131532"/>
                </a:cubicBezTo>
                <a:cubicBezTo>
                  <a:pt x="488049" y="127605"/>
                  <a:pt x="488049" y="127605"/>
                  <a:pt x="488049" y="127605"/>
                </a:cubicBezTo>
                <a:cubicBezTo>
                  <a:pt x="490013" y="127605"/>
                  <a:pt x="490013" y="127605"/>
                  <a:pt x="490013" y="127605"/>
                </a:cubicBezTo>
                <a:cubicBezTo>
                  <a:pt x="491977" y="129568"/>
                  <a:pt x="491977" y="129568"/>
                  <a:pt x="491977" y="129568"/>
                </a:cubicBezTo>
                <a:cubicBezTo>
                  <a:pt x="493941" y="133495"/>
                  <a:pt x="493941" y="133495"/>
                  <a:pt x="493941" y="133495"/>
                </a:cubicBezTo>
                <a:cubicBezTo>
                  <a:pt x="497869" y="137421"/>
                  <a:pt x="497869" y="137421"/>
                  <a:pt x="497869" y="137421"/>
                </a:cubicBezTo>
                <a:cubicBezTo>
                  <a:pt x="508670" y="141348"/>
                  <a:pt x="508670" y="141348"/>
                  <a:pt x="508670" y="141348"/>
                </a:cubicBezTo>
                <a:cubicBezTo>
                  <a:pt x="512599" y="143311"/>
                  <a:pt x="512599" y="143311"/>
                  <a:pt x="512599" y="143311"/>
                </a:cubicBezTo>
                <a:cubicBezTo>
                  <a:pt x="514563" y="143311"/>
                  <a:pt x="514563" y="143311"/>
                  <a:pt x="514563" y="143311"/>
                </a:cubicBezTo>
                <a:cubicBezTo>
                  <a:pt x="516527" y="143311"/>
                  <a:pt x="516527" y="143311"/>
                  <a:pt x="516527" y="143311"/>
                </a:cubicBezTo>
                <a:cubicBezTo>
                  <a:pt x="518490" y="143311"/>
                  <a:pt x="518490" y="143311"/>
                  <a:pt x="518490" y="143311"/>
                </a:cubicBezTo>
                <a:cubicBezTo>
                  <a:pt x="520454" y="143311"/>
                  <a:pt x="520454" y="143311"/>
                  <a:pt x="520454" y="143311"/>
                </a:cubicBezTo>
                <a:cubicBezTo>
                  <a:pt x="522419" y="145274"/>
                  <a:pt x="522419" y="145274"/>
                  <a:pt x="522419" y="145274"/>
                </a:cubicBezTo>
                <a:cubicBezTo>
                  <a:pt x="524383" y="145274"/>
                  <a:pt x="524383" y="145274"/>
                  <a:pt x="524383" y="145274"/>
                </a:cubicBezTo>
                <a:cubicBezTo>
                  <a:pt x="526347" y="147237"/>
                  <a:pt x="526347" y="147237"/>
                  <a:pt x="526347" y="147237"/>
                </a:cubicBezTo>
                <a:cubicBezTo>
                  <a:pt x="533220" y="149200"/>
                  <a:pt x="533220" y="149200"/>
                  <a:pt x="533220" y="149200"/>
                </a:cubicBezTo>
                <a:cubicBezTo>
                  <a:pt x="540094" y="153126"/>
                  <a:pt x="540094" y="153126"/>
                  <a:pt x="540094" y="153126"/>
                </a:cubicBezTo>
                <a:cubicBezTo>
                  <a:pt x="544022" y="155090"/>
                  <a:pt x="544022" y="155090"/>
                  <a:pt x="544022" y="155090"/>
                </a:cubicBezTo>
                <a:cubicBezTo>
                  <a:pt x="545987" y="159016"/>
                  <a:pt x="545987" y="159016"/>
                  <a:pt x="545987" y="159016"/>
                </a:cubicBezTo>
                <a:cubicBezTo>
                  <a:pt x="549914" y="162942"/>
                  <a:pt x="549914" y="162942"/>
                  <a:pt x="549914" y="162942"/>
                </a:cubicBezTo>
                <a:cubicBezTo>
                  <a:pt x="549914" y="166869"/>
                  <a:pt x="549914" y="166869"/>
                  <a:pt x="549914" y="166869"/>
                </a:cubicBezTo>
                <a:cubicBezTo>
                  <a:pt x="551878" y="170795"/>
                  <a:pt x="551878" y="170795"/>
                  <a:pt x="551878" y="170795"/>
                </a:cubicBezTo>
                <a:cubicBezTo>
                  <a:pt x="553842" y="172758"/>
                  <a:pt x="553842" y="172758"/>
                  <a:pt x="553842" y="172758"/>
                </a:cubicBezTo>
                <a:cubicBezTo>
                  <a:pt x="555806" y="174721"/>
                  <a:pt x="555806" y="174721"/>
                  <a:pt x="555806" y="174721"/>
                </a:cubicBezTo>
                <a:cubicBezTo>
                  <a:pt x="557770" y="174721"/>
                  <a:pt x="557770" y="174721"/>
                  <a:pt x="557770" y="174721"/>
                </a:cubicBezTo>
                <a:cubicBezTo>
                  <a:pt x="564644" y="176684"/>
                  <a:pt x="564644" y="176684"/>
                  <a:pt x="564644" y="176684"/>
                </a:cubicBezTo>
                <a:cubicBezTo>
                  <a:pt x="564644" y="178647"/>
                  <a:pt x="564644" y="178647"/>
                  <a:pt x="564644" y="178647"/>
                </a:cubicBezTo>
                <a:cubicBezTo>
                  <a:pt x="571518" y="180611"/>
                  <a:pt x="571518" y="180611"/>
                  <a:pt x="571518" y="180611"/>
                </a:cubicBezTo>
                <a:cubicBezTo>
                  <a:pt x="575446" y="184537"/>
                  <a:pt x="575446" y="184537"/>
                  <a:pt x="575446" y="184537"/>
                </a:cubicBezTo>
                <a:cubicBezTo>
                  <a:pt x="577410" y="188463"/>
                  <a:pt x="577410" y="188463"/>
                  <a:pt x="577410" y="188463"/>
                </a:cubicBezTo>
                <a:cubicBezTo>
                  <a:pt x="579374" y="192390"/>
                  <a:pt x="579374" y="192390"/>
                  <a:pt x="579374" y="192390"/>
                </a:cubicBezTo>
                <a:cubicBezTo>
                  <a:pt x="581338" y="199261"/>
                  <a:pt x="581338" y="199261"/>
                  <a:pt x="581338" y="199261"/>
                </a:cubicBezTo>
                <a:cubicBezTo>
                  <a:pt x="581338" y="203187"/>
                  <a:pt x="581338" y="203187"/>
                  <a:pt x="581338" y="203187"/>
                </a:cubicBezTo>
                <a:cubicBezTo>
                  <a:pt x="585266" y="205150"/>
                  <a:pt x="585266" y="205150"/>
                  <a:pt x="585266" y="205150"/>
                </a:cubicBezTo>
                <a:cubicBezTo>
                  <a:pt x="589194" y="207113"/>
                  <a:pt x="589194" y="207113"/>
                  <a:pt x="589194" y="207113"/>
                </a:cubicBezTo>
                <a:cubicBezTo>
                  <a:pt x="596068" y="211040"/>
                  <a:pt x="596068" y="211040"/>
                  <a:pt x="596068" y="211040"/>
                </a:cubicBezTo>
                <a:cubicBezTo>
                  <a:pt x="606869" y="213003"/>
                  <a:pt x="606869" y="213003"/>
                  <a:pt x="606869" y="213003"/>
                </a:cubicBezTo>
                <a:cubicBezTo>
                  <a:pt x="608834" y="221837"/>
                  <a:pt x="608834" y="221837"/>
                  <a:pt x="608834" y="221837"/>
                </a:cubicBezTo>
                <a:cubicBezTo>
                  <a:pt x="615708" y="223800"/>
                  <a:pt x="615708" y="223800"/>
                  <a:pt x="615708" y="223800"/>
                </a:cubicBezTo>
                <a:cubicBezTo>
                  <a:pt x="613743" y="225764"/>
                  <a:pt x="613743" y="225764"/>
                  <a:pt x="613743" y="225764"/>
                </a:cubicBezTo>
                <a:cubicBezTo>
                  <a:pt x="617672" y="227726"/>
                  <a:pt x="617672" y="227726"/>
                  <a:pt x="617672" y="227726"/>
                </a:cubicBezTo>
                <a:cubicBezTo>
                  <a:pt x="619636" y="225764"/>
                  <a:pt x="619636" y="225764"/>
                  <a:pt x="619636" y="225764"/>
                </a:cubicBezTo>
                <a:cubicBezTo>
                  <a:pt x="623563" y="229690"/>
                  <a:pt x="623563" y="229690"/>
                  <a:pt x="623563" y="229690"/>
                </a:cubicBezTo>
                <a:cubicBezTo>
                  <a:pt x="619636" y="233616"/>
                  <a:pt x="619636" y="233616"/>
                  <a:pt x="619636" y="233616"/>
                </a:cubicBezTo>
                <a:cubicBezTo>
                  <a:pt x="628473" y="235579"/>
                  <a:pt x="628473" y="235579"/>
                  <a:pt x="628473" y="235579"/>
                </a:cubicBezTo>
                <a:cubicBezTo>
                  <a:pt x="632402" y="242450"/>
                  <a:pt x="632402" y="242450"/>
                  <a:pt x="632402" y="242450"/>
                </a:cubicBezTo>
                <a:cubicBezTo>
                  <a:pt x="636329" y="242450"/>
                  <a:pt x="636329" y="242450"/>
                  <a:pt x="636329" y="242450"/>
                </a:cubicBezTo>
                <a:cubicBezTo>
                  <a:pt x="634366" y="246376"/>
                  <a:pt x="634366" y="246376"/>
                  <a:pt x="634366" y="246376"/>
                </a:cubicBezTo>
                <a:cubicBezTo>
                  <a:pt x="634366" y="248340"/>
                  <a:pt x="634366" y="248340"/>
                  <a:pt x="634366" y="248340"/>
                </a:cubicBezTo>
                <a:cubicBezTo>
                  <a:pt x="636329" y="248340"/>
                  <a:pt x="636329" y="248340"/>
                  <a:pt x="636329" y="248340"/>
                </a:cubicBezTo>
                <a:cubicBezTo>
                  <a:pt x="640257" y="246376"/>
                  <a:pt x="640257" y="246376"/>
                  <a:pt x="640257" y="246376"/>
                </a:cubicBezTo>
                <a:cubicBezTo>
                  <a:pt x="644186" y="244413"/>
                  <a:pt x="644186" y="244413"/>
                  <a:pt x="644186" y="244413"/>
                </a:cubicBezTo>
                <a:cubicBezTo>
                  <a:pt x="648113" y="246376"/>
                  <a:pt x="648113" y="246376"/>
                  <a:pt x="648113" y="246376"/>
                </a:cubicBezTo>
                <a:cubicBezTo>
                  <a:pt x="652041" y="246376"/>
                  <a:pt x="652041" y="246376"/>
                  <a:pt x="652041" y="246376"/>
                </a:cubicBezTo>
                <a:cubicBezTo>
                  <a:pt x="655969" y="246376"/>
                  <a:pt x="655969" y="246376"/>
                  <a:pt x="655969" y="246376"/>
                </a:cubicBezTo>
                <a:cubicBezTo>
                  <a:pt x="659897" y="246376"/>
                  <a:pt x="659897" y="246376"/>
                  <a:pt x="659897" y="246376"/>
                </a:cubicBezTo>
                <a:cubicBezTo>
                  <a:pt x="668735" y="250303"/>
                  <a:pt x="668735" y="250303"/>
                  <a:pt x="668735" y="250303"/>
                </a:cubicBezTo>
                <a:cubicBezTo>
                  <a:pt x="668735" y="254229"/>
                  <a:pt x="668735" y="254229"/>
                  <a:pt x="668735" y="254229"/>
                </a:cubicBezTo>
                <a:cubicBezTo>
                  <a:pt x="668735" y="256192"/>
                  <a:pt x="668735" y="256192"/>
                  <a:pt x="668735" y="256192"/>
                </a:cubicBezTo>
                <a:cubicBezTo>
                  <a:pt x="670699" y="256192"/>
                  <a:pt x="670699" y="256192"/>
                  <a:pt x="670699" y="256192"/>
                </a:cubicBezTo>
                <a:cubicBezTo>
                  <a:pt x="672663" y="260119"/>
                  <a:pt x="672663" y="260119"/>
                  <a:pt x="672663" y="260119"/>
                </a:cubicBezTo>
                <a:cubicBezTo>
                  <a:pt x="672663" y="266990"/>
                  <a:pt x="672663" y="266990"/>
                  <a:pt x="672663" y="266990"/>
                </a:cubicBezTo>
                <a:cubicBezTo>
                  <a:pt x="674627" y="268953"/>
                  <a:pt x="674627" y="268953"/>
                  <a:pt x="674627" y="268953"/>
                </a:cubicBezTo>
                <a:cubicBezTo>
                  <a:pt x="676591" y="268953"/>
                  <a:pt x="676591" y="268953"/>
                  <a:pt x="676591" y="268953"/>
                </a:cubicBezTo>
                <a:cubicBezTo>
                  <a:pt x="678555" y="272879"/>
                  <a:pt x="678555" y="272879"/>
                  <a:pt x="678555" y="272879"/>
                </a:cubicBezTo>
                <a:cubicBezTo>
                  <a:pt x="678555" y="274843"/>
                  <a:pt x="678555" y="274843"/>
                  <a:pt x="678555" y="274843"/>
                </a:cubicBezTo>
                <a:cubicBezTo>
                  <a:pt x="680519" y="274843"/>
                  <a:pt x="680519" y="274843"/>
                  <a:pt x="680519" y="274843"/>
                </a:cubicBezTo>
                <a:cubicBezTo>
                  <a:pt x="682483" y="276806"/>
                  <a:pt x="682483" y="276806"/>
                  <a:pt x="682483" y="276806"/>
                </a:cubicBezTo>
                <a:cubicBezTo>
                  <a:pt x="684447" y="278769"/>
                  <a:pt x="684447" y="278769"/>
                  <a:pt x="684447" y="278769"/>
                </a:cubicBezTo>
                <a:cubicBezTo>
                  <a:pt x="686411" y="280732"/>
                  <a:pt x="686411" y="280732"/>
                  <a:pt x="686411" y="280732"/>
                </a:cubicBezTo>
                <a:cubicBezTo>
                  <a:pt x="688375" y="280732"/>
                  <a:pt x="688375" y="280732"/>
                  <a:pt x="688375" y="280732"/>
                </a:cubicBezTo>
                <a:cubicBezTo>
                  <a:pt x="692303" y="282695"/>
                  <a:pt x="692303" y="282695"/>
                  <a:pt x="692303" y="282695"/>
                </a:cubicBezTo>
                <a:cubicBezTo>
                  <a:pt x="694267" y="286621"/>
                  <a:pt x="694267" y="286621"/>
                  <a:pt x="694267" y="286621"/>
                </a:cubicBezTo>
                <a:cubicBezTo>
                  <a:pt x="694267" y="290548"/>
                  <a:pt x="694267" y="290548"/>
                  <a:pt x="694267" y="290548"/>
                </a:cubicBezTo>
                <a:cubicBezTo>
                  <a:pt x="694267" y="292511"/>
                  <a:pt x="694267" y="292511"/>
                  <a:pt x="694267" y="292511"/>
                </a:cubicBezTo>
                <a:cubicBezTo>
                  <a:pt x="694267" y="296437"/>
                  <a:pt x="694267" y="296437"/>
                  <a:pt x="694267" y="296437"/>
                </a:cubicBezTo>
                <a:cubicBezTo>
                  <a:pt x="690339" y="298400"/>
                  <a:pt x="690339" y="298400"/>
                  <a:pt x="690339" y="298400"/>
                </a:cubicBezTo>
                <a:cubicBezTo>
                  <a:pt x="692303" y="302327"/>
                  <a:pt x="692303" y="302327"/>
                  <a:pt x="692303" y="302327"/>
                </a:cubicBezTo>
                <a:cubicBezTo>
                  <a:pt x="694267" y="302327"/>
                  <a:pt x="694267" y="302327"/>
                  <a:pt x="694267" y="302327"/>
                </a:cubicBezTo>
                <a:cubicBezTo>
                  <a:pt x="694267" y="306253"/>
                  <a:pt x="694267" y="306253"/>
                  <a:pt x="694267" y="306253"/>
                </a:cubicBezTo>
                <a:cubicBezTo>
                  <a:pt x="696231" y="313124"/>
                  <a:pt x="696231" y="313124"/>
                  <a:pt x="696231" y="313124"/>
                </a:cubicBezTo>
                <a:cubicBezTo>
                  <a:pt x="694267" y="313124"/>
                  <a:pt x="694267" y="313124"/>
                  <a:pt x="694267" y="313124"/>
                </a:cubicBezTo>
                <a:cubicBezTo>
                  <a:pt x="696231" y="313124"/>
                  <a:pt x="696231" y="313124"/>
                  <a:pt x="696231" y="313124"/>
                </a:cubicBezTo>
                <a:cubicBezTo>
                  <a:pt x="694267" y="317050"/>
                  <a:pt x="694267" y="317050"/>
                  <a:pt x="694267" y="317050"/>
                </a:cubicBezTo>
                <a:cubicBezTo>
                  <a:pt x="694267" y="319014"/>
                  <a:pt x="694267" y="319014"/>
                  <a:pt x="694267" y="319014"/>
                </a:cubicBezTo>
                <a:cubicBezTo>
                  <a:pt x="696231" y="322940"/>
                  <a:pt x="696231" y="322940"/>
                  <a:pt x="696231" y="322940"/>
                </a:cubicBezTo>
                <a:cubicBezTo>
                  <a:pt x="696231" y="324903"/>
                  <a:pt x="696231" y="324903"/>
                  <a:pt x="696231" y="324903"/>
                </a:cubicBezTo>
                <a:cubicBezTo>
                  <a:pt x="696231" y="331774"/>
                  <a:pt x="696231" y="331774"/>
                  <a:pt x="696231" y="331774"/>
                </a:cubicBezTo>
                <a:cubicBezTo>
                  <a:pt x="696231" y="338645"/>
                  <a:pt x="696231" y="338645"/>
                  <a:pt x="696231" y="338645"/>
                </a:cubicBezTo>
                <a:cubicBezTo>
                  <a:pt x="698195" y="340608"/>
                  <a:pt x="698195" y="340608"/>
                  <a:pt x="698195" y="340608"/>
                </a:cubicBezTo>
                <a:cubicBezTo>
                  <a:pt x="698195" y="349442"/>
                  <a:pt x="698195" y="349442"/>
                  <a:pt x="698195" y="349442"/>
                </a:cubicBezTo>
                <a:cubicBezTo>
                  <a:pt x="696231" y="351406"/>
                  <a:pt x="696231" y="351406"/>
                  <a:pt x="696231" y="351406"/>
                </a:cubicBezTo>
                <a:cubicBezTo>
                  <a:pt x="696231" y="355332"/>
                  <a:pt x="696231" y="355332"/>
                  <a:pt x="696231" y="355332"/>
                </a:cubicBezTo>
                <a:cubicBezTo>
                  <a:pt x="694267" y="359258"/>
                  <a:pt x="694267" y="359258"/>
                  <a:pt x="694267" y="359258"/>
                </a:cubicBezTo>
                <a:cubicBezTo>
                  <a:pt x="694267" y="363185"/>
                  <a:pt x="694267" y="363185"/>
                  <a:pt x="694267" y="363185"/>
                </a:cubicBezTo>
                <a:cubicBezTo>
                  <a:pt x="694267" y="367111"/>
                  <a:pt x="694267" y="367111"/>
                  <a:pt x="694267" y="367111"/>
                </a:cubicBezTo>
                <a:cubicBezTo>
                  <a:pt x="694267" y="371037"/>
                  <a:pt x="694267" y="371037"/>
                  <a:pt x="694267" y="371037"/>
                </a:cubicBezTo>
                <a:cubicBezTo>
                  <a:pt x="692303" y="373001"/>
                  <a:pt x="692303" y="373001"/>
                  <a:pt x="692303" y="373001"/>
                </a:cubicBezTo>
                <a:cubicBezTo>
                  <a:pt x="690339" y="376927"/>
                  <a:pt x="690339" y="376927"/>
                  <a:pt x="690339" y="376927"/>
                </a:cubicBezTo>
                <a:cubicBezTo>
                  <a:pt x="690339" y="385761"/>
                  <a:pt x="690339" y="385761"/>
                  <a:pt x="690339" y="385761"/>
                </a:cubicBezTo>
                <a:cubicBezTo>
                  <a:pt x="690339" y="389687"/>
                  <a:pt x="690339" y="389687"/>
                  <a:pt x="690339" y="389687"/>
                </a:cubicBezTo>
                <a:cubicBezTo>
                  <a:pt x="688375" y="391651"/>
                  <a:pt x="688375" y="391651"/>
                  <a:pt x="688375" y="391651"/>
                </a:cubicBezTo>
                <a:cubicBezTo>
                  <a:pt x="692303" y="393614"/>
                  <a:pt x="692303" y="393614"/>
                  <a:pt x="692303" y="393614"/>
                </a:cubicBezTo>
                <a:cubicBezTo>
                  <a:pt x="692303" y="400485"/>
                  <a:pt x="692303" y="400485"/>
                  <a:pt x="692303" y="400485"/>
                </a:cubicBezTo>
                <a:cubicBezTo>
                  <a:pt x="690339" y="400485"/>
                  <a:pt x="690339" y="400485"/>
                  <a:pt x="690339" y="400485"/>
                </a:cubicBezTo>
                <a:cubicBezTo>
                  <a:pt x="690339" y="404411"/>
                  <a:pt x="690339" y="404411"/>
                  <a:pt x="690339" y="404411"/>
                </a:cubicBezTo>
                <a:cubicBezTo>
                  <a:pt x="692303" y="404411"/>
                  <a:pt x="692303" y="404411"/>
                  <a:pt x="692303" y="404411"/>
                </a:cubicBezTo>
                <a:cubicBezTo>
                  <a:pt x="688375" y="436803"/>
                  <a:pt x="688375" y="436803"/>
                  <a:pt x="688375" y="436803"/>
                </a:cubicBezTo>
                <a:cubicBezTo>
                  <a:pt x="686411" y="438766"/>
                  <a:pt x="686411" y="438766"/>
                  <a:pt x="686411" y="438766"/>
                </a:cubicBezTo>
                <a:cubicBezTo>
                  <a:pt x="686411" y="440730"/>
                  <a:pt x="686411" y="440730"/>
                  <a:pt x="686411" y="440730"/>
                </a:cubicBezTo>
                <a:cubicBezTo>
                  <a:pt x="686411" y="442693"/>
                  <a:pt x="686411" y="442693"/>
                  <a:pt x="686411" y="442693"/>
                </a:cubicBezTo>
                <a:cubicBezTo>
                  <a:pt x="688375" y="442693"/>
                  <a:pt x="688375" y="442693"/>
                  <a:pt x="688375" y="442693"/>
                </a:cubicBezTo>
                <a:cubicBezTo>
                  <a:pt x="692303" y="444656"/>
                  <a:pt x="692303" y="444656"/>
                  <a:pt x="692303" y="444656"/>
                </a:cubicBezTo>
                <a:cubicBezTo>
                  <a:pt x="694267" y="440730"/>
                  <a:pt x="694267" y="440730"/>
                  <a:pt x="694267" y="440730"/>
                </a:cubicBezTo>
                <a:cubicBezTo>
                  <a:pt x="698195" y="440730"/>
                  <a:pt x="698195" y="440730"/>
                  <a:pt x="698195" y="440730"/>
                </a:cubicBezTo>
                <a:cubicBezTo>
                  <a:pt x="698195" y="449564"/>
                  <a:pt x="698195" y="449564"/>
                  <a:pt x="698195" y="449564"/>
                </a:cubicBezTo>
                <a:cubicBezTo>
                  <a:pt x="700158" y="451527"/>
                  <a:pt x="700158" y="451527"/>
                  <a:pt x="700158" y="451527"/>
                </a:cubicBezTo>
                <a:cubicBezTo>
                  <a:pt x="702123" y="453490"/>
                  <a:pt x="702123" y="453490"/>
                  <a:pt x="702123" y="453490"/>
                </a:cubicBezTo>
                <a:cubicBezTo>
                  <a:pt x="708997" y="455453"/>
                  <a:pt x="708997" y="455453"/>
                  <a:pt x="708997" y="455453"/>
                </a:cubicBezTo>
                <a:cubicBezTo>
                  <a:pt x="710961" y="457416"/>
                  <a:pt x="710961" y="457416"/>
                  <a:pt x="710961" y="457416"/>
                </a:cubicBezTo>
                <a:cubicBezTo>
                  <a:pt x="712925" y="461343"/>
                  <a:pt x="712925" y="461343"/>
                  <a:pt x="712925" y="461343"/>
                </a:cubicBezTo>
                <a:cubicBezTo>
                  <a:pt x="712925" y="459380"/>
                  <a:pt x="712925" y="459380"/>
                  <a:pt x="712925" y="459380"/>
                </a:cubicBezTo>
                <a:cubicBezTo>
                  <a:pt x="710961" y="455453"/>
                  <a:pt x="710961" y="455453"/>
                  <a:pt x="710961" y="455453"/>
                </a:cubicBezTo>
                <a:cubicBezTo>
                  <a:pt x="712925" y="453490"/>
                  <a:pt x="712925" y="453490"/>
                  <a:pt x="712925" y="453490"/>
                </a:cubicBezTo>
                <a:cubicBezTo>
                  <a:pt x="714888" y="451527"/>
                  <a:pt x="714888" y="451527"/>
                  <a:pt x="714888" y="451527"/>
                </a:cubicBezTo>
                <a:cubicBezTo>
                  <a:pt x="714888" y="444656"/>
                  <a:pt x="714888" y="444656"/>
                  <a:pt x="714888" y="444656"/>
                </a:cubicBezTo>
                <a:cubicBezTo>
                  <a:pt x="710961" y="442693"/>
                  <a:pt x="710961" y="442693"/>
                  <a:pt x="710961" y="442693"/>
                </a:cubicBezTo>
                <a:cubicBezTo>
                  <a:pt x="710961" y="440730"/>
                  <a:pt x="710961" y="440730"/>
                  <a:pt x="710961" y="440730"/>
                </a:cubicBezTo>
                <a:cubicBezTo>
                  <a:pt x="712925" y="438766"/>
                  <a:pt x="712925" y="438766"/>
                  <a:pt x="712925" y="438766"/>
                </a:cubicBezTo>
                <a:cubicBezTo>
                  <a:pt x="712925" y="436803"/>
                  <a:pt x="712925" y="436803"/>
                  <a:pt x="712925" y="436803"/>
                </a:cubicBezTo>
                <a:cubicBezTo>
                  <a:pt x="695248" y="429932"/>
                  <a:pt x="695248" y="429932"/>
                  <a:pt x="695248" y="429932"/>
                </a:cubicBezTo>
                <a:cubicBezTo>
                  <a:pt x="695248" y="426006"/>
                  <a:pt x="695248" y="426006"/>
                  <a:pt x="695248" y="426006"/>
                </a:cubicBezTo>
                <a:cubicBezTo>
                  <a:pt x="699177" y="422080"/>
                  <a:pt x="699177" y="422080"/>
                  <a:pt x="699177" y="422080"/>
                </a:cubicBezTo>
                <a:cubicBezTo>
                  <a:pt x="699177" y="420116"/>
                  <a:pt x="699177" y="420116"/>
                  <a:pt x="699177" y="420116"/>
                </a:cubicBezTo>
                <a:cubicBezTo>
                  <a:pt x="699177" y="418153"/>
                  <a:pt x="699177" y="418153"/>
                  <a:pt x="699177" y="418153"/>
                </a:cubicBezTo>
                <a:cubicBezTo>
                  <a:pt x="695248" y="414227"/>
                  <a:pt x="695248" y="414227"/>
                  <a:pt x="695248" y="414227"/>
                </a:cubicBezTo>
                <a:cubicBezTo>
                  <a:pt x="695248" y="410301"/>
                  <a:pt x="695248" y="410301"/>
                  <a:pt x="695248" y="410301"/>
                </a:cubicBezTo>
                <a:cubicBezTo>
                  <a:pt x="699177" y="410301"/>
                  <a:pt x="699177" y="410301"/>
                  <a:pt x="699177" y="410301"/>
                </a:cubicBezTo>
                <a:cubicBezTo>
                  <a:pt x="706051" y="412264"/>
                  <a:pt x="706051" y="412264"/>
                  <a:pt x="706051" y="412264"/>
                </a:cubicBezTo>
                <a:cubicBezTo>
                  <a:pt x="708015" y="412264"/>
                  <a:pt x="708015" y="412264"/>
                  <a:pt x="708015" y="412264"/>
                </a:cubicBezTo>
                <a:cubicBezTo>
                  <a:pt x="709978" y="414227"/>
                  <a:pt x="709978" y="414227"/>
                  <a:pt x="709978" y="414227"/>
                </a:cubicBezTo>
                <a:cubicBezTo>
                  <a:pt x="713907" y="418153"/>
                  <a:pt x="713907" y="418153"/>
                  <a:pt x="713907" y="418153"/>
                </a:cubicBezTo>
                <a:cubicBezTo>
                  <a:pt x="713907" y="420116"/>
                  <a:pt x="713907" y="420116"/>
                  <a:pt x="713907" y="420116"/>
                </a:cubicBezTo>
                <a:cubicBezTo>
                  <a:pt x="717835" y="420116"/>
                  <a:pt x="717835" y="420116"/>
                  <a:pt x="717835" y="420116"/>
                </a:cubicBezTo>
                <a:cubicBezTo>
                  <a:pt x="719798" y="418153"/>
                  <a:pt x="719798" y="418153"/>
                  <a:pt x="719798" y="418153"/>
                </a:cubicBezTo>
                <a:cubicBezTo>
                  <a:pt x="726672" y="422080"/>
                  <a:pt x="726672" y="422080"/>
                  <a:pt x="726672" y="422080"/>
                </a:cubicBezTo>
                <a:cubicBezTo>
                  <a:pt x="726672" y="426006"/>
                  <a:pt x="726672" y="426006"/>
                  <a:pt x="726672" y="426006"/>
                </a:cubicBezTo>
                <a:cubicBezTo>
                  <a:pt x="726672" y="434840"/>
                  <a:pt x="726672" y="434840"/>
                  <a:pt x="726672" y="434840"/>
                </a:cubicBezTo>
                <a:cubicBezTo>
                  <a:pt x="724708" y="436803"/>
                  <a:pt x="724708" y="436803"/>
                  <a:pt x="724708" y="436803"/>
                </a:cubicBezTo>
                <a:cubicBezTo>
                  <a:pt x="724708" y="438766"/>
                  <a:pt x="724708" y="438766"/>
                  <a:pt x="724708" y="438766"/>
                </a:cubicBezTo>
                <a:cubicBezTo>
                  <a:pt x="726672" y="440730"/>
                  <a:pt x="726672" y="440730"/>
                  <a:pt x="726672" y="440730"/>
                </a:cubicBezTo>
                <a:cubicBezTo>
                  <a:pt x="730600" y="440730"/>
                  <a:pt x="730600" y="440730"/>
                  <a:pt x="730600" y="440730"/>
                </a:cubicBezTo>
                <a:cubicBezTo>
                  <a:pt x="728636" y="431895"/>
                  <a:pt x="728636" y="431895"/>
                  <a:pt x="728636" y="431895"/>
                </a:cubicBezTo>
                <a:cubicBezTo>
                  <a:pt x="726672" y="427969"/>
                  <a:pt x="726672" y="427969"/>
                  <a:pt x="726672" y="427969"/>
                </a:cubicBezTo>
                <a:cubicBezTo>
                  <a:pt x="728636" y="421098"/>
                  <a:pt x="728636" y="421098"/>
                  <a:pt x="728636" y="421098"/>
                </a:cubicBezTo>
                <a:cubicBezTo>
                  <a:pt x="730600" y="421098"/>
                  <a:pt x="730600" y="421098"/>
                  <a:pt x="730600" y="421098"/>
                </a:cubicBezTo>
                <a:cubicBezTo>
                  <a:pt x="734528" y="419135"/>
                  <a:pt x="734528" y="419135"/>
                  <a:pt x="734528" y="419135"/>
                </a:cubicBezTo>
                <a:cubicBezTo>
                  <a:pt x="736492" y="417172"/>
                  <a:pt x="736492" y="417172"/>
                  <a:pt x="736492" y="417172"/>
                </a:cubicBezTo>
                <a:cubicBezTo>
                  <a:pt x="743366" y="417172"/>
                  <a:pt x="743366" y="417172"/>
                  <a:pt x="743366" y="417172"/>
                </a:cubicBezTo>
                <a:cubicBezTo>
                  <a:pt x="743366" y="421098"/>
                  <a:pt x="743366" y="421098"/>
                  <a:pt x="743366" y="421098"/>
                </a:cubicBezTo>
                <a:cubicBezTo>
                  <a:pt x="741402" y="425024"/>
                  <a:pt x="741402" y="425024"/>
                  <a:pt x="741402" y="425024"/>
                </a:cubicBezTo>
                <a:cubicBezTo>
                  <a:pt x="743366" y="425024"/>
                  <a:pt x="743366" y="425024"/>
                  <a:pt x="743366" y="425024"/>
                </a:cubicBezTo>
                <a:cubicBezTo>
                  <a:pt x="745330" y="428950"/>
                  <a:pt x="745330" y="428950"/>
                  <a:pt x="745330" y="428950"/>
                </a:cubicBezTo>
                <a:cubicBezTo>
                  <a:pt x="745330" y="432877"/>
                  <a:pt x="745330" y="432877"/>
                  <a:pt x="745330" y="432877"/>
                </a:cubicBezTo>
                <a:cubicBezTo>
                  <a:pt x="747294" y="436803"/>
                  <a:pt x="747294" y="436803"/>
                  <a:pt x="747294" y="436803"/>
                </a:cubicBezTo>
                <a:cubicBezTo>
                  <a:pt x="747294" y="440730"/>
                  <a:pt x="747294" y="440730"/>
                  <a:pt x="747294" y="440730"/>
                </a:cubicBezTo>
                <a:cubicBezTo>
                  <a:pt x="747294" y="444656"/>
                  <a:pt x="747294" y="444656"/>
                  <a:pt x="747294" y="444656"/>
                </a:cubicBezTo>
                <a:cubicBezTo>
                  <a:pt x="745330" y="446619"/>
                  <a:pt x="745330" y="446619"/>
                  <a:pt x="745330" y="446619"/>
                </a:cubicBezTo>
                <a:cubicBezTo>
                  <a:pt x="741402" y="450545"/>
                  <a:pt x="741402" y="450545"/>
                  <a:pt x="741402" y="450545"/>
                </a:cubicBezTo>
                <a:cubicBezTo>
                  <a:pt x="737475" y="450545"/>
                  <a:pt x="737475" y="450545"/>
                  <a:pt x="737475" y="450545"/>
                </a:cubicBezTo>
                <a:cubicBezTo>
                  <a:pt x="741402" y="450545"/>
                  <a:pt x="741402" y="450545"/>
                  <a:pt x="741402" y="450545"/>
                </a:cubicBezTo>
                <a:cubicBezTo>
                  <a:pt x="743366" y="452508"/>
                  <a:pt x="743366" y="452508"/>
                  <a:pt x="743366" y="452508"/>
                </a:cubicBezTo>
                <a:cubicBezTo>
                  <a:pt x="743366" y="461343"/>
                  <a:pt x="743366" y="461343"/>
                  <a:pt x="743366" y="461343"/>
                </a:cubicBezTo>
                <a:cubicBezTo>
                  <a:pt x="739438" y="461343"/>
                  <a:pt x="739438" y="461343"/>
                  <a:pt x="739438" y="461343"/>
                </a:cubicBezTo>
                <a:cubicBezTo>
                  <a:pt x="737475" y="459380"/>
                  <a:pt x="737475" y="459380"/>
                  <a:pt x="737475" y="459380"/>
                </a:cubicBezTo>
                <a:cubicBezTo>
                  <a:pt x="735510" y="459380"/>
                  <a:pt x="735510" y="459380"/>
                  <a:pt x="735510" y="459380"/>
                </a:cubicBezTo>
                <a:cubicBezTo>
                  <a:pt x="735510" y="461343"/>
                  <a:pt x="735510" y="461343"/>
                  <a:pt x="735510" y="461343"/>
                </a:cubicBezTo>
                <a:cubicBezTo>
                  <a:pt x="733546" y="463306"/>
                  <a:pt x="733546" y="463306"/>
                  <a:pt x="733546" y="463306"/>
                </a:cubicBezTo>
                <a:cubicBezTo>
                  <a:pt x="729618" y="467232"/>
                  <a:pt x="729618" y="467232"/>
                  <a:pt x="729618" y="467232"/>
                </a:cubicBezTo>
                <a:cubicBezTo>
                  <a:pt x="729618" y="471159"/>
                  <a:pt x="729618" y="471159"/>
                  <a:pt x="729618" y="471159"/>
                </a:cubicBezTo>
                <a:cubicBezTo>
                  <a:pt x="729618" y="473122"/>
                  <a:pt x="729618" y="473122"/>
                  <a:pt x="729618" y="473122"/>
                </a:cubicBezTo>
                <a:cubicBezTo>
                  <a:pt x="731582" y="473122"/>
                  <a:pt x="731582" y="473122"/>
                  <a:pt x="731582" y="473122"/>
                </a:cubicBezTo>
                <a:cubicBezTo>
                  <a:pt x="729618" y="481956"/>
                  <a:pt x="729618" y="481956"/>
                  <a:pt x="729618" y="481956"/>
                </a:cubicBezTo>
                <a:cubicBezTo>
                  <a:pt x="729618" y="483919"/>
                  <a:pt x="729618" y="483919"/>
                  <a:pt x="729618" y="483919"/>
                </a:cubicBezTo>
                <a:cubicBezTo>
                  <a:pt x="733546" y="481956"/>
                  <a:pt x="733546" y="481956"/>
                  <a:pt x="733546" y="481956"/>
                </a:cubicBezTo>
                <a:cubicBezTo>
                  <a:pt x="742384" y="479993"/>
                  <a:pt x="742384" y="479993"/>
                  <a:pt x="742384" y="479993"/>
                </a:cubicBezTo>
                <a:cubicBezTo>
                  <a:pt x="746312" y="479993"/>
                  <a:pt x="746312" y="479993"/>
                  <a:pt x="746312" y="479993"/>
                </a:cubicBezTo>
                <a:cubicBezTo>
                  <a:pt x="748276" y="479993"/>
                  <a:pt x="748276" y="479993"/>
                  <a:pt x="748276" y="479993"/>
                </a:cubicBezTo>
                <a:cubicBezTo>
                  <a:pt x="750240" y="479993"/>
                  <a:pt x="750240" y="479993"/>
                  <a:pt x="750240" y="479993"/>
                </a:cubicBezTo>
                <a:cubicBezTo>
                  <a:pt x="750240" y="483919"/>
                  <a:pt x="750240" y="483919"/>
                  <a:pt x="750240" y="483919"/>
                </a:cubicBezTo>
                <a:cubicBezTo>
                  <a:pt x="746312" y="485882"/>
                  <a:pt x="746312" y="485882"/>
                  <a:pt x="746312" y="485882"/>
                </a:cubicBezTo>
                <a:cubicBezTo>
                  <a:pt x="742384" y="485882"/>
                  <a:pt x="742384" y="485882"/>
                  <a:pt x="742384" y="485882"/>
                </a:cubicBezTo>
                <a:cubicBezTo>
                  <a:pt x="742384" y="487845"/>
                  <a:pt x="742384" y="487845"/>
                  <a:pt x="742384" y="487845"/>
                </a:cubicBezTo>
                <a:cubicBezTo>
                  <a:pt x="742384" y="491772"/>
                  <a:pt x="742384" y="491772"/>
                  <a:pt x="742384" y="491772"/>
                </a:cubicBezTo>
                <a:cubicBezTo>
                  <a:pt x="738456" y="491772"/>
                  <a:pt x="738456" y="491772"/>
                  <a:pt x="738456" y="491772"/>
                </a:cubicBezTo>
                <a:cubicBezTo>
                  <a:pt x="736492" y="491772"/>
                  <a:pt x="736492" y="491772"/>
                  <a:pt x="736492" y="491772"/>
                </a:cubicBezTo>
                <a:cubicBezTo>
                  <a:pt x="734528" y="489809"/>
                  <a:pt x="734528" y="489809"/>
                  <a:pt x="734528" y="489809"/>
                </a:cubicBezTo>
                <a:cubicBezTo>
                  <a:pt x="727655" y="491772"/>
                  <a:pt x="727655" y="491772"/>
                  <a:pt x="727655" y="491772"/>
                </a:cubicBezTo>
                <a:cubicBezTo>
                  <a:pt x="718816" y="489809"/>
                  <a:pt x="718816" y="489809"/>
                  <a:pt x="718816" y="489809"/>
                </a:cubicBezTo>
                <a:cubicBezTo>
                  <a:pt x="720781" y="493735"/>
                  <a:pt x="720781" y="493735"/>
                  <a:pt x="720781" y="493735"/>
                </a:cubicBezTo>
                <a:cubicBezTo>
                  <a:pt x="718816" y="495698"/>
                  <a:pt x="718816" y="495698"/>
                  <a:pt x="718816" y="495698"/>
                </a:cubicBezTo>
                <a:cubicBezTo>
                  <a:pt x="729618" y="497661"/>
                  <a:pt x="729618" y="497661"/>
                  <a:pt x="729618" y="497661"/>
                </a:cubicBezTo>
                <a:cubicBezTo>
                  <a:pt x="731582" y="499624"/>
                  <a:pt x="731582" y="499624"/>
                  <a:pt x="731582" y="499624"/>
                </a:cubicBezTo>
                <a:cubicBezTo>
                  <a:pt x="733546" y="503551"/>
                  <a:pt x="733546" y="503551"/>
                  <a:pt x="733546" y="503551"/>
                </a:cubicBezTo>
                <a:cubicBezTo>
                  <a:pt x="735510" y="510422"/>
                  <a:pt x="735510" y="510422"/>
                  <a:pt x="735510" y="510422"/>
                </a:cubicBezTo>
                <a:cubicBezTo>
                  <a:pt x="739438" y="506495"/>
                  <a:pt x="739438" y="506495"/>
                  <a:pt x="739438" y="506495"/>
                </a:cubicBezTo>
                <a:cubicBezTo>
                  <a:pt x="739438" y="513366"/>
                  <a:pt x="739438" y="513366"/>
                  <a:pt x="739438" y="513366"/>
                </a:cubicBezTo>
                <a:cubicBezTo>
                  <a:pt x="739438" y="517293"/>
                  <a:pt x="739438" y="517293"/>
                  <a:pt x="739438" y="517293"/>
                </a:cubicBezTo>
                <a:cubicBezTo>
                  <a:pt x="739438" y="519256"/>
                  <a:pt x="739438" y="519256"/>
                  <a:pt x="739438" y="519256"/>
                </a:cubicBezTo>
                <a:cubicBezTo>
                  <a:pt x="739438" y="521219"/>
                  <a:pt x="739438" y="521219"/>
                  <a:pt x="739438" y="521219"/>
                </a:cubicBezTo>
                <a:cubicBezTo>
                  <a:pt x="737475" y="523182"/>
                  <a:pt x="737475" y="523182"/>
                  <a:pt x="737475" y="523182"/>
                </a:cubicBezTo>
                <a:cubicBezTo>
                  <a:pt x="739438" y="525146"/>
                  <a:pt x="739438" y="525146"/>
                  <a:pt x="739438" y="525146"/>
                </a:cubicBezTo>
                <a:cubicBezTo>
                  <a:pt x="743366" y="529072"/>
                  <a:pt x="743366" y="529072"/>
                  <a:pt x="743366" y="529072"/>
                </a:cubicBezTo>
                <a:cubicBezTo>
                  <a:pt x="743366" y="531035"/>
                  <a:pt x="743366" y="531035"/>
                  <a:pt x="743366" y="531035"/>
                </a:cubicBezTo>
                <a:cubicBezTo>
                  <a:pt x="756132" y="552630"/>
                  <a:pt x="756132" y="552630"/>
                  <a:pt x="756132" y="552630"/>
                </a:cubicBezTo>
                <a:cubicBezTo>
                  <a:pt x="766934" y="567353"/>
                  <a:pt x="766934" y="567353"/>
                  <a:pt x="766934" y="567353"/>
                </a:cubicBezTo>
                <a:cubicBezTo>
                  <a:pt x="773808" y="567353"/>
                  <a:pt x="773808" y="567353"/>
                  <a:pt x="773808" y="567353"/>
                </a:cubicBezTo>
                <a:cubicBezTo>
                  <a:pt x="775772" y="569317"/>
                  <a:pt x="775772" y="569317"/>
                  <a:pt x="775772" y="569317"/>
                </a:cubicBezTo>
                <a:cubicBezTo>
                  <a:pt x="777736" y="573243"/>
                  <a:pt x="777736" y="573243"/>
                  <a:pt x="777736" y="573243"/>
                </a:cubicBezTo>
                <a:cubicBezTo>
                  <a:pt x="779700" y="575206"/>
                  <a:pt x="779700" y="575206"/>
                  <a:pt x="779700" y="575206"/>
                </a:cubicBezTo>
                <a:cubicBezTo>
                  <a:pt x="779700" y="577169"/>
                  <a:pt x="779700" y="577169"/>
                  <a:pt x="779700" y="577169"/>
                </a:cubicBezTo>
                <a:cubicBezTo>
                  <a:pt x="781664" y="579132"/>
                  <a:pt x="781664" y="579132"/>
                  <a:pt x="781664" y="579132"/>
                </a:cubicBezTo>
                <a:cubicBezTo>
                  <a:pt x="785592" y="581095"/>
                  <a:pt x="785592" y="581095"/>
                  <a:pt x="785592" y="581095"/>
                </a:cubicBezTo>
                <a:cubicBezTo>
                  <a:pt x="787556" y="581095"/>
                  <a:pt x="787556" y="581095"/>
                  <a:pt x="787556" y="581095"/>
                </a:cubicBezTo>
                <a:cubicBezTo>
                  <a:pt x="789520" y="581095"/>
                  <a:pt x="789520" y="581095"/>
                  <a:pt x="789520" y="581095"/>
                </a:cubicBezTo>
                <a:cubicBezTo>
                  <a:pt x="791484" y="581095"/>
                  <a:pt x="791484" y="581095"/>
                  <a:pt x="791484" y="581095"/>
                </a:cubicBezTo>
                <a:cubicBezTo>
                  <a:pt x="793447" y="581095"/>
                  <a:pt x="793447" y="581095"/>
                  <a:pt x="793447" y="581095"/>
                </a:cubicBezTo>
                <a:cubicBezTo>
                  <a:pt x="795412" y="581095"/>
                  <a:pt x="795412" y="581095"/>
                  <a:pt x="795412" y="581095"/>
                </a:cubicBezTo>
                <a:cubicBezTo>
                  <a:pt x="797376" y="581095"/>
                  <a:pt x="797376" y="581095"/>
                  <a:pt x="797376" y="581095"/>
                </a:cubicBezTo>
                <a:cubicBezTo>
                  <a:pt x="797376" y="579132"/>
                  <a:pt x="797376" y="579132"/>
                  <a:pt x="797376" y="579132"/>
                </a:cubicBezTo>
                <a:cubicBezTo>
                  <a:pt x="793447" y="575206"/>
                  <a:pt x="793447" y="575206"/>
                  <a:pt x="793447" y="575206"/>
                </a:cubicBezTo>
                <a:cubicBezTo>
                  <a:pt x="789520" y="566372"/>
                  <a:pt x="789520" y="566372"/>
                  <a:pt x="789520" y="566372"/>
                </a:cubicBezTo>
                <a:cubicBezTo>
                  <a:pt x="782646" y="564409"/>
                  <a:pt x="782646" y="564409"/>
                  <a:pt x="782646" y="564409"/>
                </a:cubicBezTo>
                <a:cubicBezTo>
                  <a:pt x="780682" y="562445"/>
                  <a:pt x="780682" y="562445"/>
                  <a:pt x="780682" y="562445"/>
                </a:cubicBezTo>
                <a:cubicBezTo>
                  <a:pt x="780682" y="560482"/>
                  <a:pt x="780682" y="560482"/>
                  <a:pt x="780682" y="560482"/>
                </a:cubicBezTo>
                <a:cubicBezTo>
                  <a:pt x="773808" y="558519"/>
                  <a:pt x="773808" y="558519"/>
                  <a:pt x="773808" y="558519"/>
                </a:cubicBezTo>
                <a:cubicBezTo>
                  <a:pt x="773808" y="556556"/>
                  <a:pt x="773808" y="556556"/>
                  <a:pt x="773808" y="556556"/>
                </a:cubicBezTo>
                <a:cubicBezTo>
                  <a:pt x="773808" y="552630"/>
                  <a:pt x="773808" y="552630"/>
                  <a:pt x="773808" y="552630"/>
                </a:cubicBezTo>
                <a:cubicBezTo>
                  <a:pt x="775772" y="550666"/>
                  <a:pt x="775772" y="550666"/>
                  <a:pt x="775772" y="550666"/>
                </a:cubicBezTo>
                <a:cubicBezTo>
                  <a:pt x="777736" y="550666"/>
                  <a:pt x="777736" y="550666"/>
                  <a:pt x="777736" y="550666"/>
                </a:cubicBezTo>
                <a:cubicBezTo>
                  <a:pt x="779700" y="552630"/>
                  <a:pt x="779700" y="552630"/>
                  <a:pt x="779700" y="552630"/>
                </a:cubicBezTo>
                <a:cubicBezTo>
                  <a:pt x="783628" y="554593"/>
                  <a:pt x="783628" y="554593"/>
                  <a:pt x="783628" y="554593"/>
                </a:cubicBezTo>
                <a:cubicBezTo>
                  <a:pt x="785592" y="558519"/>
                  <a:pt x="785592" y="558519"/>
                  <a:pt x="785592" y="558519"/>
                </a:cubicBezTo>
                <a:cubicBezTo>
                  <a:pt x="787556" y="558519"/>
                  <a:pt x="787556" y="558519"/>
                  <a:pt x="787556" y="558519"/>
                </a:cubicBezTo>
                <a:cubicBezTo>
                  <a:pt x="791484" y="556556"/>
                  <a:pt x="791484" y="556556"/>
                  <a:pt x="791484" y="556556"/>
                </a:cubicBezTo>
                <a:cubicBezTo>
                  <a:pt x="793447" y="558519"/>
                  <a:pt x="793447" y="558519"/>
                  <a:pt x="793447" y="558519"/>
                </a:cubicBezTo>
                <a:cubicBezTo>
                  <a:pt x="793447" y="562445"/>
                  <a:pt x="793447" y="562445"/>
                  <a:pt x="793447" y="562445"/>
                </a:cubicBezTo>
                <a:cubicBezTo>
                  <a:pt x="797376" y="558519"/>
                  <a:pt x="797376" y="558519"/>
                  <a:pt x="797376" y="558519"/>
                </a:cubicBezTo>
                <a:cubicBezTo>
                  <a:pt x="804250" y="558519"/>
                  <a:pt x="804250" y="558519"/>
                  <a:pt x="804250" y="558519"/>
                </a:cubicBezTo>
                <a:cubicBezTo>
                  <a:pt x="811124" y="556556"/>
                  <a:pt x="811124" y="556556"/>
                  <a:pt x="811124" y="556556"/>
                </a:cubicBezTo>
                <a:cubicBezTo>
                  <a:pt x="813087" y="552630"/>
                  <a:pt x="813087" y="552630"/>
                  <a:pt x="813087" y="552630"/>
                </a:cubicBezTo>
                <a:cubicBezTo>
                  <a:pt x="811124" y="543796"/>
                  <a:pt x="811124" y="543796"/>
                  <a:pt x="811124" y="543796"/>
                </a:cubicBezTo>
                <a:cubicBezTo>
                  <a:pt x="815051" y="541832"/>
                  <a:pt x="815051" y="541832"/>
                  <a:pt x="815051" y="541832"/>
                </a:cubicBezTo>
                <a:cubicBezTo>
                  <a:pt x="817015" y="543796"/>
                  <a:pt x="817015" y="543796"/>
                  <a:pt x="817015" y="543796"/>
                </a:cubicBezTo>
                <a:cubicBezTo>
                  <a:pt x="818980" y="550666"/>
                  <a:pt x="818980" y="550666"/>
                  <a:pt x="818980" y="550666"/>
                </a:cubicBezTo>
                <a:cubicBezTo>
                  <a:pt x="818980" y="554593"/>
                  <a:pt x="818980" y="554593"/>
                  <a:pt x="818980" y="554593"/>
                </a:cubicBezTo>
                <a:cubicBezTo>
                  <a:pt x="817015" y="561464"/>
                  <a:pt x="817015" y="561464"/>
                  <a:pt x="817015" y="561464"/>
                </a:cubicBezTo>
                <a:cubicBezTo>
                  <a:pt x="810141" y="568335"/>
                  <a:pt x="810141" y="568335"/>
                  <a:pt x="810141" y="568335"/>
                </a:cubicBezTo>
                <a:cubicBezTo>
                  <a:pt x="803267" y="568335"/>
                  <a:pt x="803267" y="568335"/>
                  <a:pt x="803267" y="568335"/>
                </a:cubicBezTo>
                <a:cubicBezTo>
                  <a:pt x="810141" y="570298"/>
                  <a:pt x="810141" y="570298"/>
                  <a:pt x="810141" y="570298"/>
                </a:cubicBezTo>
                <a:cubicBezTo>
                  <a:pt x="812105" y="574225"/>
                  <a:pt x="812105" y="574225"/>
                  <a:pt x="812105" y="574225"/>
                </a:cubicBezTo>
                <a:cubicBezTo>
                  <a:pt x="810141" y="586985"/>
                  <a:pt x="810141" y="586985"/>
                  <a:pt x="810141" y="586985"/>
                </a:cubicBezTo>
                <a:cubicBezTo>
                  <a:pt x="812105" y="601709"/>
                  <a:pt x="812105" y="601709"/>
                  <a:pt x="812105" y="601709"/>
                </a:cubicBezTo>
                <a:cubicBezTo>
                  <a:pt x="814070" y="603672"/>
                  <a:pt x="814070" y="603672"/>
                  <a:pt x="814070" y="603672"/>
                </a:cubicBezTo>
                <a:cubicBezTo>
                  <a:pt x="816034" y="607598"/>
                  <a:pt x="816034" y="607598"/>
                  <a:pt x="816034" y="607598"/>
                </a:cubicBezTo>
                <a:cubicBezTo>
                  <a:pt x="816034" y="611525"/>
                  <a:pt x="816034" y="611525"/>
                  <a:pt x="816034" y="611525"/>
                </a:cubicBezTo>
                <a:cubicBezTo>
                  <a:pt x="817997" y="613488"/>
                  <a:pt x="817997" y="613488"/>
                  <a:pt x="817997" y="613488"/>
                </a:cubicBezTo>
                <a:cubicBezTo>
                  <a:pt x="816034" y="617414"/>
                  <a:pt x="816034" y="617414"/>
                  <a:pt x="816034" y="617414"/>
                </a:cubicBezTo>
                <a:cubicBezTo>
                  <a:pt x="816034" y="619377"/>
                  <a:pt x="816034" y="619377"/>
                  <a:pt x="816034" y="619377"/>
                </a:cubicBezTo>
                <a:cubicBezTo>
                  <a:pt x="817997" y="619377"/>
                  <a:pt x="817997" y="619377"/>
                  <a:pt x="817997" y="619377"/>
                </a:cubicBezTo>
                <a:cubicBezTo>
                  <a:pt x="819961" y="621340"/>
                  <a:pt x="819961" y="621340"/>
                  <a:pt x="819961" y="621340"/>
                </a:cubicBezTo>
                <a:cubicBezTo>
                  <a:pt x="821925" y="619377"/>
                  <a:pt x="821925" y="619377"/>
                  <a:pt x="821925" y="619377"/>
                </a:cubicBezTo>
                <a:cubicBezTo>
                  <a:pt x="825854" y="619377"/>
                  <a:pt x="825854" y="619377"/>
                  <a:pt x="825854" y="619377"/>
                </a:cubicBezTo>
                <a:cubicBezTo>
                  <a:pt x="827817" y="619377"/>
                  <a:pt x="827817" y="619377"/>
                  <a:pt x="827817" y="619377"/>
                </a:cubicBezTo>
                <a:cubicBezTo>
                  <a:pt x="827817" y="617414"/>
                  <a:pt x="827817" y="617414"/>
                  <a:pt x="827817" y="617414"/>
                </a:cubicBezTo>
                <a:cubicBezTo>
                  <a:pt x="829781" y="615451"/>
                  <a:pt x="829781" y="615451"/>
                  <a:pt x="829781" y="615451"/>
                </a:cubicBezTo>
                <a:cubicBezTo>
                  <a:pt x="829781" y="611525"/>
                  <a:pt x="829781" y="611525"/>
                  <a:pt x="829781" y="611525"/>
                </a:cubicBezTo>
                <a:cubicBezTo>
                  <a:pt x="829781" y="607598"/>
                  <a:pt x="829781" y="607598"/>
                  <a:pt x="829781" y="607598"/>
                </a:cubicBezTo>
                <a:cubicBezTo>
                  <a:pt x="829781" y="603672"/>
                  <a:pt x="829781" y="603672"/>
                  <a:pt x="829781" y="603672"/>
                </a:cubicBezTo>
                <a:cubicBezTo>
                  <a:pt x="831745" y="601709"/>
                  <a:pt x="831745" y="601709"/>
                  <a:pt x="831745" y="601709"/>
                </a:cubicBezTo>
                <a:cubicBezTo>
                  <a:pt x="833709" y="597782"/>
                  <a:pt x="833709" y="597782"/>
                  <a:pt x="833709" y="597782"/>
                </a:cubicBezTo>
                <a:cubicBezTo>
                  <a:pt x="840583" y="595819"/>
                  <a:pt x="840583" y="595819"/>
                  <a:pt x="840583" y="595819"/>
                </a:cubicBezTo>
                <a:cubicBezTo>
                  <a:pt x="844511" y="591893"/>
                  <a:pt x="844511" y="591893"/>
                  <a:pt x="844511" y="591893"/>
                </a:cubicBezTo>
                <a:cubicBezTo>
                  <a:pt x="848439" y="589930"/>
                  <a:pt x="848439" y="589930"/>
                  <a:pt x="848439" y="589930"/>
                </a:cubicBezTo>
                <a:cubicBezTo>
                  <a:pt x="852367" y="589930"/>
                  <a:pt x="852367" y="589930"/>
                  <a:pt x="852367" y="589930"/>
                </a:cubicBezTo>
                <a:cubicBezTo>
                  <a:pt x="850403" y="596801"/>
                  <a:pt x="850403" y="596801"/>
                  <a:pt x="850403" y="596801"/>
                </a:cubicBezTo>
                <a:cubicBezTo>
                  <a:pt x="846475" y="598764"/>
                  <a:pt x="846475" y="598764"/>
                  <a:pt x="846475" y="598764"/>
                </a:cubicBezTo>
                <a:cubicBezTo>
                  <a:pt x="846475" y="600727"/>
                  <a:pt x="846475" y="600727"/>
                  <a:pt x="846475" y="600727"/>
                </a:cubicBezTo>
                <a:cubicBezTo>
                  <a:pt x="842547" y="604653"/>
                  <a:pt x="842547" y="604653"/>
                  <a:pt x="842547" y="604653"/>
                </a:cubicBezTo>
                <a:cubicBezTo>
                  <a:pt x="840583" y="606617"/>
                  <a:pt x="840583" y="606617"/>
                  <a:pt x="840583" y="606617"/>
                </a:cubicBezTo>
                <a:cubicBezTo>
                  <a:pt x="838619" y="606617"/>
                  <a:pt x="838619" y="606617"/>
                  <a:pt x="838619" y="606617"/>
                </a:cubicBezTo>
                <a:cubicBezTo>
                  <a:pt x="838619" y="608580"/>
                  <a:pt x="838619" y="608580"/>
                  <a:pt x="838619" y="608580"/>
                </a:cubicBezTo>
                <a:cubicBezTo>
                  <a:pt x="836655" y="619377"/>
                  <a:pt x="836655" y="619377"/>
                  <a:pt x="836655" y="619377"/>
                </a:cubicBezTo>
                <a:cubicBezTo>
                  <a:pt x="832727" y="626248"/>
                  <a:pt x="832727" y="626248"/>
                  <a:pt x="832727" y="626248"/>
                </a:cubicBezTo>
                <a:cubicBezTo>
                  <a:pt x="828799" y="630174"/>
                  <a:pt x="828799" y="630174"/>
                  <a:pt x="828799" y="630174"/>
                </a:cubicBezTo>
                <a:cubicBezTo>
                  <a:pt x="830764" y="630174"/>
                  <a:pt x="830764" y="630174"/>
                  <a:pt x="830764" y="630174"/>
                </a:cubicBezTo>
                <a:cubicBezTo>
                  <a:pt x="834691" y="632138"/>
                  <a:pt x="834691" y="632138"/>
                  <a:pt x="834691" y="632138"/>
                </a:cubicBezTo>
                <a:cubicBezTo>
                  <a:pt x="836655" y="632138"/>
                  <a:pt x="836655" y="632138"/>
                  <a:pt x="836655" y="632138"/>
                </a:cubicBezTo>
                <a:cubicBezTo>
                  <a:pt x="838619" y="632138"/>
                  <a:pt x="838619" y="632138"/>
                  <a:pt x="838619" y="632138"/>
                </a:cubicBezTo>
                <a:cubicBezTo>
                  <a:pt x="840583" y="632138"/>
                  <a:pt x="840583" y="632138"/>
                  <a:pt x="840583" y="632138"/>
                </a:cubicBezTo>
                <a:cubicBezTo>
                  <a:pt x="847457" y="632138"/>
                  <a:pt x="847457" y="632138"/>
                  <a:pt x="847457" y="632138"/>
                </a:cubicBezTo>
                <a:cubicBezTo>
                  <a:pt x="849421" y="632138"/>
                  <a:pt x="849421" y="632138"/>
                  <a:pt x="849421" y="632138"/>
                </a:cubicBezTo>
                <a:cubicBezTo>
                  <a:pt x="849421" y="639009"/>
                  <a:pt x="849421" y="639009"/>
                  <a:pt x="849421" y="639009"/>
                </a:cubicBezTo>
                <a:cubicBezTo>
                  <a:pt x="851385" y="642935"/>
                  <a:pt x="851385" y="642935"/>
                  <a:pt x="851385" y="642935"/>
                </a:cubicBezTo>
                <a:cubicBezTo>
                  <a:pt x="851385" y="646861"/>
                  <a:pt x="851385" y="646861"/>
                  <a:pt x="851385" y="646861"/>
                </a:cubicBezTo>
                <a:cubicBezTo>
                  <a:pt x="849421" y="650788"/>
                  <a:pt x="849421" y="650788"/>
                  <a:pt x="849421" y="650788"/>
                </a:cubicBezTo>
                <a:cubicBezTo>
                  <a:pt x="853349" y="657659"/>
                  <a:pt x="853349" y="657659"/>
                  <a:pt x="853349" y="657659"/>
                </a:cubicBezTo>
                <a:cubicBezTo>
                  <a:pt x="855313" y="661585"/>
                  <a:pt x="855313" y="661585"/>
                  <a:pt x="855313" y="661585"/>
                </a:cubicBezTo>
                <a:cubicBezTo>
                  <a:pt x="857277" y="670419"/>
                  <a:pt x="857277" y="670419"/>
                  <a:pt x="857277" y="670419"/>
                </a:cubicBezTo>
                <a:cubicBezTo>
                  <a:pt x="859241" y="685143"/>
                  <a:pt x="859241" y="685143"/>
                  <a:pt x="859241" y="685143"/>
                </a:cubicBezTo>
                <a:cubicBezTo>
                  <a:pt x="861205" y="685143"/>
                  <a:pt x="861205" y="685143"/>
                  <a:pt x="861205" y="685143"/>
                </a:cubicBezTo>
                <a:cubicBezTo>
                  <a:pt x="863169" y="687106"/>
                  <a:pt x="863169" y="687106"/>
                  <a:pt x="863169" y="687106"/>
                </a:cubicBezTo>
                <a:cubicBezTo>
                  <a:pt x="865133" y="689069"/>
                  <a:pt x="865133" y="689069"/>
                  <a:pt x="865133" y="689069"/>
                </a:cubicBezTo>
                <a:cubicBezTo>
                  <a:pt x="867097" y="689069"/>
                  <a:pt x="867097" y="689069"/>
                  <a:pt x="867097" y="689069"/>
                </a:cubicBezTo>
                <a:cubicBezTo>
                  <a:pt x="869061" y="692996"/>
                  <a:pt x="869061" y="692996"/>
                  <a:pt x="869061" y="692996"/>
                </a:cubicBezTo>
                <a:cubicBezTo>
                  <a:pt x="871025" y="696922"/>
                  <a:pt x="871025" y="696922"/>
                  <a:pt x="871025" y="696922"/>
                </a:cubicBezTo>
                <a:cubicBezTo>
                  <a:pt x="872989" y="696922"/>
                  <a:pt x="872989" y="696922"/>
                  <a:pt x="872989" y="696922"/>
                </a:cubicBezTo>
                <a:cubicBezTo>
                  <a:pt x="876917" y="696922"/>
                  <a:pt x="876917" y="696922"/>
                  <a:pt x="876917" y="696922"/>
                </a:cubicBezTo>
                <a:cubicBezTo>
                  <a:pt x="883791" y="696922"/>
                  <a:pt x="883791" y="696922"/>
                  <a:pt x="883791" y="696922"/>
                </a:cubicBezTo>
                <a:cubicBezTo>
                  <a:pt x="883791" y="700848"/>
                  <a:pt x="883791" y="700848"/>
                  <a:pt x="883791" y="700848"/>
                </a:cubicBezTo>
                <a:cubicBezTo>
                  <a:pt x="881826" y="702811"/>
                  <a:pt x="881826" y="702811"/>
                  <a:pt x="881826" y="702811"/>
                </a:cubicBezTo>
                <a:cubicBezTo>
                  <a:pt x="879863" y="706738"/>
                  <a:pt x="879863" y="706738"/>
                  <a:pt x="879863" y="706738"/>
                </a:cubicBezTo>
                <a:cubicBezTo>
                  <a:pt x="881826" y="706738"/>
                  <a:pt x="881826" y="706738"/>
                  <a:pt x="881826" y="706738"/>
                </a:cubicBezTo>
                <a:cubicBezTo>
                  <a:pt x="883791" y="704775"/>
                  <a:pt x="883791" y="704775"/>
                  <a:pt x="883791" y="704775"/>
                </a:cubicBezTo>
                <a:cubicBezTo>
                  <a:pt x="887719" y="702811"/>
                  <a:pt x="887719" y="702811"/>
                  <a:pt x="887719" y="702811"/>
                </a:cubicBezTo>
                <a:cubicBezTo>
                  <a:pt x="891646" y="702811"/>
                  <a:pt x="891646" y="702811"/>
                  <a:pt x="891646" y="702811"/>
                </a:cubicBezTo>
                <a:cubicBezTo>
                  <a:pt x="893610" y="706738"/>
                  <a:pt x="893610" y="706738"/>
                  <a:pt x="893610" y="706738"/>
                </a:cubicBezTo>
                <a:cubicBezTo>
                  <a:pt x="895575" y="704775"/>
                  <a:pt x="895575" y="704775"/>
                  <a:pt x="895575" y="704775"/>
                </a:cubicBezTo>
                <a:cubicBezTo>
                  <a:pt x="899503" y="704775"/>
                  <a:pt x="899503" y="704775"/>
                  <a:pt x="899503" y="704775"/>
                </a:cubicBezTo>
                <a:cubicBezTo>
                  <a:pt x="903430" y="702811"/>
                  <a:pt x="903430" y="702811"/>
                  <a:pt x="903430" y="702811"/>
                </a:cubicBezTo>
                <a:cubicBezTo>
                  <a:pt x="905394" y="706738"/>
                  <a:pt x="905394" y="706738"/>
                  <a:pt x="905394" y="706738"/>
                </a:cubicBezTo>
                <a:cubicBezTo>
                  <a:pt x="907359" y="706738"/>
                  <a:pt x="907359" y="706738"/>
                  <a:pt x="907359" y="706738"/>
                </a:cubicBezTo>
                <a:cubicBezTo>
                  <a:pt x="909323" y="708701"/>
                  <a:pt x="909323" y="708701"/>
                  <a:pt x="909323" y="708701"/>
                </a:cubicBezTo>
                <a:cubicBezTo>
                  <a:pt x="911286" y="708701"/>
                  <a:pt x="911286" y="708701"/>
                  <a:pt x="911286" y="708701"/>
                </a:cubicBezTo>
                <a:cubicBezTo>
                  <a:pt x="922088" y="710664"/>
                  <a:pt x="922088" y="710664"/>
                  <a:pt x="922088" y="710664"/>
                </a:cubicBezTo>
                <a:cubicBezTo>
                  <a:pt x="926016" y="712627"/>
                  <a:pt x="926016" y="712627"/>
                  <a:pt x="926016" y="712627"/>
                </a:cubicBezTo>
                <a:cubicBezTo>
                  <a:pt x="927980" y="703793"/>
                  <a:pt x="927980" y="703793"/>
                  <a:pt x="927980" y="703793"/>
                </a:cubicBezTo>
                <a:cubicBezTo>
                  <a:pt x="931908" y="712627"/>
                  <a:pt x="931908" y="712627"/>
                  <a:pt x="931908" y="712627"/>
                </a:cubicBezTo>
                <a:cubicBezTo>
                  <a:pt x="935836" y="714590"/>
                  <a:pt x="935836" y="714590"/>
                  <a:pt x="935836" y="714590"/>
                </a:cubicBezTo>
                <a:cubicBezTo>
                  <a:pt x="939764" y="712627"/>
                  <a:pt x="939764" y="712627"/>
                  <a:pt x="939764" y="712627"/>
                </a:cubicBezTo>
                <a:cubicBezTo>
                  <a:pt x="941728" y="714590"/>
                  <a:pt x="941728" y="714590"/>
                  <a:pt x="941728" y="714590"/>
                </a:cubicBezTo>
                <a:cubicBezTo>
                  <a:pt x="941728" y="718517"/>
                  <a:pt x="941728" y="718517"/>
                  <a:pt x="941728" y="718517"/>
                </a:cubicBezTo>
                <a:cubicBezTo>
                  <a:pt x="948602" y="722443"/>
                  <a:pt x="948602" y="722443"/>
                  <a:pt x="948602" y="722443"/>
                </a:cubicBezTo>
                <a:cubicBezTo>
                  <a:pt x="952530" y="722443"/>
                  <a:pt x="952530" y="722443"/>
                  <a:pt x="952530" y="722443"/>
                </a:cubicBezTo>
                <a:cubicBezTo>
                  <a:pt x="954494" y="731277"/>
                  <a:pt x="954494" y="731277"/>
                  <a:pt x="954494" y="731277"/>
                </a:cubicBezTo>
                <a:cubicBezTo>
                  <a:pt x="952530" y="735204"/>
                  <a:pt x="952530" y="735204"/>
                  <a:pt x="952530" y="735204"/>
                </a:cubicBezTo>
                <a:cubicBezTo>
                  <a:pt x="948602" y="735204"/>
                  <a:pt x="948602" y="735204"/>
                  <a:pt x="948602" y="735204"/>
                </a:cubicBezTo>
                <a:cubicBezTo>
                  <a:pt x="946638" y="733240"/>
                  <a:pt x="946638" y="733240"/>
                  <a:pt x="946638" y="733240"/>
                </a:cubicBezTo>
                <a:cubicBezTo>
                  <a:pt x="942710" y="735204"/>
                  <a:pt x="942710" y="735204"/>
                  <a:pt x="942710" y="735204"/>
                </a:cubicBezTo>
                <a:cubicBezTo>
                  <a:pt x="944674" y="737167"/>
                  <a:pt x="944674" y="737167"/>
                  <a:pt x="944674" y="737167"/>
                </a:cubicBezTo>
                <a:cubicBezTo>
                  <a:pt x="948602" y="744038"/>
                  <a:pt x="948602" y="744038"/>
                  <a:pt x="948602" y="744038"/>
                </a:cubicBezTo>
                <a:cubicBezTo>
                  <a:pt x="948602" y="746001"/>
                  <a:pt x="948602" y="746001"/>
                  <a:pt x="948602" y="746001"/>
                </a:cubicBezTo>
                <a:cubicBezTo>
                  <a:pt x="950566" y="747964"/>
                  <a:pt x="950566" y="747964"/>
                  <a:pt x="950566" y="747964"/>
                </a:cubicBezTo>
                <a:cubicBezTo>
                  <a:pt x="950566" y="749927"/>
                  <a:pt x="950566" y="749927"/>
                  <a:pt x="950566" y="749927"/>
                </a:cubicBezTo>
                <a:cubicBezTo>
                  <a:pt x="954494" y="747964"/>
                  <a:pt x="954494" y="747964"/>
                  <a:pt x="954494" y="747964"/>
                </a:cubicBezTo>
                <a:cubicBezTo>
                  <a:pt x="961368" y="737167"/>
                  <a:pt x="961368" y="737167"/>
                  <a:pt x="961368" y="737167"/>
                </a:cubicBezTo>
                <a:cubicBezTo>
                  <a:pt x="965296" y="741093"/>
                  <a:pt x="965296" y="741093"/>
                  <a:pt x="965296" y="741093"/>
                </a:cubicBezTo>
                <a:cubicBezTo>
                  <a:pt x="967260" y="743056"/>
                  <a:pt x="967260" y="743056"/>
                  <a:pt x="967260" y="743056"/>
                </a:cubicBezTo>
                <a:cubicBezTo>
                  <a:pt x="978062" y="745020"/>
                  <a:pt x="978062" y="745020"/>
                  <a:pt x="978062" y="745020"/>
                </a:cubicBezTo>
                <a:cubicBezTo>
                  <a:pt x="978062" y="755817"/>
                  <a:pt x="978062" y="755817"/>
                  <a:pt x="978062" y="755817"/>
                </a:cubicBezTo>
                <a:cubicBezTo>
                  <a:pt x="969224" y="753854"/>
                  <a:pt x="969224" y="753854"/>
                  <a:pt x="969224" y="753854"/>
                </a:cubicBezTo>
                <a:cubicBezTo>
                  <a:pt x="967260" y="753854"/>
                  <a:pt x="967260" y="753854"/>
                  <a:pt x="967260" y="753854"/>
                </a:cubicBezTo>
                <a:cubicBezTo>
                  <a:pt x="965296" y="751890"/>
                  <a:pt x="965296" y="751890"/>
                  <a:pt x="965296" y="751890"/>
                </a:cubicBezTo>
                <a:cubicBezTo>
                  <a:pt x="961368" y="753854"/>
                  <a:pt x="961368" y="753854"/>
                  <a:pt x="961368" y="753854"/>
                </a:cubicBezTo>
                <a:cubicBezTo>
                  <a:pt x="959404" y="751890"/>
                  <a:pt x="959404" y="751890"/>
                  <a:pt x="959404" y="751890"/>
                </a:cubicBezTo>
                <a:cubicBezTo>
                  <a:pt x="955476" y="755817"/>
                  <a:pt x="955476" y="755817"/>
                  <a:pt x="955476" y="755817"/>
                </a:cubicBezTo>
                <a:cubicBezTo>
                  <a:pt x="955476" y="757780"/>
                  <a:pt x="955476" y="757780"/>
                  <a:pt x="955476" y="757780"/>
                </a:cubicBezTo>
                <a:cubicBezTo>
                  <a:pt x="964314" y="759743"/>
                  <a:pt x="964314" y="759743"/>
                  <a:pt x="964314" y="759743"/>
                </a:cubicBezTo>
                <a:cubicBezTo>
                  <a:pt x="962350" y="766614"/>
                  <a:pt x="962350" y="766614"/>
                  <a:pt x="962350" y="766614"/>
                </a:cubicBezTo>
                <a:cubicBezTo>
                  <a:pt x="969224" y="770541"/>
                  <a:pt x="969224" y="770541"/>
                  <a:pt x="969224" y="770541"/>
                </a:cubicBezTo>
                <a:cubicBezTo>
                  <a:pt x="969224" y="772504"/>
                  <a:pt x="969224" y="772504"/>
                  <a:pt x="969224" y="772504"/>
                </a:cubicBezTo>
                <a:cubicBezTo>
                  <a:pt x="973152" y="774467"/>
                  <a:pt x="973152" y="774467"/>
                  <a:pt x="973152" y="774467"/>
                </a:cubicBezTo>
                <a:cubicBezTo>
                  <a:pt x="983954" y="778393"/>
                  <a:pt x="983954" y="778393"/>
                  <a:pt x="983954" y="778393"/>
                </a:cubicBezTo>
                <a:cubicBezTo>
                  <a:pt x="985918" y="776430"/>
                  <a:pt x="985918" y="776430"/>
                  <a:pt x="985918" y="776430"/>
                </a:cubicBezTo>
                <a:cubicBezTo>
                  <a:pt x="989845" y="776430"/>
                  <a:pt x="989845" y="776430"/>
                  <a:pt x="989845" y="776430"/>
                </a:cubicBezTo>
                <a:cubicBezTo>
                  <a:pt x="993774" y="780356"/>
                  <a:pt x="993774" y="780356"/>
                  <a:pt x="993774" y="780356"/>
                </a:cubicBezTo>
                <a:cubicBezTo>
                  <a:pt x="993774" y="782319"/>
                  <a:pt x="993774" y="782319"/>
                  <a:pt x="993774" y="782319"/>
                </a:cubicBezTo>
                <a:cubicBezTo>
                  <a:pt x="1004575" y="789191"/>
                  <a:pt x="1004575" y="789191"/>
                  <a:pt x="1004575" y="789191"/>
                </a:cubicBezTo>
                <a:cubicBezTo>
                  <a:pt x="1002612" y="798025"/>
                  <a:pt x="1002612" y="798025"/>
                  <a:pt x="1002612" y="798025"/>
                </a:cubicBezTo>
                <a:cubicBezTo>
                  <a:pt x="998683" y="799988"/>
                  <a:pt x="998683" y="799988"/>
                  <a:pt x="998683" y="799988"/>
                </a:cubicBezTo>
                <a:cubicBezTo>
                  <a:pt x="998683" y="801951"/>
                  <a:pt x="998683" y="801951"/>
                  <a:pt x="998683" y="801951"/>
                </a:cubicBezTo>
                <a:cubicBezTo>
                  <a:pt x="989845" y="799988"/>
                  <a:pt x="989845" y="799988"/>
                  <a:pt x="989845" y="799988"/>
                </a:cubicBezTo>
                <a:cubicBezTo>
                  <a:pt x="977080" y="798025"/>
                  <a:pt x="977080" y="798025"/>
                  <a:pt x="977080" y="798025"/>
                </a:cubicBezTo>
                <a:cubicBezTo>
                  <a:pt x="977080" y="791154"/>
                  <a:pt x="977080" y="791154"/>
                  <a:pt x="977080" y="791154"/>
                </a:cubicBezTo>
                <a:cubicBezTo>
                  <a:pt x="975116" y="791154"/>
                  <a:pt x="975116" y="791154"/>
                  <a:pt x="975116" y="791154"/>
                </a:cubicBezTo>
                <a:cubicBezTo>
                  <a:pt x="968242" y="787227"/>
                  <a:pt x="968242" y="787227"/>
                  <a:pt x="968242" y="787227"/>
                </a:cubicBezTo>
                <a:cubicBezTo>
                  <a:pt x="966278" y="791154"/>
                  <a:pt x="966278" y="791154"/>
                  <a:pt x="966278" y="791154"/>
                </a:cubicBezTo>
                <a:cubicBezTo>
                  <a:pt x="966278" y="798025"/>
                  <a:pt x="966278" y="798025"/>
                  <a:pt x="966278" y="798025"/>
                </a:cubicBezTo>
                <a:cubicBezTo>
                  <a:pt x="973152" y="806859"/>
                  <a:pt x="973152" y="806859"/>
                  <a:pt x="973152" y="806859"/>
                </a:cubicBezTo>
                <a:cubicBezTo>
                  <a:pt x="981990" y="810785"/>
                  <a:pt x="981990" y="810785"/>
                  <a:pt x="981990" y="810785"/>
                </a:cubicBezTo>
                <a:cubicBezTo>
                  <a:pt x="1003593" y="803914"/>
                  <a:pt x="1003593" y="803914"/>
                  <a:pt x="1003593" y="803914"/>
                </a:cubicBezTo>
                <a:cubicBezTo>
                  <a:pt x="1003593" y="799988"/>
                  <a:pt x="1003593" y="799988"/>
                  <a:pt x="1003593" y="799988"/>
                </a:cubicBezTo>
                <a:cubicBezTo>
                  <a:pt x="1012432" y="798025"/>
                  <a:pt x="1012432" y="798025"/>
                  <a:pt x="1012432" y="798025"/>
                </a:cubicBezTo>
                <a:cubicBezTo>
                  <a:pt x="1014395" y="798025"/>
                  <a:pt x="1014395" y="798025"/>
                  <a:pt x="1014395" y="798025"/>
                </a:cubicBezTo>
                <a:cubicBezTo>
                  <a:pt x="1023233" y="796062"/>
                  <a:pt x="1023233" y="796062"/>
                  <a:pt x="1023233" y="796062"/>
                </a:cubicBezTo>
                <a:cubicBezTo>
                  <a:pt x="1023233" y="799988"/>
                  <a:pt x="1023233" y="799988"/>
                  <a:pt x="1023233" y="799988"/>
                </a:cubicBezTo>
                <a:cubicBezTo>
                  <a:pt x="1025197" y="799988"/>
                  <a:pt x="1025197" y="799988"/>
                  <a:pt x="1025197" y="799988"/>
                </a:cubicBezTo>
                <a:cubicBezTo>
                  <a:pt x="1032071" y="796062"/>
                  <a:pt x="1032071" y="796062"/>
                  <a:pt x="1032071" y="796062"/>
                </a:cubicBezTo>
                <a:cubicBezTo>
                  <a:pt x="1034035" y="798025"/>
                  <a:pt x="1034035" y="798025"/>
                  <a:pt x="1034035" y="798025"/>
                </a:cubicBezTo>
                <a:cubicBezTo>
                  <a:pt x="1035999" y="791154"/>
                  <a:pt x="1035999" y="791154"/>
                  <a:pt x="1035999" y="791154"/>
                </a:cubicBezTo>
                <a:cubicBezTo>
                  <a:pt x="1037963" y="793117"/>
                  <a:pt x="1037963" y="793117"/>
                  <a:pt x="1037963" y="793117"/>
                </a:cubicBezTo>
                <a:cubicBezTo>
                  <a:pt x="1037963" y="791154"/>
                  <a:pt x="1037963" y="791154"/>
                  <a:pt x="1037963" y="791154"/>
                </a:cubicBezTo>
                <a:cubicBezTo>
                  <a:pt x="1046801" y="787227"/>
                  <a:pt x="1046801" y="787227"/>
                  <a:pt x="1046801" y="787227"/>
                </a:cubicBezTo>
                <a:cubicBezTo>
                  <a:pt x="1048765" y="783301"/>
                  <a:pt x="1048765" y="783301"/>
                  <a:pt x="1048765" y="783301"/>
                </a:cubicBezTo>
                <a:cubicBezTo>
                  <a:pt x="1057603" y="781338"/>
                  <a:pt x="1057603" y="781338"/>
                  <a:pt x="1057603" y="781338"/>
                </a:cubicBezTo>
                <a:cubicBezTo>
                  <a:pt x="1064477" y="779375"/>
                  <a:pt x="1064477" y="779375"/>
                  <a:pt x="1064477" y="779375"/>
                </a:cubicBezTo>
                <a:cubicBezTo>
                  <a:pt x="1064477" y="783301"/>
                  <a:pt x="1064477" y="783301"/>
                  <a:pt x="1064477" y="783301"/>
                </a:cubicBezTo>
                <a:cubicBezTo>
                  <a:pt x="1068405" y="779375"/>
                  <a:pt x="1068405" y="779375"/>
                  <a:pt x="1068405" y="779375"/>
                </a:cubicBezTo>
                <a:cubicBezTo>
                  <a:pt x="1070369" y="781338"/>
                  <a:pt x="1070369" y="781338"/>
                  <a:pt x="1070369" y="781338"/>
                </a:cubicBezTo>
                <a:cubicBezTo>
                  <a:pt x="1070369" y="777412"/>
                  <a:pt x="1070369" y="777412"/>
                  <a:pt x="1070369" y="777412"/>
                </a:cubicBezTo>
                <a:cubicBezTo>
                  <a:pt x="1072333" y="775449"/>
                  <a:pt x="1072333" y="775449"/>
                  <a:pt x="1072333" y="775449"/>
                </a:cubicBezTo>
                <a:cubicBezTo>
                  <a:pt x="1072333" y="773485"/>
                  <a:pt x="1072333" y="773485"/>
                  <a:pt x="1072333" y="773485"/>
                </a:cubicBezTo>
                <a:cubicBezTo>
                  <a:pt x="1074297" y="771522"/>
                  <a:pt x="1074297" y="771522"/>
                  <a:pt x="1074297" y="771522"/>
                </a:cubicBezTo>
                <a:cubicBezTo>
                  <a:pt x="1074297" y="769559"/>
                  <a:pt x="1074297" y="769559"/>
                  <a:pt x="1074297" y="769559"/>
                </a:cubicBezTo>
                <a:cubicBezTo>
                  <a:pt x="1078224" y="765633"/>
                  <a:pt x="1078224" y="765633"/>
                  <a:pt x="1078224" y="765633"/>
                </a:cubicBezTo>
                <a:cubicBezTo>
                  <a:pt x="1080189" y="765633"/>
                  <a:pt x="1080189" y="765633"/>
                  <a:pt x="1080189" y="765633"/>
                </a:cubicBezTo>
                <a:cubicBezTo>
                  <a:pt x="1080189" y="763669"/>
                  <a:pt x="1080189" y="763669"/>
                  <a:pt x="1080189" y="763669"/>
                </a:cubicBezTo>
                <a:cubicBezTo>
                  <a:pt x="1082153" y="761706"/>
                  <a:pt x="1082153" y="761706"/>
                  <a:pt x="1082153" y="761706"/>
                </a:cubicBezTo>
                <a:cubicBezTo>
                  <a:pt x="1080189" y="754835"/>
                  <a:pt x="1080189" y="754835"/>
                  <a:pt x="1080189" y="754835"/>
                </a:cubicBezTo>
                <a:cubicBezTo>
                  <a:pt x="1078224" y="750909"/>
                  <a:pt x="1078224" y="750909"/>
                  <a:pt x="1078224" y="750909"/>
                </a:cubicBezTo>
                <a:cubicBezTo>
                  <a:pt x="1076261" y="742075"/>
                  <a:pt x="1076261" y="742075"/>
                  <a:pt x="1076261" y="742075"/>
                </a:cubicBezTo>
                <a:cubicBezTo>
                  <a:pt x="1078224" y="733240"/>
                  <a:pt x="1078224" y="733240"/>
                  <a:pt x="1078224" y="733240"/>
                </a:cubicBezTo>
                <a:cubicBezTo>
                  <a:pt x="1078224" y="722443"/>
                  <a:pt x="1078224" y="722443"/>
                  <a:pt x="1078224" y="722443"/>
                </a:cubicBezTo>
                <a:cubicBezTo>
                  <a:pt x="1080189" y="718517"/>
                  <a:pt x="1080189" y="718517"/>
                  <a:pt x="1080189" y="718517"/>
                </a:cubicBezTo>
                <a:cubicBezTo>
                  <a:pt x="1082153" y="709683"/>
                  <a:pt x="1082153" y="709683"/>
                  <a:pt x="1082153" y="709683"/>
                </a:cubicBezTo>
                <a:cubicBezTo>
                  <a:pt x="1082153" y="702811"/>
                  <a:pt x="1082153" y="702811"/>
                  <a:pt x="1082153" y="702811"/>
                </a:cubicBezTo>
                <a:cubicBezTo>
                  <a:pt x="1086081" y="698885"/>
                  <a:pt x="1086081" y="698885"/>
                  <a:pt x="1086081" y="698885"/>
                </a:cubicBezTo>
                <a:cubicBezTo>
                  <a:pt x="1088044" y="694959"/>
                  <a:pt x="1088044" y="694959"/>
                  <a:pt x="1088044" y="694959"/>
                </a:cubicBezTo>
                <a:cubicBezTo>
                  <a:pt x="1088044" y="686125"/>
                  <a:pt x="1088044" y="686125"/>
                  <a:pt x="1088044" y="686125"/>
                </a:cubicBezTo>
                <a:cubicBezTo>
                  <a:pt x="1088044" y="677291"/>
                  <a:pt x="1088044" y="677291"/>
                  <a:pt x="1088044" y="677291"/>
                </a:cubicBezTo>
                <a:cubicBezTo>
                  <a:pt x="1090008" y="673364"/>
                  <a:pt x="1090008" y="673364"/>
                  <a:pt x="1090008" y="673364"/>
                </a:cubicBezTo>
                <a:cubicBezTo>
                  <a:pt x="1090008" y="669438"/>
                  <a:pt x="1090008" y="669438"/>
                  <a:pt x="1090008" y="669438"/>
                </a:cubicBezTo>
                <a:cubicBezTo>
                  <a:pt x="1091973" y="662567"/>
                  <a:pt x="1091973" y="662567"/>
                  <a:pt x="1091973" y="662567"/>
                </a:cubicBezTo>
                <a:cubicBezTo>
                  <a:pt x="1093937" y="664530"/>
                  <a:pt x="1093937" y="664530"/>
                  <a:pt x="1093937" y="664530"/>
                </a:cubicBezTo>
                <a:cubicBezTo>
                  <a:pt x="1091973" y="649806"/>
                  <a:pt x="1091973" y="649806"/>
                  <a:pt x="1091973" y="649806"/>
                </a:cubicBezTo>
                <a:cubicBezTo>
                  <a:pt x="1090008" y="649806"/>
                  <a:pt x="1090008" y="649806"/>
                  <a:pt x="1090008" y="649806"/>
                </a:cubicBezTo>
                <a:cubicBezTo>
                  <a:pt x="1088044" y="642935"/>
                  <a:pt x="1088044" y="642935"/>
                  <a:pt x="1088044" y="642935"/>
                </a:cubicBezTo>
                <a:cubicBezTo>
                  <a:pt x="1086081" y="567353"/>
                  <a:pt x="1086081" y="567353"/>
                  <a:pt x="1086081" y="567353"/>
                </a:cubicBezTo>
                <a:cubicBezTo>
                  <a:pt x="1084117" y="554593"/>
                  <a:pt x="1084117" y="554593"/>
                  <a:pt x="1084117" y="554593"/>
                </a:cubicBezTo>
                <a:cubicBezTo>
                  <a:pt x="1082153" y="541832"/>
                  <a:pt x="1082153" y="541832"/>
                  <a:pt x="1082153" y="541832"/>
                </a:cubicBezTo>
                <a:cubicBezTo>
                  <a:pt x="1080189" y="532998"/>
                  <a:pt x="1080189" y="532998"/>
                  <a:pt x="1080189" y="532998"/>
                </a:cubicBezTo>
                <a:cubicBezTo>
                  <a:pt x="1076261" y="529072"/>
                  <a:pt x="1076261" y="529072"/>
                  <a:pt x="1076261" y="529072"/>
                </a:cubicBezTo>
                <a:cubicBezTo>
                  <a:pt x="1074297" y="525146"/>
                  <a:pt x="1074297" y="525146"/>
                  <a:pt x="1074297" y="525146"/>
                </a:cubicBezTo>
                <a:cubicBezTo>
                  <a:pt x="1074297" y="521219"/>
                  <a:pt x="1074297" y="521219"/>
                  <a:pt x="1074297" y="521219"/>
                </a:cubicBezTo>
                <a:cubicBezTo>
                  <a:pt x="1070369" y="519256"/>
                  <a:pt x="1070369" y="519256"/>
                  <a:pt x="1070369" y="519256"/>
                </a:cubicBezTo>
                <a:cubicBezTo>
                  <a:pt x="1068405" y="515330"/>
                  <a:pt x="1068405" y="515330"/>
                  <a:pt x="1068405" y="515330"/>
                </a:cubicBezTo>
                <a:cubicBezTo>
                  <a:pt x="1068405" y="511403"/>
                  <a:pt x="1068405" y="511403"/>
                  <a:pt x="1068405" y="511403"/>
                </a:cubicBezTo>
                <a:cubicBezTo>
                  <a:pt x="1068405" y="509440"/>
                  <a:pt x="1068405" y="509440"/>
                  <a:pt x="1068405" y="509440"/>
                </a:cubicBezTo>
                <a:cubicBezTo>
                  <a:pt x="1064477" y="498643"/>
                  <a:pt x="1064477" y="498643"/>
                  <a:pt x="1064477" y="498643"/>
                </a:cubicBezTo>
                <a:cubicBezTo>
                  <a:pt x="1062513" y="494716"/>
                  <a:pt x="1062513" y="494716"/>
                  <a:pt x="1062513" y="494716"/>
                </a:cubicBezTo>
                <a:cubicBezTo>
                  <a:pt x="1055639" y="487845"/>
                  <a:pt x="1055639" y="487845"/>
                  <a:pt x="1055639" y="487845"/>
                </a:cubicBezTo>
                <a:cubicBezTo>
                  <a:pt x="1051711" y="485882"/>
                  <a:pt x="1051711" y="485882"/>
                  <a:pt x="1051711" y="485882"/>
                </a:cubicBezTo>
                <a:cubicBezTo>
                  <a:pt x="1049747" y="483919"/>
                  <a:pt x="1049747" y="483919"/>
                  <a:pt x="1049747" y="483919"/>
                </a:cubicBezTo>
                <a:cubicBezTo>
                  <a:pt x="1049747" y="485882"/>
                  <a:pt x="1049747" y="485882"/>
                  <a:pt x="1049747" y="485882"/>
                </a:cubicBezTo>
                <a:cubicBezTo>
                  <a:pt x="1045819" y="489809"/>
                  <a:pt x="1045819" y="489809"/>
                  <a:pt x="1045819" y="489809"/>
                </a:cubicBezTo>
                <a:cubicBezTo>
                  <a:pt x="1041891" y="482937"/>
                  <a:pt x="1041891" y="482937"/>
                  <a:pt x="1041891" y="482937"/>
                </a:cubicBezTo>
                <a:cubicBezTo>
                  <a:pt x="1041891" y="480974"/>
                  <a:pt x="1041891" y="480974"/>
                  <a:pt x="1041891" y="480974"/>
                </a:cubicBezTo>
                <a:cubicBezTo>
                  <a:pt x="1033053" y="474103"/>
                  <a:pt x="1033053" y="474103"/>
                  <a:pt x="1033053" y="474103"/>
                </a:cubicBezTo>
                <a:cubicBezTo>
                  <a:pt x="1033053" y="470177"/>
                  <a:pt x="1033053" y="470177"/>
                  <a:pt x="1033053" y="470177"/>
                </a:cubicBezTo>
                <a:cubicBezTo>
                  <a:pt x="1039927" y="470177"/>
                  <a:pt x="1039927" y="470177"/>
                  <a:pt x="1039927" y="470177"/>
                </a:cubicBezTo>
                <a:cubicBezTo>
                  <a:pt x="1041891" y="472140"/>
                  <a:pt x="1041891" y="472140"/>
                  <a:pt x="1041891" y="472140"/>
                </a:cubicBezTo>
                <a:cubicBezTo>
                  <a:pt x="1045819" y="474103"/>
                  <a:pt x="1045819" y="474103"/>
                  <a:pt x="1045819" y="474103"/>
                </a:cubicBezTo>
                <a:cubicBezTo>
                  <a:pt x="1047783" y="474103"/>
                  <a:pt x="1047783" y="474103"/>
                  <a:pt x="1047783" y="474103"/>
                </a:cubicBezTo>
                <a:cubicBezTo>
                  <a:pt x="1033053" y="450545"/>
                  <a:pt x="1033053" y="450545"/>
                  <a:pt x="1033053" y="450545"/>
                </a:cubicBezTo>
                <a:cubicBezTo>
                  <a:pt x="1011449" y="407356"/>
                  <a:pt x="1011449" y="407356"/>
                  <a:pt x="1011449" y="407356"/>
                </a:cubicBezTo>
                <a:cubicBezTo>
                  <a:pt x="998683" y="389687"/>
                  <a:pt x="998683" y="389687"/>
                  <a:pt x="998683" y="389687"/>
                </a:cubicBezTo>
                <a:cubicBezTo>
                  <a:pt x="996719" y="391651"/>
                  <a:pt x="996719" y="391651"/>
                  <a:pt x="996719" y="391651"/>
                </a:cubicBezTo>
                <a:cubicBezTo>
                  <a:pt x="992792" y="391651"/>
                  <a:pt x="992792" y="391651"/>
                  <a:pt x="992792" y="391651"/>
                </a:cubicBezTo>
                <a:cubicBezTo>
                  <a:pt x="994755" y="384779"/>
                  <a:pt x="994755" y="384779"/>
                  <a:pt x="994755" y="384779"/>
                </a:cubicBezTo>
                <a:cubicBezTo>
                  <a:pt x="994755" y="380853"/>
                  <a:pt x="994755" y="380853"/>
                  <a:pt x="994755" y="380853"/>
                </a:cubicBezTo>
                <a:cubicBezTo>
                  <a:pt x="985918" y="368093"/>
                  <a:pt x="985918" y="368093"/>
                  <a:pt x="985918" y="368093"/>
                </a:cubicBezTo>
                <a:cubicBezTo>
                  <a:pt x="987882" y="366129"/>
                  <a:pt x="987882" y="366129"/>
                  <a:pt x="987882" y="366129"/>
                </a:cubicBezTo>
                <a:cubicBezTo>
                  <a:pt x="985918" y="368093"/>
                  <a:pt x="985918" y="368093"/>
                  <a:pt x="985918" y="368093"/>
                </a:cubicBezTo>
                <a:cubicBezTo>
                  <a:pt x="953512" y="318032"/>
                  <a:pt x="953512" y="318032"/>
                  <a:pt x="953512" y="318032"/>
                </a:cubicBezTo>
                <a:cubicBezTo>
                  <a:pt x="933872" y="281713"/>
                  <a:pt x="933872" y="281713"/>
                  <a:pt x="933872" y="281713"/>
                </a:cubicBezTo>
                <a:cubicBezTo>
                  <a:pt x="931908" y="272879"/>
                  <a:pt x="931908" y="272879"/>
                  <a:pt x="931908" y="272879"/>
                </a:cubicBezTo>
                <a:cubicBezTo>
                  <a:pt x="927980" y="268953"/>
                  <a:pt x="927980" y="268953"/>
                  <a:pt x="927980" y="268953"/>
                </a:cubicBezTo>
                <a:cubicBezTo>
                  <a:pt x="919143" y="240487"/>
                  <a:pt x="919143" y="240487"/>
                  <a:pt x="919143" y="240487"/>
                </a:cubicBezTo>
                <a:cubicBezTo>
                  <a:pt x="929944" y="244413"/>
                  <a:pt x="929944" y="244413"/>
                  <a:pt x="929944" y="244413"/>
                </a:cubicBezTo>
                <a:cubicBezTo>
                  <a:pt x="926016" y="240487"/>
                  <a:pt x="926016" y="240487"/>
                  <a:pt x="926016" y="240487"/>
                </a:cubicBezTo>
                <a:cubicBezTo>
                  <a:pt x="922088" y="233616"/>
                  <a:pt x="922088" y="233616"/>
                  <a:pt x="922088" y="233616"/>
                </a:cubicBezTo>
                <a:cubicBezTo>
                  <a:pt x="909323" y="213984"/>
                  <a:pt x="909323" y="213984"/>
                  <a:pt x="909323" y="213984"/>
                </a:cubicBezTo>
                <a:cubicBezTo>
                  <a:pt x="909323" y="210058"/>
                  <a:pt x="909323" y="210058"/>
                  <a:pt x="909323" y="210058"/>
                </a:cubicBezTo>
                <a:cubicBezTo>
                  <a:pt x="907359" y="210058"/>
                  <a:pt x="907359" y="210058"/>
                  <a:pt x="907359" y="210058"/>
                </a:cubicBezTo>
                <a:cubicBezTo>
                  <a:pt x="905394" y="206132"/>
                  <a:pt x="905394" y="206132"/>
                  <a:pt x="905394" y="206132"/>
                </a:cubicBezTo>
                <a:cubicBezTo>
                  <a:pt x="903430" y="204169"/>
                  <a:pt x="903430" y="204169"/>
                  <a:pt x="903430" y="204169"/>
                </a:cubicBezTo>
                <a:cubicBezTo>
                  <a:pt x="899503" y="202205"/>
                  <a:pt x="899503" y="202205"/>
                  <a:pt x="899503" y="202205"/>
                </a:cubicBezTo>
                <a:cubicBezTo>
                  <a:pt x="899503" y="198279"/>
                  <a:pt x="899503" y="198279"/>
                  <a:pt x="899503" y="198279"/>
                </a:cubicBezTo>
                <a:cubicBezTo>
                  <a:pt x="881826" y="174721"/>
                  <a:pt x="881826" y="174721"/>
                  <a:pt x="881826" y="174721"/>
                </a:cubicBezTo>
                <a:cubicBezTo>
                  <a:pt x="872989" y="161961"/>
                  <a:pt x="872989" y="161961"/>
                  <a:pt x="872989" y="161961"/>
                </a:cubicBezTo>
                <a:cubicBezTo>
                  <a:pt x="872989" y="155090"/>
                  <a:pt x="872989" y="155090"/>
                  <a:pt x="872989" y="155090"/>
                </a:cubicBezTo>
                <a:cubicBezTo>
                  <a:pt x="869061" y="151163"/>
                  <a:pt x="869061" y="151163"/>
                  <a:pt x="869061" y="151163"/>
                </a:cubicBezTo>
                <a:cubicBezTo>
                  <a:pt x="865133" y="142329"/>
                  <a:pt x="865133" y="142329"/>
                  <a:pt x="865133" y="142329"/>
                </a:cubicBezTo>
                <a:cubicBezTo>
                  <a:pt x="858259" y="133495"/>
                  <a:pt x="858259" y="133495"/>
                  <a:pt x="858259" y="133495"/>
                </a:cubicBezTo>
                <a:cubicBezTo>
                  <a:pt x="854331" y="124661"/>
                  <a:pt x="854331" y="124661"/>
                  <a:pt x="854331" y="124661"/>
                </a:cubicBezTo>
                <a:cubicBezTo>
                  <a:pt x="850403" y="124661"/>
                  <a:pt x="850403" y="124661"/>
                  <a:pt x="850403" y="124661"/>
                </a:cubicBezTo>
                <a:cubicBezTo>
                  <a:pt x="848439" y="120734"/>
                  <a:pt x="848439" y="120734"/>
                  <a:pt x="848439" y="120734"/>
                </a:cubicBezTo>
                <a:cubicBezTo>
                  <a:pt x="852367" y="118771"/>
                  <a:pt x="852367" y="118771"/>
                  <a:pt x="852367" y="118771"/>
                </a:cubicBezTo>
                <a:cubicBezTo>
                  <a:pt x="850403" y="114845"/>
                  <a:pt x="850403" y="114845"/>
                  <a:pt x="850403" y="114845"/>
                </a:cubicBezTo>
                <a:cubicBezTo>
                  <a:pt x="848439" y="110918"/>
                  <a:pt x="848439" y="110918"/>
                  <a:pt x="848439" y="110918"/>
                </a:cubicBezTo>
                <a:cubicBezTo>
                  <a:pt x="846475" y="108955"/>
                  <a:pt x="846475" y="108955"/>
                  <a:pt x="846475" y="108955"/>
                </a:cubicBezTo>
                <a:cubicBezTo>
                  <a:pt x="837637" y="98158"/>
                  <a:pt x="837637" y="98158"/>
                  <a:pt x="837637" y="98158"/>
                </a:cubicBezTo>
                <a:cubicBezTo>
                  <a:pt x="835673" y="94231"/>
                  <a:pt x="835673" y="94231"/>
                  <a:pt x="835673" y="94231"/>
                </a:cubicBezTo>
                <a:cubicBezTo>
                  <a:pt x="835673" y="85397"/>
                  <a:pt x="835673" y="85397"/>
                  <a:pt x="835673" y="85397"/>
                </a:cubicBezTo>
                <a:cubicBezTo>
                  <a:pt x="835673" y="83434"/>
                  <a:pt x="835673" y="83434"/>
                  <a:pt x="835673" y="83434"/>
                </a:cubicBezTo>
                <a:cubicBezTo>
                  <a:pt x="831745" y="79508"/>
                  <a:pt x="831745" y="79508"/>
                  <a:pt x="831745" y="79508"/>
                </a:cubicBezTo>
                <a:cubicBezTo>
                  <a:pt x="824871" y="68711"/>
                  <a:pt x="824871" y="68711"/>
                  <a:pt x="824871" y="68711"/>
                </a:cubicBezTo>
                <a:cubicBezTo>
                  <a:pt x="824871" y="64784"/>
                  <a:pt x="824871" y="64784"/>
                  <a:pt x="824871" y="64784"/>
                </a:cubicBezTo>
                <a:cubicBezTo>
                  <a:pt x="822907" y="57913"/>
                  <a:pt x="822907" y="57913"/>
                  <a:pt x="822907" y="57913"/>
                </a:cubicBezTo>
                <a:cubicBezTo>
                  <a:pt x="812105" y="43189"/>
                  <a:pt x="812105" y="43189"/>
                  <a:pt x="812105" y="43189"/>
                </a:cubicBezTo>
                <a:cubicBezTo>
                  <a:pt x="810141" y="36318"/>
                  <a:pt x="810141" y="36318"/>
                  <a:pt x="810141" y="36318"/>
                </a:cubicBezTo>
                <a:cubicBezTo>
                  <a:pt x="810141" y="29447"/>
                  <a:pt x="810141" y="29447"/>
                  <a:pt x="810141" y="29447"/>
                </a:cubicBezTo>
                <a:cubicBezTo>
                  <a:pt x="810141" y="27484"/>
                  <a:pt x="810141" y="27484"/>
                  <a:pt x="810141" y="27484"/>
                </a:cubicBezTo>
                <a:cubicBezTo>
                  <a:pt x="808177" y="25521"/>
                  <a:pt x="808177" y="25521"/>
                  <a:pt x="808177" y="25521"/>
                </a:cubicBezTo>
                <a:cubicBezTo>
                  <a:pt x="806214" y="18650"/>
                  <a:pt x="806214" y="18650"/>
                  <a:pt x="806214" y="18650"/>
                </a:cubicBezTo>
                <a:cubicBezTo>
                  <a:pt x="802286" y="16687"/>
                  <a:pt x="802286" y="16687"/>
                  <a:pt x="802286" y="16687"/>
                </a:cubicBezTo>
                <a:cubicBezTo>
                  <a:pt x="804250" y="14724"/>
                  <a:pt x="804250" y="14724"/>
                  <a:pt x="804250" y="14724"/>
                </a:cubicBezTo>
                <a:cubicBezTo>
                  <a:pt x="804250" y="3926"/>
                  <a:pt x="804250" y="3926"/>
                  <a:pt x="804250" y="3926"/>
                </a:cubicBezTo>
                <a:lnTo>
                  <a:pt x="822907" y="17668"/>
                </a:lnTo>
                <a:close/>
              </a:path>
            </a:pathLst>
          </a:custGeom>
          <a:solidFill>
            <a:srgbClr val="00A758"/>
          </a:solidFill>
          <a:ln w="9808"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92A8E684-044F-A2AE-6E18-E14D6B63E9C4}"/>
              </a:ext>
            </a:extLst>
          </p:cNvPr>
          <p:cNvSpPr/>
          <p:nvPr/>
        </p:nvSpPr>
        <p:spPr>
          <a:xfrm>
            <a:off x="5902950" y="2791812"/>
            <a:ext cx="404579" cy="267971"/>
          </a:xfrm>
          <a:custGeom>
            <a:avLst/>
            <a:gdLst>
              <a:gd name="connsiteX0" fmla="*/ 82487 w 404579"/>
              <a:gd name="connsiteY0" fmla="*/ 44171 h 267971"/>
              <a:gd name="connsiteX1" fmla="*/ 0 w 404579"/>
              <a:gd name="connsiteY1" fmla="*/ 59876 h 267971"/>
              <a:gd name="connsiteX2" fmla="*/ 6874 w 404579"/>
              <a:gd name="connsiteY2" fmla="*/ 59876 h 267971"/>
              <a:gd name="connsiteX3" fmla="*/ 8838 w 404579"/>
              <a:gd name="connsiteY3" fmla="*/ 59876 h 267971"/>
              <a:gd name="connsiteX4" fmla="*/ 24550 w 404579"/>
              <a:gd name="connsiteY4" fmla="*/ 70674 h 267971"/>
              <a:gd name="connsiteX5" fmla="*/ 26514 w 404579"/>
              <a:gd name="connsiteY5" fmla="*/ 68711 h 267971"/>
              <a:gd name="connsiteX6" fmla="*/ 28478 w 404579"/>
              <a:gd name="connsiteY6" fmla="*/ 68711 h 267971"/>
              <a:gd name="connsiteX7" fmla="*/ 28478 w 404579"/>
              <a:gd name="connsiteY7" fmla="*/ 66748 h 267971"/>
              <a:gd name="connsiteX8" fmla="*/ 30441 w 404579"/>
              <a:gd name="connsiteY8" fmla="*/ 66748 h 267971"/>
              <a:gd name="connsiteX9" fmla="*/ 34370 w 404579"/>
              <a:gd name="connsiteY9" fmla="*/ 68711 h 267971"/>
              <a:gd name="connsiteX10" fmla="*/ 34370 w 404579"/>
              <a:gd name="connsiteY10" fmla="*/ 66748 h 267971"/>
              <a:gd name="connsiteX11" fmla="*/ 36334 w 404579"/>
              <a:gd name="connsiteY11" fmla="*/ 66748 h 267971"/>
              <a:gd name="connsiteX12" fmla="*/ 40261 w 404579"/>
              <a:gd name="connsiteY12" fmla="*/ 66748 h 267971"/>
              <a:gd name="connsiteX13" fmla="*/ 42225 w 404579"/>
              <a:gd name="connsiteY13" fmla="*/ 68711 h 267971"/>
              <a:gd name="connsiteX14" fmla="*/ 44190 w 404579"/>
              <a:gd name="connsiteY14" fmla="*/ 72637 h 267971"/>
              <a:gd name="connsiteX15" fmla="*/ 44190 w 404579"/>
              <a:gd name="connsiteY15" fmla="*/ 76563 h 267971"/>
              <a:gd name="connsiteX16" fmla="*/ 42225 w 404579"/>
              <a:gd name="connsiteY16" fmla="*/ 76563 h 267971"/>
              <a:gd name="connsiteX17" fmla="*/ 42225 w 404579"/>
              <a:gd name="connsiteY17" fmla="*/ 78526 h 267971"/>
              <a:gd name="connsiteX18" fmla="*/ 42225 w 404579"/>
              <a:gd name="connsiteY18" fmla="*/ 76563 h 267971"/>
              <a:gd name="connsiteX19" fmla="*/ 44190 w 404579"/>
              <a:gd name="connsiteY19" fmla="*/ 76563 h 267971"/>
              <a:gd name="connsiteX20" fmla="*/ 46154 w 404579"/>
              <a:gd name="connsiteY20" fmla="*/ 78526 h 267971"/>
              <a:gd name="connsiteX21" fmla="*/ 46154 w 404579"/>
              <a:gd name="connsiteY21" fmla="*/ 80490 h 267971"/>
              <a:gd name="connsiteX22" fmla="*/ 46154 w 404579"/>
              <a:gd name="connsiteY22" fmla="*/ 82453 h 267971"/>
              <a:gd name="connsiteX23" fmla="*/ 50081 w 404579"/>
              <a:gd name="connsiteY23" fmla="*/ 80490 h 267971"/>
              <a:gd name="connsiteX24" fmla="*/ 52045 w 404579"/>
              <a:gd name="connsiteY24" fmla="*/ 80490 h 267971"/>
              <a:gd name="connsiteX25" fmla="*/ 54009 w 404579"/>
              <a:gd name="connsiteY25" fmla="*/ 82453 h 267971"/>
              <a:gd name="connsiteX26" fmla="*/ 52045 w 404579"/>
              <a:gd name="connsiteY26" fmla="*/ 84416 h 267971"/>
              <a:gd name="connsiteX27" fmla="*/ 54009 w 404579"/>
              <a:gd name="connsiteY27" fmla="*/ 86379 h 267971"/>
              <a:gd name="connsiteX28" fmla="*/ 54009 w 404579"/>
              <a:gd name="connsiteY28" fmla="*/ 90305 h 267971"/>
              <a:gd name="connsiteX29" fmla="*/ 52045 w 404579"/>
              <a:gd name="connsiteY29" fmla="*/ 90305 h 267971"/>
              <a:gd name="connsiteX30" fmla="*/ 55974 w 404579"/>
              <a:gd name="connsiteY30" fmla="*/ 90305 h 267971"/>
              <a:gd name="connsiteX31" fmla="*/ 57938 w 404579"/>
              <a:gd name="connsiteY31" fmla="*/ 92269 h 267971"/>
              <a:gd name="connsiteX32" fmla="*/ 61865 w 404579"/>
              <a:gd name="connsiteY32" fmla="*/ 90305 h 267971"/>
              <a:gd name="connsiteX33" fmla="*/ 68739 w 404579"/>
              <a:gd name="connsiteY33" fmla="*/ 90305 h 267971"/>
              <a:gd name="connsiteX34" fmla="*/ 81505 w 404579"/>
              <a:gd name="connsiteY34" fmla="*/ 92269 h 267971"/>
              <a:gd name="connsiteX35" fmla="*/ 90343 w 404579"/>
              <a:gd name="connsiteY35" fmla="*/ 94232 h 267971"/>
              <a:gd name="connsiteX36" fmla="*/ 103109 w 404579"/>
              <a:gd name="connsiteY36" fmla="*/ 103066 h 267971"/>
              <a:gd name="connsiteX37" fmla="*/ 111947 w 404579"/>
              <a:gd name="connsiteY37" fmla="*/ 118771 h 267971"/>
              <a:gd name="connsiteX38" fmla="*/ 111947 w 404579"/>
              <a:gd name="connsiteY38" fmla="*/ 122698 h 267971"/>
              <a:gd name="connsiteX39" fmla="*/ 113911 w 404579"/>
              <a:gd name="connsiteY39" fmla="*/ 122698 h 267971"/>
              <a:gd name="connsiteX40" fmla="*/ 115875 w 404579"/>
              <a:gd name="connsiteY40" fmla="*/ 122698 h 267971"/>
              <a:gd name="connsiteX41" fmla="*/ 124713 w 404579"/>
              <a:gd name="connsiteY41" fmla="*/ 124661 h 267971"/>
              <a:gd name="connsiteX42" fmla="*/ 133550 w 404579"/>
              <a:gd name="connsiteY42" fmla="*/ 126624 h 267971"/>
              <a:gd name="connsiteX43" fmla="*/ 140424 w 404579"/>
              <a:gd name="connsiteY43" fmla="*/ 133495 h 267971"/>
              <a:gd name="connsiteX44" fmla="*/ 156137 w 404579"/>
              <a:gd name="connsiteY44" fmla="*/ 140366 h 267971"/>
              <a:gd name="connsiteX45" fmla="*/ 166938 w 404579"/>
              <a:gd name="connsiteY45" fmla="*/ 147237 h 267971"/>
              <a:gd name="connsiteX46" fmla="*/ 168902 w 404579"/>
              <a:gd name="connsiteY46" fmla="*/ 151163 h 267971"/>
              <a:gd name="connsiteX47" fmla="*/ 175776 w 404579"/>
              <a:gd name="connsiteY47" fmla="*/ 153126 h 267971"/>
              <a:gd name="connsiteX48" fmla="*/ 175776 w 404579"/>
              <a:gd name="connsiteY48" fmla="*/ 157053 h 267971"/>
              <a:gd name="connsiteX49" fmla="*/ 175776 w 404579"/>
              <a:gd name="connsiteY49" fmla="*/ 159016 h 267971"/>
              <a:gd name="connsiteX50" fmla="*/ 175776 w 404579"/>
              <a:gd name="connsiteY50" fmla="*/ 160979 h 267971"/>
              <a:gd name="connsiteX51" fmla="*/ 177740 w 404579"/>
              <a:gd name="connsiteY51" fmla="*/ 171777 h 267971"/>
              <a:gd name="connsiteX52" fmla="*/ 177740 w 404579"/>
              <a:gd name="connsiteY52" fmla="*/ 180611 h 267971"/>
              <a:gd name="connsiteX53" fmla="*/ 170866 w 404579"/>
              <a:gd name="connsiteY53" fmla="*/ 200242 h 267971"/>
              <a:gd name="connsiteX54" fmla="*/ 158100 w 404579"/>
              <a:gd name="connsiteY54" fmla="*/ 215948 h 267971"/>
              <a:gd name="connsiteX55" fmla="*/ 158100 w 404579"/>
              <a:gd name="connsiteY55" fmla="*/ 219874 h 267971"/>
              <a:gd name="connsiteX56" fmla="*/ 156137 w 404579"/>
              <a:gd name="connsiteY56" fmla="*/ 226745 h 267971"/>
              <a:gd name="connsiteX57" fmla="*/ 156137 w 404579"/>
              <a:gd name="connsiteY57" fmla="*/ 228708 h 267971"/>
              <a:gd name="connsiteX58" fmla="*/ 156137 w 404579"/>
              <a:gd name="connsiteY58" fmla="*/ 226745 h 267971"/>
              <a:gd name="connsiteX59" fmla="*/ 158100 w 404579"/>
              <a:gd name="connsiteY59" fmla="*/ 226745 h 267971"/>
              <a:gd name="connsiteX60" fmla="*/ 160064 w 404579"/>
              <a:gd name="connsiteY60" fmla="*/ 224782 h 267971"/>
              <a:gd name="connsiteX61" fmla="*/ 170866 w 404579"/>
              <a:gd name="connsiteY61" fmla="*/ 220856 h 267971"/>
              <a:gd name="connsiteX62" fmla="*/ 174794 w 404579"/>
              <a:gd name="connsiteY62" fmla="*/ 213985 h 267971"/>
              <a:gd name="connsiteX63" fmla="*/ 174794 w 404579"/>
              <a:gd name="connsiteY63" fmla="*/ 220856 h 267971"/>
              <a:gd name="connsiteX64" fmla="*/ 187560 w 404579"/>
              <a:gd name="connsiteY64" fmla="*/ 224782 h 267971"/>
              <a:gd name="connsiteX65" fmla="*/ 191488 w 404579"/>
              <a:gd name="connsiteY65" fmla="*/ 231653 h 267971"/>
              <a:gd name="connsiteX66" fmla="*/ 193452 w 404579"/>
              <a:gd name="connsiteY66" fmla="*/ 231653 h 267971"/>
              <a:gd name="connsiteX67" fmla="*/ 197380 w 404579"/>
              <a:gd name="connsiteY67" fmla="*/ 233616 h 267971"/>
              <a:gd name="connsiteX68" fmla="*/ 199344 w 404579"/>
              <a:gd name="connsiteY68" fmla="*/ 235579 h 267971"/>
              <a:gd name="connsiteX69" fmla="*/ 199344 w 404579"/>
              <a:gd name="connsiteY69" fmla="*/ 237542 h 267971"/>
              <a:gd name="connsiteX70" fmla="*/ 201308 w 404579"/>
              <a:gd name="connsiteY70" fmla="*/ 239506 h 267971"/>
              <a:gd name="connsiteX71" fmla="*/ 205236 w 404579"/>
              <a:gd name="connsiteY71" fmla="*/ 246377 h 267971"/>
              <a:gd name="connsiteX72" fmla="*/ 207200 w 404579"/>
              <a:gd name="connsiteY72" fmla="*/ 248340 h 267971"/>
              <a:gd name="connsiteX73" fmla="*/ 209164 w 404579"/>
              <a:gd name="connsiteY73" fmla="*/ 248340 h 267971"/>
              <a:gd name="connsiteX74" fmla="*/ 209164 w 404579"/>
              <a:gd name="connsiteY74" fmla="*/ 241469 h 267971"/>
              <a:gd name="connsiteX75" fmla="*/ 211128 w 404579"/>
              <a:gd name="connsiteY75" fmla="*/ 237542 h 267971"/>
              <a:gd name="connsiteX76" fmla="*/ 215056 w 404579"/>
              <a:gd name="connsiteY76" fmla="*/ 241469 h 267971"/>
              <a:gd name="connsiteX77" fmla="*/ 217019 w 404579"/>
              <a:gd name="connsiteY77" fmla="*/ 245395 h 267971"/>
              <a:gd name="connsiteX78" fmla="*/ 217019 w 404579"/>
              <a:gd name="connsiteY78" fmla="*/ 243432 h 267971"/>
              <a:gd name="connsiteX79" fmla="*/ 223893 w 404579"/>
              <a:gd name="connsiteY79" fmla="*/ 236561 h 267971"/>
              <a:gd name="connsiteX80" fmla="*/ 223893 w 404579"/>
              <a:gd name="connsiteY80" fmla="*/ 240487 h 267971"/>
              <a:gd name="connsiteX81" fmla="*/ 223893 w 404579"/>
              <a:gd name="connsiteY81" fmla="*/ 242450 h 267971"/>
              <a:gd name="connsiteX82" fmla="*/ 225858 w 404579"/>
              <a:gd name="connsiteY82" fmla="*/ 242450 h 267971"/>
              <a:gd name="connsiteX83" fmla="*/ 225858 w 404579"/>
              <a:gd name="connsiteY83" fmla="*/ 246377 h 267971"/>
              <a:gd name="connsiteX84" fmla="*/ 232732 w 404579"/>
              <a:gd name="connsiteY84" fmla="*/ 250303 h 267971"/>
              <a:gd name="connsiteX85" fmla="*/ 234696 w 404579"/>
              <a:gd name="connsiteY85" fmla="*/ 250303 h 267971"/>
              <a:gd name="connsiteX86" fmla="*/ 241569 w 404579"/>
              <a:gd name="connsiteY86" fmla="*/ 254229 h 267971"/>
              <a:gd name="connsiteX87" fmla="*/ 243533 w 404579"/>
              <a:gd name="connsiteY87" fmla="*/ 254229 h 267971"/>
              <a:gd name="connsiteX88" fmla="*/ 243533 w 404579"/>
              <a:gd name="connsiteY88" fmla="*/ 252266 h 267971"/>
              <a:gd name="connsiteX89" fmla="*/ 241569 w 404579"/>
              <a:gd name="connsiteY89" fmla="*/ 248340 h 267971"/>
              <a:gd name="connsiteX90" fmla="*/ 241569 w 404579"/>
              <a:gd name="connsiteY90" fmla="*/ 246377 h 267971"/>
              <a:gd name="connsiteX91" fmla="*/ 245497 w 404579"/>
              <a:gd name="connsiteY91" fmla="*/ 246377 h 267971"/>
              <a:gd name="connsiteX92" fmla="*/ 249426 w 404579"/>
              <a:gd name="connsiteY92" fmla="*/ 248340 h 267971"/>
              <a:gd name="connsiteX93" fmla="*/ 251389 w 404579"/>
              <a:gd name="connsiteY93" fmla="*/ 250303 h 267971"/>
              <a:gd name="connsiteX94" fmla="*/ 251389 w 404579"/>
              <a:gd name="connsiteY94" fmla="*/ 252266 h 267971"/>
              <a:gd name="connsiteX95" fmla="*/ 253353 w 404579"/>
              <a:gd name="connsiteY95" fmla="*/ 252266 h 267971"/>
              <a:gd name="connsiteX96" fmla="*/ 255317 w 404579"/>
              <a:gd name="connsiteY96" fmla="*/ 256192 h 267971"/>
              <a:gd name="connsiteX97" fmla="*/ 253353 w 404579"/>
              <a:gd name="connsiteY97" fmla="*/ 258156 h 267971"/>
              <a:gd name="connsiteX98" fmla="*/ 253353 w 404579"/>
              <a:gd name="connsiteY98" fmla="*/ 260119 h 267971"/>
              <a:gd name="connsiteX99" fmla="*/ 257281 w 404579"/>
              <a:gd name="connsiteY99" fmla="*/ 260119 h 267971"/>
              <a:gd name="connsiteX100" fmla="*/ 259245 w 404579"/>
              <a:gd name="connsiteY100" fmla="*/ 262082 h 267971"/>
              <a:gd name="connsiteX101" fmla="*/ 259245 w 404579"/>
              <a:gd name="connsiteY101" fmla="*/ 260119 h 267971"/>
              <a:gd name="connsiteX102" fmla="*/ 257281 w 404579"/>
              <a:gd name="connsiteY102" fmla="*/ 258156 h 267971"/>
              <a:gd name="connsiteX103" fmla="*/ 257281 w 404579"/>
              <a:gd name="connsiteY103" fmla="*/ 254229 h 267971"/>
              <a:gd name="connsiteX104" fmla="*/ 259245 w 404579"/>
              <a:gd name="connsiteY104" fmla="*/ 254229 h 267971"/>
              <a:gd name="connsiteX105" fmla="*/ 259245 w 404579"/>
              <a:gd name="connsiteY105" fmla="*/ 252266 h 267971"/>
              <a:gd name="connsiteX106" fmla="*/ 255317 w 404579"/>
              <a:gd name="connsiteY106" fmla="*/ 250303 h 267971"/>
              <a:gd name="connsiteX107" fmla="*/ 251389 w 404579"/>
              <a:gd name="connsiteY107" fmla="*/ 243432 h 267971"/>
              <a:gd name="connsiteX108" fmla="*/ 249426 w 404579"/>
              <a:gd name="connsiteY108" fmla="*/ 241469 h 267971"/>
              <a:gd name="connsiteX109" fmla="*/ 251389 w 404579"/>
              <a:gd name="connsiteY109" fmla="*/ 237542 h 267971"/>
              <a:gd name="connsiteX110" fmla="*/ 249426 w 404579"/>
              <a:gd name="connsiteY110" fmla="*/ 237542 h 267971"/>
              <a:gd name="connsiteX111" fmla="*/ 247461 w 404579"/>
              <a:gd name="connsiteY111" fmla="*/ 239506 h 267971"/>
              <a:gd name="connsiteX112" fmla="*/ 240587 w 404579"/>
              <a:gd name="connsiteY112" fmla="*/ 239506 h 267971"/>
              <a:gd name="connsiteX113" fmla="*/ 238623 w 404579"/>
              <a:gd name="connsiteY113" fmla="*/ 235579 h 267971"/>
              <a:gd name="connsiteX114" fmla="*/ 234696 w 404579"/>
              <a:gd name="connsiteY114" fmla="*/ 233616 h 267971"/>
              <a:gd name="connsiteX115" fmla="*/ 232732 w 404579"/>
              <a:gd name="connsiteY115" fmla="*/ 233616 h 267971"/>
              <a:gd name="connsiteX116" fmla="*/ 232732 w 404579"/>
              <a:gd name="connsiteY116" fmla="*/ 229690 h 267971"/>
              <a:gd name="connsiteX117" fmla="*/ 232732 w 404579"/>
              <a:gd name="connsiteY117" fmla="*/ 227727 h 267971"/>
              <a:gd name="connsiteX118" fmla="*/ 230768 w 404579"/>
              <a:gd name="connsiteY118" fmla="*/ 227727 h 267971"/>
              <a:gd name="connsiteX119" fmla="*/ 226839 w 404579"/>
              <a:gd name="connsiteY119" fmla="*/ 227727 h 267971"/>
              <a:gd name="connsiteX120" fmla="*/ 214074 w 404579"/>
              <a:gd name="connsiteY120" fmla="*/ 220856 h 267971"/>
              <a:gd name="connsiteX121" fmla="*/ 214074 w 404579"/>
              <a:gd name="connsiteY121" fmla="*/ 213985 h 267971"/>
              <a:gd name="connsiteX122" fmla="*/ 216038 w 404579"/>
              <a:gd name="connsiteY122" fmla="*/ 213985 h 267971"/>
              <a:gd name="connsiteX123" fmla="*/ 216038 w 404579"/>
              <a:gd name="connsiteY123" fmla="*/ 212021 h 267971"/>
              <a:gd name="connsiteX124" fmla="*/ 219966 w 404579"/>
              <a:gd name="connsiteY124" fmla="*/ 212021 h 267971"/>
              <a:gd name="connsiteX125" fmla="*/ 221929 w 404579"/>
              <a:gd name="connsiteY125" fmla="*/ 213985 h 267971"/>
              <a:gd name="connsiteX126" fmla="*/ 230768 w 404579"/>
              <a:gd name="connsiteY126" fmla="*/ 215948 h 267971"/>
              <a:gd name="connsiteX127" fmla="*/ 230768 w 404579"/>
              <a:gd name="connsiteY127" fmla="*/ 217911 h 267971"/>
              <a:gd name="connsiteX128" fmla="*/ 234696 w 404579"/>
              <a:gd name="connsiteY128" fmla="*/ 215948 h 267971"/>
              <a:gd name="connsiteX129" fmla="*/ 234696 w 404579"/>
              <a:gd name="connsiteY129" fmla="*/ 219874 h 267971"/>
              <a:gd name="connsiteX130" fmla="*/ 236659 w 404579"/>
              <a:gd name="connsiteY130" fmla="*/ 219874 h 267971"/>
              <a:gd name="connsiteX131" fmla="*/ 243533 w 404579"/>
              <a:gd name="connsiteY131" fmla="*/ 221837 h 267971"/>
              <a:gd name="connsiteX132" fmla="*/ 243533 w 404579"/>
              <a:gd name="connsiteY132" fmla="*/ 223800 h 267971"/>
              <a:gd name="connsiteX133" fmla="*/ 243533 w 404579"/>
              <a:gd name="connsiteY133" fmla="*/ 227727 h 267971"/>
              <a:gd name="connsiteX134" fmla="*/ 245497 w 404579"/>
              <a:gd name="connsiteY134" fmla="*/ 227727 h 267971"/>
              <a:gd name="connsiteX135" fmla="*/ 247461 w 404579"/>
              <a:gd name="connsiteY135" fmla="*/ 225764 h 267971"/>
              <a:gd name="connsiteX136" fmla="*/ 247461 w 404579"/>
              <a:gd name="connsiteY136" fmla="*/ 223800 h 267971"/>
              <a:gd name="connsiteX137" fmla="*/ 247461 w 404579"/>
              <a:gd name="connsiteY137" fmla="*/ 219874 h 267971"/>
              <a:gd name="connsiteX138" fmla="*/ 234696 w 404579"/>
              <a:gd name="connsiteY138" fmla="*/ 211040 h 267971"/>
              <a:gd name="connsiteX139" fmla="*/ 227822 w 404579"/>
              <a:gd name="connsiteY139" fmla="*/ 207113 h 267971"/>
              <a:gd name="connsiteX140" fmla="*/ 227822 w 404579"/>
              <a:gd name="connsiteY140" fmla="*/ 203187 h 267971"/>
              <a:gd name="connsiteX141" fmla="*/ 218984 w 404579"/>
              <a:gd name="connsiteY141" fmla="*/ 172758 h 267971"/>
              <a:gd name="connsiteX142" fmla="*/ 217019 w 404579"/>
              <a:gd name="connsiteY142" fmla="*/ 172758 h 267971"/>
              <a:gd name="connsiteX143" fmla="*/ 215056 w 404579"/>
              <a:gd name="connsiteY143" fmla="*/ 170795 h 267971"/>
              <a:gd name="connsiteX144" fmla="*/ 213092 w 404579"/>
              <a:gd name="connsiteY144" fmla="*/ 166869 h 267971"/>
              <a:gd name="connsiteX145" fmla="*/ 213092 w 404579"/>
              <a:gd name="connsiteY145" fmla="*/ 162942 h 267971"/>
              <a:gd name="connsiteX146" fmla="*/ 215056 w 404579"/>
              <a:gd name="connsiteY146" fmla="*/ 160979 h 267971"/>
              <a:gd name="connsiteX147" fmla="*/ 218984 w 404579"/>
              <a:gd name="connsiteY147" fmla="*/ 159016 h 267971"/>
              <a:gd name="connsiteX148" fmla="*/ 217019 w 404579"/>
              <a:gd name="connsiteY148" fmla="*/ 160979 h 267971"/>
              <a:gd name="connsiteX149" fmla="*/ 213092 w 404579"/>
              <a:gd name="connsiteY149" fmla="*/ 157053 h 267971"/>
              <a:gd name="connsiteX150" fmla="*/ 213092 w 404579"/>
              <a:gd name="connsiteY150" fmla="*/ 155090 h 267971"/>
              <a:gd name="connsiteX151" fmla="*/ 213092 w 404579"/>
              <a:gd name="connsiteY151" fmla="*/ 151163 h 267971"/>
              <a:gd name="connsiteX152" fmla="*/ 211128 w 404579"/>
              <a:gd name="connsiteY152" fmla="*/ 149200 h 267971"/>
              <a:gd name="connsiteX153" fmla="*/ 211128 w 404579"/>
              <a:gd name="connsiteY153" fmla="*/ 147237 h 267971"/>
              <a:gd name="connsiteX154" fmla="*/ 213092 w 404579"/>
              <a:gd name="connsiteY154" fmla="*/ 145274 h 267971"/>
              <a:gd name="connsiteX155" fmla="*/ 211128 w 404579"/>
              <a:gd name="connsiteY155" fmla="*/ 145274 h 267971"/>
              <a:gd name="connsiteX156" fmla="*/ 211128 w 404579"/>
              <a:gd name="connsiteY156" fmla="*/ 143311 h 267971"/>
              <a:gd name="connsiteX157" fmla="*/ 209164 w 404579"/>
              <a:gd name="connsiteY157" fmla="*/ 143311 h 267971"/>
              <a:gd name="connsiteX158" fmla="*/ 207200 w 404579"/>
              <a:gd name="connsiteY158" fmla="*/ 143311 h 267971"/>
              <a:gd name="connsiteX159" fmla="*/ 205236 w 404579"/>
              <a:gd name="connsiteY159" fmla="*/ 141348 h 267971"/>
              <a:gd name="connsiteX160" fmla="*/ 203272 w 404579"/>
              <a:gd name="connsiteY160" fmla="*/ 139384 h 267971"/>
              <a:gd name="connsiteX161" fmla="*/ 203272 w 404579"/>
              <a:gd name="connsiteY161" fmla="*/ 135458 h 267971"/>
              <a:gd name="connsiteX162" fmla="*/ 212110 w 404579"/>
              <a:gd name="connsiteY162" fmla="*/ 133495 h 267971"/>
              <a:gd name="connsiteX163" fmla="*/ 214074 w 404579"/>
              <a:gd name="connsiteY163" fmla="*/ 135458 h 267971"/>
              <a:gd name="connsiteX164" fmla="*/ 212110 w 404579"/>
              <a:gd name="connsiteY164" fmla="*/ 133495 h 267971"/>
              <a:gd name="connsiteX165" fmla="*/ 216038 w 404579"/>
              <a:gd name="connsiteY165" fmla="*/ 129569 h 267971"/>
              <a:gd name="connsiteX166" fmla="*/ 212110 w 404579"/>
              <a:gd name="connsiteY166" fmla="*/ 129569 h 267971"/>
              <a:gd name="connsiteX167" fmla="*/ 210146 w 404579"/>
              <a:gd name="connsiteY167" fmla="*/ 127605 h 267971"/>
              <a:gd name="connsiteX168" fmla="*/ 210146 w 404579"/>
              <a:gd name="connsiteY168" fmla="*/ 125642 h 267971"/>
              <a:gd name="connsiteX169" fmla="*/ 206218 w 404579"/>
              <a:gd name="connsiteY169" fmla="*/ 123679 h 267971"/>
              <a:gd name="connsiteX170" fmla="*/ 204254 w 404579"/>
              <a:gd name="connsiteY170" fmla="*/ 121716 h 267971"/>
              <a:gd name="connsiteX171" fmla="*/ 208182 w 404579"/>
              <a:gd name="connsiteY171" fmla="*/ 119753 h 267971"/>
              <a:gd name="connsiteX172" fmla="*/ 210146 w 404579"/>
              <a:gd name="connsiteY172" fmla="*/ 119753 h 267971"/>
              <a:gd name="connsiteX173" fmla="*/ 214074 w 404579"/>
              <a:gd name="connsiteY173" fmla="*/ 119753 h 267971"/>
              <a:gd name="connsiteX174" fmla="*/ 214074 w 404579"/>
              <a:gd name="connsiteY174" fmla="*/ 115827 h 267971"/>
              <a:gd name="connsiteX175" fmla="*/ 218002 w 404579"/>
              <a:gd name="connsiteY175" fmla="*/ 115827 h 267971"/>
              <a:gd name="connsiteX176" fmla="*/ 219966 w 404579"/>
              <a:gd name="connsiteY176" fmla="*/ 117790 h 267971"/>
              <a:gd name="connsiteX177" fmla="*/ 221929 w 404579"/>
              <a:gd name="connsiteY177" fmla="*/ 115827 h 267971"/>
              <a:gd name="connsiteX178" fmla="*/ 219966 w 404579"/>
              <a:gd name="connsiteY178" fmla="*/ 115827 h 267971"/>
              <a:gd name="connsiteX179" fmla="*/ 218002 w 404579"/>
              <a:gd name="connsiteY179" fmla="*/ 113863 h 267971"/>
              <a:gd name="connsiteX180" fmla="*/ 216038 w 404579"/>
              <a:gd name="connsiteY180" fmla="*/ 113863 h 267971"/>
              <a:gd name="connsiteX181" fmla="*/ 214074 w 404579"/>
              <a:gd name="connsiteY181" fmla="*/ 113863 h 267971"/>
              <a:gd name="connsiteX182" fmla="*/ 210146 w 404579"/>
              <a:gd name="connsiteY182" fmla="*/ 113863 h 267971"/>
              <a:gd name="connsiteX183" fmla="*/ 210146 w 404579"/>
              <a:gd name="connsiteY183" fmla="*/ 109937 h 267971"/>
              <a:gd name="connsiteX184" fmla="*/ 212110 w 404579"/>
              <a:gd name="connsiteY184" fmla="*/ 106011 h 267971"/>
              <a:gd name="connsiteX185" fmla="*/ 210146 w 404579"/>
              <a:gd name="connsiteY185" fmla="*/ 109937 h 267971"/>
              <a:gd name="connsiteX186" fmla="*/ 208182 w 404579"/>
              <a:gd name="connsiteY186" fmla="*/ 113863 h 267971"/>
              <a:gd name="connsiteX187" fmla="*/ 204254 w 404579"/>
              <a:gd name="connsiteY187" fmla="*/ 113863 h 267971"/>
              <a:gd name="connsiteX188" fmla="*/ 202290 w 404579"/>
              <a:gd name="connsiteY188" fmla="*/ 109937 h 267971"/>
              <a:gd name="connsiteX189" fmla="*/ 202290 w 404579"/>
              <a:gd name="connsiteY189" fmla="*/ 106011 h 267971"/>
              <a:gd name="connsiteX190" fmla="*/ 204254 w 404579"/>
              <a:gd name="connsiteY190" fmla="*/ 104047 h 267971"/>
              <a:gd name="connsiteX191" fmla="*/ 204254 w 404579"/>
              <a:gd name="connsiteY191" fmla="*/ 100121 h 267971"/>
              <a:gd name="connsiteX192" fmla="*/ 202290 w 404579"/>
              <a:gd name="connsiteY192" fmla="*/ 102084 h 267971"/>
              <a:gd name="connsiteX193" fmla="*/ 200326 w 404579"/>
              <a:gd name="connsiteY193" fmla="*/ 102084 h 267971"/>
              <a:gd name="connsiteX194" fmla="*/ 200326 w 404579"/>
              <a:gd name="connsiteY194" fmla="*/ 95213 h 267971"/>
              <a:gd name="connsiteX195" fmla="*/ 200326 w 404579"/>
              <a:gd name="connsiteY195" fmla="*/ 93250 h 267971"/>
              <a:gd name="connsiteX196" fmla="*/ 200326 w 404579"/>
              <a:gd name="connsiteY196" fmla="*/ 89324 h 267971"/>
              <a:gd name="connsiteX197" fmla="*/ 207200 w 404579"/>
              <a:gd name="connsiteY197" fmla="*/ 89324 h 267971"/>
              <a:gd name="connsiteX198" fmla="*/ 209164 w 404579"/>
              <a:gd name="connsiteY198" fmla="*/ 91287 h 267971"/>
              <a:gd name="connsiteX199" fmla="*/ 213092 w 404579"/>
              <a:gd name="connsiteY199" fmla="*/ 93250 h 267971"/>
              <a:gd name="connsiteX200" fmla="*/ 219966 w 404579"/>
              <a:gd name="connsiteY200" fmla="*/ 93250 h 267971"/>
              <a:gd name="connsiteX201" fmla="*/ 218002 w 404579"/>
              <a:gd name="connsiteY201" fmla="*/ 91287 h 267971"/>
              <a:gd name="connsiteX202" fmla="*/ 216038 w 404579"/>
              <a:gd name="connsiteY202" fmla="*/ 91287 h 267971"/>
              <a:gd name="connsiteX203" fmla="*/ 214074 w 404579"/>
              <a:gd name="connsiteY203" fmla="*/ 89324 h 267971"/>
              <a:gd name="connsiteX204" fmla="*/ 214074 w 404579"/>
              <a:gd name="connsiteY204" fmla="*/ 85397 h 267971"/>
              <a:gd name="connsiteX205" fmla="*/ 218002 w 404579"/>
              <a:gd name="connsiteY205" fmla="*/ 85397 h 267971"/>
              <a:gd name="connsiteX206" fmla="*/ 221929 w 404579"/>
              <a:gd name="connsiteY206" fmla="*/ 81471 h 267971"/>
              <a:gd name="connsiteX207" fmla="*/ 223893 w 404579"/>
              <a:gd name="connsiteY207" fmla="*/ 81471 h 267971"/>
              <a:gd name="connsiteX208" fmla="*/ 223893 w 404579"/>
              <a:gd name="connsiteY208" fmla="*/ 79508 h 267971"/>
              <a:gd name="connsiteX209" fmla="*/ 225858 w 404579"/>
              <a:gd name="connsiteY209" fmla="*/ 79508 h 267971"/>
              <a:gd name="connsiteX210" fmla="*/ 225858 w 404579"/>
              <a:gd name="connsiteY210" fmla="*/ 77545 h 267971"/>
              <a:gd name="connsiteX211" fmla="*/ 223893 w 404579"/>
              <a:gd name="connsiteY211" fmla="*/ 77545 h 267971"/>
              <a:gd name="connsiteX212" fmla="*/ 219966 w 404579"/>
              <a:gd name="connsiteY212" fmla="*/ 75582 h 267971"/>
              <a:gd name="connsiteX213" fmla="*/ 216038 w 404579"/>
              <a:gd name="connsiteY213" fmla="*/ 75582 h 267971"/>
              <a:gd name="connsiteX214" fmla="*/ 222912 w 404579"/>
              <a:gd name="connsiteY214" fmla="*/ 71655 h 267971"/>
              <a:gd name="connsiteX215" fmla="*/ 226839 w 404579"/>
              <a:gd name="connsiteY215" fmla="*/ 71655 h 267971"/>
              <a:gd name="connsiteX216" fmla="*/ 226839 w 404579"/>
              <a:gd name="connsiteY216" fmla="*/ 69692 h 267971"/>
              <a:gd name="connsiteX217" fmla="*/ 228803 w 404579"/>
              <a:gd name="connsiteY217" fmla="*/ 67729 h 267971"/>
              <a:gd name="connsiteX218" fmla="*/ 232732 w 404579"/>
              <a:gd name="connsiteY218" fmla="*/ 67729 h 267971"/>
              <a:gd name="connsiteX219" fmla="*/ 234696 w 404579"/>
              <a:gd name="connsiteY219" fmla="*/ 69692 h 267971"/>
              <a:gd name="connsiteX220" fmla="*/ 234696 w 404579"/>
              <a:gd name="connsiteY220" fmla="*/ 71655 h 267971"/>
              <a:gd name="connsiteX221" fmla="*/ 236659 w 404579"/>
              <a:gd name="connsiteY221" fmla="*/ 67729 h 267971"/>
              <a:gd name="connsiteX222" fmla="*/ 236659 w 404579"/>
              <a:gd name="connsiteY222" fmla="*/ 65766 h 267971"/>
              <a:gd name="connsiteX223" fmla="*/ 234696 w 404579"/>
              <a:gd name="connsiteY223" fmla="*/ 65766 h 267971"/>
              <a:gd name="connsiteX224" fmla="*/ 232732 w 404579"/>
              <a:gd name="connsiteY224" fmla="*/ 63803 h 267971"/>
              <a:gd name="connsiteX225" fmla="*/ 232732 w 404579"/>
              <a:gd name="connsiteY225" fmla="*/ 61840 h 267971"/>
              <a:gd name="connsiteX226" fmla="*/ 234696 w 404579"/>
              <a:gd name="connsiteY226" fmla="*/ 59876 h 267971"/>
              <a:gd name="connsiteX227" fmla="*/ 236659 w 404579"/>
              <a:gd name="connsiteY227" fmla="*/ 57913 h 267971"/>
              <a:gd name="connsiteX228" fmla="*/ 238623 w 404579"/>
              <a:gd name="connsiteY228" fmla="*/ 55950 h 267971"/>
              <a:gd name="connsiteX229" fmla="*/ 242552 w 404579"/>
              <a:gd name="connsiteY229" fmla="*/ 53987 h 267971"/>
              <a:gd name="connsiteX230" fmla="*/ 244516 w 404579"/>
              <a:gd name="connsiteY230" fmla="*/ 57913 h 267971"/>
              <a:gd name="connsiteX231" fmla="*/ 244516 w 404579"/>
              <a:gd name="connsiteY231" fmla="*/ 59876 h 267971"/>
              <a:gd name="connsiteX232" fmla="*/ 244516 w 404579"/>
              <a:gd name="connsiteY232" fmla="*/ 61840 h 267971"/>
              <a:gd name="connsiteX233" fmla="*/ 244516 w 404579"/>
              <a:gd name="connsiteY233" fmla="*/ 65766 h 267971"/>
              <a:gd name="connsiteX234" fmla="*/ 248443 w 404579"/>
              <a:gd name="connsiteY234" fmla="*/ 65766 h 267971"/>
              <a:gd name="connsiteX235" fmla="*/ 248443 w 404579"/>
              <a:gd name="connsiteY235" fmla="*/ 63803 h 267971"/>
              <a:gd name="connsiteX236" fmla="*/ 252371 w 404579"/>
              <a:gd name="connsiteY236" fmla="*/ 59876 h 267971"/>
              <a:gd name="connsiteX237" fmla="*/ 252371 w 404579"/>
              <a:gd name="connsiteY237" fmla="*/ 55950 h 267971"/>
              <a:gd name="connsiteX238" fmla="*/ 250407 w 404579"/>
              <a:gd name="connsiteY238" fmla="*/ 52024 h 267971"/>
              <a:gd name="connsiteX239" fmla="*/ 250407 w 404579"/>
              <a:gd name="connsiteY239" fmla="*/ 50061 h 267971"/>
              <a:gd name="connsiteX240" fmla="*/ 250407 w 404579"/>
              <a:gd name="connsiteY240" fmla="*/ 46134 h 267971"/>
              <a:gd name="connsiteX241" fmla="*/ 252371 w 404579"/>
              <a:gd name="connsiteY241" fmla="*/ 42208 h 267971"/>
              <a:gd name="connsiteX242" fmla="*/ 254336 w 404579"/>
              <a:gd name="connsiteY242" fmla="*/ 42208 h 267971"/>
              <a:gd name="connsiteX243" fmla="*/ 252371 w 404579"/>
              <a:gd name="connsiteY243" fmla="*/ 40245 h 267971"/>
              <a:gd name="connsiteX244" fmla="*/ 259245 w 404579"/>
              <a:gd name="connsiteY244" fmla="*/ 36318 h 267971"/>
              <a:gd name="connsiteX245" fmla="*/ 261209 w 404579"/>
              <a:gd name="connsiteY245" fmla="*/ 38282 h 267971"/>
              <a:gd name="connsiteX246" fmla="*/ 261209 w 404579"/>
              <a:gd name="connsiteY246" fmla="*/ 36318 h 267971"/>
              <a:gd name="connsiteX247" fmla="*/ 263173 w 404579"/>
              <a:gd name="connsiteY247" fmla="*/ 34355 h 267971"/>
              <a:gd name="connsiteX248" fmla="*/ 263173 w 404579"/>
              <a:gd name="connsiteY248" fmla="*/ 32392 h 267971"/>
              <a:gd name="connsiteX249" fmla="*/ 265137 w 404579"/>
              <a:gd name="connsiteY249" fmla="*/ 32392 h 267971"/>
              <a:gd name="connsiteX250" fmla="*/ 269065 w 404579"/>
              <a:gd name="connsiteY250" fmla="*/ 30429 h 267971"/>
              <a:gd name="connsiteX251" fmla="*/ 269065 w 404579"/>
              <a:gd name="connsiteY251" fmla="*/ 39263 h 267971"/>
              <a:gd name="connsiteX252" fmla="*/ 269065 w 404579"/>
              <a:gd name="connsiteY252" fmla="*/ 41226 h 267971"/>
              <a:gd name="connsiteX253" fmla="*/ 269065 w 404579"/>
              <a:gd name="connsiteY253" fmla="*/ 43189 h 267971"/>
              <a:gd name="connsiteX254" fmla="*/ 271029 w 404579"/>
              <a:gd name="connsiteY254" fmla="*/ 41226 h 267971"/>
              <a:gd name="connsiteX255" fmla="*/ 272993 w 404579"/>
              <a:gd name="connsiteY255" fmla="*/ 41226 h 267971"/>
              <a:gd name="connsiteX256" fmla="*/ 272993 w 404579"/>
              <a:gd name="connsiteY256" fmla="*/ 39263 h 267971"/>
              <a:gd name="connsiteX257" fmla="*/ 274957 w 404579"/>
              <a:gd name="connsiteY257" fmla="*/ 37300 h 267971"/>
              <a:gd name="connsiteX258" fmla="*/ 276921 w 404579"/>
              <a:gd name="connsiteY258" fmla="*/ 30429 h 267971"/>
              <a:gd name="connsiteX259" fmla="*/ 283795 w 404579"/>
              <a:gd name="connsiteY259" fmla="*/ 26503 h 267971"/>
              <a:gd name="connsiteX260" fmla="*/ 283795 w 404579"/>
              <a:gd name="connsiteY260" fmla="*/ 33374 h 267971"/>
              <a:gd name="connsiteX261" fmla="*/ 283795 w 404579"/>
              <a:gd name="connsiteY261" fmla="*/ 35337 h 267971"/>
              <a:gd name="connsiteX262" fmla="*/ 283795 w 404579"/>
              <a:gd name="connsiteY262" fmla="*/ 37300 h 267971"/>
              <a:gd name="connsiteX263" fmla="*/ 281831 w 404579"/>
              <a:gd name="connsiteY263" fmla="*/ 39263 h 267971"/>
              <a:gd name="connsiteX264" fmla="*/ 281831 w 404579"/>
              <a:gd name="connsiteY264" fmla="*/ 41226 h 267971"/>
              <a:gd name="connsiteX265" fmla="*/ 283795 w 404579"/>
              <a:gd name="connsiteY265" fmla="*/ 41226 h 267971"/>
              <a:gd name="connsiteX266" fmla="*/ 283795 w 404579"/>
              <a:gd name="connsiteY266" fmla="*/ 45153 h 267971"/>
              <a:gd name="connsiteX267" fmla="*/ 281831 w 404579"/>
              <a:gd name="connsiteY267" fmla="*/ 47116 h 267971"/>
              <a:gd name="connsiteX268" fmla="*/ 283795 w 404579"/>
              <a:gd name="connsiteY268" fmla="*/ 49079 h 267971"/>
              <a:gd name="connsiteX269" fmla="*/ 287723 w 404579"/>
              <a:gd name="connsiteY269" fmla="*/ 51042 h 267971"/>
              <a:gd name="connsiteX270" fmla="*/ 287723 w 404579"/>
              <a:gd name="connsiteY270" fmla="*/ 54968 h 267971"/>
              <a:gd name="connsiteX271" fmla="*/ 285759 w 404579"/>
              <a:gd name="connsiteY271" fmla="*/ 54968 h 267971"/>
              <a:gd name="connsiteX272" fmla="*/ 285759 w 404579"/>
              <a:gd name="connsiteY272" fmla="*/ 56932 h 267971"/>
              <a:gd name="connsiteX273" fmla="*/ 276921 w 404579"/>
              <a:gd name="connsiteY273" fmla="*/ 53005 h 267971"/>
              <a:gd name="connsiteX274" fmla="*/ 272993 w 404579"/>
              <a:gd name="connsiteY274" fmla="*/ 53005 h 267971"/>
              <a:gd name="connsiteX275" fmla="*/ 271029 w 404579"/>
              <a:gd name="connsiteY275" fmla="*/ 56932 h 267971"/>
              <a:gd name="connsiteX276" fmla="*/ 269065 w 404579"/>
              <a:gd name="connsiteY276" fmla="*/ 60858 h 267971"/>
              <a:gd name="connsiteX277" fmla="*/ 269065 w 404579"/>
              <a:gd name="connsiteY277" fmla="*/ 62821 h 267971"/>
              <a:gd name="connsiteX278" fmla="*/ 277903 w 404579"/>
              <a:gd name="connsiteY278" fmla="*/ 58895 h 267971"/>
              <a:gd name="connsiteX279" fmla="*/ 279867 w 404579"/>
              <a:gd name="connsiteY279" fmla="*/ 58895 h 267971"/>
              <a:gd name="connsiteX280" fmla="*/ 279867 w 404579"/>
              <a:gd name="connsiteY280" fmla="*/ 60858 h 267971"/>
              <a:gd name="connsiteX281" fmla="*/ 281831 w 404579"/>
              <a:gd name="connsiteY281" fmla="*/ 60858 h 267971"/>
              <a:gd name="connsiteX282" fmla="*/ 285759 w 404579"/>
              <a:gd name="connsiteY282" fmla="*/ 60858 h 267971"/>
              <a:gd name="connsiteX283" fmla="*/ 287723 w 404579"/>
              <a:gd name="connsiteY283" fmla="*/ 60858 h 267971"/>
              <a:gd name="connsiteX284" fmla="*/ 287723 w 404579"/>
              <a:gd name="connsiteY284" fmla="*/ 62821 h 267971"/>
              <a:gd name="connsiteX285" fmla="*/ 289687 w 404579"/>
              <a:gd name="connsiteY285" fmla="*/ 64784 h 267971"/>
              <a:gd name="connsiteX286" fmla="*/ 289687 w 404579"/>
              <a:gd name="connsiteY286" fmla="*/ 66748 h 267971"/>
              <a:gd name="connsiteX287" fmla="*/ 282813 w 404579"/>
              <a:gd name="connsiteY287" fmla="*/ 68711 h 267971"/>
              <a:gd name="connsiteX288" fmla="*/ 280849 w 404579"/>
              <a:gd name="connsiteY288" fmla="*/ 68711 h 267971"/>
              <a:gd name="connsiteX289" fmla="*/ 280849 w 404579"/>
              <a:gd name="connsiteY289" fmla="*/ 70674 h 267971"/>
              <a:gd name="connsiteX290" fmla="*/ 276921 w 404579"/>
              <a:gd name="connsiteY290" fmla="*/ 70674 h 267971"/>
              <a:gd name="connsiteX291" fmla="*/ 274957 w 404579"/>
              <a:gd name="connsiteY291" fmla="*/ 68711 h 267971"/>
              <a:gd name="connsiteX292" fmla="*/ 272993 w 404579"/>
              <a:gd name="connsiteY292" fmla="*/ 68711 h 267971"/>
              <a:gd name="connsiteX293" fmla="*/ 269065 w 404579"/>
              <a:gd name="connsiteY293" fmla="*/ 68711 h 267971"/>
              <a:gd name="connsiteX294" fmla="*/ 267101 w 404579"/>
              <a:gd name="connsiteY294" fmla="*/ 70674 h 267971"/>
              <a:gd name="connsiteX295" fmla="*/ 256299 w 404579"/>
              <a:gd name="connsiteY295" fmla="*/ 70674 h 267971"/>
              <a:gd name="connsiteX296" fmla="*/ 258263 w 404579"/>
              <a:gd name="connsiteY296" fmla="*/ 74600 h 267971"/>
              <a:gd name="connsiteX297" fmla="*/ 258263 w 404579"/>
              <a:gd name="connsiteY297" fmla="*/ 76563 h 267971"/>
              <a:gd name="connsiteX298" fmla="*/ 254336 w 404579"/>
              <a:gd name="connsiteY298" fmla="*/ 80490 h 267971"/>
              <a:gd name="connsiteX299" fmla="*/ 256299 w 404579"/>
              <a:gd name="connsiteY299" fmla="*/ 82453 h 267971"/>
              <a:gd name="connsiteX300" fmla="*/ 256299 w 404579"/>
              <a:gd name="connsiteY300" fmla="*/ 89324 h 267971"/>
              <a:gd name="connsiteX301" fmla="*/ 254336 w 404579"/>
              <a:gd name="connsiteY301" fmla="*/ 89324 h 267971"/>
              <a:gd name="connsiteX302" fmla="*/ 254336 w 404579"/>
              <a:gd name="connsiteY302" fmla="*/ 93250 h 267971"/>
              <a:gd name="connsiteX303" fmla="*/ 254336 w 404579"/>
              <a:gd name="connsiteY303" fmla="*/ 97176 h 267971"/>
              <a:gd name="connsiteX304" fmla="*/ 258263 w 404579"/>
              <a:gd name="connsiteY304" fmla="*/ 97176 h 267971"/>
              <a:gd name="connsiteX305" fmla="*/ 260227 w 404579"/>
              <a:gd name="connsiteY305" fmla="*/ 97176 h 267971"/>
              <a:gd name="connsiteX306" fmla="*/ 264155 w 404579"/>
              <a:gd name="connsiteY306" fmla="*/ 97176 h 267971"/>
              <a:gd name="connsiteX307" fmla="*/ 262191 w 404579"/>
              <a:gd name="connsiteY307" fmla="*/ 101103 h 267971"/>
              <a:gd name="connsiteX308" fmla="*/ 262191 w 404579"/>
              <a:gd name="connsiteY308" fmla="*/ 103066 h 267971"/>
              <a:gd name="connsiteX309" fmla="*/ 264155 w 404579"/>
              <a:gd name="connsiteY309" fmla="*/ 103066 h 267971"/>
              <a:gd name="connsiteX310" fmla="*/ 266119 w 404579"/>
              <a:gd name="connsiteY310" fmla="*/ 105029 h 267971"/>
              <a:gd name="connsiteX311" fmla="*/ 266119 w 404579"/>
              <a:gd name="connsiteY311" fmla="*/ 106992 h 267971"/>
              <a:gd name="connsiteX312" fmla="*/ 268083 w 404579"/>
              <a:gd name="connsiteY312" fmla="*/ 106992 h 267971"/>
              <a:gd name="connsiteX313" fmla="*/ 272011 w 404579"/>
              <a:gd name="connsiteY313" fmla="*/ 110919 h 267971"/>
              <a:gd name="connsiteX314" fmla="*/ 272011 w 404579"/>
              <a:gd name="connsiteY314" fmla="*/ 112882 h 267971"/>
              <a:gd name="connsiteX315" fmla="*/ 270047 w 404579"/>
              <a:gd name="connsiteY315" fmla="*/ 114845 h 267971"/>
              <a:gd name="connsiteX316" fmla="*/ 268083 w 404579"/>
              <a:gd name="connsiteY316" fmla="*/ 114845 h 267971"/>
              <a:gd name="connsiteX317" fmla="*/ 266119 w 404579"/>
              <a:gd name="connsiteY317" fmla="*/ 114845 h 267971"/>
              <a:gd name="connsiteX318" fmla="*/ 266119 w 404579"/>
              <a:gd name="connsiteY318" fmla="*/ 118771 h 267971"/>
              <a:gd name="connsiteX319" fmla="*/ 264155 w 404579"/>
              <a:gd name="connsiteY319" fmla="*/ 120734 h 267971"/>
              <a:gd name="connsiteX320" fmla="*/ 266119 w 404579"/>
              <a:gd name="connsiteY320" fmla="*/ 120734 h 267971"/>
              <a:gd name="connsiteX321" fmla="*/ 266119 w 404579"/>
              <a:gd name="connsiteY321" fmla="*/ 122698 h 267971"/>
              <a:gd name="connsiteX322" fmla="*/ 266119 w 404579"/>
              <a:gd name="connsiteY322" fmla="*/ 124661 h 267971"/>
              <a:gd name="connsiteX323" fmla="*/ 264155 w 404579"/>
              <a:gd name="connsiteY323" fmla="*/ 126624 h 267971"/>
              <a:gd name="connsiteX324" fmla="*/ 268083 w 404579"/>
              <a:gd name="connsiteY324" fmla="*/ 128587 h 267971"/>
              <a:gd name="connsiteX325" fmla="*/ 268083 w 404579"/>
              <a:gd name="connsiteY325" fmla="*/ 130550 h 267971"/>
              <a:gd name="connsiteX326" fmla="*/ 268083 w 404579"/>
              <a:gd name="connsiteY326" fmla="*/ 128587 h 267971"/>
              <a:gd name="connsiteX327" fmla="*/ 272011 w 404579"/>
              <a:gd name="connsiteY327" fmla="*/ 128587 h 267971"/>
              <a:gd name="connsiteX328" fmla="*/ 273975 w 404579"/>
              <a:gd name="connsiteY328" fmla="*/ 132513 h 267971"/>
              <a:gd name="connsiteX329" fmla="*/ 273975 w 404579"/>
              <a:gd name="connsiteY329" fmla="*/ 134476 h 267971"/>
              <a:gd name="connsiteX330" fmla="*/ 275939 w 404579"/>
              <a:gd name="connsiteY330" fmla="*/ 134476 h 267971"/>
              <a:gd name="connsiteX331" fmla="*/ 275939 w 404579"/>
              <a:gd name="connsiteY331" fmla="*/ 136440 h 267971"/>
              <a:gd name="connsiteX332" fmla="*/ 277903 w 404579"/>
              <a:gd name="connsiteY332" fmla="*/ 136440 h 267971"/>
              <a:gd name="connsiteX333" fmla="*/ 277903 w 404579"/>
              <a:gd name="connsiteY333" fmla="*/ 140366 h 267971"/>
              <a:gd name="connsiteX334" fmla="*/ 275939 w 404579"/>
              <a:gd name="connsiteY334" fmla="*/ 142329 h 267971"/>
              <a:gd name="connsiteX335" fmla="*/ 273975 w 404579"/>
              <a:gd name="connsiteY335" fmla="*/ 144292 h 267971"/>
              <a:gd name="connsiteX336" fmla="*/ 270047 w 404579"/>
              <a:gd name="connsiteY336" fmla="*/ 144292 h 267971"/>
              <a:gd name="connsiteX337" fmla="*/ 270047 w 404579"/>
              <a:gd name="connsiteY337" fmla="*/ 146255 h 267971"/>
              <a:gd name="connsiteX338" fmla="*/ 270047 w 404579"/>
              <a:gd name="connsiteY338" fmla="*/ 148219 h 267971"/>
              <a:gd name="connsiteX339" fmla="*/ 268083 w 404579"/>
              <a:gd name="connsiteY339" fmla="*/ 148219 h 267971"/>
              <a:gd name="connsiteX340" fmla="*/ 270047 w 404579"/>
              <a:gd name="connsiteY340" fmla="*/ 148219 h 267971"/>
              <a:gd name="connsiteX341" fmla="*/ 272011 w 404579"/>
              <a:gd name="connsiteY341" fmla="*/ 146255 h 267971"/>
              <a:gd name="connsiteX342" fmla="*/ 275939 w 404579"/>
              <a:gd name="connsiteY342" fmla="*/ 150182 h 267971"/>
              <a:gd name="connsiteX343" fmla="*/ 277903 w 404579"/>
              <a:gd name="connsiteY343" fmla="*/ 152145 h 267971"/>
              <a:gd name="connsiteX344" fmla="*/ 277903 w 404579"/>
              <a:gd name="connsiteY344" fmla="*/ 154108 h 267971"/>
              <a:gd name="connsiteX345" fmla="*/ 275939 w 404579"/>
              <a:gd name="connsiteY345" fmla="*/ 154108 h 267971"/>
              <a:gd name="connsiteX346" fmla="*/ 277903 w 404579"/>
              <a:gd name="connsiteY346" fmla="*/ 154108 h 267971"/>
              <a:gd name="connsiteX347" fmla="*/ 279867 w 404579"/>
              <a:gd name="connsiteY347" fmla="*/ 156071 h 267971"/>
              <a:gd name="connsiteX348" fmla="*/ 281831 w 404579"/>
              <a:gd name="connsiteY348" fmla="*/ 162942 h 267971"/>
              <a:gd name="connsiteX349" fmla="*/ 281831 w 404579"/>
              <a:gd name="connsiteY349" fmla="*/ 164906 h 267971"/>
              <a:gd name="connsiteX350" fmla="*/ 279867 w 404579"/>
              <a:gd name="connsiteY350" fmla="*/ 164906 h 267971"/>
              <a:gd name="connsiteX351" fmla="*/ 281831 w 404579"/>
              <a:gd name="connsiteY351" fmla="*/ 164906 h 267971"/>
              <a:gd name="connsiteX352" fmla="*/ 281831 w 404579"/>
              <a:gd name="connsiteY352" fmla="*/ 173740 h 267971"/>
              <a:gd name="connsiteX353" fmla="*/ 281831 w 404579"/>
              <a:gd name="connsiteY353" fmla="*/ 175703 h 267971"/>
              <a:gd name="connsiteX354" fmla="*/ 281831 w 404579"/>
              <a:gd name="connsiteY354" fmla="*/ 177666 h 267971"/>
              <a:gd name="connsiteX355" fmla="*/ 283795 w 404579"/>
              <a:gd name="connsiteY355" fmla="*/ 177666 h 267971"/>
              <a:gd name="connsiteX356" fmla="*/ 290669 w 404579"/>
              <a:gd name="connsiteY356" fmla="*/ 170795 h 267971"/>
              <a:gd name="connsiteX357" fmla="*/ 290669 w 404579"/>
              <a:gd name="connsiteY357" fmla="*/ 177666 h 267971"/>
              <a:gd name="connsiteX358" fmla="*/ 292633 w 404579"/>
              <a:gd name="connsiteY358" fmla="*/ 177666 h 267971"/>
              <a:gd name="connsiteX359" fmla="*/ 292633 w 404579"/>
              <a:gd name="connsiteY359" fmla="*/ 184537 h 267971"/>
              <a:gd name="connsiteX360" fmla="*/ 292633 w 404579"/>
              <a:gd name="connsiteY360" fmla="*/ 186500 h 267971"/>
              <a:gd name="connsiteX361" fmla="*/ 290669 w 404579"/>
              <a:gd name="connsiteY361" fmla="*/ 188463 h 267971"/>
              <a:gd name="connsiteX362" fmla="*/ 286741 w 404579"/>
              <a:gd name="connsiteY362" fmla="*/ 188463 h 267971"/>
              <a:gd name="connsiteX363" fmla="*/ 284777 w 404579"/>
              <a:gd name="connsiteY363" fmla="*/ 188463 h 267971"/>
              <a:gd name="connsiteX364" fmla="*/ 284777 w 404579"/>
              <a:gd name="connsiteY364" fmla="*/ 186500 h 267971"/>
              <a:gd name="connsiteX365" fmla="*/ 282813 w 404579"/>
              <a:gd name="connsiteY365" fmla="*/ 188463 h 267971"/>
              <a:gd name="connsiteX366" fmla="*/ 280849 w 404579"/>
              <a:gd name="connsiteY366" fmla="*/ 188463 h 267971"/>
              <a:gd name="connsiteX367" fmla="*/ 282813 w 404579"/>
              <a:gd name="connsiteY367" fmla="*/ 190427 h 267971"/>
              <a:gd name="connsiteX368" fmla="*/ 282813 w 404579"/>
              <a:gd name="connsiteY368" fmla="*/ 194353 h 267971"/>
              <a:gd name="connsiteX369" fmla="*/ 280849 w 404579"/>
              <a:gd name="connsiteY369" fmla="*/ 196316 h 267971"/>
              <a:gd name="connsiteX370" fmla="*/ 278885 w 404579"/>
              <a:gd name="connsiteY370" fmla="*/ 200242 h 267971"/>
              <a:gd name="connsiteX371" fmla="*/ 278885 w 404579"/>
              <a:gd name="connsiteY371" fmla="*/ 202205 h 267971"/>
              <a:gd name="connsiteX372" fmla="*/ 274957 w 404579"/>
              <a:gd name="connsiteY372" fmla="*/ 200242 h 267971"/>
              <a:gd name="connsiteX373" fmla="*/ 272993 w 404579"/>
              <a:gd name="connsiteY373" fmla="*/ 200242 h 267971"/>
              <a:gd name="connsiteX374" fmla="*/ 272993 w 404579"/>
              <a:gd name="connsiteY374" fmla="*/ 198279 h 267971"/>
              <a:gd name="connsiteX375" fmla="*/ 269065 w 404579"/>
              <a:gd name="connsiteY375" fmla="*/ 202205 h 267971"/>
              <a:gd name="connsiteX376" fmla="*/ 269065 w 404579"/>
              <a:gd name="connsiteY376" fmla="*/ 206132 h 267971"/>
              <a:gd name="connsiteX377" fmla="*/ 269065 w 404579"/>
              <a:gd name="connsiteY377" fmla="*/ 210058 h 267971"/>
              <a:gd name="connsiteX378" fmla="*/ 267101 w 404579"/>
              <a:gd name="connsiteY378" fmla="*/ 210058 h 267971"/>
              <a:gd name="connsiteX379" fmla="*/ 267101 w 404579"/>
              <a:gd name="connsiteY379" fmla="*/ 212021 h 267971"/>
              <a:gd name="connsiteX380" fmla="*/ 269065 w 404579"/>
              <a:gd name="connsiteY380" fmla="*/ 212021 h 267971"/>
              <a:gd name="connsiteX381" fmla="*/ 275939 w 404579"/>
              <a:gd name="connsiteY381" fmla="*/ 212021 h 267971"/>
              <a:gd name="connsiteX382" fmla="*/ 277903 w 404579"/>
              <a:gd name="connsiteY382" fmla="*/ 213985 h 267971"/>
              <a:gd name="connsiteX383" fmla="*/ 284777 w 404579"/>
              <a:gd name="connsiteY383" fmla="*/ 217911 h 267971"/>
              <a:gd name="connsiteX384" fmla="*/ 288705 w 404579"/>
              <a:gd name="connsiteY384" fmla="*/ 219874 h 267971"/>
              <a:gd name="connsiteX385" fmla="*/ 288705 w 404579"/>
              <a:gd name="connsiteY385" fmla="*/ 223800 h 267971"/>
              <a:gd name="connsiteX386" fmla="*/ 292633 w 404579"/>
              <a:gd name="connsiteY386" fmla="*/ 223800 h 267971"/>
              <a:gd name="connsiteX387" fmla="*/ 292633 w 404579"/>
              <a:gd name="connsiteY387" fmla="*/ 225764 h 267971"/>
              <a:gd name="connsiteX388" fmla="*/ 292633 w 404579"/>
              <a:gd name="connsiteY388" fmla="*/ 223800 h 267971"/>
              <a:gd name="connsiteX389" fmla="*/ 299507 w 404579"/>
              <a:gd name="connsiteY389" fmla="*/ 227727 h 267971"/>
              <a:gd name="connsiteX390" fmla="*/ 297543 w 404579"/>
              <a:gd name="connsiteY390" fmla="*/ 225764 h 267971"/>
              <a:gd name="connsiteX391" fmla="*/ 295579 w 404579"/>
              <a:gd name="connsiteY391" fmla="*/ 223800 h 267971"/>
              <a:gd name="connsiteX392" fmla="*/ 295579 w 404579"/>
              <a:gd name="connsiteY392" fmla="*/ 221837 h 267971"/>
              <a:gd name="connsiteX393" fmla="*/ 297543 w 404579"/>
              <a:gd name="connsiteY393" fmla="*/ 219874 h 267971"/>
              <a:gd name="connsiteX394" fmla="*/ 299507 w 404579"/>
              <a:gd name="connsiteY394" fmla="*/ 217911 h 267971"/>
              <a:gd name="connsiteX395" fmla="*/ 299507 w 404579"/>
              <a:gd name="connsiteY395" fmla="*/ 215948 h 267971"/>
              <a:gd name="connsiteX396" fmla="*/ 299507 w 404579"/>
              <a:gd name="connsiteY396" fmla="*/ 213985 h 267971"/>
              <a:gd name="connsiteX397" fmla="*/ 299507 w 404579"/>
              <a:gd name="connsiteY397" fmla="*/ 210058 h 267971"/>
              <a:gd name="connsiteX398" fmla="*/ 303435 w 404579"/>
              <a:gd name="connsiteY398" fmla="*/ 210058 h 267971"/>
              <a:gd name="connsiteX399" fmla="*/ 305399 w 404579"/>
              <a:gd name="connsiteY399" fmla="*/ 210058 h 267971"/>
              <a:gd name="connsiteX400" fmla="*/ 307363 w 404579"/>
              <a:gd name="connsiteY400" fmla="*/ 210058 h 267971"/>
              <a:gd name="connsiteX401" fmla="*/ 311291 w 404579"/>
              <a:gd name="connsiteY401" fmla="*/ 213985 h 267971"/>
              <a:gd name="connsiteX402" fmla="*/ 311291 w 404579"/>
              <a:gd name="connsiteY402" fmla="*/ 215948 h 267971"/>
              <a:gd name="connsiteX403" fmla="*/ 313255 w 404579"/>
              <a:gd name="connsiteY403" fmla="*/ 212021 h 267971"/>
              <a:gd name="connsiteX404" fmla="*/ 313255 w 404579"/>
              <a:gd name="connsiteY404" fmla="*/ 210058 h 267971"/>
              <a:gd name="connsiteX405" fmla="*/ 320128 w 404579"/>
              <a:gd name="connsiteY405" fmla="*/ 210058 h 267971"/>
              <a:gd name="connsiteX406" fmla="*/ 320128 w 404579"/>
              <a:gd name="connsiteY406" fmla="*/ 212021 h 267971"/>
              <a:gd name="connsiteX407" fmla="*/ 322092 w 404579"/>
              <a:gd name="connsiteY407" fmla="*/ 212021 h 267971"/>
              <a:gd name="connsiteX408" fmla="*/ 320128 w 404579"/>
              <a:gd name="connsiteY408" fmla="*/ 218892 h 267971"/>
              <a:gd name="connsiteX409" fmla="*/ 320128 w 404579"/>
              <a:gd name="connsiteY409" fmla="*/ 220856 h 267971"/>
              <a:gd name="connsiteX410" fmla="*/ 318165 w 404579"/>
              <a:gd name="connsiteY410" fmla="*/ 222819 h 267971"/>
              <a:gd name="connsiteX411" fmla="*/ 318165 w 404579"/>
              <a:gd name="connsiteY411" fmla="*/ 224782 h 267971"/>
              <a:gd name="connsiteX412" fmla="*/ 322092 w 404579"/>
              <a:gd name="connsiteY412" fmla="*/ 222819 h 267971"/>
              <a:gd name="connsiteX413" fmla="*/ 326021 w 404579"/>
              <a:gd name="connsiteY413" fmla="*/ 222819 h 267971"/>
              <a:gd name="connsiteX414" fmla="*/ 327985 w 404579"/>
              <a:gd name="connsiteY414" fmla="*/ 220856 h 267971"/>
              <a:gd name="connsiteX415" fmla="*/ 331912 w 404579"/>
              <a:gd name="connsiteY415" fmla="*/ 220856 h 267971"/>
              <a:gd name="connsiteX416" fmla="*/ 331912 w 404579"/>
              <a:gd name="connsiteY416" fmla="*/ 224782 h 267971"/>
              <a:gd name="connsiteX417" fmla="*/ 329948 w 404579"/>
              <a:gd name="connsiteY417" fmla="*/ 226745 h 267971"/>
              <a:gd name="connsiteX418" fmla="*/ 327985 w 404579"/>
              <a:gd name="connsiteY418" fmla="*/ 228708 h 267971"/>
              <a:gd name="connsiteX419" fmla="*/ 329948 w 404579"/>
              <a:gd name="connsiteY419" fmla="*/ 232635 h 267971"/>
              <a:gd name="connsiteX420" fmla="*/ 326021 w 404579"/>
              <a:gd name="connsiteY420" fmla="*/ 236561 h 267971"/>
              <a:gd name="connsiteX421" fmla="*/ 324057 w 404579"/>
              <a:gd name="connsiteY421" fmla="*/ 238524 h 267971"/>
              <a:gd name="connsiteX422" fmla="*/ 317183 w 404579"/>
              <a:gd name="connsiteY422" fmla="*/ 238524 h 267971"/>
              <a:gd name="connsiteX423" fmla="*/ 315218 w 404579"/>
              <a:gd name="connsiteY423" fmla="*/ 240487 h 267971"/>
              <a:gd name="connsiteX424" fmla="*/ 315218 w 404579"/>
              <a:gd name="connsiteY424" fmla="*/ 242450 h 267971"/>
              <a:gd name="connsiteX425" fmla="*/ 315218 w 404579"/>
              <a:gd name="connsiteY425" fmla="*/ 244413 h 267971"/>
              <a:gd name="connsiteX426" fmla="*/ 315218 w 404579"/>
              <a:gd name="connsiteY426" fmla="*/ 242450 h 267971"/>
              <a:gd name="connsiteX427" fmla="*/ 317183 w 404579"/>
              <a:gd name="connsiteY427" fmla="*/ 240487 h 267971"/>
              <a:gd name="connsiteX428" fmla="*/ 324057 w 404579"/>
              <a:gd name="connsiteY428" fmla="*/ 240487 h 267971"/>
              <a:gd name="connsiteX429" fmla="*/ 324057 w 404579"/>
              <a:gd name="connsiteY429" fmla="*/ 238524 h 267971"/>
              <a:gd name="connsiteX430" fmla="*/ 326021 w 404579"/>
              <a:gd name="connsiteY430" fmla="*/ 238524 h 267971"/>
              <a:gd name="connsiteX431" fmla="*/ 327985 w 404579"/>
              <a:gd name="connsiteY431" fmla="*/ 236561 h 267971"/>
              <a:gd name="connsiteX432" fmla="*/ 331912 w 404579"/>
              <a:gd name="connsiteY432" fmla="*/ 236561 h 267971"/>
              <a:gd name="connsiteX433" fmla="*/ 331912 w 404579"/>
              <a:gd name="connsiteY433" fmla="*/ 234598 h 267971"/>
              <a:gd name="connsiteX434" fmla="*/ 340750 w 404579"/>
              <a:gd name="connsiteY434" fmla="*/ 234598 h 267971"/>
              <a:gd name="connsiteX435" fmla="*/ 340750 w 404579"/>
              <a:gd name="connsiteY435" fmla="*/ 241469 h 267971"/>
              <a:gd name="connsiteX436" fmla="*/ 338786 w 404579"/>
              <a:gd name="connsiteY436" fmla="*/ 241469 h 267971"/>
              <a:gd name="connsiteX437" fmla="*/ 338786 w 404579"/>
              <a:gd name="connsiteY437" fmla="*/ 243432 h 267971"/>
              <a:gd name="connsiteX438" fmla="*/ 338786 w 404579"/>
              <a:gd name="connsiteY438" fmla="*/ 245395 h 267971"/>
              <a:gd name="connsiteX439" fmla="*/ 340750 w 404579"/>
              <a:gd name="connsiteY439" fmla="*/ 245395 h 267971"/>
              <a:gd name="connsiteX440" fmla="*/ 342715 w 404579"/>
              <a:gd name="connsiteY440" fmla="*/ 245395 h 267971"/>
              <a:gd name="connsiteX441" fmla="*/ 342715 w 404579"/>
              <a:gd name="connsiteY441" fmla="*/ 252266 h 267971"/>
              <a:gd name="connsiteX442" fmla="*/ 340750 w 404579"/>
              <a:gd name="connsiteY442" fmla="*/ 256192 h 267971"/>
              <a:gd name="connsiteX443" fmla="*/ 338786 w 404579"/>
              <a:gd name="connsiteY443" fmla="*/ 260119 h 267971"/>
              <a:gd name="connsiteX444" fmla="*/ 338786 w 404579"/>
              <a:gd name="connsiteY444" fmla="*/ 262082 h 267971"/>
              <a:gd name="connsiteX445" fmla="*/ 336822 w 404579"/>
              <a:gd name="connsiteY445" fmla="*/ 260119 h 267971"/>
              <a:gd name="connsiteX446" fmla="*/ 334858 w 404579"/>
              <a:gd name="connsiteY446" fmla="*/ 262082 h 267971"/>
              <a:gd name="connsiteX447" fmla="*/ 330931 w 404579"/>
              <a:gd name="connsiteY447" fmla="*/ 262082 h 267971"/>
              <a:gd name="connsiteX448" fmla="*/ 330931 w 404579"/>
              <a:gd name="connsiteY448" fmla="*/ 264045 h 267971"/>
              <a:gd name="connsiteX449" fmla="*/ 332895 w 404579"/>
              <a:gd name="connsiteY449" fmla="*/ 264045 h 267971"/>
              <a:gd name="connsiteX450" fmla="*/ 334858 w 404579"/>
              <a:gd name="connsiteY450" fmla="*/ 266008 h 267971"/>
              <a:gd name="connsiteX451" fmla="*/ 334858 w 404579"/>
              <a:gd name="connsiteY451" fmla="*/ 267971 h 267971"/>
              <a:gd name="connsiteX452" fmla="*/ 338786 w 404579"/>
              <a:gd name="connsiteY452" fmla="*/ 264045 h 267971"/>
              <a:gd name="connsiteX453" fmla="*/ 342715 w 404579"/>
              <a:gd name="connsiteY453" fmla="*/ 264045 h 267971"/>
              <a:gd name="connsiteX454" fmla="*/ 344678 w 404579"/>
              <a:gd name="connsiteY454" fmla="*/ 264045 h 267971"/>
              <a:gd name="connsiteX455" fmla="*/ 346642 w 404579"/>
              <a:gd name="connsiteY455" fmla="*/ 262082 h 267971"/>
              <a:gd name="connsiteX456" fmla="*/ 350570 w 404579"/>
              <a:gd name="connsiteY456" fmla="*/ 262082 h 267971"/>
              <a:gd name="connsiteX457" fmla="*/ 352534 w 404579"/>
              <a:gd name="connsiteY457" fmla="*/ 262082 h 267971"/>
              <a:gd name="connsiteX458" fmla="*/ 354498 w 404579"/>
              <a:gd name="connsiteY458" fmla="*/ 260119 h 267971"/>
              <a:gd name="connsiteX459" fmla="*/ 356462 w 404579"/>
              <a:gd name="connsiteY459" fmla="*/ 258156 h 267971"/>
              <a:gd name="connsiteX460" fmla="*/ 384940 w 404579"/>
              <a:gd name="connsiteY460" fmla="*/ 249321 h 267971"/>
              <a:gd name="connsiteX461" fmla="*/ 384940 w 404579"/>
              <a:gd name="connsiteY461" fmla="*/ 247358 h 267971"/>
              <a:gd name="connsiteX462" fmla="*/ 384940 w 404579"/>
              <a:gd name="connsiteY462" fmla="*/ 245395 h 267971"/>
              <a:gd name="connsiteX463" fmla="*/ 384940 w 404579"/>
              <a:gd name="connsiteY463" fmla="*/ 243432 h 267971"/>
              <a:gd name="connsiteX464" fmla="*/ 384940 w 404579"/>
              <a:gd name="connsiteY464" fmla="*/ 239506 h 267971"/>
              <a:gd name="connsiteX465" fmla="*/ 384940 w 404579"/>
              <a:gd name="connsiteY465" fmla="*/ 237542 h 267971"/>
              <a:gd name="connsiteX466" fmla="*/ 386904 w 404579"/>
              <a:gd name="connsiteY466" fmla="*/ 235579 h 267971"/>
              <a:gd name="connsiteX467" fmla="*/ 388868 w 404579"/>
              <a:gd name="connsiteY467" fmla="*/ 233616 h 267971"/>
              <a:gd name="connsiteX468" fmla="*/ 390832 w 404579"/>
              <a:gd name="connsiteY468" fmla="*/ 231653 h 267971"/>
              <a:gd name="connsiteX469" fmla="*/ 390832 w 404579"/>
              <a:gd name="connsiteY469" fmla="*/ 227727 h 267971"/>
              <a:gd name="connsiteX470" fmla="*/ 392796 w 404579"/>
              <a:gd name="connsiteY470" fmla="*/ 227727 h 267971"/>
              <a:gd name="connsiteX471" fmla="*/ 392796 w 404579"/>
              <a:gd name="connsiteY471" fmla="*/ 223800 h 267971"/>
              <a:gd name="connsiteX472" fmla="*/ 392796 w 404579"/>
              <a:gd name="connsiteY472" fmla="*/ 221837 h 267971"/>
              <a:gd name="connsiteX473" fmla="*/ 390832 w 404579"/>
              <a:gd name="connsiteY473" fmla="*/ 221837 h 267971"/>
              <a:gd name="connsiteX474" fmla="*/ 390832 w 404579"/>
              <a:gd name="connsiteY474" fmla="*/ 217911 h 267971"/>
              <a:gd name="connsiteX475" fmla="*/ 392796 w 404579"/>
              <a:gd name="connsiteY475" fmla="*/ 215948 h 267971"/>
              <a:gd name="connsiteX476" fmla="*/ 392796 w 404579"/>
              <a:gd name="connsiteY476" fmla="*/ 213985 h 267971"/>
              <a:gd name="connsiteX477" fmla="*/ 394760 w 404579"/>
              <a:gd name="connsiteY477" fmla="*/ 212021 h 267971"/>
              <a:gd name="connsiteX478" fmla="*/ 396724 w 404579"/>
              <a:gd name="connsiteY478" fmla="*/ 212021 h 267971"/>
              <a:gd name="connsiteX479" fmla="*/ 396724 w 404579"/>
              <a:gd name="connsiteY479" fmla="*/ 210058 h 267971"/>
              <a:gd name="connsiteX480" fmla="*/ 400652 w 404579"/>
              <a:gd name="connsiteY480" fmla="*/ 210058 h 267971"/>
              <a:gd name="connsiteX481" fmla="*/ 400652 w 404579"/>
              <a:gd name="connsiteY481" fmla="*/ 212021 h 267971"/>
              <a:gd name="connsiteX482" fmla="*/ 402616 w 404579"/>
              <a:gd name="connsiteY482" fmla="*/ 203187 h 267971"/>
              <a:gd name="connsiteX483" fmla="*/ 404580 w 404579"/>
              <a:gd name="connsiteY483" fmla="*/ 199261 h 267971"/>
              <a:gd name="connsiteX484" fmla="*/ 395742 w 404579"/>
              <a:gd name="connsiteY484" fmla="*/ 199261 h 267971"/>
              <a:gd name="connsiteX485" fmla="*/ 395742 w 404579"/>
              <a:gd name="connsiteY485" fmla="*/ 197298 h 267971"/>
              <a:gd name="connsiteX486" fmla="*/ 395742 w 404579"/>
              <a:gd name="connsiteY486" fmla="*/ 193371 h 267971"/>
              <a:gd name="connsiteX487" fmla="*/ 393778 w 404579"/>
              <a:gd name="connsiteY487" fmla="*/ 193371 h 267971"/>
              <a:gd name="connsiteX488" fmla="*/ 391814 w 404579"/>
              <a:gd name="connsiteY488" fmla="*/ 191408 h 267971"/>
              <a:gd name="connsiteX489" fmla="*/ 389850 w 404579"/>
              <a:gd name="connsiteY489" fmla="*/ 191408 h 267971"/>
              <a:gd name="connsiteX490" fmla="*/ 389850 w 404579"/>
              <a:gd name="connsiteY490" fmla="*/ 184537 h 267971"/>
              <a:gd name="connsiteX491" fmla="*/ 330931 w 404579"/>
              <a:gd name="connsiteY491" fmla="*/ 195334 h 267971"/>
              <a:gd name="connsiteX492" fmla="*/ 328967 w 404579"/>
              <a:gd name="connsiteY492" fmla="*/ 193371 h 267971"/>
              <a:gd name="connsiteX493" fmla="*/ 273975 w 404579"/>
              <a:gd name="connsiteY493" fmla="*/ 0 h 267971"/>
              <a:gd name="connsiteX494" fmla="*/ 82487 w 404579"/>
              <a:gd name="connsiteY494" fmla="*/ 44171 h 26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Lst>
            <a:rect l="l" t="t" r="r" b="b"/>
            <a:pathLst>
              <a:path w="404579" h="267971">
                <a:moveTo>
                  <a:pt x="82487" y="44171"/>
                </a:moveTo>
                <a:cubicBezTo>
                  <a:pt x="0" y="59876"/>
                  <a:pt x="0" y="59876"/>
                  <a:pt x="0" y="59876"/>
                </a:cubicBezTo>
                <a:cubicBezTo>
                  <a:pt x="6874" y="59876"/>
                  <a:pt x="6874" y="59876"/>
                  <a:pt x="6874" y="59876"/>
                </a:cubicBezTo>
                <a:cubicBezTo>
                  <a:pt x="8838" y="59876"/>
                  <a:pt x="8838" y="59876"/>
                  <a:pt x="8838" y="59876"/>
                </a:cubicBezTo>
                <a:cubicBezTo>
                  <a:pt x="24550" y="70674"/>
                  <a:pt x="24550" y="70674"/>
                  <a:pt x="24550" y="70674"/>
                </a:cubicBezTo>
                <a:cubicBezTo>
                  <a:pt x="26514" y="68711"/>
                  <a:pt x="26514" y="68711"/>
                  <a:pt x="26514" y="68711"/>
                </a:cubicBezTo>
                <a:cubicBezTo>
                  <a:pt x="28478" y="68711"/>
                  <a:pt x="28478" y="68711"/>
                  <a:pt x="28478" y="68711"/>
                </a:cubicBezTo>
                <a:lnTo>
                  <a:pt x="28478" y="66748"/>
                </a:lnTo>
                <a:lnTo>
                  <a:pt x="30441" y="66748"/>
                </a:lnTo>
                <a:cubicBezTo>
                  <a:pt x="34370" y="68711"/>
                  <a:pt x="34370" y="68711"/>
                  <a:pt x="34370" y="68711"/>
                </a:cubicBezTo>
                <a:cubicBezTo>
                  <a:pt x="34370" y="66748"/>
                  <a:pt x="34370" y="66748"/>
                  <a:pt x="34370" y="66748"/>
                </a:cubicBezTo>
                <a:cubicBezTo>
                  <a:pt x="34370" y="66748"/>
                  <a:pt x="34370" y="66748"/>
                  <a:pt x="36334" y="66748"/>
                </a:cubicBezTo>
                <a:cubicBezTo>
                  <a:pt x="40261" y="66748"/>
                  <a:pt x="40261" y="66748"/>
                  <a:pt x="40261" y="66748"/>
                </a:cubicBezTo>
                <a:cubicBezTo>
                  <a:pt x="42225" y="66748"/>
                  <a:pt x="42225" y="66748"/>
                  <a:pt x="42225" y="68711"/>
                </a:cubicBezTo>
                <a:cubicBezTo>
                  <a:pt x="44190" y="72637"/>
                  <a:pt x="44190" y="72637"/>
                  <a:pt x="44190" y="72637"/>
                </a:cubicBezTo>
                <a:cubicBezTo>
                  <a:pt x="44190" y="74600"/>
                  <a:pt x="44190" y="74600"/>
                  <a:pt x="44190" y="76563"/>
                </a:cubicBezTo>
                <a:cubicBezTo>
                  <a:pt x="42225" y="76563"/>
                  <a:pt x="42225" y="76563"/>
                  <a:pt x="42225" y="76563"/>
                </a:cubicBezTo>
                <a:cubicBezTo>
                  <a:pt x="42225" y="78526"/>
                  <a:pt x="42225" y="78526"/>
                  <a:pt x="42225" y="78526"/>
                </a:cubicBezTo>
                <a:cubicBezTo>
                  <a:pt x="42225" y="76563"/>
                  <a:pt x="42225" y="76563"/>
                  <a:pt x="42225" y="76563"/>
                </a:cubicBezTo>
                <a:cubicBezTo>
                  <a:pt x="44190" y="76563"/>
                  <a:pt x="44190" y="76563"/>
                  <a:pt x="44190" y="76563"/>
                </a:cubicBezTo>
                <a:cubicBezTo>
                  <a:pt x="46154" y="76563"/>
                  <a:pt x="46154" y="78526"/>
                  <a:pt x="46154" y="78526"/>
                </a:cubicBezTo>
                <a:cubicBezTo>
                  <a:pt x="46154" y="78526"/>
                  <a:pt x="46154" y="78526"/>
                  <a:pt x="46154" y="80490"/>
                </a:cubicBezTo>
                <a:cubicBezTo>
                  <a:pt x="46154" y="82453"/>
                  <a:pt x="46154" y="82453"/>
                  <a:pt x="46154" y="82453"/>
                </a:cubicBezTo>
                <a:cubicBezTo>
                  <a:pt x="50081" y="80490"/>
                  <a:pt x="50081" y="80490"/>
                  <a:pt x="50081" y="80490"/>
                </a:cubicBezTo>
                <a:lnTo>
                  <a:pt x="52045" y="80490"/>
                </a:lnTo>
                <a:cubicBezTo>
                  <a:pt x="52045" y="80490"/>
                  <a:pt x="52045" y="80490"/>
                  <a:pt x="54009" y="82453"/>
                </a:cubicBezTo>
                <a:cubicBezTo>
                  <a:pt x="54009" y="82453"/>
                  <a:pt x="54009" y="84416"/>
                  <a:pt x="52045" y="84416"/>
                </a:cubicBezTo>
                <a:cubicBezTo>
                  <a:pt x="54009" y="86379"/>
                  <a:pt x="54009" y="86379"/>
                  <a:pt x="54009" y="86379"/>
                </a:cubicBezTo>
                <a:cubicBezTo>
                  <a:pt x="54009" y="88342"/>
                  <a:pt x="54009" y="88342"/>
                  <a:pt x="54009" y="90305"/>
                </a:cubicBezTo>
                <a:lnTo>
                  <a:pt x="52045" y="90305"/>
                </a:lnTo>
                <a:cubicBezTo>
                  <a:pt x="55974" y="90305"/>
                  <a:pt x="55974" y="90305"/>
                  <a:pt x="55974" y="90305"/>
                </a:cubicBezTo>
                <a:cubicBezTo>
                  <a:pt x="57938" y="92269"/>
                  <a:pt x="57938" y="92269"/>
                  <a:pt x="57938" y="92269"/>
                </a:cubicBezTo>
                <a:cubicBezTo>
                  <a:pt x="61865" y="90305"/>
                  <a:pt x="61865" y="90305"/>
                  <a:pt x="61865" y="90305"/>
                </a:cubicBezTo>
                <a:cubicBezTo>
                  <a:pt x="63829" y="90305"/>
                  <a:pt x="65793" y="90305"/>
                  <a:pt x="68739" y="90305"/>
                </a:cubicBezTo>
                <a:cubicBezTo>
                  <a:pt x="81505" y="92269"/>
                  <a:pt x="81505" y="92269"/>
                  <a:pt x="81505" y="92269"/>
                </a:cubicBezTo>
                <a:cubicBezTo>
                  <a:pt x="85433" y="92269"/>
                  <a:pt x="88379" y="92269"/>
                  <a:pt x="90343" y="94232"/>
                </a:cubicBezTo>
                <a:cubicBezTo>
                  <a:pt x="103109" y="103066"/>
                  <a:pt x="103109" y="103066"/>
                  <a:pt x="103109" y="103066"/>
                </a:cubicBezTo>
                <a:cubicBezTo>
                  <a:pt x="109983" y="105029"/>
                  <a:pt x="111947" y="111900"/>
                  <a:pt x="111947" y="118771"/>
                </a:cubicBezTo>
                <a:cubicBezTo>
                  <a:pt x="111947" y="122698"/>
                  <a:pt x="111947" y="122698"/>
                  <a:pt x="111947" y="122698"/>
                </a:cubicBezTo>
                <a:cubicBezTo>
                  <a:pt x="113911" y="122698"/>
                  <a:pt x="113911" y="122698"/>
                  <a:pt x="113911" y="122698"/>
                </a:cubicBezTo>
                <a:lnTo>
                  <a:pt x="115875" y="122698"/>
                </a:lnTo>
                <a:cubicBezTo>
                  <a:pt x="119803" y="122698"/>
                  <a:pt x="122749" y="122698"/>
                  <a:pt x="124713" y="124661"/>
                </a:cubicBezTo>
                <a:cubicBezTo>
                  <a:pt x="133550" y="126624"/>
                  <a:pt x="133550" y="126624"/>
                  <a:pt x="133550" y="126624"/>
                </a:cubicBezTo>
                <a:cubicBezTo>
                  <a:pt x="135514" y="128587"/>
                  <a:pt x="140424" y="130550"/>
                  <a:pt x="140424" y="133495"/>
                </a:cubicBezTo>
                <a:cubicBezTo>
                  <a:pt x="147298" y="133495"/>
                  <a:pt x="151227" y="135458"/>
                  <a:pt x="156137" y="140366"/>
                </a:cubicBezTo>
                <a:cubicBezTo>
                  <a:pt x="160064" y="140366"/>
                  <a:pt x="163010" y="142329"/>
                  <a:pt x="166938" y="147237"/>
                </a:cubicBezTo>
                <a:cubicBezTo>
                  <a:pt x="168902" y="151163"/>
                  <a:pt x="168902" y="151163"/>
                  <a:pt x="168902" y="151163"/>
                </a:cubicBezTo>
                <a:cubicBezTo>
                  <a:pt x="175776" y="153126"/>
                  <a:pt x="175776" y="153126"/>
                  <a:pt x="175776" y="153126"/>
                </a:cubicBezTo>
                <a:cubicBezTo>
                  <a:pt x="175776" y="155090"/>
                  <a:pt x="175776" y="155090"/>
                  <a:pt x="175776" y="157053"/>
                </a:cubicBezTo>
                <a:cubicBezTo>
                  <a:pt x="175776" y="159016"/>
                  <a:pt x="175776" y="159016"/>
                  <a:pt x="175776" y="159016"/>
                </a:cubicBezTo>
                <a:lnTo>
                  <a:pt x="175776" y="160979"/>
                </a:lnTo>
                <a:cubicBezTo>
                  <a:pt x="177740" y="171777"/>
                  <a:pt x="177740" y="171777"/>
                  <a:pt x="177740" y="171777"/>
                </a:cubicBezTo>
                <a:cubicBezTo>
                  <a:pt x="177740" y="180611"/>
                  <a:pt x="177740" y="180611"/>
                  <a:pt x="177740" y="180611"/>
                </a:cubicBezTo>
                <a:cubicBezTo>
                  <a:pt x="179704" y="189445"/>
                  <a:pt x="177740" y="196316"/>
                  <a:pt x="170866" y="200242"/>
                </a:cubicBezTo>
                <a:cubicBezTo>
                  <a:pt x="168902" y="207113"/>
                  <a:pt x="163992" y="213003"/>
                  <a:pt x="158100" y="215948"/>
                </a:cubicBezTo>
                <a:cubicBezTo>
                  <a:pt x="158100" y="217911"/>
                  <a:pt x="158100" y="217911"/>
                  <a:pt x="158100" y="219874"/>
                </a:cubicBezTo>
                <a:cubicBezTo>
                  <a:pt x="158100" y="221837"/>
                  <a:pt x="156137" y="223800"/>
                  <a:pt x="156137" y="226745"/>
                </a:cubicBezTo>
                <a:cubicBezTo>
                  <a:pt x="156137" y="229690"/>
                  <a:pt x="156137" y="228708"/>
                  <a:pt x="156137" y="228708"/>
                </a:cubicBezTo>
                <a:cubicBezTo>
                  <a:pt x="156137" y="226745"/>
                  <a:pt x="156137" y="226745"/>
                  <a:pt x="156137" y="226745"/>
                </a:cubicBezTo>
                <a:cubicBezTo>
                  <a:pt x="158100" y="226745"/>
                  <a:pt x="158100" y="226745"/>
                  <a:pt x="158100" y="226745"/>
                </a:cubicBezTo>
                <a:cubicBezTo>
                  <a:pt x="158100" y="226745"/>
                  <a:pt x="158100" y="224782"/>
                  <a:pt x="160064" y="224782"/>
                </a:cubicBezTo>
                <a:cubicBezTo>
                  <a:pt x="162028" y="222819"/>
                  <a:pt x="166938" y="220856"/>
                  <a:pt x="170866" y="220856"/>
                </a:cubicBezTo>
                <a:cubicBezTo>
                  <a:pt x="174794" y="213985"/>
                  <a:pt x="174794" y="213985"/>
                  <a:pt x="174794" y="213985"/>
                </a:cubicBezTo>
                <a:cubicBezTo>
                  <a:pt x="174794" y="220856"/>
                  <a:pt x="174794" y="220856"/>
                  <a:pt x="174794" y="220856"/>
                </a:cubicBezTo>
                <a:cubicBezTo>
                  <a:pt x="178722" y="220856"/>
                  <a:pt x="183632" y="222819"/>
                  <a:pt x="187560" y="224782"/>
                </a:cubicBezTo>
                <a:cubicBezTo>
                  <a:pt x="189524" y="226745"/>
                  <a:pt x="189524" y="228708"/>
                  <a:pt x="191488" y="231653"/>
                </a:cubicBezTo>
                <a:cubicBezTo>
                  <a:pt x="193452" y="231653"/>
                  <a:pt x="193452" y="231653"/>
                  <a:pt x="193452" y="231653"/>
                </a:cubicBezTo>
                <a:cubicBezTo>
                  <a:pt x="197380" y="233616"/>
                  <a:pt x="197380" y="233616"/>
                  <a:pt x="197380" y="233616"/>
                </a:cubicBezTo>
                <a:cubicBezTo>
                  <a:pt x="199344" y="235579"/>
                  <a:pt x="199344" y="235579"/>
                  <a:pt x="199344" y="235579"/>
                </a:cubicBezTo>
                <a:cubicBezTo>
                  <a:pt x="199344" y="237542"/>
                  <a:pt x="199344" y="237542"/>
                  <a:pt x="199344" y="237542"/>
                </a:cubicBezTo>
                <a:cubicBezTo>
                  <a:pt x="201308" y="239506"/>
                  <a:pt x="201308" y="239506"/>
                  <a:pt x="201308" y="239506"/>
                </a:cubicBezTo>
                <a:cubicBezTo>
                  <a:pt x="205236" y="246377"/>
                  <a:pt x="205236" y="246377"/>
                  <a:pt x="205236" y="246377"/>
                </a:cubicBezTo>
                <a:cubicBezTo>
                  <a:pt x="207200" y="248340"/>
                  <a:pt x="207200" y="248340"/>
                  <a:pt x="207200" y="248340"/>
                </a:cubicBezTo>
                <a:cubicBezTo>
                  <a:pt x="209164" y="248340"/>
                  <a:pt x="209164" y="248340"/>
                  <a:pt x="209164" y="248340"/>
                </a:cubicBezTo>
                <a:cubicBezTo>
                  <a:pt x="209164" y="241469"/>
                  <a:pt x="209164" y="241469"/>
                  <a:pt x="209164" y="241469"/>
                </a:cubicBezTo>
                <a:cubicBezTo>
                  <a:pt x="211128" y="237542"/>
                  <a:pt x="211128" y="237542"/>
                  <a:pt x="211128" y="237542"/>
                </a:cubicBezTo>
                <a:cubicBezTo>
                  <a:pt x="215056" y="241469"/>
                  <a:pt x="215056" y="241469"/>
                  <a:pt x="215056" y="241469"/>
                </a:cubicBezTo>
                <a:cubicBezTo>
                  <a:pt x="217019" y="245395"/>
                  <a:pt x="217019" y="245395"/>
                  <a:pt x="217019" y="245395"/>
                </a:cubicBezTo>
                <a:cubicBezTo>
                  <a:pt x="217019" y="243432"/>
                  <a:pt x="217019" y="243432"/>
                  <a:pt x="217019" y="243432"/>
                </a:cubicBezTo>
                <a:cubicBezTo>
                  <a:pt x="223893" y="236561"/>
                  <a:pt x="223893" y="236561"/>
                  <a:pt x="223893" y="236561"/>
                </a:cubicBezTo>
                <a:cubicBezTo>
                  <a:pt x="223893" y="240487"/>
                  <a:pt x="223893" y="240487"/>
                  <a:pt x="223893" y="240487"/>
                </a:cubicBezTo>
                <a:cubicBezTo>
                  <a:pt x="223893" y="242450"/>
                  <a:pt x="223893" y="242450"/>
                  <a:pt x="223893" y="242450"/>
                </a:cubicBezTo>
                <a:cubicBezTo>
                  <a:pt x="225858" y="242450"/>
                  <a:pt x="225858" y="242450"/>
                  <a:pt x="225858" y="242450"/>
                </a:cubicBezTo>
                <a:cubicBezTo>
                  <a:pt x="225858" y="246377"/>
                  <a:pt x="225858" y="246377"/>
                  <a:pt x="225858" y="246377"/>
                </a:cubicBezTo>
                <a:cubicBezTo>
                  <a:pt x="227822" y="248340"/>
                  <a:pt x="229786" y="248340"/>
                  <a:pt x="232732" y="250303"/>
                </a:cubicBezTo>
                <a:cubicBezTo>
                  <a:pt x="234696" y="250303"/>
                  <a:pt x="234696" y="250303"/>
                  <a:pt x="234696" y="250303"/>
                </a:cubicBezTo>
                <a:cubicBezTo>
                  <a:pt x="236659" y="250303"/>
                  <a:pt x="238623" y="252266"/>
                  <a:pt x="241569" y="254229"/>
                </a:cubicBezTo>
                <a:cubicBezTo>
                  <a:pt x="243533" y="254229"/>
                  <a:pt x="243533" y="254229"/>
                  <a:pt x="243533" y="254229"/>
                </a:cubicBezTo>
                <a:cubicBezTo>
                  <a:pt x="243533" y="252266"/>
                  <a:pt x="243533" y="252266"/>
                  <a:pt x="243533" y="252266"/>
                </a:cubicBezTo>
                <a:cubicBezTo>
                  <a:pt x="241569" y="248340"/>
                  <a:pt x="241569" y="248340"/>
                  <a:pt x="241569" y="248340"/>
                </a:cubicBezTo>
                <a:cubicBezTo>
                  <a:pt x="241569" y="246377"/>
                  <a:pt x="241569" y="246377"/>
                  <a:pt x="241569" y="246377"/>
                </a:cubicBezTo>
                <a:cubicBezTo>
                  <a:pt x="245497" y="246377"/>
                  <a:pt x="245497" y="246377"/>
                  <a:pt x="245497" y="246377"/>
                </a:cubicBezTo>
                <a:cubicBezTo>
                  <a:pt x="249426" y="248340"/>
                  <a:pt x="249426" y="248340"/>
                  <a:pt x="249426" y="248340"/>
                </a:cubicBezTo>
                <a:cubicBezTo>
                  <a:pt x="251389" y="250303"/>
                  <a:pt x="251389" y="250303"/>
                  <a:pt x="251389" y="250303"/>
                </a:cubicBezTo>
                <a:cubicBezTo>
                  <a:pt x="251389" y="252266"/>
                  <a:pt x="251389" y="252266"/>
                  <a:pt x="251389" y="252266"/>
                </a:cubicBezTo>
                <a:cubicBezTo>
                  <a:pt x="253353" y="252266"/>
                  <a:pt x="253353" y="252266"/>
                  <a:pt x="253353" y="252266"/>
                </a:cubicBezTo>
                <a:cubicBezTo>
                  <a:pt x="255317" y="256192"/>
                  <a:pt x="255317" y="256192"/>
                  <a:pt x="255317" y="256192"/>
                </a:cubicBezTo>
                <a:cubicBezTo>
                  <a:pt x="253353" y="258156"/>
                  <a:pt x="253353" y="258156"/>
                  <a:pt x="253353" y="258156"/>
                </a:cubicBezTo>
                <a:cubicBezTo>
                  <a:pt x="253353" y="260119"/>
                  <a:pt x="253353" y="260119"/>
                  <a:pt x="253353" y="260119"/>
                </a:cubicBezTo>
                <a:cubicBezTo>
                  <a:pt x="257281" y="260119"/>
                  <a:pt x="257281" y="260119"/>
                  <a:pt x="257281" y="260119"/>
                </a:cubicBezTo>
                <a:cubicBezTo>
                  <a:pt x="259245" y="262082"/>
                  <a:pt x="259245" y="262082"/>
                  <a:pt x="259245" y="262082"/>
                </a:cubicBezTo>
                <a:cubicBezTo>
                  <a:pt x="259245" y="260119"/>
                  <a:pt x="259245" y="260119"/>
                  <a:pt x="259245" y="260119"/>
                </a:cubicBezTo>
                <a:cubicBezTo>
                  <a:pt x="257281" y="258156"/>
                  <a:pt x="257281" y="258156"/>
                  <a:pt x="257281" y="258156"/>
                </a:cubicBezTo>
                <a:cubicBezTo>
                  <a:pt x="257281" y="254229"/>
                  <a:pt x="257281" y="254229"/>
                  <a:pt x="257281" y="254229"/>
                </a:cubicBezTo>
                <a:cubicBezTo>
                  <a:pt x="259245" y="254229"/>
                  <a:pt x="259245" y="254229"/>
                  <a:pt x="259245" y="254229"/>
                </a:cubicBezTo>
                <a:cubicBezTo>
                  <a:pt x="259245" y="252266"/>
                  <a:pt x="259245" y="252266"/>
                  <a:pt x="259245" y="252266"/>
                </a:cubicBezTo>
                <a:cubicBezTo>
                  <a:pt x="255317" y="250303"/>
                  <a:pt x="255317" y="250303"/>
                  <a:pt x="255317" y="250303"/>
                </a:cubicBezTo>
                <a:cubicBezTo>
                  <a:pt x="251389" y="243432"/>
                  <a:pt x="251389" y="243432"/>
                  <a:pt x="251389" y="243432"/>
                </a:cubicBezTo>
                <a:cubicBezTo>
                  <a:pt x="249426" y="241469"/>
                  <a:pt x="249426" y="241469"/>
                  <a:pt x="249426" y="241469"/>
                </a:cubicBezTo>
                <a:cubicBezTo>
                  <a:pt x="251389" y="237542"/>
                  <a:pt x="251389" y="237542"/>
                  <a:pt x="251389" y="237542"/>
                </a:cubicBezTo>
                <a:cubicBezTo>
                  <a:pt x="249426" y="237542"/>
                  <a:pt x="249426" y="237542"/>
                  <a:pt x="249426" y="237542"/>
                </a:cubicBezTo>
                <a:cubicBezTo>
                  <a:pt x="247461" y="239506"/>
                  <a:pt x="247461" y="239506"/>
                  <a:pt x="247461" y="239506"/>
                </a:cubicBezTo>
                <a:cubicBezTo>
                  <a:pt x="240587" y="239506"/>
                  <a:pt x="240587" y="239506"/>
                  <a:pt x="240587" y="239506"/>
                </a:cubicBezTo>
                <a:cubicBezTo>
                  <a:pt x="238623" y="235579"/>
                  <a:pt x="238623" y="235579"/>
                  <a:pt x="238623" y="235579"/>
                </a:cubicBezTo>
                <a:cubicBezTo>
                  <a:pt x="234696" y="233616"/>
                  <a:pt x="234696" y="233616"/>
                  <a:pt x="234696" y="233616"/>
                </a:cubicBezTo>
                <a:cubicBezTo>
                  <a:pt x="232732" y="233616"/>
                  <a:pt x="232732" y="233616"/>
                  <a:pt x="232732" y="233616"/>
                </a:cubicBezTo>
                <a:cubicBezTo>
                  <a:pt x="232732" y="229690"/>
                  <a:pt x="232732" y="229690"/>
                  <a:pt x="232732" y="229690"/>
                </a:cubicBezTo>
                <a:cubicBezTo>
                  <a:pt x="232732" y="227727"/>
                  <a:pt x="232732" y="227727"/>
                  <a:pt x="232732" y="227727"/>
                </a:cubicBezTo>
                <a:cubicBezTo>
                  <a:pt x="230768" y="227727"/>
                  <a:pt x="230768" y="227727"/>
                  <a:pt x="230768" y="227727"/>
                </a:cubicBezTo>
                <a:cubicBezTo>
                  <a:pt x="226839" y="227727"/>
                  <a:pt x="226839" y="227727"/>
                  <a:pt x="226839" y="227727"/>
                </a:cubicBezTo>
                <a:cubicBezTo>
                  <a:pt x="214074" y="220856"/>
                  <a:pt x="214074" y="220856"/>
                  <a:pt x="214074" y="220856"/>
                </a:cubicBezTo>
                <a:cubicBezTo>
                  <a:pt x="214074" y="213985"/>
                  <a:pt x="214074" y="213985"/>
                  <a:pt x="214074" y="213985"/>
                </a:cubicBezTo>
                <a:cubicBezTo>
                  <a:pt x="216038" y="213985"/>
                  <a:pt x="216038" y="213985"/>
                  <a:pt x="216038" y="213985"/>
                </a:cubicBezTo>
                <a:cubicBezTo>
                  <a:pt x="216038" y="212021"/>
                  <a:pt x="216038" y="212021"/>
                  <a:pt x="216038" y="212021"/>
                </a:cubicBezTo>
                <a:cubicBezTo>
                  <a:pt x="219966" y="212021"/>
                  <a:pt x="219966" y="212021"/>
                  <a:pt x="219966" y="212021"/>
                </a:cubicBezTo>
                <a:cubicBezTo>
                  <a:pt x="221929" y="213985"/>
                  <a:pt x="221929" y="213985"/>
                  <a:pt x="221929" y="213985"/>
                </a:cubicBezTo>
                <a:cubicBezTo>
                  <a:pt x="230768" y="215948"/>
                  <a:pt x="230768" y="215948"/>
                  <a:pt x="230768" y="215948"/>
                </a:cubicBezTo>
                <a:cubicBezTo>
                  <a:pt x="230768" y="217911"/>
                  <a:pt x="230768" y="217911"/>
                  <a:pt x="230768" y="217911"/>
                </a:cubicBezTo>
                <a:cubicBezTo>
                  <a:pt x="234696" y="215948"/>
                  <a:pt x="234696" y="215948"/>
                  <a:pt x="234696" y="215948"/>
                </a:cubicBezTo>
                <a:cubicBezTo>
                  <a:pt x="234696" y="219874"/>
                  <a:pt x="234696" y="219874"/>
                  <a:pt x="234696" y="219874"/>
                </a:cubicBezTo>
                <a:cubicBezTo>
                  <a:pt x="236659" y="219874"/>
                  <a:pt x="236659" y="219874"/>
                  <a:pt x="236659" y="219874"/>
                </a:cubicBezTo>
                <a:cubicBezTo>
                  <a:pt x="243533" y="221837"/>
                  <a:pt x="243533" y="221837"/>
                  <a:pt x="243533" y="221837"/>
                </a:cubicBezTo>
                <a:cubicBezTo>
                  <a:pt x="243533" y="223800"/>
                  <a:pt x="243533" y="223800"/>
                  <a:pt x="243533" y="223800"/>
                </a:cubicBezTo>
                <a:cubicBezTo>
                  <a:pt x="243533" y="227727"/>
                  <a:pt x="243533" y="227727"/>
                  <a:pt x="243533" y="227727"/>
                </a:cubicBezTo>
                <a:cubicBezTo>
                  <a:pt x="245497" y="227727"/>
                  <a:pt x="245497" y="227727"/>
                  <a:pt x="245497" y="227727"/>
                </a:cubicBezTo>
                <a:cubicBezTo>
                  <a:pt x="247461" y="225764"/>
                  <a:pt x="247461" y="225764"/>
                  <a:pt x="247461" y="225764"/>
                </a:cubicBezTo>
                <a:cubicBezTo>
                  <a:pt x="247461" y="223800"/>
                  <a:pt x="247461" y="223800"/>
                  <a:pt x="247461" y="223800"/>
                </a:cubicBezTo>
                <a:cubicBezTo>
                  <a:pt x="247461" y="219874"/>
                  <a:pt x="247461" y="219874"/>
                  <a:pt x="247461" y="219874"/>
                </a:cubicBezTo>
                <a:cubicBezTo>
                  <a:pt x="234696" y="211040"/>
                  <a:pt x="234696" y="211040"/>
                  <a:pt x="234696" y="211040"/>
                </a:cubicBezTo>
                <a:cubicBezTo>
                  <a:pt x="227822" y="207113"/>
                  <a:pt x="227822" y="207113"/>
                  <a:pt x="227822" y="207113"/>
                </a:cubicBezTo>
                <a:cubicBezTo>
                  <a:pt x="227822" y="203187"/>
                  <a:pt x="227822" y="203187"/>
                  <a:pt x="227822" y="203187"/>
                </a:cubicBezTo>
                <a:cubicBezTo>
                  <a:pt x="218984" y="172758"/>
                  <a:pt x="218984" y="172758"/>
                  <a:pt x="218984" y="172758"/>
                </a:cubicBezTo>
                <a:cubicBezTo>
                  <a:pt x="217019" y="172758"/>
                  <a:pt x="217019" y="172758"/>
                  <a:pt x="217019" y="172758"/>
                </a:cubicBezTo>
                <a:cubicBezTo>
                  <a:pt x="215056" y="170795"/>
                  <a:pt x="215056" y="170795"/>
                  <a:pt x="215056" y="170795"/>
                </a:cubicBezTo>
                <a:cubicBezTo>
                  <a:pt x="213092" y="166869"/>
                  <a:pt x="213092" y="166869"/>
                  <a:pt x="213092" y="166869"/>
                </a:cubicBezTo>
                <a:cubicBezTo>
                  <a:pt x="213092" y="162942"/>
                  <a:pt x="213092" y="162942"/>
                  <a:pt x="213092" y="162942"/>
                </a:cubicBezTo>
                <a:cubicBezTo>
                  <a:pt x="215056" y="160979"/>
                  <a:pt x="215056" y="160979"/>
                  <a:pt x="215056" y="160979"/>
                </a:cubicBezTo>
                <a:cubicBezTo>
                  <a:pt x="218984" y="159016"/>
                  <a:pt x="218984" y="159016"/>
                  <a:pt x="218984" y="159016"/>
                </a:cubicBezTo>
                <a:cubicBezTo>
                  <a:pt x="217019" y="160979"/>
                  <a:pt x="217019" y="160979"/>
                  <a:pt x="217019" y="160979"/>
                </a:cubicBezTo>
                <a:cubicBezTo>
                  <a:pt x="213092" y="157053"/>
                  <a:pt x="213092" y="157053"/>
                  <a:pt x="213092" y="157053"/>
                </a:cubicBezTo>
                <a:cubicBezTo>
                  <a:pt x="213092" y="155090"/>
                  <a:pt x="213092" y="155090"/>
                  <a:pt x="213092" y="155090"/>
                </a:cubicBezTo>
                <a:cubicBezTo>
                  <a:pt x="213092" y="151163"/>
                  <a:pt x="213092" y="151163"/>
                  <a:pt x="213092" y="151163"/>
                </a:cubicBezTo>
                <a:cubicBezTo>
                  <a:pt x="211128" y="149200"/>
                  <a:pt x="211128" y="149200"/>
                  <a:pt x="211128" y="149200"/>
                </a:cubicBezTo>
                <a:cubicBezTo>
                  <a:pt x="211128" y="147237"/>
                  <a:pt x="211128" y="147237"/>
                  <a:pt x="211128" y="147237"/>
                </a:cubicBezTo>
                <a:cubicBezTo>
                  <a:pt x="213092" y="145274"/>
                  <a:pt x="213092" y="145274"/>
                  <a:pt x="213092" y="145274"/>
                </a:cubicBezTo>
                <a:cubicBezTo>
                  <a:pt x="211128" y="145274"/>
                  <a:pt x="211128" y="145274"/>
                  <a:pt x="211128" y="145274"/>
                </a:cubicBezTo>
                <a:cubicBezTo>
                  <a:pt x="211128" y="143311"/>
                  <a:pt x="211128" y="143311"/>
                  <a:pt x="211128" y="143311"/>
                </a:cubicBezTo>
                <a:cubicBezTo>
                  <a:pt x="209164" y="143311"/>
                  <a:pt x="209164" y="143311"/>
                  <a:pt x="209164" y="143311"/>
                </a:cubicBezTo>
                <a:cubicBezTo>
                  <a:pt x="207200" y="143311"/>
                  <a:pt x="207200" y="143311"/>
                  <a:pt x="207200" y="143311"/>
                </a:cubicBezTo>
                <a:cubicBezTo>
                  <a:pt x="205236" y="141348"/>
                  <a:pt x="205236" y="141348"/>
                  <a:pt x="205236" y="141348"/>
                </a:cubicBezTo>
                <a:cubicBezTo>
                  <a:pt x="203272" y="139384"/>
                  <a:pt x="203272" y="139384"/>
                  <a:pt x="203272" y="139384"/>
                </a:cubicBezTo>
                <a:cubicBezTo>
                  <a:pt x="203272" y="135458"/>
                  <a:pt x="203272" y="135458"/>
                  <a:pt x="203272" y="135458"/>
                </a:cubicBezTo>
                <a:cubicBezTo>
                  <a:pt x="212110" y="133495"/>
                  <a:pt x="212110" y="133495"/>
                  <a:pt x="212110" y="133495"/>
                </a:cubicBezTo>
                <a:cubicBezTo>
                  <a:pt x="214074" y="135458"/>
                  <a:pt x="214074" y="135458"/>
                  <a:pt x="214074" y="135458"/>
                </a:cubicBezTo>
                <a:cubicBezTo>
                  <a:pt x="212110" y="133495"/>
                  <a:pt x="212110" y="133495"/>
                  <a:pt x="212110" y="133495"/>
                </a:cubicBezTo>
                <a:cubicBezTo>
                  <a:pt x="216038" y="129569"/>
                  <a:pt x="216038" y="129569"/>
                  <a:pt x="216038" y="129569"/>
                </a:cubicBezTo>
                <a:cubicBezTo>
                  <a:pt x="212110" y="129569"/>
                  <a:pt x="212110" y="129569"/>
                  <a:pt x="212110" y="129569"/>
                </a:cubicBezTo>
                <a:cubicBezTo>
                  <a:pt x="210146" y="127605"/>
                  <a:pt x="210146" y="127605"/>
                  <a:pt x="210146" y="127605"/>
                </a:cubicBezTo>
                <a:cubicBezTo>
                  <a:pt x="210146" y="125642"/>
                  <a:pt x="210146" y="125642"/>
                  <a:pt x="210146" y="125642"/>
                </a:cubicBezTo>
                <a:cubicBezTo>
                  <a:pt x="206218" y="123679"/>
                  <a:pt x="206218" y="123679"/>
                  <a:pt x="206218" y="123679"/>
                </a:cubicBezTo>
                <a:cubicBezTo>
                  <a:pt x="204254" y="121716"/>
                  <a:pt x="204254" y="121716"/>
                  <a:pt x="204254" y="121716"/>
                </a:cubicBezTo>
                <a:cubicBezTo>
                  <a:pt x="208182" y="119753"/>
                  <a:pt x="208182" y="119753"/>
                  <a:pt x="208182" y="119753"/>
                </a:cubicBezTo>
                <a:cubicBezTo>
                  <a:pt x="210146" y="119753"/>
                  <a:pt x="210146" y="119753"/>
                  <a:pt x="210146" y="119753"/>
                </a:cubicBezTo>
                <a:cubicBezTo>
                  <a:pt x="214074" y="119753"/>
                  <a:pt x="214074" y="119753"/>
                  <a:pt x="214074" y="119753"/>
                </a:cubicBezTo>
                <a:cubicBezTo>
                  <a:pt x="214074" y="115827"/>
                  <a:pt x="214074" y="115827"/>
                  <a:pt x="214074" y="115827"/>
                </a:cubicBezTo>
                <a:cubicBezTo>
                  <a:pt x="218002" y="115827"/>
                  <a:pt x="218002" y="115827"/>
                  <a:pt x="218002" y="115827"/>
                </a:cubicBezTo>
                <a:cubicBezTo>
                  <a:pt x="219966" y="117790"/>
                  <a:pt x="219966" y="117790"/>
                  <a:pt x="219966" y="117790"/>
                </a:cubicBezTo>
                <a:cubicBezTo>
                  <a:pt x="221929" y="115827"/>
                  <a:pt x="221929" y="115827"/>
                  <a:pt x="221929" y="115827"/>
                </a:cubicBezTo>
                <a:cubicBezTo>
                  <a:pt x="219966" y="115827"/>
                  <a:pt x="219966" y="115827"/>
                  <a:pt x="219966" y="115827"/>
                </a:cubicBezTo>
                <a:cubicBezTo>
                  <a:pt x="218002" y="113863"/>
                  <a:pt x="218002" y="113863"/>
                  <a:pt x="218002" y="113863"/>
                </a:cubicBezTo>
                <a:cubicBezTo>
                  <a:pt x="216038" y="113863"/>
                  <a:pt x="216038" y="113863"/>
                  <a:pt x="216038" y="113863"/>
                </a:cubicBezTo>
                <a:cubicBezTo>
                  <a:pt x="214074" y="113863"/>
                  <a:pt x="214074" y="113863"/>
                  <a:pt x="214074" y="113863"/>
                </a:cubicBezTo>
                <a:cubicBezTo>
                  <a:pt x="210146" y="113863"/>
                  <a:pt x="210146" y="113863"/>
                  <a:pt x="210146" y="113863"/>
                </a:cubicBezTo>
                <a:cubicBezTo>
                  <a:pt x="210146" y="109937"/>
                  <a:pt x="210146" y="109937"/>
                  <a:pt x="210146" y="109937"/>
                </a:cubicBezTo>
                <a:cubicBezTo>
                  <a:pt x="212110" y="106011"/>
                  <a:pt x="212110" y="106011"/>
                  <a:pt x="212110" y="106011"/>
                </a:cubicBezTo>
                <a:cubicBezTo>
                  <a:pt x="210146" y="109937"/>
                  <a:pt x="210146" y="109937"/>
                  <a:pt x="210146" y="109937"/>
                </a:cubicBezTo>
                <a:cubicBezTo>
                  <a:pt x="208182" y="113863"/>
                  <a:pt x="208182" y="113863"/>
                  <a:pt x="208182" y="113863"/>
                </a:cubicBezTo>
                <a:cubicBezTo>
                  <a:pt x="204254" y="113863"/>
                  <a:pt x="204254" y="113863"/>
                  <a:pt x="204254" y="113863"/>
                </a:cubicBezTo>
                <a:cubicBezTo>
                  <a:pt x="202290" y="109937"/>
                  <a:pt x="202290" y="109937"/>
                  <a:pt x="202290" y="109937"/>
                </a:cubicBezTo>
                <a:cubicBezTo>
                  <a:pt x="202290" y="106011"/>
                  <a:pt x="202290" y="106011"/>
                  <a:pt x="202290" y="106011"/>
                </a:cubicBezTo>
                <a:cubicBezTo>
                  <a:pt x="204254" y="104047"/>
                  <a:pt x="204254" y="104047"/>
                  <a:pt x="204254" y="104047"/>
                </a:cubicBezTo>
                <a:cubicBezTo>
                  <a:pt x="204254" y="100121"/>
                  <a:pt x="204254" y="100121"/>
                  <a:pt x="204254" y="100121"/>
                </a:cubicBezTo>
                <a:cubicBezTo>
                  <a:pt x="202290" y="102084"/>
                  <a:pt x="202290" y="102084"/>
                  <a:pt x="202290" y="102084"/>
                </a:cubicBezTo>
                <a:cubicBezTo>
                  <a:pt x="200326" y="102084"/>
                  <a:pt x="200326" y="102084"/>
                  <a:pt x="200326" y="102084"/>
                </a:cubicBezTo>
                <a:cubicBezTo>
                  <a:pt x="200326" y="95213"/>
                  <a:pt x="200326" y="95213"/>
                  <a:pt x="200326" y="95213"/>
                </a:cubicBezTo>
                <a:cubicBezTo>
                  <a:pt x="200326" y="93250"/>
                  <a:pt x="200326" y="93250"/>
                  <a:pt x="200326" y="93250"/>
                </a:cubicBezTo>
                <a:cubicBezTo>
                  <a:pt x="200326" y="89324"/>
                  <a:pt x="200326" y="89324"/>
                  <a:pt x="200326" y="89324"/>
                </a:cubicBezTo>
                <a:cubicBezTo>
                  <a:pt x="207200" y="89324"/>
                  <a:pt x="207200" y="89324"/>
                  <a:pt x="207200" y="89324"/>
                </a:cubicBezTo>
                <a:cubicBezTo>
                  <a:pt x="209164" y="91287"/>
                  <a:pt x="209164" y="91287"/>
                  <a:pt x="209164" y="91287"/>
                </a:cubicBezTo>
                <a:cubicBezTo>
                  <a:pt x="213092" y="93250"/>
                  <a:pt x="213092" y="93250"/>
                  <a:pt x="213092" y="93250"/>
                </a:cubicBezTo>
                <a:cubicBezTo>
                  <a:pt x="219966" y="93250"/>
                  <a:pt x="219966" y="93250"/>
                  <a:pt x="219966" y="93250"/>
                </a:cubicBezTo>
                <a:cubicBezTo>
                  <a:pt x="218002" y="91287"/>
                  <a:pt x="218002" y="91287"/>
                  <a:pt x="218002" y="91287"/>
                </a:cubicBezTo>
                <a:cubicBezTo>
                  <a:pt x="216038" y="91287"/>
                  <a:pt x="216038" y="91287"/>
                  <a:pt x="216038" y="91287"/>
                </a:cubicBezTo>
                <a:cubicBezTo>
                  <a:pt x="214074" y="89324"/>
                  <a:pt x="214074" y="89324"/>
                  <a:pt x="214074" y="89324"/>
                </a:cubicBezTo>
                <a:cubicBezTo>
                  <a:pt x="214074" y="85397"/>
                  <a:pt x="214074" y="85397"/>
                  <a:pt x="214074" y="85397"/>
                </a:cubicBezTo>
                <a:cubicBezTo>
                  <a:pt x="218002" y="85397"/>
                  <a:pt x="218002" y="85397"/>
                  <a:pt x="218002" y="85397"/>
                </a:cubicBezTo>
                <a:cubicBezTo>
                  <a:pt x="221929" y="81471"/>
                  <a:pt x="221929" y="81471"/>
                  <a:pt x="221929" y="81471"/>
                </a:cubicBezTo>
                <a:cubicBezTo>
                  <a:pt x="223893" y="81471"/>
                  <a:pt x="223893" y="81471"/>
                  <a:pt x="223893" y="81471"/>
                </a:cubicBezTo>
                <a:cubicBezTo>
                  <a:pt x="223893" y="79508"/>
                  <a:pt x="223893" y="79508"/>
                  <a:pt x="223893" y="79508"/>
                </a:cubicBezTo>
                <a:cubicBezTo>
                  <a:pt x="225858" y="79508"/>
                  <a:pt x="225858" y="79508"/>
                  <a:pt x="225858" y="79508"/>
                </a:cubicBezTo>
                <a:cubicBezTo>
                  <a:pt x="225858" y="77545"/>
                  <a:pt x="225858" y="77545"/>
                  <a:pt x="225858" y="77545"/>
                </a:cubicBezTo>
                <a:cubicBezTo>
                  <a:pt x="223893" y="77545"/>
                  <a:pt x="223893" y="77545"/>
                  <a:pt x="223893" y="77545"/>
                </a:cubicBezTo>
                <a:cubicBezTo>
                  <a:pt x="219966" y="75582"/>
                  <a:pt x="219966" y="75582"/>
                  <a:pt x="219966" y="75582"/>
                </a:cubicBezTo>
                <a:cubicBezTo>
                  <a:pt x="216038" y="75582"/>
                  <a:pt x="216038" y="75582"/>
                  <a:pt x="216038" y="75582"/>
                </a:cubicBezTo>
                <a:cubicBezTo>
                  <a:pt x="222912" y="71655"/>
                  <a:pt x="222912" y="71655"/>
                  <a:pt x="222912" y="71655"/>
                </a:cubicBezTo>
                <a:cubicBezTo>
                  <a:pt x="226839" y="71655"/>
                  <a:pt x="226839" y="71655"/>
                  <a:pt x="226839" y="71655"/>
                </a:cubicBezTo>
                <a:cubicBezTo>
                  <a:pt x="226839" y="69692"/>
                  <a:pt x="226839" y="69692"/>
                  <a:pt x="226839" y="69692"/>
                </a:cubicBezTo>
                <a:cubicBezTo>
                  <a:pt x="228803" y="67729"/>
                  <a:pt x="228803" y="67729"/>
                  <a:pt x="228803" y="67729"/>
                </a:cubicBezTo>
                <a:cubicBezTo>
                  <a:pt x="232732" y="67729"/>
                  <a:pt x="232732" y="67729"/>
                  <a:pt x="232732" y="67729"/>
                </a:cubicBezTo>
                <a:cubicBezTo>
                  <a:pt x="234696" y="69692"/>
                  <a:pt x="234696" y="69692"/>
                  <a:pt x="234696" y="69692"/>
                </a:cubicBezTo>
                <a:cubicBezTo>
                  <a:pt x="234696" y="71655"/>
                  <a:pt x="234696" y="71655"/>
                  <a:pt x="234696" y="71655"/>
                </a:cubicBezTo>
                <a:cubicBezTo>
                  <a:pt x="236659" y="67729"/>
                  <a:pt x="236659" y="67729"/>
                  <a:pt x="236659" y="67729"/>
                </a:cubicBezTo>
                <a:cubicBezTo>
                  <a:pt x="236659" y="65766"/>
                  <a:pt x="236659" y="65766"/>
                  <a:pt x="236659" y="65766"/>
                </a:cubicBezTo>
                <a:cubicBezTo>
                  <a:pt x="234696" y="65766"/>
                  <a:pt x="234696" y="65766"/>
                  <a:pt x="234696" y="65766"/>
                </a:cubicBezTo>
                <a:cubicBezTo>
                  <a:pt x="232732" y="63803"/>
                  <a:pt x="232732" y="63803"/>
                  <a:pt x="232732" y="63803"/>
                </a:cubicBezTo>
                <a:cubicBezTo>
                  <a:pt x="232732" y="61840"/>
                  <a:pt x="232732" y="61840"/>
                  <a:pt x="232732" y="61840"/>
                </a:cubicBezTo>
                <a:cubicBezTo>
                  <a:pt x="234696" y="59876"/>
                  <a:pt x="234696" y="59876"/>
                  <a:pt x="234696" y="59876"/>
                </a:cubicBezTo>
                <a:cubicBezTo>
                  <a:pt x="236659" y="57913"/>
                  <a:pt x="236659" y="57913"/>
                  <a:pt x="236659" y="57913"/>
                </a:cubicBezTo>
                <a:cubicBezTo>
                  <a:pt x="238623" y="55950"/>
                  <a:pt x="238623" y="55950"/>
                  <a:pt x="238623" y="55950"/>
                </a:cubicBezTo>
                <a:cubicBezTo>
                  <a:pt x="242552" y="53987"/>
                  <a:pt x="242552" y="53987"/>
                  <a:pt x="242552" y="53987"/>
                </a:cubicBezTo>
                <a:cubicBezTo>
                  <a:pt x="244516" y="57913"/>
                  <a:pt x="244516" y="57913"/>
                  <a:pt x="244516" y="57913"/>
                </a:cubicBezTo>
                <a:cubicBezTo>
                  <a:pt x="244516" y="59876"/>
                  <a:pt x="244516" y="59876"/>
                  <a:pt x="244516" y="59876"/>
                </a:cubicBezTo>
                <a:cubicBezTo>
                  <a:pt x="244516" y="61840"/>
                  <a:pt x="244516" y="61840"/>
                  <a:pt x="244516" y="61840"/>
                </a:cubicBezTo>
                <a:cubicBezTo>
                  <a:pt x="244516" y="65766"/>
                  <a:pt x="244516" y="65766"/>
                  <a:pt x="244516" y="65766"/>
                </a:cubicBezTo>
                <a:cubicBezTo>
                  <a:pt x="248443" y="65766"/>
                  <a:pt x="248443" y="65766"/>
                  <a:pt x="248443" y="65766"/>
                </a:cubicBezTo>
                <a:cubicBezTo>
                  <a:pt x="248443" y="63803"/>
                  <a:pt x="248443" y="63803"/>
                  <a:pt x="248443" y="63803"/>
                </a:cubicBezTo>
                <a:cubicBezTo>
                  <a:pt x="252371" y="59876"/>
                  <a:pt x="252371" y="59876"/>
                  <a:pt x="252371" y="59876"/>
                </a:cubicBezTo>
                <a:cubicBezTo>
                  <a:pt x="252371" y="55950"/>
                  <a:pt x="252371" y="55950"/>
                  <a:pt x="252371" y="55950"/>
                </a:cubicBezTo>
                <a:cubicBezTo>
                  <a:pt x="250407" y="52024"/>
                  <a:pt x="250407" y="52024"/>
                  <a:pt x="250407" y="52024"/>
                </a:cubicBezTo>
                <a:cubicBezTo>
                  <a:pt x="250407" y="50061"/>
                  <a:pt x="250407" y="50061"/>
                  <a:pt x="250407" y="50061"/>
                </a:cubicBezTo>
                <a:cubicBezTo>
                  <a:pt x="250407" y="46134"/>
                  <a:pt x="250407" y="46134"/>
                  <a:pt x="250407" y="46134"/>
                </a:cubicBezTo>
                <a:cubicBezTo>
                  <a:pt x="252371" y="42208"/>
                  <a:pt x="252371" y="42208"/>
                  <a:pt x="252371" y="42208"/>
                </a:cubicBezTo>
                <a:cubicBezTo>
                  <a:pt x="254336" y="42208"/>
                  <a:pt x="254336" y="42208"/>
                  <a:pt x="254336" y="42208"/>
                </a:cubicBezTo>
                <a:cubicBezTo>
                  <a:pt x="252371" y="40245"/>
                  <a:pt x="252371" y="40245"/>
                  <a:pt x="252371" y="40245"/>
                </a:cubicBezTo>
                <a:cubicBezTo>
                  <a:pt x="259245" y="36318"/>
                  <a:pt x="259245" y="36318"/>
                  <a:pt x="259245" y="36318"/>
                </a:cubicBezTo>
                <a:cubicBezTo>
                  <a:pt x="261209" y="38282"/>
                  <a:pt x="261209" y="38282"/>
                  <a:pt x="261209" y="38282"/>
                </a:cubicBezTo>
                <a:cubicBezTo>
                  <a:pt x="261209" y="36318"/>
                  <a:pt x="261209" y="36318"/>
                  <a:pt x="261209" y="36318"/>
                </a:cubicBezTo>
                <a:cubicBezTo>
                  <a:pt x="263173" y="34355"/>
                  <a:pt x="263173" y="34355"/>
                  <a:pt x="263173" y="34355"/>
                </a:cubicBezTo>
                <a:cubicBezTo>
                  <a:pt x="263173" y="32392"/>
                  <a:pt x="263173" y="32392"/>
                  <a:pt x="263173" y="32392"/>
                </a:cubicBezTo>
                <a:cubicBezTo>
                  <a:pt x="265137" y="32392"/>
                  <a:pt x="265137" y="32392"/>
                  <a:pt x="265137" y="32392"/>
                </a:cubicBezTo>
                <a:cubicBezTo>
                  <a:pt x="269065" y="30429"/>
                  <a:pt x="269065" y="30429"/>
                  <a:pt x="269065" y="30429"/>
                </a:cubicBezTo>
                <a:cubicBezTo>
                  <a:pt x="269065" y="39263"/>
                  <a:pt x="269065" y="39263"/>
                  <a:pt x="269065" y="39263"/>
                </a:cubicBezTo>
                <a:cubicBezTo>
                  <a:pt x="269065" y="41226"/>
                  <a:pt x="269065" y="41226"/>
                  <a:pt x="269065" y="41226"/>
                </a:cubicBezTo>
                <a:cubicBezTo>
                  <a:pt x="269065" y="43189"/>
                  <a:pt x="269065" y="43189"/>
                  <a:pt x="269065" y="43189"/>
                </a:cubicBezTo>
                <a:cubicBezTo>
                  <a:pt x="271029" y="41226"/>
                  <a:pt x="271029" y="41226"/>
                  <a:pt x="271029" y="41226"/>
                </a:cubicBezTo>
                <a:cubicBezTo>
                  <a:pt x="272993" y="41226"/>
                  <a:pt x="272993" y="41226"/>
                  <a:pt x="272993" y="41226"/>
                </a:cubicBezTo>
                <a:cubicBezTo>
                  <a:pt x="272993" y="39263"/>
                  <a:pt x="272993" y="39263"/>
                  <a:pt x="272993" y="39263"/>
                </a:cubicBezTo>
                <a:cubicBezTo>
                  <a:pt x="274957" y="37300"/>
                  <a:pt x="274957" y="37300"/>
                  <a:pt x="274957" y="37300"/>
                </a:cubicBezTo>
                <a:cubicBezTo>
                  <a:pt x="276921" y="30429"/>
                  <a:pt x="276921" y="30429"/>
                  <a:pt x="276921" y="30429"/>
                </a:cubicBezTo>
                <a:cubicBezTo>
                  <a:pt x="283795" y="26503"/>
                  <a:pt x="283795" y="26503"/>
                  <a:pt x="283795" y="26503"/>
                </a:cubicBezTo>
                <a:cubicBezTo>
                  <a:pt x="283795" y="33374"/>
                  <a:pt x="283795" y="33374"/>
                  <a:pt x="283795" y="33374"/>
                </a:cubicBezTo>
                <a:cubicBezTo>
                  <a:pt x="283795" y="35337"/>
                  <a:pt x="283795" y="35337"/>
                  <a:pt x="283795" y="35337"/>
                </a:cubicBezTo>
                <a:cubicBezTo>
                  <a:pt x="283795" y="37300"/>
                  <a:pt x="283795" y="37300"/>
                  <a:pt x="283795" y="37300"/>
                </a:cubicBezTo>
                <a:cubicBezTo>
                  <a:pt x="281831" y="39263"/>
                  <a:pt x="281831" y="39263"/>
                  <a:pt x="281831" y="39263"/>
                </a:cubicBezTo>
                <a:cubicBezTo>
                  <a:pt x="281831" y="41226"/>
                  <a:pt x="281831" y="41226"/>
                  <a:pt x="281831" y="41226"/>
                </a:cubicBezTo>
                <a:cubicBezTo>
                  <a:pt x="283795" y="41226"/>
                  <a:pt x="283795" y="41226"/>
                  <a:pt x="283795" y="41226"/>
                </a:cubicBezTo>
                <a:cubicBezTo>
                  <a:pt x="283795" y="45153"/>
                  <a:pt x="283795" y="45153"/>
                  <a:pt x="283795" y="45153"/>
                </a:cubicBezTo>
                <a:cubicBezTo>
                  <a:pt x="281831" y="47116"/>
                  <a:pt x="281831" y="47116"/>
                  <a:pt x="281831" y="47116"/>
                </a:cubicBezTo>
                <a:cubicBezTo>
                  <a:pt x="283795" y="49079"/>
                  <a:pt x="283795" y="49079"/>
                  <a:pt x="283795" y="49079"/>
                </a:cubicBezTo>
                <a:cubicBezTo>
                  <a:pt x="287723" y="51042"/>
                  <a:pt x="287723" y="51042"/>
                  <a:pt x="287723" y="51042"/>
                </a:cubicBezTo>
                <a:cubicBezTo>
                  <a:pt x="287723" y="54968"/>
                  <a:pt x="287723" y="54968"/>
                  <a:pt x="287723" y="54968"/>
                </a:cubicBezTo>
                <a:cubicBezTo>
                  <a:pt x="285759" y="54968"/>
                  <a:pt x="285759" y="54968"/>
                  <a:pt x="285759" y="54968"/>
                </a:cubicBezTo>
                <a:cubicBezTo>
                  <a:pt x="285759" y="56932"/>
                  <a:pt x="285759" y="56932"/>
                  <a:pt x="285759" y="56932"/>
                </a:cubicBezTo>
                <a:cubicBezTo>
                  <a:pt x="276921" y="53005"/>
                  <a:pt x="276921" y="53005"/>
                  <a:pt x="276921" y="53005"/>
                </a:cubicBezTo>
                <a:cubicBezTo>
                  <a:pt x="272993" y="53005"/>
                  <a:pt x="272993" y="53005"/>
                  <a:pt x="272993" y="53005"/>
                </a:cubicBezTo>
                <a:cubicBezTo>
                  <a:pt x="271029" y="56932"/>
                  <a:pt x="271029" y="56932"/>
                  <a:pt x="271029" y="56932"/>
                </a:cubicBezTo>
                <a:cubicBezTo>
                  <a:pt x="269065" y="60858"/>
                  <a:pt x="269065" y="60858"/>
                  <a:pt x="269065" y="60858"/>
                </a:cubicBezTo>
                <a:cubicBezTo>
                  <a:pt x="269065" y="62821"/>
                  <a:pt x="269065" y="62821"/>
                  <a:pt x="269065" y="62821"/>
                </a:cubicBezTo>
                <a:cubicBezTo>
                  <a:pt x="277903" y="58895"/>
                  <a:pt x="277903" y="58895"/>
                  <a:pt x="277903" y="58895"/>
                </a:cubicBezTo>
                <a:cubicBezTo>
                  <a:pt x="279867" y="58895"/>
                  <a:pt x="279867" y="58895"/>
                  <a:pt x="279867" y="58895"/>
                </a:cubicBezTo>
                <a:cubicBezTo>
                  <a:pt x="279867" y="60858"/>
                  <a:pt x="279867" y="60858"/>
                  <a:pt x="279867" y="60858"/>
                </a:cubicBezTo>
                <a:cubicBezTo>
                  <a:pt x="281831" y="60858"/>
                  <a:pt x="281831" y="60858"/>
                  <a:pt x="281831" y="60858"/>
                </a:cubicBezTo>
                <a:cubicBezTo>
                  <a:pt x="285759" y="60858"/>
                  <a:pt x="285759" y="60858"/>
                  <a:pt x="285759" y="60858"/>
                </a:cubicBezTo>
                <a:cubicBezTo>
                  <a:pt x="287723" y="60858"/>
                  <a:pt x="287723" y="60858"/>
                  <a:pt x="287723" y="60858"/>
                </a:cubicBezTo>
                <a:cubicBezTo>
                  <a:pt x="287723" y="62821"/>
                  <a:pt x="287723" y="62821"/>
                  <a:pt x="287723" y="62821"/>
                </a:cubicBezTo>
                <a:cubicBezTo>
                  <a:pt x="289687" y="64784"/>
                  <a:pt x="289687" y="64784"/>
                  <a:pt x="289687" y="64784"/>
                </a:cubicBezTo>
                <a:cubicBezTo>
                  <a:pt x="289687" y="66748"/>
                  <a:pt x="289687" y="66748"/>
                  <a:pt x="289687" y="66748"/>
                </a:cubicBezTo>
                <a:cubicBezTo>
                  <a:pt x="282813" y="68711"/>
                  <a:pt x="282813" y="68711"/>
                  <a:pt x="282813" y="68711"/>
                </a:cubicBezTo>
                <a:cubicBezTo>
                  <a:pt x="280849" y="68711"/>
                  <a:pt x="280849" y="68711"/>
                  <a:pt x="280849" y="68711"/>
                </a:cubicBezTo>
                <a:cubicBezTo>
                  <a:pt x="280849" y="70674"/>
                  <a:pt x="280849" y="70674"/>
                  <a:pt x="280849" y="70674"/>
                </a:cubicBezTo>
                <a:cubicBezTo>
                  <a:pt x="276921" y="70674"/>
                  <a:pt x="276921" y="70674"/>
                  <a:pt x="276921" y="70674"/>
                </a:cubicBezTo>
                <a:cubicBezTo>
                  <a:pt x="274957" y="68711"/>
                  <a:pt x="274957" y="68711"/>
                  <a:pt x="274957" y="68711"/>
                </a:cubicBezTo>
                <a:cubicBezTo>
                  <a:pt x="272993" y="68711"/>
                  <a:pt x="272993" y="68711"/>
                  <a:pt x="272993" y="68711"/>
                </a:cubicBezTo>
                <a:cubicBezTo>
                  <a:pt x="269065" y="68711"/>
                  <a:pt x="269065" y="68711"/>
                  <a:pt x="269065" y="68711"/>
                </a:cubicBezTo>
                <a:cubicBezTo>
                  <a:pt x="267101" y="70674"/>
                  <a:pt x="267101" y="70674"/>
                  <a:pt x="267101" y="70674"/>
                </a:cubicBezTo>
                <a:cubicBezTo>
                  <a:pt x="256299" y="70674"/>
                  <a:pt x="256299" y="70674"/>
                  <a:pt x="256299" y="70674"/>
                </a:cubicBezTo>
                <a:cubicBezTo>
                  <a:pt x="258263" y="74600"/>
                  <a:pt x="258263" y="74600"/>
                  <a:pt x="258263" y="74600"/>
                </a:cubicBezTo>
                <a:cubicBezTo>
                  <a:pt x="258263" y="76563"/>
                  <a:pt x="258263" y="76563"/>
                  <a:pt x="258263" y="76563"/>
                </a:cubicBezTo>
                <a:cubicBezTo>
                  <a:pt x="254336" y="80490"/>
                  <a:pt x="254336" y="80490"/>
                  <a:pt x="254336" y="80490"/>
                </a:cubicBezTo>
                <a:cubicBezTo>
                  <a:pt x="256299" y="82453"/>
                  <a:pt x="256299" y="82453"/>
                  <a:pt x="256299" y="82453"/>
                </a:cubicBezTo>
                <a:cubicBezTo>
                  <a:pt x="256299" y="89324"/>
                  <a:pt x="256299" y="89324"/>
                  <a:pt x="256299" y="89324"/>
                </a:cubicBezTo>
                <a:cubicBezTo>
                  <a:pt x="254336" y="89324"/>
                  <a:pt x="254336" y="89324"/>
                  <a:pt x="254336" y="89324"/>
                </a:cubicBezTo>
                <a:cubicBezTo>
                  <a:pt x="254336" y="93250"/>
                  <a:pt x="254336" y="93250"/>
                  <a:pt x="254336" y="93250"/>
                </a:cubicBezTo>
                <a:cubicBezTo>
                  <a:pt x="254336" y="97176"/>
                  <a:pt x="254336" y="97176"/>
                  <a:pt x="254336" y="97176"/>
                </a:cubicBezTo>
                <a:cubicBezTo>
                  <a:pt x="258263" y="97176"/>
                  <a:pt x="258263" y="97176"/>
                  <a:pt x="258263" y="97176"/>
                </a:cubicBezTo>
                <a:cubicBezTo>
                  <a:pt x="260227" y="97176"/>
                  <a:pt x="260227" y="97176"/>
                  <a:pt x="260227" y="97176"/>
                </a:cubicBezTo>
                <a:cubicBezTo>
                  <a:pt x="264155" y="97176"/>
                  <a:pt x="264155" y="97176"/>
                  <a:pt x="264155" y="97176"/>
                </a:cubicBezTo>
                <a:cubicBezTo>
                  <a:pt x="262191" y="101103"/>
                  <a:pt x="262191" y="101103"/>
                  <a:pt x="262191" y="101103"/>
                </a:cubicBezTo>
                <a:cubicBezTo>
                  <a:pt x="262191" y="103066"/>
                  <a:pt x="262191" y="103066"/>
                  <a:pt x="262191" y="103066"/>
                </a:cubicBezTo>
                <a:cubicBezTo>
                  <a:pt x="264155" y="103066"/>
                  <a:pt x="264155" y="103066"/>
                  <a:pt x="264155" y="103066"/>
                </a:cubicBezTo>
                <a:cubicBezTo>
                  <a:pt x="266119" y="105029"/>
                  <a:pt x="266119" y="105029"/>
                  <a:pt x="266119" y="105029"/>
                </a:cubicBezTo>
                <a:cubicBezTo>
                  <a:pt x="266119" y="106992"/>
                  <a:pt x="266119" y="106992"/>
                  <a:pt x="266119" y="106992"/>
                </a:cubicBezTo>
                <a:cubicBezTo>
                  <a:pt x="268083" y="106992"/>
                  <a:pt x="268083" y="106992"/>
                  <a:pt x="268083" y="106992"/>
                </a:cubicBezTo>
                <a:cubicBezTo>
                  <a:pt x="272011" y="110919"/>
                  <a:pt x="272011" y="110919"/>
                  <a:pt x="272011" y="110919"/>
                </a:cubicBezTo>
                <a:cubicBezTo>
                  <a:pt x="272011" y="112882"/>
                  <a:pt x="272011" y="112882"/>
                  <a:pt x="272011" y="112882"/>
                </a:cubicBezTo>
                <a:cubicBezTo>
                  <a:pt x="270047" y="114845"/>
                  <a:pt x="270047" y="114845"/>
                  <a:pt x="270047" y="114845"/>
                </a:cubicBezTo>
                <a:cubicBezTo>
                  <a:pt x="268083" y="114845"/>
                  <a:pt x="268083" y="114845"/>
                  <a:pt x="268083" y="114845"/>
                </a:cubicBezTo>
                <a:cubicBezTo>
                  <a:pt x="266119" y="114845"/>
                  <a:pt x="266119" y="114845"/>
                  <a:pt x="266119" y="114845"/>
                </a:cubicBezTo>
                <a:cubicBezTo>
                  <a:pt x="266119" y="118771"/>
                  <a:pt x="266119" y="118771"/>
                  <a:pt x="266119" y="118771"/>
                </a:cubicBezTo>
                <a:cubicBezTo>
                  <a:pt x="264155" y="120734"/>
                  <a:pt x="264155" y="120734"/>
                  <a:pt x="264155" y="120734"/>
                </a:cubicBezTo>
                <a:cubicBezTo>
                  <a:pt x="266119" y="120734"/>
                  <a:pt x="266119" y="120734"/>
                  <a:pt x="266119" y="120734"/>
                </a:cubicBezTo>
                <a:cubicBezTo>
                  <a:pt x="266119" y="122698"/>
                  <a:pt x="266119" y="122698"/>
                  <a:pt x="266119" y="122698"/>
                </a:cubicBezTo>
                <a:cubicBezTo>
                  <a:pt x="266119" y="124661"/>
                  <a:pt x="266119" y="124661"/>
                  <a:pt x="266119" y="124661"/>
                </a:cubicBezTo>
                <a:cubicBezTo>
                  <a:pt x="264155" y="126624"/>
                  <a:pt x="264155" y="126624"/>
                  <a:pt x="264155" y="126624"/>
                </a:cubicBezTo>
                <a:cubicBezTo>
                  <a:pt x="268083" y="128587"/>
                  <a:pt x="268083" y="128587"/>
                  <a:pt x="268083" y="128587"/>
                </a:cubicBezTo>
                <a:cubicBezTo>
                  <a:pt x="268083" y="130550"/>
                  <a:pt x="268083" y="130550"/>
                  <a:pt x="268083" y="130550"/>
                </a:cubicBezTo>
                <a:cubicBezTo>
                  <a:pt x="268083" y="128587"/>
                  <a:pt x="268083" y="128587"/>
                  <a:pt x="268083" y="128587"/>
                </a:cubicBezTo>
                <a:cubicBezTo>
                  <a:pt x="272011" y="128587"/>
                  <a:pt x="272011" y="128587"/>
                  <a:pt x="272011" y="128587"/>
                </a:cubicBezTo>
                <a:cubicBezTo>
                  <a:pt x="273975" y="132513"/>
                  <a:pt x="273975" y="132513"/>
                  <a:pt x="273975" y="132513"/>
                </a:cubicBezTo>
                <a:cubicBezTo>
                  <a:pt x="273975" y="134476"/>
                  <a:pt x="273975" y="134476"/>
                  <a:pt x="273975" y="134476"/>
                </a:cubicBezTo>
                <a:cubicBezTo>
                  <a:pt x="275939" y="134476"/>
                  <a:pt x="275939" y="134476"/>
                  <a:pt x="275939" y="134476"/>
                </a:cubicBezTo>
                <a:cubicBezTo>
                  <a:pt x="275939" y="136440"/>
                  <a:pt x="275939" y="136440"/>
                  <a:pt x="275939" y="136440"/>
                </a:cubicBezTo>
                <a:cubicBezTo>
                  <a:pt x="277903" y="136440"/>
                  <a:pt x="277903" y="136440"/>
                  <a:pt x="277903" y="136440"/>
                </a:cubicBezTo>
                <a:cubicBezTo>
                  <a:pt x="277903" y="140366"/>
                  <a:pt x="277903" y="140366"/>
                  <a:pt x="277903" y="140366"/>
                </a:cubicBezTo>
                <a:cubicBezTo>
                  <a:pt x="275939" y="142329"/>
                  <a:pt x="275939" y="142329"/>
                  <a:pt x="275939" y="142329"/>
                </a:cubicBezTo>
                <a:cubicBezTo>
                  <a:pt x="273975" y="144292"/>
                  <a:pt x="273975" y="144292"/>
                  <a:pt x="273975" y="144292"/>
                </a:cubicBezTo>
                <a:cubicBezTo>
                  <a:pt x="270047" y="144292"/>
                  <a:pt x="270047" y="144292"/>
                  <a:pt x="270047" y="144292"/>
                </a:cubicBezTo>
                <a:cubicBezTo>
                  <a:pt x="270047" y="146255"/>
                  <a:pt x="270047" y="146255"/>
                  <a:pt x="270047" y="146255"/>
                </a:cubicBezTo>
                <a:cubicBezTo>
                  <a:pt x="270047" y="148219"/>
                  <a:pt x="270047" y="148219"/>
                  <a:pt x="270047" y="148219"/>
                </a:cubicBezTo>
                <a:cubicBezTo>
                  <a:pt x="268083" y="148219"/>
                  <a:pt x="268083" y="148219"/>
                  <a:pt x="268083" y="148219"/>
                </a:cubicBezTo>
                <a:cubicBezTo>
                  <a:pt x="270047" y="148219"/>
                  <a:pt x="270047" y="148219"/>
                  <a:pt x="270047" y="148219"/>
                </a:cubicBezTo>
                <a:cubicBezTo>
                  <a:pt x="272011" y="146255"/>
                  <a:pt x="272011" y="146255"/>
                  <a:pt x="272011" y="146255"/>
                </a:cubicBezTo>
                <a:cubicBezTo>
                  <a:pt x="275939" y="150182"/>
                  <a:pt x="275939" y="150182"/>
                  <a:pt x="275939" y="150182"/>
                </a:cubicBezTo>
                <a:cubicBezTo>
                  <a:pt x="277903" y="152145"/>
                  <a:pt x="277903" y="152145"/>
                  <a:pt x="277903" y="152145"/>
                </a:cubicBezTo>
                <a:cubicBezTo>
                  <a:pt x="277903" y="154108"/>
                  <a:pt x="277903" y="154108"/>
                  <a:pt x="277903" y="154108"/>
                </a:cubicBezTo>
                <a:cubicBezTo>
                  <a:pt x="275939" y="154108"/>
                  <a:pt x="275939" y="154108"/>
                  <a:pt x="275939" y="154108"/>
                </a:cubicBezTo>
                <a:cubicBezTo>
                  <a:pt x="277903" y="154108"/>
                  <a:pt x="277903" y="154108"/>
                  <a:pt x="277903" y="154108"/>
                </a:cubicBezTo>
                <a:cubicBezTo>
                  <a:pt x="279867" y="156071"/>
                  <a:pt x="279867" y="156071"/>
                  <a:pt x="279867" y="156071"/>
                </a:cubicBezTo>
                <a:cubicBezTo>
                  <a:pt x="281831" y="162942"/>
                  <a:pt x="281831" y="162942"/>
                  <a:pt x="281831" y="162942"/>
                </a:cubicBezTo>
                <a:cubicBezTo>
                  <a:pt x="281831" y="164906"/>
                  <a:pt x="281831" y="164906"/>
                  <a:pt x="281831" y="164906"/>
                </a:cubicBezTo>
                <a:cubicBezTo>
                  <a:pt x="279867" y="164906"/>
                  <a:pt x="279867" y="164906"/>
                  <a:pt x="279867" y="164906"/>
                </a:cubicBezTo>
                <a:cubicBezTo>
                  <a:pt x="281831" y="164906"/>
                  <a:pt x="281831" y="164906"/>
                  <a:pt x="281831" y="164906"/>
                </a:cubicBezTo>
                <a:cubicBezTo>
                  <a:pt x="281831" y="173740"/>
                  <a:pt x="281831" y="173740"/>
                  <a:pt x="281831" y="173740"/>
                </a:cubicBezTo>
                <a:cubicBezTo>
                  <a:pt x="281831" y="175703"/>
                  <a:pt x="281831" y="175703"/>
                  <a:pt x="281831" y="175703"/>
                </a:cubicBezTo>
                <a:cubicBezTo>
                  <a:pt x="281831" y="177666"/>
                  <a:pt x="281831" y="177666"/>
                  <a:pt x="281831" y="177666"/>
                </a:cubicBezTo>
                <a:cubicBezTo>
                  <a:pt x="283795" y="177666"/>
                  <a:pt x="283795" y="177666"/>
                  <a:pt x="283795" y="177666"/>
                </a:cubicBezTo>
                <a:cubicBezTo>
                  <a:pt x="290669" y="170795"/>
                  <a:pt x="290669" y="170795"/>
                  <a:pt x="290669" y="170795"/>
                </a:cubicBezTo>
                <a:cubicBezTo>
                  <a:pt x="290669" y="177666"/>
                  <a:pt x="290669" y="177666"/>
                  <a:pt x="290669" y="177666"/>
                </a:cubicBezTo>
                <a:cubicBezTo>
                  <a:pt x="292633" y="177666"/>
                  <a:pt x="292633" y="177666"/>
                  <a:pt x="292633" y="177666"/>
                </a:cubicBezTo>
                <a:cubicBezTo>
                  <a:pt x="292633" y="184537"/>
                  <a:pt x="292633" y="184537"/>
                  <a:pt x="292633" y="184537"/>
                </a:cubicBezTo>
                <a:cubicBezTo>
                  <a:pt x="292633" y="186500"/>
                  <a:pt x="292633" y="186500"/>
                  <a:pt x="292633" y="186500"/>
                </a:cubicBezTo>
                <a:cubicBezTo>
                  <a:pt x="290669" y="188463"/>
                  <a:pt x="290669" y="188463"/>
                  <a:pt x="290669" y="188463"/>
                </a:cubicBezTo>
                <a:cubicBezTo>
                  <a:pt x="286741" y="188463"/>
                  <a:pt x="286741" y="188463"/>
                  <a:pt x="286741" y="188463"/>
                </a:cubicBezTo>
                <a:cubicBezTo>
                  <a:pt x="284777" y="188463"/>
                  <a:pt x="284777" y="188463"/>
                  <a:pt x="284777" y="188463"/>
                </a:cubicBezTo>
                <a:cubicBezTo>
                  <a:pt x="284777" y="186500"/>
                  <a:pt x="284777" y="186500"/>
                  <a:pt x="284777" y="186500"/>
                </a:cubicBezTo>
                <a:cubicBezTo>
                  <a:pt x="282813" y="188463"/>
                  <a:pt x="282813" y="188463"/>
                  <a:pt x="282813" y="188463"/>
                </a:cubicBezTo>
                <a:cubicBezTo>
                  <a:pt x="280849" y="188463"/>
                  <a:pt x="280849" y="188463"/>
                  <a:pt x="280849" y="188463"/>
                </a:cubicBezTo>
                <a:cubicBezTo>
                  <a:pt x="282813" y="190427"/>
                  <a:pt x="282813" y="190427"/>
                  <a:pt x="282813" y="190427"/>
                </a:cubicBezTo>
                <a:cubicBezTo>
                  <a:pt x="282813" y="194353"/>
                  <a:pt x="282813" y="194353"/>
                  <a:pt x="282813" y="194353"/>
                </a:cubicBezTo>
                <a:cubicBezTo>
                  <a:pt x="280849" y="196316"/>
                  <a:pt x="280849" y="196316"/>
                  <a:pt x="280849" y="196316"/>
                </a:cubicBezTo>
                <a:cubicBezTo>
                  <a:pt x="278885" y="200242"/>
                  <a:pt x="278885" y="200242"/>
                  <a:pt x="278885" y="200242"/>
                </a:cubicBezTo>
                <a:cubicBezTo>
                  <a:pt x="278885" y="202205"/>
                  <a:pt x="278885" y="202205"/>
                  <a:pt x="278885" y="202205"/>
                </a:cubicBezTo>
                <a:cubicBezTo>
                  <a:pt x="274957" y="200242"/>
                  <a:pt x="274957" y="200242"/>
                  <a:pt x="274957" y="200242"/>
                </a:cubicBezTo>
                <a:cubicBezTo>
                  <a:pt x="272993" y="200242"/>
                  <a:pt x="272993" y="200242"/>
                  <a:pt x="272993" y="200242"/>
                </a:cubicBezTo>
                <a:cubicBezTo>
                  <a:pt x="272993" y="198279"/>
                  <a:pt x="272993" y="198279"/>
                  <a:pt x="272993" y="198279"/>
                </a:cubicBezTo>
                <a:cubicBezTo>
                  <a:pt x="269065" y="202205"/>
                  <a:pt x="269065" y="202205"/>
                  <a:pt x="269065" y="202205"/>
                </a:cubicBezTo>
                <a:cubicBezTo>
                  <a:pt x="269065" y="206132"/>
                  <a:pt x="269065" y="206132"/>
                  <a:pt x="269065" y="206132"/>
                </a:cubicBezTo>
                <a:cubicBezTo>
                  <a:pt x="269065" y="210058"/>
                  <a:pt x="269065" y="210058"/>
                  <a:pt x="269065" y="210058"/>
                </a:cubicBezTo>
                <a:cubicBezTo>
                  <a:pt x="267101" y="210058"/>
                  <a:pt x="267101" y="210058"/>
                  <a:pt x="267101" y="210058"/>
                </a:cubicBezTo>
                <a:cubicBezTo>
                  <a:pt x="267101" y="212021"/>
                  <a:pt x="267101" y="212021"/>
                  <a:pt x="267101" y="212021"/>
                </a:cubicBezTo>
                <a:cubicBezTo>
                  <a:pt x="269065" y="212021"/>
                  <a:pt x="269065" y="212021"/>
                  <a:pt x="269065" y="212021"/>
                </a:cubicBezTo>
                <a:cubicBezTo>
                  <a:pt x="275939" y="212021"/>
                  <a:pt x="275939" y="212021"/>
                  <a:pt x="275939" y="212021"/>
                </a:cubicBezTo>
                <a:cubicBezTo>
                  <a:pt x="277903" y="213985"/>
                  <a:pt x="277903" y="213985"/>
                  <a:pt x="277903" y="213985"/>
                </a:cubicBezTo>
                <a:cubicBezTo>
                  <a:pt x="284777" y="217911"/>
                  <a:pt x="284777" y="217911"/>
                  <a:pt x="284777" y="217911"/>
                </a:cubicBezTo>
                <a:cubicBezTo>
                  <a:pt x="288705" y="219874"/>
                  <a:pt x="288705" y="219874"/>
                  <a:pt x="288705" y="219874"/>
                </a:cubicBezTo>
                <a:cubicBezTo>
                  <a:pt x="288705" y="223800"/>
                  <a:pt x="288705" y="223800"/>
                  <a:pt x="288705" y="223800"/>
                </a:cubicBezTo>
                <a:cubicBezTo>
                  <a:pt x="292633" y="223800"/>
                  <a:pt x="292633" y="223800"/>
                  <a:pt x="292633" y="223800"/>
                </a:cubicBezTo>
                <a:cubicBezTo>
                  <a:pt x="292633" y="225764"/>
                  <a:pt x="292633" y="225764"/>
                  <a:pt x="292633" y="225764"/>
                </a:cubicBezTo>
                <a:cubicBezTo>
                  <a:pt x="292633" y="223800"/>
                  <a:pt x="292633" y="223800"/>
                  <a:pt x="292633" y="223800"/>
                </a:cubicBezTo>
                <a:cubicBezTo>
                  <a:pt x="299507" y="227727"/>
                  <a:pt x="299507" y="227727"/>
                  <a:pt x="299507" y="227727"/>
                </a:cubicBezTo>
                <a:cubicBezTo>
                  <a:pt x="297543" y="225764"/>
                  <a:pt x="297543" y="225764"/>
                  <a:pt x="297543" y="225764"/>
                </a:cubicBezTo>
                <a:cubicBezTo>
                  <a:pt x="295579" y="223800"/>
                  <a:pt x="295579" y="223800"/>
                  <a:pt x="295579" y="223800"/>
                </a:cubicBezTo>
                <a:cubicBezTo>
                  <a:pt x="295579" y="221837"/>
                  <a:pt x="295579" y="221837"/>
                  <a:pt x="295579" y="221837"/>
                </a:cubicBezTo>
                <a:cubicBezTo>
                  <a:pt x="297543" y="219874"/>
                  <a:pt x="297543" y="219874"/>
                  <a:pt x="297543" y="219874"/>
                </a:cubicBezTo>
                <a:cubicBezTo>
                  <a:pt x="299507" y="217911"/>
                  <a:pt x="299507" y="217911"/>
                  <a:pt x="299507" y="217911"/>
                </a:cubicBezTo>
                <a:cubicBezTo>
                  <a:pt x="299507" y="215948"/>
                  <a:pt x="299507" y="215948"/>
                  <a:pt x="299507" y="215948"/>
                </a:cubicBezTo>
                <a:cubicBezTo>
                  <a:pt x="299507" y="213985"/>
                  <a:pt x="299507" y="213985"/>
                  <a:pt x="299507" y="213985"/>
                </a:cubicBezTo>
                <a:cubicBezTo>
                  <a:pt x="299507" y="210058"/>
                  <a:pt x="299507" y="210058"/>
                  <a:pt x="299507" y="210058"/>
                </a:cubicBezTo>
                <a:cubicBezTo>
                  <a:pt x="303435" y="210058"/>
                  <a:pt x="303435" y="210058"/>
                  <a:pt x="303435" y="210058"/>
                </a:cubicBezTo>
                <a:cubicBezTo>
                  <a:pt x="305399" y="210058"/>
                  <a:pt x="305399" y="210058"/>
                  <a:pt x="305399" y="210058"/>
                </a:cubicBezTo>
                <a:cubicBezTo>
                  <a:pt x="307363" y="210058"/>
                  <a:pt x="307363" y="210058"/>
                  <a:pt x="307363" y="210058"/>
                </a:cubicBezTo>
                <a:cubicBezTo>
                  <a:pt x="311291" y="213985"/>
                  <a:pt x="311291" y="213985"/>
                  <a:pt x="311291" y="213985"/>
                </a:cubicBezTo>
                <a:cubicBezTo>
                  <a:pt x="311291" y="215948"/>
                  <a:pt x="311291" y="215948"/>
                  <a:pt x="311291" y="215948"/>
                </a:cubicBezTo>
                <a:cubicBezTo>
                  <a:pt x="313255" y="212021"/>
                  <a:pt x="313255" y="212021"/>
                  <a:pt x="313255" y="212021"/>
                </a:cubicBezTo>
                <a:cubicBezTo>
                  <a:pt x="313255" y="210058"/>
                  <a:pt x="313255" y="210058"/>
                  <a:pt x="313255" y="210058"/>
                </a:cubicBezTo>
                <a:cubicBezTo>
                  <a:pt x="320128" y="210058"/>
                  <a:pt x="320128" y="210058"/>
                  <a:pt x="320128" y="210058"/>
                </a:cubicBezTo>
                <a:cubicBezTo>
                  <a:pt x="320128" y="212021"/>
                  <a:pt x="320128" y="212021"/>
                  <a:pt x="320128" y="212021"/>
                </a:cubicBezTo>
                <a:cubicBezTo>
                  <a:pt x="322092" y="212021"/>
                  <a:pt x="322092" y="212021"/>
                  <a:pt x="322092" y="212021"/>
                </a:cubicBezTo>
                <a:cubicBezTo>
                  <a:pt x="320128" y="218892"/>
                  <a:pt x="320128" y="218892"/>
                  <a:pt x="320128" y="218892"/>
                </a:cubicBezTo>
                <a:cubicBezTo>
                  <a:pt x="320128" y="220856"/>
                  <a:pt x="320128" y="220856"/>
                  <a:pt x="320128" y="220856"/>
                </a:cubicBezTo>
                <a:cubicBezTo>
                  <a:pt x="318165" y="222819"/>
                  <a:pt x="318165" y="222819"/>
                  <a:pt x="318165" y="222819"/>
                </a:cubicBezTo>
                <a:cubicBezTo>
                  <a:pt x="318165" y="224782"/>
                  <a:pt x="318165" y="224782"/>
                  <a:pt x="318165" y="224782"/>
                </a:cubicBezTo>
                <a:cubicBezTo>
                  <a:pt x="322092" y="222819"/>
                  <a:pt x="322092" y="222819"/>
                  <a:pt x="322092" y="222819"/>
                </a:cubicBezTo>
                <a:cubicBezTo>
                  <a:pt x="326021" y="222819"/>
                  <a:pt x="326021" y="222819"/>
                  <a:pt x="326021" y="222819"/>
                </a:cubicBezTo>
                <a:cubicBezTo>
                  <a:pt x="327985" y="220856"/>
                  <a:pt x="327985" y="220856"/>
                  <a:pt x="327985" y="220856"/>
                </a:cubicBezTo>
                <a:cubicBezTo>
                  <a:pt x="331912" y="220856"/>
                  <a:pt x="331912" y="220856"/>
                  <a:pt x="331912" y="220856"/>
                </a:cubicBezTo>
                <a:cubicBezTo>
                  <a:pt x="331912" y="224782"/>
                  <a:pt x="331912" y="224782"/>
                  <a:pt x="331912" y="224782"/>
                </a:cubicBezTo>
                <a:cubicBezTo>
                  <a:pt x="329948" y="226745"/>
                  <a:pt x="329948" y="226745"/>
                  <a:pt x="329948" y="226745"/>
                </a:cubicBezTo>
                <a:cubicBezTo>
                  <a:pt x="327985" y="228708"/>
                  <a:pt x="327985" y="228708"/>
                  <a:pt x="327985" y="228708"/>
                </a:cubicBezTo>
                <a:cubicBezTo>
                  <a:pt x="329948" y="232635"/>
                  <a:pt x="329948" y="232635"/>
                  <a:pt x="329948" y="232635"/>
                </a:cubicBezTo>
                <a:cubicBezTo>
                  <a:pt x="326021" y="236561"/>
                  <a:pt x="326021" y="236561"/>
                  <a:pt x="326021" y="236561"/>
                </a:cubicBezTo>
                <a:cubicBezTo>
                  <a:pt x="324057" y="238524"/>
                  <a:pt x="324057" y="238524"/>
                  <a:pt x="324057" y="238524"/>
                </a:cubicBezTo>
                <a:cubicBezTo>
                  <a:pt x="317183" y="238524"/>
                  <a:pt x="317183" y="238524"/>
                  <a:pt x="317183" y="238524"/>
                </a:cubicBezTo>
                <a:cubicBezTo>
                  <a:pt x="315218" y="240487"/>
                  <a:pt x="315218" y="240487"/>
                  <a:pt x="315218" y="240487"/>
                </a:cubicBezTo>
                <a:cubicBezTo>
                  <a:pt x="315218" y="242450"/>
                  <a:pt x="315218" y="242450"/>
                  <a:pt x="315218" y="242450"/>
                </a:cubicBezTo>
                <a:cubicBezTo>
                  <a:pt x="315218" y="244413"/>
                  <a:pt x="315218" y="244413"/>
                  <a:pt x="315218" y="244413"/>
                </a:cubicBezTo>
                <a:cubicBezTo>
                  <a:pt x="315218" y="242450"/>
                  <a:pt x="315218" y="242450"/>
                  <a:pt x="315218" y="242450"/>
                </a:cubicBezTo>
                <a:cubicBezTo>
                  <a:pt x="317183" y="240487"/>
                  <a:pt x="317183" y="240487"/>
                  <a:pt x="317183" y="240487"/>
                </a:cubicBezTo>
                <a:cubicBezTo>
                  <a:pt x="324057" y="240487"/>
                  <a:pt x="324057" y="240487"/>
                  <a:pt x="324057" y="240487"/>
                </a:cubicBezTo>
                <a:cubicBezTo>
                  <a:pt x="324057" y="238524"/>
                  <a:pt x="324057" y="238524"/>
                  <a:pt x="324057" y="238524"/>
                </a:cubicBezTo>
                <a:cubicBezTo>
                  <a:pt x="326021" y="238524"/>
                  <a:pt x="326021" y="238524"/>
                  <a:pt x="326021" y="238524"/>
                </a:cubicBezTo>
                <a:cubicBezTo>
                  <a:pt x="327985" y="236561"/>
                  <a:pt x="327985" y="236561"/>
                  <a:pt x="327985" y="236561"/>
                </a:cubicBezTo>
                <a:cubicBezTo>
                  <a:pt x="331912" y="236561"/>
                  <a:pt x="331912" y="236561"/>
                  <a:pt x="331912" y="236561"/>
                </a:cubicBezTo>
                <a:cubicBezTo>
                  <a:pt x="331912" y="234598"/>
                  <a:pt x="331912" y="234598"/>
                  <a:pt x="331912" y="234598"/>
                </a:cubicBezTo>
                <a:cubicBezTo>
                  <a:pt x="340750" y="234598"/>
                  <a:pt x="340750" y="234598"/>
                  <a:pt x="340750" y="234598"/>
                </a:cubicBezTo>
                <a:cubicBezTo>
                  <a:pt x="340750" y="241469"/>
                  <a:pt x="340750" y="241469"/>
                  <a:pt x="340750" y="241469"/>
                </a:cubicBezTo>
                <a:cubicBezTo>
                  <a:pt x="338786" y="241469"/>
                  <a:pt x="338786" y="241469"/>
                  <a:pt x="338786" y="241469"/>
                </a:cubicBezTo>
                <a:cubicBezTo>
                  <a:pt x="338786" y="243432"/>
                  <a:pt x="338786" y="243432"/>
                  <a:pt x="338786" y="243432"/>
                </a:cubicBezTo>
                <a:cubicBezTo>
                  <a:pt x="338786" y="245395"/>
                  <a:pt x="338786" y="245395"/>
                  <a:pt x="338786" y="245395"/>
                </a:cubicBezTo>
                <a:cubicBezTo>
                  <a:pt x="340750" y="245395"/>
                  <a:pt x="340750" y="245395"/>
                  <a:pt x="340750" y="245395"/>
                </a:cubicBezTo>
                <a:cubicBezTo>
                  <a:pt x="342715" y="245395"/>
                  <a:pt x="342715" y="245395"/>
                  <a:pt x="342715" y="245395"/>
                </a:cubicBezTo>
                <a:cubicBezTo>
                  <a:pt x="342715" y="252266"/>
                  <a:pt x="342715" y="252266"/>
                  <a:pt x="342715" y="252266"/>
                </a:cubicBezTo>
                <a:cubicBezTo>
                  <a:pt x="340750" y="256192"/>
                  <a:pt x="340750" y="256192"/>
                  <a:pt x="340750" y="256192"/>
                </a:cubicBezTo>
                <a:cubicBezTo>
                  <a:pt x="338786" y="260119"/>
                  <a:pt x="338786" y="260119"/>
                  <a:pt x="338786" y="260119"/>
                </a:cubicBezTo>
                <a:cubicBezTo>
                  <a:pt x="338786" y="262082"/>
                  <a:pt x="338786" y="262082"/>
                  <a:pt x="338786" y="262082"/>
                </a:cubicBezTo>
                <a:cubicBezTo>
                  <a:pt x="336822" y="260119"/>
                  <a:pt x="336822" y="260119"/>
                  <a:pt x="336822" y="260119"/>
                </a:cubicBezTo>
                <a:cubicBezTo>
                  <a:pt x="334858" y="262082"/>
                  <a:pt x="334858" y="262082"/>
                  <a:pt x="334858" y="262082"/>
                </a:cubicBezTo>
                <a:cubicBezTo>
                  <a:pt x="330931" y="262082"/>
                  <a:pt x="330931" y="262082"/>
                  <a:pt x="330931" y="262082"/>
                </a:cubicBezTo>
                <a:cubicBezTo>
                  <a:pt x="330931" y="264045"/>
                  <a:pt x="330931" y="264045"/>
                  <a:pt x="330931" y="264045"/>
                </a:cubicBezTo>
                <a:cubicBezTo>
                  <a:pt x="332895" y="264045"/>
                  <a:pt x="332895" y="264045"/>
                  <a:pt x="332895" y="264045"/>
                </a:cubicBezTo>
                <a:cubicBezTo>
                  <a:pt x="334858" y="266008"/>
                  <a:pt x="334858" y="266008"/>
                  <a:pt x="334858" y="266008"/>
                </a:cubicBezTo>
                <a:cubicBezTo>
                  <a:pt x="334858" y="267971"/>
                  <a:pt x="334858" y="267971"/>
                  <a:pt x="334858" y="267971"/>
                </a:cubicBezTo>
                <a:cubicBezTo>
                  <a:pt x="338786" y="264045"/>
                  <a:pt x="338786" y="264045"/>
                  <a:pt x="338786" y="264045"/>
                </a:cubicBezTo>
                <a:cubicBezTo>
                  <a:pt x="342715" y="264045"/>
                  <a:pt x="342715" y="264045"/>
                  <a:pt x="342715" y="264045"/>
                </a:cubicBezTo>
                <a:cubicBezTo>
                  <a:pt x="344678" y="264045"/>
                  <a:pt x="344678" y="264045"/>
                  <a:pt x="344678" y="264045"/>
                </a:cubicBezTo>
                <a:cubicBezTo>
                  <a:pt x="346642" y="262082"/>
                  <a:pt x="346642" y="262082"/>
                  <a:pt x="346642" y="262082"/>
                </a:cubicBezTo>
                <a:cubicBezTo>
                  <a:pt x="350570" y="262082"/>
                  <a:pt x="350570" y="262082"/>
                  <a:pt x="350570" y="262082"/>
                </a:cubicBezTo>
                <a:cubicBezTo>
                  <a:pt x="352534" y="262082"/>
                  <a:pt x="352534" y="262082"/>
                  <a:pt x="352534" y="262082"/>
                </a:cubicBezTo>
                <a:cubicBezTo>
                  <a:pt x="354498" y="260119"/>
                  <a:pt x="354498" y="260119"/>
                  <a:pt x="354498" y="260119"/>
                </a:cubicBezTo>
                <a:cubicBezTo>
                  <a:pt x="354498" y="258156"/>
                  <a:pt x="356462" y="258156"/>
                  <a:pt x="356462" y="258156"/>
                </a:cubicBezTo>
                <a:cubicBezTo>
                  <a:pt x="384940" y="249321"/>
                  <a:pt x="384940" y="249321"/>
                  <a:pt x="384940" y="249321"/>
                </a:cubicBezTo>
                <a:cubicBezTo>
                  <a:pt x="384940" y="247358"/>
                  <a:pt x="384940" y="247358"/>
                  <a:pt x="384940" y="247358"/>
                </a:cubicBezTo>
                <a:cubicBezTo>
                  <a:pt x="384940" y="245395"/>
                  <a:pt x="384940" y="245395"/>
                  <a:pt x="384940" y="245395"/>
                </a:cubicBezTo>
                <a:cubicBezTo>
                  <a:pt x="384940" y="243432"/>
                  <a:pt x="384940" y="243432"/>
                  <a:pt x="384940" y="243432"/>
                </a:cubicBezTo>
                <a:cubicBezTo>
                  <a:pt x="384940" y="239506"/>
                  <a:pt x="384940" y="239506"/>
                  <a:pt x="384940" y="239506"/>
                </a:cubicBezTo>
                <a:cubicBezTo>
                  <a:pt x="384940" y="237542"/>
                  <a:pt x="384940" y="237542"/>
                  <a:pt x="384940" y="237542"/>
                </a:cubicBezTo>
                <a:cubicBezTo>
                  <a:pt x="386904" y="235579"/>
                  <a:pt x="386904" y="235579"/>
                  <a:pt x="386904" y="235579"/>
                </a:cubicBezTo>
                <a:cubicBezTo>
                  <a:pt x="388868" y="233616"/>
                  <a:pt x="388868" y="233616"/>
                  <a:pt x="388868" y="233616"/>
                </a:cubicBezTo>
                <a:cubicBezTo>
                  <a:pt x="390832" y="231653"/>
                  <a:pt x="390832" y="231653"/>
                  <a:pt x="390832" y="231653"/>
                </a:cubicBezTo>
                <a:cubicBezTo>
                  <a:pt x="390832" y="227727"/>
                  <a:pt x="390832" y="227727"/>
                  <a:pt x="390832" y="227727"/>
                </a:cubicBezTo>
                <a:cubicBezTo>
                  <a:pt x="392796" y="227727"/>
                  <a:pt x="392796" y="227727"/>
                  <a:pt x="392796" y="227727"/>
                </a:cubicBezTo>
                <a:cubicBezTo>
                  <a:pt x="392796" y="223800"/>
                  <a:pt x="392796" y="223800"/>
                  <a:pt x="392796" y="223800"/>
                </a:cubicBezTo>
                <a:cubicBezTo>
                  <a:pt x="392796" y="221837"/>
                  <a:pt x="392796" y="221837"/>
                  <a:pt x="392796" y="221837"/>
                </a:cubicBezTo>
                <a:cubicBezTo>
                  <a:pt x="390832" y="221837"/>
                  <a:pt x="390832" y="221837"/>
                  <a:pt x="390832" y="221837"/>
                </a:cubicBezTo>
                <a:cubicBezTo>
                  <a:pt x="390832" y="217911"/>
                  <a:pt x="390832" y="217911"/>
                  <a:pt x="390832" y="217911"/>
                </a:cubicBezTo>
                <a:cubicBezTo>
                  <a:pt x="392796" y="215948"/>
                  <a:pt x="392796" y="215948"/>
                  <a:pt x="392796" y="215948"/>
                </a:cubicBezTo>
                <a:cubicBezTo>
                  <a:pt x="392796" y="213985"/>
                  <a:pt x="392796" y="213985"/>
                  <a:pt x="392796" y="213985"/>
                </a:cubicBezTo>
                <a:cubicBezTo>
                  <a:pt x="394760" y="212021"/>
                  <a:pt x="394760" y="212021"/>
                  <a:pt x="394760" y="212021"/>
                </a:cubicBezTo>
                <a:cubicBezTo>
                  <a:pt x="396724" y="212021"/>
                  <a:pt x="396724" y="212021"/>
                  <a:pt x="396724" y="212021"/>
                </a:cubicBezTo>
                <a:cubicBezTo>
                  <a:pt x="396724" y="210058"/>
                  <a:pt x="396724" y="210058"/>
                  <a:pt x="396724" y="210058"/>
                </a:cubicBezTo>
                <a:cubicBezTo>
                  <a:pt x="400652" y="210058"/>
                  <a:pt x="400652" y="210058"/>
                  <a:pt x="400652" y="210058"/>
                </a:cubicBezTo>
                <a:cubicBezTo>
                  <a:pt x="400652" y="212021"/>
                  <a:pt x="400652" y="212021"/>
                  <a:pt x="400652" y="212021"/>
                </a:cubicBezTo>
                <a:cubicBezTo>
                  <a:pt x="402616" y="203187"/>
                  <a:pt x="402616" y="203187"/>
                  <a:pt x="402616" y="203187"/>
                </a:cubicBezTo>
                <a:cubicBezTo>
                  <a:pt x="404580" y="199261"/>
                  <a:pt x="404580" y="199261"/>
                  <a:pt x="404580" y="199261"/>
                </a:cubicBezTo>
                <a:cubicBezTo>
                  <a:pt x="395742" y="199261"/>
                  <a:pt x="395742" y="199261"/>
                  <a:pt x="395742" y="199261"/>
                </a:cubicBezTo>
                <a:cubicBezTo>
                  <a:pt x="395742" y="197298"/>
                  <a:pt x="395742" y="197298"/>
                  <a:pt x="395742" y="197298"/>
                </a:cubicBezTo>
                <a:cubicBezTo>
                  <a:pt x="395742" y="193371"/>
                  <a:pt x="395742" y="193371"/>
                  <a:pt x="395742" y="193371"/>
                </a:cubicBezTo>
                <a:cubicBezTo>
                  <a:pt x="393778" y="193371"/>
                  <a:pt x="393778" y="193371"/>
                  <a:pt x="393778" y="193371"/>
                </a:cubicBezTo>
                <a:cubicBezTo>
                  <a:pt x="391814" y="191408"/>
                  <a:pt x="391814" y="191408"/>
                  <a:pt x="391814" y="191408"/>
                </a:cubicBezTo>
                <a:cubicBezTo>
                  <a:pt x="389850" y="191408"/>
                  <a:pt x="389850" y="191408"/>
                  <a:pt x="389850" y="191408"/>
                </a:cubicBezTo>
                <a:cubicBezTo>
                  <a:pt x="389850" y="184537"/>
                  <a:pt x="389850" y="184537"/>
                  <a:pt x="389850" y="184537"/>
                </a:cubicBezTo>
                <a:cubicBezTo>
                  <a:pt x="330931" y="195334"/>
                  <a:pt x="330931" y="195334"/>
                  <a:pt x="330931" y="195334"/>
                </a:cubicBezTo>
                <a:cubicBezTo>
                  <a:pt x="330931" y="195334"/>
                  <a:pt x="328967" y="195334"/>
                  <a:pt x="328967" y="193371"/>
                </a:cubicBezTo>
                <a:cubicBezTo>
                  <a:pt x="273975" y="0"/>
                  <a:pt x="273975" y="0"/>
                  <a:pt x="273975" y="0"/>
                </a:cubicBezTo>
                <a:lnTo>
                  <a:pt x="82487" y="44171"/>
                </a:lnTo>
                <a:close/>
              </a:path>
            </a:pathLst>
          </a:custGeom>
          <a:solidFill>
            <a:srgbClr val="FF7769"/>
          </a:solidFill>
          <a:ln w="9808"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B104595D-8E9A-74C3-9CCB-FF390BF48D29}"/>
              </a:ext>
            </a:extLst>
          </p:cNvPr>
          <p:cNvSpPr/>
          <p:nvPr/>
        </p:nvSpPr>
        <p:spPr>
          <a:xfrm>
            <a:off x="4373011" y="3765540"/>
            <a:ext cx="420291" cy="757780"/>
          </a:xfrm>
          <a:custGeom>
            <a:avLst/>
            <a:gdLst>
              <a:gd name="connsiteX0" fmla="*/ 420291 w 420291"/>
              <a:gd name="connsiteY0" fmla="*/ 726370 h 757780"/>
              <a:gd name="connsiteX1" fmla="*/ 420291 w 420291"/>
              <a:gd name="connsiteY1" fmla="*/ 726370 h 757780"/>
              <a:gd name="connsiteX2" fmla="*/ 391814 w 420291"/>
              <a:gd name="connsiteY2" fmla="*/ 493735 h 757780"/>
              <a:gd name="connsiteX3" fmla="*/ 402616 w 420291"/>
              <a:gd name="connsiteY3" fmla="*/ 14724 h 757780"/>
              <a:gd name="connsiteX4" fmla="*/ 395742 w 420291"/>
              <a:gd name="connsiteY4" fmla="*/ 10797 h 757780"/>
              <a:gd name="connsiteX5" fmla="*/ 388868 w 420291"/>
              <a:gd name="connsiteY5" fmla="*/ 0 h 757780"/>
              <a:gd name="connsiteX6" fmla="*/ 121767 w 420291"/>
              <a:gd name="connsiteY6" fmla="*/ 19632 h 757780"/>
              <a:gd name="connsiteX7" fmla="*/ 128640 w 420291"/>
              <a:gd name="connsiteY7" fmla="*/ 26503 h 757780"/>
              <a:gd name="connsiteX8" fmla="*/ 130604 w 420291"/>
              <a:gd name="connsiteY8" fmla="*/ 26503 h 757780"/>
              <a:gd name="connsiteX9" fmla="*/ 130604 w 420291"/>
              <a:gd name="connsiteY9" fmla="*/ 30429 h 757780"/>
              <a:gd name="connsiteX10" fmla="*/ 123730 w 420291"/>
              <a:gd name="connsiteY10" fmla="*/ 37300 h 757780"/>
              <a:gd name="connsiteX11" fmla="*/ 123730 w 420291"/>
              <a:gd name="connsiteY11" fmla="*/ 41226 h 757780"/>
              <a:gd name="connsiteX12" fmla="*/ 123730 w 420291"/>
              <a:gd name="connsiteY12" fmla="*/ 43189 h 757780"/>
              <a:gd name="connsiteX13" fmla="*/ 121767 w 420291"/>
              <a:gd name="connsiteY13" fmla="*/ 43189 h 757780"/>
              <a:gd name="connsiteX14" fmla="*/ 117839 w 420291"/>
              <a:gd name="connsiteY14" fmla="*/ 43189 h 757780"/>
              <a:gd name="connsiteX15" fmla="*/ 107037 w 420291"/>
              <a:gd name="connsiteY15" fmla="*/ 47116 h 757780"/>
              <a:gd name="connsiteX16" fmla="*/ 105073 w 420291"/>
              <a:gd name="connsiteY16" fmla="*/ 47116 h 757780"/>
              <a:gd name="connsiteX17" fmla="*/ 103109 w 420291"/>
              <a:gd name="connsiteY17" fmla="*/ 49079 h 757780"/>
              <a:gd name="connsiteX18" fmla="*/ 107037 w 420291"/>
              <a:gd name="connsiteY18" fmla="*/ 57913 h 757780"/>
              <a:gd name="connsiteX19" fmla="*/ 105073 w 420291"/>
              <a:gd name="connsiteY19" fmla="*/ 59876 h 757780"/>
              <a:gd name="connsiteX20" fmla="*/ 103109 w 420291"/>
              <a:gd name="connsiteY20" fmla="*/ 61839 h 757780"/>
              <a:gd name="connsiteX21" fmla="*/ 103109 w 420291"/>
              <a:gd name="connsiteY21" fmla="*/ 63803 h 757780"/>
              <a:gd name="connsiteX22" fmla="*/ 105073 w 420291"/>
              <a:gd name="connsiteY22" fmla="*/ 67729 h 757780"/>
              <a:gd name="connsiteX23" fmla="*/ 105073 w 420291"/>
              <a:gd name="connsiteY23" fmla="*/ 69692 h 757780"/>
              <a:gd name="connsiteX24" fmla="*/ 101145 w 420291"/>
              <a:gd name="connsiteY24" fmla="*/ 76563 h 757780"/>
              <a:gd name="connsiteX25" fmla="*/ 99181 w 420291"/>
              <a:gd name="connsiteY25" fmla="*/ 76563 h 757780"/>
              <a:gd name="connsiteX26" fmla="*/ 95253 w 420291"/>
              <a:gd name="connsiteY26" fmla="*/ 78526 h 757780"/>
              <a:gd name="connsiteX27" fmla="*/ 93289 w 420291"/>
              <a:gd name="connsiteY27" fmla="*/ 78526 h 757780"/>
              <a:gd name="connsiteX28" fmla="*/ 91325 w 420291"/>
              <a:gd name="connsiteY28" fmla="*/ 76563 h 757780"/>
              <a:gd name="connsiteX29" fmla="*/ 91325 w 420291"/>
              <a:gd name="connsiteY29" fmla="*/ 74600 h 757780"/>
              <a:gd name="connsiteX30" fmla="*/ 91325 w 420291"/>
              <a:gd name="connsiteY30" fmla="*/ 76563 h 757780"/>
              <a:gd name="connsiteX31" fmla="*/ 98199 w 420291"/>
              <a:gd name="connsiteY31" fmla="*/ 87361 h 757780"/>
              <a:gd name="connsiteX32" fmla="*/ 98199 w 420291"/>
              <a:gd name="connsiteY32" fmla="*/ 89324 h 757780"/>
              <a:gd name="connsiteX33" fmla="*/ 91325 w 420291"/>
              <a:gd name="connsiteY33" fmla="*/ 98158 h 757780"/>
              <a:gd name="connsiteX34" fmla="*/ 93289 w 420291"/>
              <a:gd name="connsiteY34" fmla="*/ 108955 h 757780"/>
              <a:gd name="connsiteX35" fmla="*/ 93289 w 420291"/>
              <a:gd name="connsiteY35" fmla="*/ 110918 h 757780"/>
              <a:gd name="connsiteX36" fmla="*/ 84451 w 420291"/>
              <a:gd name="connsiteY36" fmla="*/ 119753 h 757780"/>
              <a:gd name="connsiteX37" fmla="*/ 84451 w 420291"/>
              <a:gd name="connsiteY37" fmla="*/ 126624 h 757780"/>
              <a:gd name="connsiteX38" fmla="*/ 82487 w 420291"/>
              <a:gd name="connsiteY38" fmla="*/ 128587 h 757780"/>
              <a:gd name="connsiteX39" fmla="*/ 80523 w 420291"/>
              <a:gd name="connsiteY39" fmla="*/ 130550 h 757780"/>
              <a:gd name="connsiteX40" fmla="*/ 78559 w 420291"/>
              <a:gd name="connsiteY40" fmla="*/ 130550 h 757780"/>
              <a:gd name="connsiteX41" fmla="*/ 76595 w 420291"/>
              <a:gd name="connsiteY41" fmla="*/ 128587 h 757780"/>
              <a:gd name="connsiteX42" fmla="*/ 76595 w 420291"/>
              <a:gd name="connsiteY42" fmla="*/ 119753 h 757780"/>
              <a:gd name="connsiteX43" fmla="*/ 72667 w 420291"/>
              <a:gd name="connsiteY43" fmla="*/ 121716 h 757780"/>
              <a:gd name="connsiteX44" fmla="*/ 72667 w 420291"/>
              <a:gd name="connsiteY44" fmla="*/ 132513 h 757780"/>
              <a:gd name="connsiteX45" fmla="*/ 72667 w 420291"/>
              <a:gd name="connsiteY45" fmla="*/ 134477 h 757780"/>
              <a:gd name="connsiteX46" fmla="*/ 70703 w 420291"/>
              <a:gd name="connsiteY46" fmla="*/ 136440 h 757780"/>
              <a:gd name="connsiteX47" fmla="*/ 68739 w 420291"/>
              <a:gd name="connsiteY47" fmla="*/ 136440 h 757780"/>
              <a:gd name="connsiteX48" fmla="*/ 66775 w 420291"/>
              <a:gd name="connsiteY48" fmla="*/ 134477 h 757780"/>
              <a:gd name="connsiteX49" fmla="*/ 62847 w 420291"/>
              <a:gd name="connsiteY49" fmla="*/ 143311 h 757780"/>
              <a:gd name="connsiteX50" fmla="*/ 62847 w 420291"/>
              <a:gd name="connsiteY50" fmla="*/ 145274 h 757780"/>
              <a:gd name="connsiteX51" fmla="*/ 64811 w 420291"/>
              <a:gd name="connsiteY51" fmla="*/ 145274 h 757780"/>
              <a:gd name="connsiteX52" fmla="*/ 66775 w 420291"/>
              <a:gd name="connsiteY52" fmla="*/ 147237 h 757780"/>
              <a:gd name="connsiteX53" fmla="*/ 66775 w 420291"/>
              <a:gd name="connsiteY53" fmla="*/ 151163 h 757780"/>
              <a:gd name="connsiteX54" fmla="*/ 66775 w 420291"/>
              <a:gd name="connsiteY54" fmla="*/ 153127 h 757780"/>
              <a:gd name="connsiteX55" fmla="*/ 62847 w 420291"/>
              <a:gd name="connsiteY55" fmla="*/ 157053 h 757780"/>
              <a:gd name="connsiteX56" fmla="*/ 60883 w 420291"/>
              <a:gd name="connsiteY56" fmla="*/ 157053 h 757780"/>
              <a:gd name="connsiteX57" fmla="*/ 50081 w 420291"/>
              <a:gd name="connsiteY57" fmla="*/ 153127 h 757780"/>
              <a:gd name="connsiteX58" fmla="*/ 50081 w 420291"/>
              <a:gd name="connsiteY58" fmla="*/ 155090 h 757780"/>
              <a:gd name="connsiteX59" fmla="*/ 50081 w 420291"/>
              <a:gd name="connsiteY59" fmla="*/ 157053 h 757780"/>
              <a:gd name="connsiteX60" fmla="*/ 54009 w 420291"/>
              <a:gd name="connsiteY60" fmla="*/ 159016 h 757780"/>
              <a:gd name="connsiteX61" fmla="*/ 57937 w 420291"/>
              <a:gd name="connsiteY61" fmla="*/ 159016 h 757780"/>
              <a:gd name="connsiteX62" fmla="*/ 59901 w 420291"/>
              <a:gd name="connsiteY62" fmla="*/ 159016 h 757780"/>
              <a:gd name="connsiteX63" fmla="*/ 59901 w 420291"/>
              <a:gd name="connsiteY63" fmla="*/ 160979 h 757780"/>
              <a:gd name="connsiteX64" fmla="*/ 57937 w 420291"/>
              <a:gd name="connsiteY64" fmla="*/ 171777 h 757780"/>
              <a:gd name="connsiteX65" fmla="*/ 55973 w 420291"/>
              <a:gd name="connsiteY65" fmla="*/ 173740 h 757780"/>
              <a:gd name="connsiteX66" fmla="*/ 49099 w 420291"/>
              <a:gd name="connsiteY66" fmla="*/ 173740 h 757780"/>
              <a:gd name="connsiteX67" fmla="*/ 47135 w 420291"/>
              <a:gd name="connsiteY67" fmla="*/ 175703 h 757780"/>
              <a:gd name="connsiteX68" fmla="*/ 49099 w 420291"/>
              <a:gd name="connsiteY68" fmla="*/ 182574 h 757780"/>
              <a:gd name="connsiteX69" fmla="*/ 47135 w 420291"/>
              <a:gd name="connsiteY69" fmla="*/ 184537 h 757780"/>
              <a:gd name="connsiteX70" fmla="*/ 45171 w 420291"/>
              <a:gd name="connsiteY70" fmla="*/ 186500 h 757780"/>
              <a:gd name="connsiteX71" fmla="*/ 43207 w 420291"/>
              <a:gd name="connsiteY71" fmla="*/ 186500 h 757780"/>
              <a:gd name="connsiteX72" fmla="*/ 41243 w 420291"/>
              <a:gd name="connsiteY72" fmla="*/ 184537 h 757780"/>
              <a:gd name="connsiteX73" fmla="*/ 41243 w 420291"/>
              <a:gd name="connsiteY73" fmla="*/ 182574 h 757780"/>
              <a:gd name="connsiteX74" fmla="*/ 39280 w 420291"/>
              <a:gd name="connsiteY74" fmla="*/ 182574 h 757780"/>
              <a:gd name="connsiteX75" fmla="*/ 37315 w 420291"/>
              <a:gd name="connsiteY75" fmla="*/ 182574 h 757780"/>
              <a:gd name="connsiteX76" fmla="*/ 41243 w 420291"/>
              <a:gd name="connsiteY76" fmla="*/ 186500 h 757780"/>
              <a:gd name="connsiteX77" fmla="*/ 43207 w 420291"/>
              <a:gd name="connsiteY77" fmla="*/ 188464 h 757780"/>
              <a:gd name="connsiteX78" fmla="*/ 39280 w 420291"/>
              <a:gd name="connsiteY78" fmla="*/ 201224 h 757780"/>
              <a:gd name="connsiteX79" fmla="*/ 48117 w 420291"/>
              <a:gd name="connsiteY79" fmla="*/ 210058 h 757780"/>
              <a:gd name="connsiteX80" fmla="*/ 48117 w 420291"/>
              <a:gd name="connsiteY80" fmla="*/ 212021 h 757780"/>
              <a:gd name="connsiteX81" fmla="*/ 48117 w 420291"/>
              <a:gd name="connsiteY81" fmla="*/ 213984 h 757780"/>
              <a:gd name="connsiteX82" fmla="*/ 44190 w 420291"/>
              <a:gd name="connsiteY82" fmla="*/ 215948 h 757780"/>
              <a:gd name="connsiteX83" fmla="*/ 42225 w 420291"/>
              <a:gd name="connsiteY83" fmla="*/ 217911 h 757780"/>
              <a:gd name="connsiteX84" fmla="*/ 40261 w 420291"/>
              <a:gd name="connsiteY84" fmla="*/ 215948 h 757780"/>
              <a:gd name="connsiteX85" fmla="*/ 36333 w 420291"/>
              <a:gd name="connsiteY85" fmla="*/ 213984 h 757780"/>
              <a:gd name="connsiteX86" fmla="*/ 29460 w 420291"/>
              <a:gd name="connsiteY86" fmla="*/ 215948 h 757780"/>
              <a:gd name="connsiteX87" fmla="*/ 31423 w 420291"/>
              <a:gd name="connsiteY87" fmla="*/ 219874 h 757780"/>
              <a:gd name="connsiteX88" fmla="*/ 38298 w 420291"/>
              <a:gd name="connsiteY88" fmla="*/ 219874 h 757780"/>
              <a:gd name="connsiteX89" fmla="*/ 40261 w 420291"/>
              <a:gd name="connsiteY89" fmla="*/ 219874 h 757780"/>
              <a:gd name="connsiteX90" fmla="*/ 42225 w 420291"/>
              <a:gd name="connsiteY90" fmla="*/ 226745 h 757780"/>
              <a:gd name="connsiteX91" fmla="*/ 42225 w 420291"/>
              <a:gd name="connsiteY91" fmla="*/ 228708 h 757780"/>
              <a:gd name="connsiteX92" fmla="*/ 35351 w 420291"/>
              <a:gd name="connsiteY92" fmla="*/ 232635 h 757780"/>
              <a:gd name="connsiteX93" fmla="*/ 33388 w 420291"/>
              <a:gd name="connsiteY93" fmla="*/ 232635 h 757780"/>
              <a:gd name="connsiteX94" fmla="*/ 24550 w 420291"/>
              <a:gd name="connsiteY94" fmla="*/ 225764 h 757780"/>
              <a:gd name="connsiteX95" fmla="*/ 20622 w 420291"/>
              <a:gd name="connsiteY95" fmla="*/ 225764 h 757780"/>
              <a:gd name="connsiteX96" fmla="*/ 20622 w 420291"/>
              <a:gd name="connsiteY96" fmla="*/ 227727 h 757780"/>
              <a:gd name="connsiteX97" fmla="*/ 27496 w 420291"/>
              <a:gd name="connsiteY97" fmla="*/ 231653 h 757780"/>
              <a:gd name="connsiteX98" fmla="*/ 29460 w 420291"/>
              <a:gd name="connsiteY98" fmla="*/ 233616 h 757780"/>
              <a:gd name="connsiteX99" fmla="*/ 29460 w 420291"/>
              <a:gd name="connsiteY99" fmla="*/ 235579 h 757780"/>
              <a:gd name="connsiteX100" fmla="*/ 29460 w 420291"/>
              <a:gd name="connsiteY100" fmla="*/ 237543 h 757780"/>
              <a:gd name="connsiteX101" fmla="*/ 27496 w 420291"/>
              <a:gd name="connsiteY101" fmla="*/ 244413 h 757780"/>
              <a:gd name="connsiteX102" fmla="*/ 25531 w 420291"/>
              <a:gd name="connsiteY102" fmla="*/ 246377 h 757780"/>
              <a:gd name="connsiteX103" fmla="*/ 18658 w 420291"/>
              <a:gd name="connsiteY103" fmla="*/ 244413 h 757780"/>
              <a:gd name="connsiteX104" fmla="*/ 18658 w 420291"/>
              <a:gd name="connsiteY104" fmla="*/ 246377 h 757780"/>
              <a:gd name="connsiteX105" fmla="*/ 25531 w 420291"/>
              <a:gd name="connsiteY105" fmla="*/ 250303 h 757780"/>
              <a:gd name="connsiteX106" fmla="*/ 25531 w 420291"/>
              <a:gd name="connsiteY106" fmla="*/ 252266 h 757780"/>
              <a:gd name="connsiteX107" fmla="*/ 27496 w 420291"/>
              <a:gd name="connsiteY107" fmla="*/ 252266 h 757780"/>
              <a:gd name="connsiteX108" fmla="*/ 29460 w 420291"/>
              <a:gd name="connsiteY108" fmla="*/ 252266 h 757780"/>
              <a:gd name="connsiteX109" fmla="*/ 33388 w 420291"/>
              <a:gd name="connsiteY109" fmla="*/ 256193 h 757780"/>
              <a:gd name="connsiteX110" fmla="*/ 33388 w 420291"/>
              <a:gd name="connsiteY110" fmla="*/ 258156 h 757780"/>
              <a:gd name="connsiteX111" fmla="*/ 35351 w 420291"/>
              <a:gd name="connsiteY111" fmla="*/ 256193 h 757780"/>
              <a:gd name="connsiteX112" fmla="*/ 35351 w 420291"/>
              <a:gd name="connsiteY112" fmla="*/ 258156 h 757780"/>
              <a:gd name="connsiteX113" fmla="*/ 39280 w 420291"/>
              <a:gd name="connsiteY113" fmla="*/ 258156 h 757780"/>
              <a:gd name="connsiteX114" fmla="*/ 41243 w 420291"/>
              <a:gd name="connsiteY114" fmla="*/ 260119 h 757780"/>
              <a:gd name="connsiteX115" fmla="*/ 41243 w 420291"/>
              <a:gd name="connsiteY115" fmla="*/ 264045 h 757780"/>
              <a:gd name="connsiteX116" fmla="*/ 41243 w 420291"/>
              <a:gd name="connsiteY116" fmla="*/ 266008 h 757780"/>
              <a:gd name="connsiteX117" fmla="*/ 34370 w 420291"/>
              <a:gd name="connsiteY117" fmla="*/ 272879 h 757780"/>
              <a:gd name="connsiteX118" fmla="*/ 30441 w 420291"/>
              <a:gd name="connsiteY118" fmla="*/ 281714 h 757780"/>
              <a:gd name="connsiteX119" fmla="*/ 34370 w 420291"/>
              <a:gd name="connsiteY119" fmla="*/ 288585 h 757780"/>
              <a:gd name="connsiteX120" fmla="*/ 34370 w 420291"/>
              <a:gd name="connsiteY120" fmla="*/ 286622 h 757780"/>
              <a:gd name="connsiteX121" fmla="*/ 36333 w 420291"/>
              <a:gd name="connsiteY121" fmla="*/ 284658 h 757780"/>
              <a:gd name="connsiteX122" fmla="*/ 38298 w 420291"/>
              <a:gd name="connsiteY122" fmla="*/ 284658 h 757780"/>
              <a:gd name="connsiteX123" fmla="*/ 42225 w 420291"/>
              <a:gd name="connsiteY123" fmla="*/ 286622 h 757780"/>
              <a:gd name="connsiteX124" fmla="*/ 44190 w 420291"/>
              <a:gd name="connsiteY124" fmla="*/ 288585 h 757780"/>
              <a:gd name="connsiteX125" fmla="*/ 42225 w 420291"/>
              <a:gd name="connsiteY125" fmla="*/ 295456 h 757780"/>
              <a:gd name="connsiteX126" fmla="*/ 38298 w 420291"/>
              <a:gd name="connsiteY126" fmla="*/ 299382 h 757780"/>
              <a:gd name="connsiteX127" fmla="*/ 38298 w 420291"/>
              <a:gd name="connsiteY127" fmla="*/ 310179 h 757780"/>
              <a:gd name="connsiteX128" fmla="*/ 38298 w 420291"/>
              <a:gd name="connsiteY128" fmla="*/ 312142 h 757780"/>
              <a:gd name="connsiteX129" fmla="*/ 34370 w 420291"/>
              <a:gd name="connsiteY129" fmla="*/ 314106 h 757780"/>
              <a:gd name="connsiteX130" fmla="*/ 32406 w 420291"/>
              <a:gd name="connsiteY130" fmla="*/ 314106 h 757780"/>
              <a:gd name="connsiteX131" fmla="*/ 25531 w 420291"/>
              <a:gd name="connsiteY131" fmla="*/ 312142 h 757780"/>
              <a:gd name="connsiteX132" fmla="*/ 25531 w 420291"/>
              <a:gd name="connsiteY132" fmla="*/ 314106 h 757780"/>
              <a:gd name="connsiteX133" fmla="*/ 27496 w 420291"/>
              <a:gd name="connsiteY133" fmla="*/ 316069 h 757780"/>
              <a:gd name="connsiteX134" fmla="*/ 36333 w 420291"/>
              <a:gd name="connsiteY134" fmla="*/ 318032 h 757780"/>
              <a:gd name="connsiteX135" fmla="*/ 40261 w 420291"/>
              <a:gd name="connsiteY135" fmla="*/ 318032 h 757780"/>
              <a:gd name="connsiteX136" fmla="*/ 53027 w 420291"/>
              <a:gd name="connsiteY136" fmla="*/ 328829 h 757780"/>
              <a:gd name="connsiteX137" fmla="*/ 54991 w 420291"/>
              <a:gd name="connsiteY137" fmla="*/ 332756 h 757780"/>
              <a:gd name="connsiteX138" fmla="*/ 54991 w 420291"/>
              <a:gd name="connsiteY138" fmla="*/ 339627 h 757780"/>
              <a:gd name="connsiteX139" fmla="*/ 56955 w 420291"/>
              <a:gd name="connsiteY139" fmla="*/ 348461 h 757780"/>
              <a:gd name="connsiteX140" fmla="*/ 53027 w 420291"/>
              <a:gd name="connsiteY140" fmla="*/ 363185 h 757780"/>
              <a:gd name="connsiteX141" fmla="*/ 59901 w 420291"/>
              <a:gd name="connsiteY141" fmla="*/ 373982 h 757780"/>
              <a:gd name="connsiteX142" fmla="*/ 59901 w 420291"/>
              <a:gd name="connsiteY142" fmla="*/ 380853 h 757780"/>
              <a:gd name="connsiteX143" fmla="*/ 63829 w 420291"/>
              <a:gd name="connsiteY143" fmla="*/ 387724 h 757780"/>
              <a:gd name="connsiteX144" fmla="*/ 63829 w 420291"/>
              <a:gd name="connsiteY144" fmla="*/ 405393 h 757780"/>
              <a:gd name="connsiteX145" fmla="*/ 65793 w 420291"/>
              <a:gd name="connsiteY145" fmla="*/ 405393 h 757780"/>
              <a:gd name="connsiteX146" fmla="*/ 65793 w 420291"/>
              <a:gd name="connsiteY146" fmla="*/ 407356 h 757780"/>
              <a:gd name="connsiteX147" fmla="*/ 74631 w 420291"/>
              <a:gd name="connsiteY147" fmla="*/ 422080 h 757780"/>
              <a:gd name="connsiteX148" fmla="*/ 81505 w 420291"/>
              <a:gd name="connsiteY148" fmla="*/ 428951 h 757780"/>
              <a:gd name="connsiteX149" fmla="*/ 83469 w 420291"/>
              <a:gd name="connsiteY149" fmla="*/ 443674 h 757780"/>
              <a:gd name="connsiteX150" fmla="*/ 83469 w 420291"/>
              <a:gd name="connsiteY150" fmla="*/ 445637 h 757780"/>
              <a:gd name="connsiteX151" fmla="*/ 74631 w 420291"/>
              <a:gd name="connsiteY151" fmla="*/ 456435 h 757780"/>
              <a:gd name="connsiteX152" fmla="*/ 67757 w 420291"/>
              <a:gd name="connsiteY152" fmla="*/ 465269 h 757780"/>
              <a:gd name="connsiteX153" fmla="*/ 65793 w 420291"/>
              <a:gd name="connsiteY153" fmla="*/ 467232 h 757780"/>
              <a:gd name="connsiteX154" fmla="*/ 67757 w 420291"/>
              <a:gd name="connsiteY154" fmla="*/ 469195 h 757780"/>
              <a:gd name="connsiteX155" fmla="*/ 63829 w 420291"/>
              <a:gd name="connsiteY155" fmla="*/ 481956 h 757780"/>
              <a:gd name="connsiteX156" fmla="*/ 63829 w 420291"/>
              <a:gd name="connsiteY156" fmla="*/ 485882 h 757780"/>
              <a:gd name="connsiteX157" fmla="*/ 59901 w 420291"/>
              <a:gd name="connsiteY157" fmla="*/ 498643 h 757780"/>
              <a:gd name="connsiteX158" fmla="*/ 55973 w 420291"/>
              <a:gd name="connsiteY158" fmla="*/ 500606 h 757780"/>
              <a:gd name="connsiteX159" fmla="*/ 49099 w 420291"/>
              <a:gd name="connsiteY159" fmla="*/ 507477 h 757780"/>
              <a:gd name="connsiteX160" fmla="*/ 47135 w 420291"/>
              <a:gd name="connsiteY160" fmla="*/ 509440 h 757780"/>
              <a:gd name="connsiteX161" fmla="*/ 43207 w 420291"/>
              <a:gd name="connsiteY161" fmla="*/ 516311 h 757780"/>
              <a:gd name="connsiteX162" fmla="*/ 34370 w 420291"/>
              <a:gd name="connsiteY162" fmla="*/ 533980 h 757780"/>
              <a:gd name="connsiteX163" fmla="*/ 27496 w 420291"/>
              <a:gd name="connsiteY163" fmla="*/ 535943 h 757780"/>
              <a:gd name="connsiteX164" fmla="*/ 25531 w 420291"/>
              <a:gd name="connsiteY164" fmla="*/ 539869 h 757780"/>
              <a:gd name="connsiteX165" fmla="*/ 25531 w 420291"/>
              <a:gd name="connsiteY165" fmla="*/ 546740 h 757780"/>
              <a:gd name="connsiteX166" fmla="*/ 23568 w 420291"/>
              <a:gd name="connsiteY166" fmla="*/ 555575 h 757780"/>
              <a:gd name="connsiteX167" fmla="*/ 19640 w 420291"/>
              <a:gd name="connsiteY167" fmla="*/ 570298 h 757780"/>
              <a:gd name="connsiteX168" fmla="*/ 12766 w 420291"/>
              <a:gd name="connsiteY168" fmla="*/ 577169 h 757780"/>
              <a:gd name="connsiteX169" fmla="*/ 10802 w 420291"/>
              <a:gd name="connsiteY169" fmla="*/ 577169 h 757780"/>
              <a:gd name="connsiteX170" fmla="*/ 8838 w 420291"/>
              <a:gd name="connsiteY170" fmla="*/ 589930 h 757780"/>
              <a:gd name="connsiteX171" fmla="*/ 12766 w 420291"/>
              <a:gd name="connsiteY171" fmla="*/ 602690 h 757780"/>
              <a:gd name="connsiteX172" fmla="*/ 12766 w 420291"/>
              <a:gd name="connsiteY172" fmla="*/ 604654 h 757780"/>
              <a:gd name="connsiteX173" fmla="*/ 1964 w 420291"/>
              <a:gd name="connsiteY173" fmla="*/ 622322 h 757780"/>
              <a:gd name="connsiteX174" fmla="*/ 1964 w 420291"/>
              <a:gd name="connsiteY174" fmla="*/ 624285 h 757780"/>
              <a:gd name="connsiteX175" fmla="*/ 0 w 420291"/>
              <a:gd name="connsiteY175" fmla="*/ 628211 h 757780"/>
              <a:gd name="connsiteX176" fmla="*/ 1964 w 420291"/>
              <a:gd name="connsiteY176" fmla="*/ 628211 h 757780"/>
              <a:gd name="connsiteX177" fmla="*/ 3928 w 420291"/>
              <a:gd name="connsiteY177" fmla="*/ 632138 h 757780"/>
              <a:gd name="connsiteX178" fmla="*/ 234695 w 420291"/>
              <a:gd name="connsiteY178" fmla="*/ 619377 h 757780"/>
              <a:gd name="connsiteX179" fmla="*/ 254335 w 420291"/>
              <a:gd name="connsiteY179" fmla="*/ 632138 h 757780"/>
              <a:gd name="connsiteX180" fmla="*/ 252371 w 420291"/>
              <a:gd name="connsiteY180" fmla="*/ 649806 h 757780"/>
              <a:gd name="connsiteX181" fmla="*/ 252371 w 420291"/>
              <a:gd name="connsiteY181" fmla="*/ 653733 h 757780"/>
              <a:gd name="connsiteX182" fmla="*/ 252371 w 420291"/>
              <a:gd name="connsiteY182" fmla="*/ 655696 h 757780"/>
              <a:gd name="connsiteX183" fmla="*/ 250407 w 420291"/>
              <a:gd name="connsiteY183" fmla="*/ 664530 h 757780"/>
              <a:gd name="connsiteX184" fmla="*/ 248443 w 420291"/>
              <a:gd name="connsiteY184" fmla="*/ 671401 h 757780"/>
              <a:gd name="connsiteX185" fmla="*/ 246479 w 420291"/>
              <a:gd name="connsiteY185" fmla="*/ 673364 h 757780"/>
              <a:gd name="connsiteX186" fmla="*/ 244515 w 420291"/>
              <a:gd name="connsiteY186" fmla="*/ 684162 h 757780"/>
              <a:gd name="connsiteX187" fmla="*/ 248443 w 420291"/>
              <a:gd name="connsiteY187" fmla="*/ 694959 h 757780"/>
              <a:gd name="connsiteX188" fmla="*/ 252371 w 420291"/>
              <a:gd name="connsiteY188" fmla="*/ 701830 h 757780"/>
              <a:gd name="connsiteX189" fmla="*/ 252371 w 420291"/>
              <a:gd name="connsiteY189" fmla="*/ 703793 h 757780"/>
              <a:gd name="connsiteX190" fmla="*/ 261209 w 420291"/>
              <a:gd name="connsiteY190" fmla="*/ 707720 h 757780"/>
              <a:gd name="connsiteX191" fmla="*/ 268083 w 420291"/>
              <a:gd name="connsiteY191" fmla="*/ 720480 h 757780"/>
              <a:gd name="connsiteX192" fmla="*/ 268083 w 420291"/>
              <a:gd name="connsiteY192" fmla="*/ 724406 h 757780"/>
              <a:gd name="connsiteX193" fmla="*/ 276921 w 420291"/>
              <a:gd name="connsiteY193" fmla="*/ 744038 h 757780"/>
              <a:gd name="connsiteX194" fmla="*/ 280849 w 420291"/>
              <a:gd name="connsiteY194" fmla="*/ 750909 h 757780"/>
              <a:gd name="connsiteX195" fmla="*/ 282813 w 420291"/>
              <a:gd name="connsiteY195" fmla="*/ 757780 h 757780"/>
              <a:gd name="connsiteX196" fmla="*/ 284777 w 420291"/>
              <a:gd name="connsiteY196" fmla="*/ 757780 h 757780"/>
              <a:gd name="connsiteX197" fmla="*/ 286741 w 420291"/>
              <a:gd name="connsiteY197" fmla="*/ 755817 h 757780"/>
              <a:gd name="connsiteX198" fmla="*/ 286741 w 420291"/>
              <a:gd name="connsiteY198" fmla="*/ 753854 h 757780"/>
              <a:gd name="connsiteX199" fmla="*/ 286741 w 420291"/>
              <a:gd name="connsiteY199" fmla="*/ 749927 h 757780"/>
              <a:gd name="connsiteX200" fmla="*/ 290669 w 420291"/>
              <a:gd name="connsiteY200" fmla="*/ 747964 h 757780"/>
              <a:gd name="connsiteX201" fmla="*/ 294597 w 420291"/>
              <a:gd name="connsiteY201" fmla="*/ 744038 h 757780"/>
              <a:gd name="connsiteX202" fmla="*/ 296561 w 420291"/>
              <a:gd name="connsiteY202" fmla="*/ 742075 h 757780"/>
              <a:gd name="connsiteX203" fmla="*/ 298525 w 420291"/>
              <a:gd name="connsiteY203" fmla="*/ 740112 h 757780"/>
              <a:gd name="connsiteX204" fmla="*/ 291651 w 420291"/>
              <a:gd name="connsiteY204" fmla="*/ 740112 h 757780"/>
              <a:gd name="connsiteX205" fmla="*/ 289687 w 420291"/>
              <a:gd name="connsiteY205" fmla="*/ 738149 h 757780"/>
              <a:gd name="connsiteX206" fmla="*/ 289687 w 420291"/>
              <a:gd name="connsiteY206" fmla="*/ 734222 h 757780"/>
              <a:gd name="connsiteX207" fmla="*/ 293615 w 420291"/>
              <a:gd name="connsiteY207" fmla="*/ 732259 h 757780"/>
              <a:gd name="connsiteX208" fmla="*/ 297543 w 420291"/>
              <a:gd name="connsiteY208" fmla="*/ 730296 h 757780"/>
              <a:gd name="connsiteX209" fmla="*/ 299507 w 420291"/>
              <a:gd name="connsiteY209" fmla="*/ 730296 h 757780"/>
              <a:gd name="connsiteX210" fmla="*/ 303435 w 420291"/>
              <a:gd name="connsiteY210" fmla="*/ 732259 h 757780"/>
              <a:gd name="connsiteX211" fmla="*/ 307363 w 420291"/>
              <a:gd name="connsiteY211" fmla="*/ 732259 h 757780"/>
              <a:gd name="connsiteX212" fmla="*/ 307363 w 420291"/>
              <a:gd name="connsiteY212" fmla="*/ 734222 h 757780"/>
              <a:gd name="connsiteX213" fmla="*/ 309327 w 420291"/>
              <a:gd name="connsiteY213" fmla="*/ 736185 h 757780"/>
              <a:gd name="connsiteX214" fmla="*/ 309327 w 420291"/>
              <a:gd name="connsiteY214" fmla="*/ 738149 h 757780"/>
              <a:gd name="connsiteX215" fmla="*/ 322092 w 420291"/>
              <a:gd name="connsiteY215" fmla="*/ 731277 h 757780"/>
              <a:gd name="connsiteX216" fmla="*/ 332894 w 420291"/>
              <a:gd name="connsiteY216" fmla="*/ 727351 h 757780"/>
              <a:gd name="connsiteX217" fmla="*/ 341732 w 420291"/>
              <a:gd name="connsiteY217" fmla="*/ 725388 h 757780"/>
              <a:gd name="connsiteX218" fmla="*/ 337804 w 420291"/>
              <a:gd name="connsiteY218" fmla="*/ 723425 h 757780"/>
              <a:gd name="connsiteX219" fmla="*/ 341732 w 420291"/>
              <a:gd name="connsiteY219" fmla="*/ 721462 h 757780"/>
              <a:gd name="connsiteX220" fmla="*/ 345660 w 420291"/>
              <a:gd name="connsiteY220" fmla="*/ 719498 h 757780"/>
              <a:gd name="connsiteX221" fmla="*/ 356462 w 420291"/>
              <a:gd name="connsiteY221" fmla="*/ 717535 h 757780"/>
              <a:gd name="connsiteX222" fmla="*/ 363336 w 420291"/>
              <a:gd name="connsiteY222" fmla="*/ 717535 h 757780"/>
              <a:gd name="connsiteX223" fmla="*/ 365300 w 420291"/>
              <a:gd name="connsiteY223" fmla="*/ 717535 h 757780"/>
              <a:gd name="connsiteX224" fmla="*/ 365300 w 420291"/>
              <a:gd name="connsiteY224" fmla="*/ 721462 h 757780"/>
              <a:gd name="connsiteX225" fmla="*/ 367264 w 420291"/>
              <a:gd name="connsiteY225" fmla="*/ 721462 h 757780"/>
              <a:gd name="connsiteX226" fmla="*/ 369228 w 420291"/>
              <a:gd name="connsiteY226" fmla="*/ 723425 h 757780"/>
              <a:gd name="connsiteX227" fmla="*/ 369228 w 420291"/>
              <a:gd name="connsiteY227" fmla="*/ 725388 h 757780"/>
              <a:gd name="connsiteX228" fmla="*/ 371192 w 420291"/>
              <a:gd name="connsiteY228" fmla="*/ 727351 h 757780"/>
              <a:gd name="connsiteX229" fmla="*/ 378066 w 420291"/>
              <a:gd name="connsiteY229" fmla="*/ 729314 h 757780"/>
              <a:gd name="connsiteX230" fmla="*/ 390832 w 420291"/>
              <a:gd name="connsiteY230" fmla="*/ 725388 h 757780"/>
              <a:gd name="connsiteX231" fmla="*/ 390832 w 420291"/>
              <a:gd name="connsiteY231" fmla="*/ 723425 h 757780"/>
              <a:gd name="connsiteX232" fmla="*/ 392796 w 420291"/>
              <a:gd name="connsiteY232" fmla="*/ 721462 h 757780"/>
              <a:gd name="connsiteX233" fmla="*/ 396724 w 420291"/>
              <a:gd name="connsiteY233" fmla="*/ 721462 h 757780"/>
              <a:gd name="connsiteX234" fmla="*/ 398688 w 420291"/>
              <a:gd name="connsiteY234" fmla="*/ 723425 h 757780"/>
              <a:gd name="connsiteX235" fmla="*/ 398688 w 420291"/>
              <a:gd name="connsiteY235" fmla="*/ 727351 h 757780"/>
              <a:gd name="connsiteX236" fmla="*/ 400652 w 420291"/>
              <a:gd name="connsiteY236" fmla="*/ 727351 h 757780"/>
              <a:gd name="connsiteX237" fmla="*/ 402616 w 420291"/>
              <a:gd name="connsiteY237" fmla="*/ 727351 h 757780"/>
              <a:gd name="connsiteX238" fmla="*/ 406544 w 420291"/>
              <a:gd name="connsiteY238" fmla="*/ 727351 h 757780"/>
              <a:gd name="connsiteX239" fmla="*/ 408507 w 420291"/>
              <a:gd name="connsiteY239" fmla="*/ 729314 h 757780"/>
              <a:gd name="connsiteX240" fmla="*/ 410472 w 420291"/>
              <a:gd name="connsiteY240" fmla="*/ 731277 h 757780"/>
              <a:gd name="connsiteX241" fmla="*/ 414399 w 420291"/>
              <a:gd name="connsiteY241" fmla="*/ 727351 h 757780"/>
              <a:gd name="connsiteX242" fmla="*/ 416364 w 420291"/>
              <a:gd name="connsiteY242" fmla="*/ 727351 h 757780"/>
              <a:gd name="connsiteX243" fmla="*/ 420291 w 420291"/>
              <a:gd name="connsiteY243" fmla="*/ 726370 h 757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Lst>
            <a:rect l="l" t="t" r="r" b="b"/>
            <a:pathLst>
              <a:path w="420291" h="757780">
                <a:moveTo>
                  <a:pt x="420291" y="726370"/>
                </a:moveTo>
                <a:lnTo>
                  <a:pt x="420291" y="726370"/>
                </a:lnTo>
                <a:cubicBezTo>
                  <a:pt x="391814" y="493735"/>
                  <a:pt x="391814" y="493735"/>
                  <a:pt x="391814" y="493735"/>
                </a:cubicBezTo>
                <a:cubicBezTo>
                  <a:pt x="402616" y="14724"/>
                  <a:pt x="402616" y="14724"/>
                  <a:pt x="402616" y="14724"/>
                </a:cubicBezTo>
                <a:cubicBezTo>
                  <a:pt x="395742" y="10797"/>
                  <a:pt x="395742" y="10797"/>
                  <a:pt x="395742" y="10797"/>
                </a:cubicBezTo>
                <a:cubicBezTo>
                  <a:pt x="388868" y="0"/>
                  <a:pt x="388868" y="0"/>
                  <a:pt x="388868" y="0"/>
                </a:cubicBezTo>
                <a:cubicBezTo>
                  <a:pt x="121767" y="19632"/>
                  <a:pt x="121767" y="19632"/>
                  <a:pt x="121767" y="19632"/>
                </a:cubicBezTo>
                <a:cubicBezTo>
                  <a:pt x="128640" y="26503"/>
                  <a:pt x="128640" y="26503"/>
                  <a:pt x="128640" y="26503"/>
                </a:cubicBezTo>
                <a:cubicBezTo>
                  <a:pt x="130604" y="26503"/>
                  <a:pt x="130604" y="26503"/>
                  <a:pt x="130604" y="26503"/>
                </a:cubicBezTo>
                <a:cubicBezTo>
                  <a:pt x="130604" y="30429"/>
                  <a:pt x="130604" y="30429"/>
                  <a:pt x="130604" y="30429"/>
                </a:cubicBezTo>
                <a:cubicBezTo>
                  <a:pt x="123730" y="37300"/>
                  <a:pt x="123730" y="37300"/>
                  <a:pt x="123730" y="37300"/>
                </a:cubicBezTo>
                <a:cubicBezTo>
                  <a:pt x="123730" y="41226"/>
                  <a:pt x="123730" y="41226"/>
                  <a:pt x="123730" y="41226"/>
                </a:cubicBezTo>
                <a:lnTo>
                  <a:pt x="123730" y="43189"/>
                </a:lnTo>
                <a:cubicBezTo>
                  <a:pt x="121767" y="43189"/>
                  <a:pt x="121767" y="43189"/>
                  <a:pt x="121767" y="43189"/>
                </a:cubicBezTo>
                <a:cubicBezTo>
                  <a:pt x="117839" y="43189"/>
                  <a:pt x="117839" y="43189"/>
                  <a:pt x="117839" y="43189"/>
                </a:cubicBezTo>
                <a:cubicBezTo>
                  <a:pt x="107037" y="47116"/>
                  <a:pt x="107037" y="47116"/>
                  <a:pt x="107037" y="47116"/>
                </a:cubicBezTo>
                <a:cubicBezTo>
                  <a:pt x="107037" y="47116"/>
                  <a:pt x="107037" y="47116"/>
                  <a:pt x="105073" y="47116"/>
                </a:cubicBezTo>
                <a:cubicBezTo>
                  <a:pt x="103109" y="49079"/>
                  <a:pt x="103109" y="49079"/>
                  <a:pt x="103109" y="49079"/>
                </a:cubicBezTo>
                <a:cubicBezTo>
                  <a:pt x="107037" y="57913"/>
                  <a:pt x="107037" y="57913"/>
                  <a:pt x="107037" y="57913"/>
                </a:cubicBezTo>
                <a:cubicBezTo>
                  <a:pt x="107037" y="59876"/>
                  <a:pt x="107037" y="59876"/>
                  <a:pt x="105073" y="59876"/>
                </a:cubicBezTo>
                <a:cubicBezTo>
                  <a:pt x="103109" y="61839"/>
                  <a:pt x="103109" y="61839"/>
                  <a:pt x="103109" y="61839"/>
                </a:cubicBezTo>
                <a:lnTo>
                  <a:pt x="103109" y="63803"/>
                </a:lnTo>
                <a:cubicBezTo>
                  <a:pt x="105073" y="67729"/>
                  <a:pt x="105073" y="67729"/>
                  <a:pt x="105073" y="67729"/>
                </a:cubicBezTo>
                <a:cubicBezTo>
                  <a:pt x="105073" y="67729"/>
                  <a:pt x="105073" y="67729"/>
                  <a:pt x="105073" y="69692"/>
                </a:cubicBezTo>
                <a:cubicBezTo>
                  <a:pt x="101145" y="76563"/>
                  <a:pt x="101145" y="76563"/>
                  <a:pt x="101145" y="76563"/>
                </a:cubicBezTo>
                <a:cubicBezTo>
                  <a:pt x="99181" y="76563"/>
                  <a:pt x="99181" y="76563"/>
                  <a:pt x="99181" y="76563"/>
                </a:cubicBezTo>
                <a:cubicBezTo>
                  <a:pt x="95253" y="78526"/>
                  <a:pt x="95253" y="78526"/>
                  <a:pt x="95253" y="78526"/>
                </a:cubicBezTo>
                <a:lnTo>
                  <a:pt x="93289" y="78526"/>
                </a:lnTo>
                <a:cubicBezTo>
                  <a:pt x="91325" y="76563"/>
                  <a:pt x="91325" y="76563"/>
                  <a:pt x="91325" y="76563"/>
                </a:cubicBezTo>
                <a:lnTo>
                  <a:pt x="91325" y="74600"/>
                </a:lnTo>
                <a:cubicBezTo>
                  <a:pt x="91325" y="76563"/>
                  <a:pt x="91325" y="76563"/>
                  <a:pt x="91325" y="76563"/>
                </a:cubicBezTo>
                <a:cubicBezTo>
                  <a:pt x="98199" y="87361"/>
                  <a:pt x="98199" y="87361"/>
                  <a:pt x="98199" y="87361"/>
                </a:cubicBezTo>
                <a:cubicBezTo>
                  <a:pt x="100163" y="87361"/>
                  <a:pt x="100163" y="89324"/>
                  <a:pt x="98199" y="89324"/>
                </a:cubicBezTo>
                <a:cubicBezTo>
                  <a:pt x="91325" y="98158"/>
                  <a:pt x="91325" y="98158"/>
                  <a:pt x="91325" y="98158"/>
                </a:cubicBezTo>
                <a:cubicBezTo>
                  <a:pt x="93289" y="108955"/>
                  <a:pt x="93289" y="108955"/>
                  <a:pt x="93289" y="108955"/>
                </a:cubicBezTo>
                <a:cubicBezTo>
                  <a:pt x="93289" y="108955"/>
                  <a:pt x="93289" y="108955"/>
                  <a:pt x="93289" y="110918"/>
                </a:cubicBezTo>
                <a:cubicBezTo>
                  <a:pt x="84451" y="119753"/>
                  <a:pt x="84451" y="119753"/>
                  <a:pt x="84451" y="119753"/>
                </a:cubicBezTo>
                <a:cubicBezTo>
                  <a:pt x="84451" y="126624"/>
                  <a:pt x="84451" y="126624"/>
                  <a:pt x="84451" y="126624"/>
                </a:cubicBezTo>
                <a:cubicBezTo>
                  <a:pt x="84451" y="126624"/>
                  <a:pt x="84451" y="128587"/>
                  <a:pt x="82487" y="128587"/>
                </a:cubicBezTo>
                <a:cubicBezTo>
                  <a:pt x="80523" y="130550"/>
                  <a:pt x="80523" y="130550"/>
                  <a:pt x="80523" y="130550"/>
                </a:cubicBezTo>
                <a:cubicBezTo>
                  <a:pt x="80523" y="130550"/>
                  <a:pt x="80523" y="130550"/>
                  <a:pt x="78559" y="130550"/>
                </a:cubicBezTo>
                <a:lnTo>
                  <a:pt x="76595" y="128587"/>
                </a:lnTo>
                <a:cubicBezTo>
                  <a:pt x="76595" y="119753"/>
                  <a:pt x="76595" y="119753"/>
                  <a:pt x="76595" y="119753"/>
                </a:cubicBezTo>
                <a:cubicBezTo>
                  <a:pt x="72667" y="121716"/>
                  <a:pt x="72667" y="121716"/>
                  <a:pt x="72667" y="121716"/>
                </a:cubicBezTo>
                <a:cubicBezTo>
                  <a:pt x="72667" y="132513"/>
                  <a:pt x="72667" y="132513"/>
                  <a:pt x="72667" y="132513"/>
                </a:cubicBezTo>
                <a:lnTo>
                  <a:pt x="72667" y="134477"/>
                </a:lnTo>
                <a:cubicBezTo>
                  <a:pt x="70703" y="136440"/>
                  <a:pt x="70703" y="136440"/>
                  <a:pt x="70703" y="136440"/>
                </a:cubicBezTo>
                <a:cubicBezTo>
                  <a:pt x="70703" y="136440"/>
                  <a:pt x="70703" y="136440"/>
                  <a:pt x="68739" y="136440"/>
                </a:cubicBezTo>
                <a:cubicBezTo>
                  <a:pt x="66775" y="134477"/>
                  <a:pt x="66775" y="134477"/>
                  <a:pt x="66775" y="134477"/>
                </a:cubicBezTo>
                <a:cubicBezTo>
                  <a:pt x="62847" y="143311"/>
                  <a:pt x="62847" y="143311"/>
                  <a:pt x="62847" y="143311"/>
                </a:cubicBezTo>
                <a:cubicBezTo>
                  <a:pt x="62847" y="145274"/>
                  <a:pt x="62847" y="145274"/>
                  <a:pt x="62847" y="145274"/>
                </a:cubicBezTo>
                <a:cubicBezTo>
                  <a:pt x="64811" y="145274"/>
                  <a:pt x="64811" y="145274"/>
                  <a:pt x="64811" y="145274"/>
                </a:cubicBezTo>
                <a:cubicBezTo>
                  <a:pt x="64811" y="145274"/>
                  <a:pt x="64811" y="145274"/>
                  <a:pt x="66775" y="147237"/>
                </a:cubicBezTo>
                <a:cubicBezTo>
                  <a:pt x="66775" y="151163"/>
                  <a:pt x="66775" y="151163"/>
                  <a:pt x="66775" y="151163"/>
                </a:cubicBezTo>
                <a:cubicBezTo>
                  <a:pt x="68739" y="151163"/>
                  <a:pt x="66775" y="153127"/>
                  <a:pt x="66775" y="153127"/>
                </a:cubicBezTo>
                <a:cubicBezTo>
                  <a:pt x="62847" y="157053"/>
                  <a:pt x="62847" y="157053"/>
                  <a:pt x="62847" y="157053"/>
                </a:cubicBezTo>
                <a:lnTo>
                  <a:pt x="60883" y="157053"/>
                </a:lnTo>
                <a:cubicBezTo>
                  <a:pt x="50081" y="153127"/>
                  <a:pt x="50081" y="153127"/>
                  <a:pt x="50081" y="153127"/>
                </a:cubicBezTo>
                <a:cubicBezTo>
                  <a:pt x="50081" y="155090"/>
                  <a:pt x="50081" y="155090"/>
                  <a:pt x="50081" y="155090"/>
                </a:cubicBezTo>
                <a:cubicBezTo>
                  <a:pt x="50081" y="157053"/>
                  <a:pt x="50081" y="157053"/>
                  <a:pt x="50081" y="157053"/>
                </a:cubicBezTo>
                <a:cubicBezTo>
                  <a:pt x="54009" y="159016"/>
                  <a:pt x="54009" y="159016"/>
                  <a:pt x="54009" y="159016"/>
                </a:cubicBezTo>
                <a:cubicBezTo>
                  <a:pt x="57937" y="159016"/>
                  <a:pt x="57937" y="159016"/>
                  <a:pt x="57937" y="159016"/>
                </a:cubicBezTo>
                <a:lnTo>
                  <a:pt x="59901" y="159016"/>
                </a:lnTo>
                <a:cubicBezTo>
                  <a:pt x="59901" y="160979"/>
                  <a:pt x="59901" y="160979"/>
                  <a:pt x="59901" y="160979"/>
                </a:cubicBezTo>
                <a:cubicBezTo>
                  <a:pt x="57937" y="171777"/>
                  <a:pt x="57937" y="171777"/>
                  <a:pt x="57937" y="171777"/>
                </a:cubicBezTo>
                <a:cubicBezTo>
                  <a:pt x="57937" y="171777"/>
                  <a:pt x="57937" y="173740"/>
                  <a:pt x="55973" y="173740"/>
                </a:cubicBezTo>
                <a:cubicBezTo>
                  <a:pt x="49099" y="173740"/>
                  <a:pt x="49099" y="173740"/>
                  <a:pt x="49099" y="173740"/>
                </a:cubicBezTo>
                <a:cubicBezTo>
                  <a:pt x="47135" y="175703"/>
                  <a:pt x="47135" y="175703"/>
                  <a:pt x="47135" y="175703"/>
                </a:cubicBezTo>
                <a:cubicBezTo>
                  <a:pt x="49099" y="182574"/>
                  <a:pt x="49099" y="182574"/>
                  <a:pt x="49099" y="182574"/>
                </a:cubicBezTo>
                <a:cubicBezTo>
                  <a:pt x="49099" y="184537"/>
                  <a:pt x="47135" y="184537"/>
                  <a:pt x="47135" y="184537"/>
                </a:cubicBezTo>
                <a:cubicBezTo>
                  <a:pt x="45171" y="186500"/>
                  <a:pt x="45171" y="186500"/>
                  <a:pt x="45171" y="186500"/>
                </a:cubicBezTo>
                <a:lnTo>
                  <a:pt x="43207" y="186500"/>
                </a:lnTo>
                <a:cubicBezTo>
                  <a:pt x="43207" y="186500"/>
                  <a:pt x="43207" y="186500"/>
                  <a:pt x="41243" y="184537"/>
                </a:cubicBezTo>
                <a:cubicBezTo>
                  <a:pt x="41243" y="182574"/>
                  <a:pt x="41243" y="182574"/>
                  <a:pt x="41243" y="182574"/>
                </a:cubicBezTo>
                <a:cubicBezTo>
                  <a:pt x="39280" y="182574"/>
                  <a:pt x="39280" y="182574"/>
                  <a:pt x="39280" y="182574"/>
                </a:cubicBezTo>
                <a:lnTo>
                  <a:pt x="37315" y="182574"/>
                </a:lnTo>
                <a:cubicBezTo>
                  <a:pt x="41243" y="186500"/>
                  <a:pt x="41243" y="186500"/>
                  <a:pt x="41243" y="186500"/>
                </a:cubicBezTo>
                <a:cubicBezTo>
                  <a:pt x="43207" y="186500"/>
                  <a:pt x="43207" y="188464"/>
                  <a:pt x="43207" y="188464"/>
                </a:cubicBezTo>
                <a:cubicBezTo>
                  <a:pt x="39280" y="201224"/>
                  <a:pt x="39280" y="201224"/>
                  <a:pt x="39280" y="201224"/>
                </a:cubicBezTo>
                <a:cubicBezTo>
                  <a:pt x="48117" y="210058"/>
                  <a:pt x="48117" y="210058"/>
                  <a:pt x="48117" y="210058"/>
                </a:cubicBezTo>
                <a:cubicBezTo>
                  <a:pt x="48117" y="212021"/>
                  <a:pt x="48117" y="212021"/>
                  <a:pt x="48117" y="212021"/>
                </a:cubicBezTo>
                <a:cubicBezTo>
                  <a:pt x="48117" y="213984"/>
                  <a:pt x="48117" y="213984"/>
                  <a:pt x="48117" y="213984"/>
                </a:cubicBezTo>
                <a:cubicBezTo>
                  <a:pt x="44190" y="215948"/>
                  <a:pt x="44190" y="215948"/>
                  <a:pt x="44190" y="215948"/>
                </a:cubicBezTo>
                <a:cubicBezTo>
                  <a:pt x="42225" y="215948"/>
                  <a:pt x="42225" y="217911"/>
                  <a:pt x="42225" y="217911"/>
                </a:cubicBezTo>
                <a:cubicBezTo>
                  <a:pt x="42225" y="217911"/>
                  <a:pt x="42225" y="215948"/>
                  <a:pt x="40261" y="215948"/>
                </a:cubicBezTo>
                <a:cubicBezTo>
                  <a:pt x="36333" y="213984"/>
                  <a:pt x="36333" y="213984"/>
                  <a:pt x="36333" y="213984"/>
                </a:cubicBezTo>
                <a:cubicBezTo>
                  <a:pt x="29460" y="215948"/>
                  <a:pt x="29460" y="215948"/>
                  <a:pt x="29460" y="215948"/>
                </a:cubicBezTo>
                <a:cubicBezTo>
                  <a:pt x="31423" y="219874"/>
                  <a:pt x="31423" y="219874"/>
                  <a:pt x="31423" y="219874"/>
                </a:cubicBezTo>
                <a:cubicBezTo>
                  <a:pt x="38298" y="219874"/>
                  <a:pt x="38298" y="219874"/>
                  <a:pt x="38298" y="219874"/>
                </a:cubicBezTo>
                <a:lnTo>
                  <a:pt x="40261" y="219874"/>
                </a:lnTo>
                <a:cubicBezTo>
                  <a:pt x="42225" y="226745"/>
                  <a:pt x="42225" y="226745"/>
                  <a:pt x="42225" y="226745"/>
                </a:cubicBezTo>
                <a:lnTo>
                  <a:pt x="42225" y="228708"/>
                </a:lnTo>
                <a:cubicBezTo>
                  <a:pt x="35351" y="232635"/>
                  <a:pt x="35351" y="232635"/>
                  <a:pt x="35351" y="232635"/>
                </a:cubicBezTo>
                <a:cubicBezTo>
                  <a:pt x="33388" y="232635"/>
                  <a:pt x="33388" y="232635"/>
                  <a:pt x="33388" y="232635"/>
                </a:cubicBezTo>
                <a:cubicBezTo>
                  <a:pt x="24550" y="225764"/>
                  <a:pt x="24550" y="225764"/>
                  <a:pt x="24550" y="225764"/>
                </a:cubicBezTo>
                <a:cubicBezTo>
                  <a:pt x="20622" y="225764"/>
                  <a:pt x="20622" y="225764"/>
                  <a:pt x="20622" y="225764"/>
                </a:cubicBezTo>
                <a:cubicBezTo>
                  <a:pt x="20622" y="227727"/>
                  <a:pt x="20622" y="227727"/>
                  <a:pt x="20622" y="227727"/>
                </a:cubicBezTo>
                <a:cubicBezTo>
                  <a:pt x="27496" y="231653"/>
                  <a:pt x="27496" y="231653"/>
                  <a:pt x="27496" y="231653"/>
                </a:cubicBezTo>
                <a:lnTo>
                  <a:pt x="29460" y="233616"/>
                </a:lnTo>
                <a:cubicBezTo>
                  <a:pt x="29460" y="235579"/>
                  <a:pt x="29460" y="235579"/>
                  <a:pt x="29460" y="235579"/>
                </a:cubicBezTo>
                <a:cubicBezTo>
                  <a:pt x="29460" y="237543"/>
                  <a:pt x="29460" y="237543"/>
                  <a:pt x="29460" y="237543"/>
                </a:cubicBezTo>
                <a:cubicBezTo>
                  <a:pt x="27496" y="244413"/>
                  <a:pt x="27496" y="244413"/>
                  <a:pt x="27496" y="244413"/>
                </a:cubicBezTo>
                <a:cubicBezTo>
                  <a:pt x="27496" y="246377"/>
                  <a:pt x="25531" y="246377"/>
                  <a:pt x="25531" y="246377"/>
                </a:cubicBezTo>
                <a:cubicBezTo>
                  <a:pt x="18658" y="244413"/>
                  <a:pt x="18658" y="244413"/>
                  <a:pt x="18658" y="244413"/>
                </a:cubicBezTo>
                <a:cubicBezTo>
                  <a:pt x="18658" y="246377"/>
                  <a:pt x="18658" y="246377"/>
                  <a:pt x="18658" y="246377"/>
                </a:cubicBezTo>
                <a:cubicBezTo>
                  <a:pt x="25531" y="250303"/>
                  <a:pt x="25531" y="250303"/>
                  <a:pt x="25531" y="250303"/>
                </a:cubicBezTo>
                <a:cubicBezTo>
                  <a:pt x="25531" y="252266"/>
                  <a:pt x="25531" y="252266"/>
                  <a:pt x="25531" y="252266"/>
                </a:cubicBezTo>
                <a:cubicBezTo>
                  <a:pt x="27496" y="252266"/>
                  <a:pt x="27496" y="252266"/>
                  <a:pt x="27496" y="252266"/>
                </a:cubicBezTo>
                <a:cubicBezTo>
                  <a:pt x="29460" y="252266"/>
                  <a:pt x="29460" y="252266"/>
                  <a:pt x="29460" y="252266"/>
                </a:cubicBezTo>
                <a:cubicBezTo>
                  <a:pt x="33388" y="256193"/>
                  <a:pt x="33388" y="256193"/>
                  <a:pt x="33388" y="256193"/>
                </a:cubicBezTo>
                <a:lnTo>
                  <a:pt x="33388" y="258156"/>
                </a:lnTo>
                <a:cubicBezTo>
                  <a:pt x="35351" y="258156"/>
                  <a:pt x="35351" y="256193"/>
                  <a:pt x="35351" y="256193"/>
                </a:cubicBezTo>
                <a:lnTo>
                  <a:pt x="35351" y="258156"/>
                </a:lnTo>
                <a:cubicBezTo>
                  <a:pt x="39280" y="258156"/>
                  <a:pt x="39280" y="258156"/>
                  <a:pt x="39280" y="258156"/>
                </a:cubicBezTo>
                <a:cubicBezTo>
                  <a:pt x="41243" y="258156"/>
                  <a:pt x="41243" y="260119"/>
                  <a:pt x="41243" y="260119"/>
                </a:cubicBezTo>
                <a:cubicBezTo>
                  <a:pt x="41243" y="264045"/>
                  <a:pt x="41243" y="264045"/>
                  <a:pt x="41243" y="264045"/>
                </a:cubicBezTo>
                <a:lnTo>
                  <a:pt x="41243" y="266008"/>
                </a:lnTo>
                <a:cubicBezTo>
                  <a:pt x="34370" y="272879"/>
                  <a:pt x="34370" y="272879"/>
                  <a:pt x="34370" y="272879"/>
                </a:cubicBezTo>
                <a:cubicBezTo>
                  <a:pt x="30441" y="281714"/>
                  <a:pt x="30441" y="281714"/>
                  <a:pt x="30441" y="281714"/>
                </a:cubicBezTo>
                <a:cubicBezTo>
                  <a:pt x="34370" y="288585"/>
                  <a:pt x="34370" y="288585"/>
                  <a:pt x="34370" y="288585"/>
                </a:cubicBezTo>
                <a:cubicBezTo>
                  <a:pt x="34370" y="286622"/>
                  <a:pt x="34370" y="286622"/>
                  <a:pt x="34370" y="286622"/>
                </a:cubicBezTo>
                <a:cubicBezTo>
                  <a:pt x="36333" y="284658"/>
                  <a:pt x="36333" y="284658"/>
                  <a:pt x="36333" y="284658"/>
                </a:cubicBezTo>
                <a:lnTo>
                  <a:pt x="38298" y="284658"/>
                </a:lnTo>
                <a:cubicBezTo>
                  <a:pt x="42225" y="286622"/>
                  <a:pt x="42225" y="286622"/>
                  <a:pt x="42225" y="286622"/>
                </a:cubicBezTo>
                <a:cubicBezTo>
                  <a:pt x="44190" y="286622"/>
                  <a:pt x="44190" y="288585"/>
                  <a:pt x="44190" y="288585"/>
                </a:cubicBezTo>
                <a:cubicBezTo>
                  <a:pt x="42225" y="295456"/>
                  <a:pt x="42225" y="295456"/>
                  <a:pt x="42225" y="295456"/>
                </a:cubicBezTo>
                <a:cubicBezTo>
                  <a:pt x="38298" y="299382"/>
                  <a:pt x="38298" y="299382"/>
                  <a:pt x="38298" y="299382"/>
                </a:cubicBezTo>
                <a:cubicBezTo>
                  <a:pt x="38298" y="310179"/>
                  <a:pt x="38298" y="310179"/>
                  <a:pt x="38298" y="310179"/>
                </a:cubicBezTo>
                <a:lnTo>
                  <a:pt x="38298" y="312142"/>
                </a:lnTo>
                <a:cubicBezTo>
                  <a:pt x="34370" y="314106"/>
                  <a:pt x="34370" y="314106"/>
                  <a:pt x="34370" y="314106"/>
                </a:cubicBezTo>
                <a:cubicBezTo>
                  <a:pt x="34370" y="314106"/>
                  <a:pt x="34370" y="314106"/>
                  <a:pt x="32406" y="314106"/>
                </a:cubicBezTo>
                <a:cubicBezTo>
                  <a:pt x="25531" y="312142"/>
                  <a:pt x="25531" y="312142"/>
                  <a:pt x="25531" y="312142"/>
                </a:cubicBezTo>
                <a:cubicBezTo>
                  <a:pt x="25531" y="314106"/>
                  <a:pt x="25531" y="314106"/>
                  <a:pt x="25531" y="314106"/>
                </a:cubicBezTo>
                <a:cubicBezTo>
                  <a:pt x="27496" y="316069"/>
                  <a:pt x="27496" y="316069"/>
                  <a:pt x="27496" y="316069"/>
                </a:cubicBezTo>
                <a:cubicBezTo>
                  <a:pt x="29460" y="316069"/>
                  <a:pt x="34370" y="316069"/>
                  <a:pt x="36333" y="318032"/>
                </a:cubicBezTo>
                <a:cubicBezTo>
                  <a:pt x="38298" y="318032"/>
                  <a:pt x="40261" y="318032"/>
                  <a:pt x="40261" y="318032"/>
                </a:cubicBezTo>
                <a:cubicBezTo>
                  <a:pt x="47135" y="319995"/>
                  <a:pt x="51063" y="324903"/>
                  <a:pt x="53027" y="328829"/>
                </a:cubicBezTo>
                <a:cubicBezTo>
                  <a:pt x="54991" y="332756"/>
                  <a:pt x="54991" y="332756"/>
                  <a:pt x="54991" y="332756"/>
                </a:cubicBezTo>
                <a:cubicBezTo>
                  <a:pt x="54991" y="334719"/>
                  <a:pt x="54991" y="336682"/>
                  <a:pt x="54991" y="339627"/>
                </a:cubicBezTo>
                <a:cubicBezTo>
                  <a:pt x="56955" y="348461"/>
                  <a:pt x="56955" y="348461"/>
                  <a:pt x="56955" y="348461"/>
                </a:cubicBezTo>
                <a:cubicBezTo>
                  <a:pt x="56955" y="355332"/>
                  <a:pt x="54991" y="359259"/>
                  <a:pt x="53027" y="363185"/>
                </a:cubicBezTo>
                <a:cubicBezTo>
                  <a:pt x="54991" y="365148"/>
                  <a:pt x="56955" y="370056"/>
                  <a:pt x="59901" y="373982"/>
                </a:cubicBezTo>
                <a:cubicBezTo>
                  <a:pt x="59901" y="375945"/>
                  <a:pt x="59901" y="377908"/>
                  <a:pt x="59901" y="380853"/>
                </a:cubicBezTo>
                <a:cubicBezTo>
                  <a:pt x="61865" y="382816"/>
                  <a:pt x="61865" y="384780"/>
                  <a:pt x="63829" y="387724"/>
                </a:cubicBezTo>
                <a:cubicBezTo>
                  <a:pt x="65793" y="394595"/>
                  <a:pt x="65793" y="400485"/>
                  <a:pt x="63829" y="405393"/>
                </a:cubicBezTo>
                <a:cubicBezTo>
                  <a:pt x="63829" y="405393"/>
                  <a:pt x="63829" y="405393"/>
                  <a:pt x="65793" y="405393"/>
                </a:cubicBezTo>
                <a:cubicBezTo>
                  <a:pt x="65793" y="407356"/>
                  <a:pt x="65793" y="407356"/>
                  <a:pt x="65793" y="407356"/>
                </a:cubicBezTo>
                <a:cubicBezTo>
                  <a:pt x="69721" y="409319"/>
                  <a:pt x="74631" y="416190"/>
                  <a:pt x="74631" y="422080"/>
                </a:cubicBezTo>
                <a:cubicBezTo>
                  <a:pt x="76595" y="422080"/>
                  <a:pt x="78559" y="424043"/>
                  <a:pt x="81505" y="428951"/>
                </a:cubicBezTo>
                <a:cubicBezTo>
                  <a:pt x="85433" y="432877"/>
                  <a:pt x="85433" y="439748"/>
                  <a:pt x="83469" y="443674"/>
                </a:cubicBezTo>
                <a:cubicBezTo>
                  <a:pt x="83469" y="445637"/>
                  <a:pt x="83469" y="445637"/>
                  <a:pt x="83469" y="445637"/>
                </a:cubicBezTo>
                <a:cubicBezTo>
                  <a:pt x="81505" y="449564"/>
                  <a:pt x="79541" y="454472"/>
                  <a:pt x="74631" y="456435"/>
                </a:cubicBezTo>
                <a:cubicBezTo>
                  <a:pt x="74631" y="458398"/>
                  <a:pt x="70703" y="463306"/>
                  <a:pt x="67757" y="465269"/>
                </a:cubicBezTo>
                <a:cubicBezTo>
                  <a:pt x="67757" y="467232"/>
                  <a:pt x="67757" y="467232"/>
                  <a:pt x="65793" y="467232"/>
                </a:cubicBezTo>
                <a:cubicBezTo>
                  <a:pt x="65793" y="467232"/>
                  <a:pt x="65793" y="467232"/>
                  <a:pt x="67757" y="469195"/>
                </a:cubicBezTo>
                <a:cubicBezTo>
                  <a:pt x="67757" y="473122"/>
                  <a:pt x="65793" y="478030"/>
                  <a:pt x="63829" y="481956"/>
                </a:cubicBezTo>
                <a:cubicBezTo>
                  <a:pt x="63829" y="481956"/>
                  <a:pt x="63829" y="483919"/>
                  <a:pt x="63829" y="485882"/>
                </a:cubicBezTo>
                <a:cubicBezTo>
                  <a:pt x="63829" y="489809"/>
                  <a:pt x="61865" y="494716"/>
                  <a:pt x="59901" y="498643"/>
                </a:cubicBezTo>
                <a:cubicBezTo>
                  <a:pt x="55973" y="500606"/>
                  <a:pt x="55973" y="500606"/>
                  <a:pt x="55973" y="500606"/>
                </a:cubicBezTo>
                <a:cubicBezTo>
                  <a:pt x="54009" y="504532"/>
                  <a:pt x="52045" y="507477"/>
                  <a:pt x="49099" y="507477"/>
                </a:cubicBezTo>
                <a:cubicBezTo>
                  <a:pt x="47135" y="509440"/>
                  <a:pt x="47135" y="509440"/>
                  <a:pt x="47135" y="509440"/>
                </a:cubicBezTo>
                <a:cubicBezTo>
                  <a:pt x="47135" y="511403"/>
                  <a:pt x="45171" y="513366"/>
                  <a:pt x="43207" y="516311"/>
                </a:cubicBezTo>
                <a:cubicBezTo>
                  <a:pt x="43207" y="523182"/>
                  <a:pt x="41243" y="531035"/>
                  <a:pt x="34370" y="533980"/>
                </a:cubicBezTo>
                <a:cubicBezTo>
                  <a:pt x="32406" y="535943"/>
                  <a:pt x="30441" y="535943"/>
                  <a:pt x="27496" y="535943"/>
                </a:cubicBezTo>
                <a:cubicBezTo>
                  <a:pt x="27496" y="537906"/>
                  <a:pt x="27496" y="539869"/>
                  <a:pt x="25531" y="539869"/>
                </a:cubicBezTo>
                <a:cubicBezTo>
                  <a:pt x="25531" y="546740"/>
                  <a:pt x="25531" y="546740"/>
                  <a:pt x="25531" y="546740"/>
                </a:cubicBezTo>
                <a:cubicBezTo>
                  <a:pt x="25531" y="550667"/>
                  <a:pt x="25531" y="553611"/>
                  <a:pt x="23568" y="555575"/>
                </a:cubicBezTo>
                <a:cubicBezTo>
                  <a:pt x="23568" y="562445"/>
                  <a:pt x="23568" y="566372"/>
                  <a:pt x="19640" y="570298"/>
                </a:cubicBezTo>
                <a:cubicBezTo>
                  <a:pt x="17676" y="572261"/>
                  <a:pt x="15712" y="574225"/>
                  <a:pt x="12766" y="577169"/>
                </a:cubicBezTo>
                <a:cubicBezTo>
                  <a:pt x="10802" y="577169"/>
                  <a:pt x="10802" y="577169"/>
                  <a:pt x="10802" y="577169"/>
                </a:cubicBezTo>
                <a:cubicBezTo>
                  <a:pt x="12766" y="581096"/>
                  <a:pt x="10802" y="587967"/>
                  <a:pt x="8838" y="589930"/>
                </a:cubicBezTo>
                <a:cubicBezTo>
                  <a:pt x="10802" y="593856"/>
                  <a:pt x="12766" y="598764"/>
                  <a:pt x="12766" y="602690"/>
                </a:cubicBezTo>
                <a:cubicBezTo>
                  <a:pt x="12766" y="604654"/>
                  <a:pt x="12766" y="604654"/>
                  <a:pt x="12766" y="604654"/>
                </a:cubicBezTo>
                <a:cubicBezTo>
                  <a:pt x="12766" y="611525"/>
                  <a:pt x="8838" y="617414"/>
                  <a:pt x="1964" y="622322"/>
                </a:cubicBezTo>
                <a:lnTo>
                  <a:pt x="1964" y="624285"/>
                </a:lnTo>
                <a:cubicBezTo>
                  <a:pt x="0" y="628211"/>
                  <a:pt x="0" y="628211"/>
                  <a:pt x="0" y="628211"/>
                </a:cubicBezTo>
                <a:cubicBezTo>
                  <a:pt x="1964" y="628211"/>
                  <a:pt x="1964" y="628211"/>
                  <a:pt x="1964" y="628211"/>
                </a:cubicBezTo>
                <a:cubicBezTo>
                  <a:pt x="1964" y="630175"/>
                  <a:pt x="3928" y="632138"/>
                  <a:pt x="3928" y="632138"/>
                </a:cubicBezTo>
                <a:cubicBezTo>
                  <a:pt x="234695" y="619377"/>
                  <a:pt x="234695" y="619377"/>
                  <a:pt x="234695" y="619377"/>
                </a:cubicBezTo>
                <a:cubicBezTo>
                  <a:pt x="243533" y="619377"/>
                  <a:pt x="249425" y="623304"/>
                  <a:pt x="254335" y="632138"/>
                </a:cubicBezTo>
                <a:cubicBezTo>
                  <a:pt x="256299" y="639009"/>
                  <a:pt x="256299" y="644898"/>
                  <a:pt x="252371" y="649806"/>
                </a:cubicBezTo>
                <a:cubicBezTo>
                  <a:pt x="252371" y="651769"/>
                  <a:pt x="252371" y="651769"/>
                  <a:pt x="252371" y="653733"/>
                </a:cubicBezTo>
                <a:lnTo>
                  <a:pt x="252371" y="655696"/>
                </a:lnTo>
                <a:cubicBezTo>
                  <a:pt x="252371" y="659622"/>
                  <a:pt x="250407" y="662567"/>
                  <a:pt x="250407" y="664530"/>
                </a:cubicBezTo>
                <a:cubicBezTo>
                  <a:pt x="250407" y="666493"/>
                  <a:pt x="248443" y="668456"/>
                  <a:pt x="248443" y="671401"/>
                </a:cubicBezTo>
                <a:lnTo>
                  <a:pt x="246479" y="673364"/>
                </a:lnTo>
                <a:cubicBezTo>
                  <a:pt x="246479" y="677291"/>
                  <a:pt x="246479" y="680235"/>
                  <a:pt x="244515" y="684162"/>
                </a:cubicBezTo>
                <a:cubicBezTo>
                  <a:pt x="246479" y="688088"/>
                  <a:pt x="248443" y="691033"/>
                  <a:pt x="248443" y="694959"/>
                </a:cubicBezTo>
                <a:cubicBezTo>
                  <a:pt x="250407" y="696922"/>
                  <a:pt x="250407" y="698885"/>
                  <a:pt x="252371" y="701830"/>
                </a:cubicBezTo>
                <a:cubicBezTo>
                  <a:pt x="252371" y="703793"/>
                  <a:pt x="252371" y="703793"/>
                  <a:pt x="252371" y="703793"/>
                </a:cubicBezTo>
                <a:cubicBezTo>
                  <a:pt x="261209" y="707720"/>
                  <a:pt x="261209" y="707720"/>
                  <a:pt x="261209" y="707720"/>
                </a:cubicBezTo>
                <a:cubicBezTo>
                  <a:pt x="265137" y="711646"/>
                  <a:pt x="268083" y="716554"/>
                  <a:pt x="268083" y="720480"/>
                </a:cubicBezTo>
                <a:cubicBezTo>
                  <a:pt x="268083" y="724406"/>
                  <a:pt x="268083" y="724406"/>
                  <a:pt x="268083" y="724406"/>
                </a:cubicBezTo>
                <a:cubicBezTo>
                  <a:pt x="274957" y="728333"/>
                  <a:pt x="276921" y="737167"/>
                  <a:pt x="276921" y="744038"/>
                </a:cubicBezTo>
                <a:cubicBezTo>
                  <a:pt x="280849" y="750909"/>
                  <a:pt x="280849" y="750909"/>
                  <a:pt x="280849" y="750909"/>
                </a:cubicBezTo>
                <a:cubicBezTo>
                  <a:pt x="282813" y="752872"/>
                  <a:pt x="282813" y="754835"/>
                  <a:pt x="282813" y="757780"/>
                </a:cubicBezTo>
                <a:cubicBezTo>
                  <a:pt x="284777" y="757780"/>
                  <a:pt x="284777" y="757780"/>
                  <a:pt x="284777" y="757780"/>
                </a:cubicBezTo>
                <a:cubicBezTo>
                  <a:pt x="286741" y="755817"/>
                  <a:pt x="286741" y="755817"/>
                  <a:pt x="286741" y="755817"/>
                </a:cubicBezTo>
                <a:cubicBezTo>
                  <a:pt x="286741" y="753854"/>
                  <a:pt x="286741" y="753854"/>
                  <a:pt x="286741" y="753854"/>
                </a:cubicBezTo>
                <a:cubicBezTo>
                  <a:pt x="286741" y="749927"/>
                  <a:pt x="286741" y="749927"/>
                  <a:pt x="286741" y="749927"/>
                </a:cubicBezTo>
                <a:cubicBezTo>
                  <a:pt x="290669" y="747964"/>
                  <a:pt x="290669" y="747964"/>
                  <a:pt x="290669" y="747964"/>
                </a:cubicBezTo>
                <a:cubicBezTo>
                  <a:pt x="294597" y="744038"/>
                  <a:pt x="294597" y="744038"/>
                  <a:pt x="294597" y="744038"/>
                </a:cubicBezTo>
                <a:cubicBezTo>
                  <a:pt x="296561" y="742075"/>
                  <a:pt x="296561" y="742075"/>
                  <a:pt x="296561" y="742075"/>
                </a:cubicBezTo>
                <a:cubicBezTo>
                  <a:pt x="298525" y="740112"/>
                  <a:pt x="298525" y="740112"/>
                  <a:pt x="298525" y="740112"/>
                </a:cubicBezTo>
                <a:cubicBezTo>
                  <a:pt x="291651" y="740112"/>
                  <a:pt x="291651" y="740112"/>
                  <a:pt x="291651" y="740112"/>
                </a:cubicBezTo>
                <a:cubicBezTo>
                  <a:pt x="289687" y="738149"/>
                  <a:pt x="289687" y="738149"/>
                  <a:pt x="289687" y="738149"/>
                </a:cubicBezTo>
                <a:cubicBezTo>
                  <a:pt x="289687" y="734222"/>
                  <a:pt x="289687" y="734222"/>
                  <a:pt x="289687" y="734222"/>
                </a:cubicBezTo>
                <a:cubicBezTo>
                  <a:pt x="293615" y="732259"/>
                  <a:pt x="293615" y="732259"/>
                  <a:pt x="293615" y="732259"/>
                </a:cubicBezTo>
                <a:cubicBezTo>
                  <a:pt x="297543" y="730296"/>
                  <a:pt x="297543" y="730296"/>
                  <a:pt x="297543" y="730296"/>
                </a:cubicBezTo>
                <a:cubicBezTo>
                  <a:pt x="299507" y="730296"/>
                  <a:pt x="299507" y="730296"/>
                  <a:pt x="299507" y="730296"/>
                </a:cubicBezTo>
                <a:cubicBezTo>
                  <a:pt x="303435" y="732259"/>
                  <a:pt x="303435" y="732259"/>
                  <a:pt x="303435" y="732259"/>
                </a:cubicBezTo>
                <a:cubicBezTo>
                  <a:pt x="307363" y="732259"/>
                  <a:pt x="307363" y="732259"/>
                  <a:pt x="307363" y="732259"/>
                </a:cubicBezTo>
                <a:cubicBezTo>
                  <a:pt x="307363" y="734222"/>
                  <a:pt x="307363" y="734222"/>
                  <a:pt x="307363" y="734222"/>
                </a:cubicBezTo>
                <a:cubicBezTo>
                  <a:pt x="309327" y="736185"/>
                  <a:pt x="309327" y="736185"/>
                  <a:pt x="309327" y="736185"/>
                </a:cubicBezTo>
                <a:cubicBezTo>
                  <a:pt x="309327" y="738149"/>
                  <a:pt x="309327" y="738149"/>
                  <a:pt x="309327" y="738149"/>
                </a:cubicBezTo>
                <a:cubicBezTo>
                  <a:pt x="322092" y="731277"/>
                  <a:pt x="322092" y="731277"/>
                  <a:pt x="322092" y="731277"/>
                </a:cubicBezTo>
                <a:cubicBezTo>
                  <a:pt x="332894" y="727351"/>
                  <a:pt x="332894" y="727351"/>
                  <a:pt x="332894" y="727351"/>
                </a:cubicBezTo>
                <a:cubicBezTo>
                  <a:pt x="341732" y="725388"/>
                  <a:pt x="341732" y="725388"/>
                  <a:pt x="341732" y="725388"/>
                </a:cubicBezTo>
                <a:cubicBezTo>
                  <a:pt x="337804" y="723425"/>
                  <a:pt x="337804" y="723425"/>
                  <a:pt x="337804" y="723425"/>
                </a:cubicBezTo>
                <a:cubicBezTo>
                  <a:pt x="341732" y="721462"/>
                  <a:pt x="341732" y="721462"/>
                  <a:pt x="341732" y="721462"/>
                </a:cubicBezTo>
                <a:cubicBezTo>
                  <a:pt x="345660" y="719498"/>
                  <a:pt x="345660" y="719498"/>
                  <a:pt x="345660" y="719498"/>
                </a:cubicBezTo>
                <a:cubicBezTo>
                  <a:pt x="356462" y="717535"/>
                  <a:pt x="356462" y="717535"/>
                  <a:pt x="356462" y="717535"/>
                </a:cubicBezTo>
                <a:cubicBezTo>
                  <a:pt x="363336" y="717535"/>
                  <a:pt x="363336" y="717535"/>
                  <a:pt x="363336" y="717535"/>
                </a:cubicBezTo>
                <a:cubicBezTo>
                  <a:pt x="365300" y="717535"/>
                  <a:pt x="365300" y="717535"/>
                  <a:pt x="365300" y="717535"/>
                </a:cubicBezTo>
                <a:cubicBezTo>
                  <a:pt x="365300" y="721462"/>
                  <a:pt x="365300" y="721462"/>
                  <a:pt x="365300" y="721462"/>
                </a:cubicBezTo>
                <a:cubicBezTo>
                  <a:pt x="367264" y="721462"/>
                  <a:pt x="367264" y="721462"/>
                  <a:pt x="367264" y="721462"/>
                </a:cubicBezTo>
                <a:cubicBezTo>
                  <a:pt x="369228" y="723425"/>
                  <a:pt x="369228" y="723425"/>
                  <a:pt x="369228" y="723425"/>
                </a:cubicBezTo>
                <a:cubicBezTo>
                  <a:pt x="369228" y="725388"/>
                  <a:pt x="369228" y="725388"/>
                  <a:pt x="369228" y="725388"/>
                </a:cubicBezTo>
                <a:cubicBezTo>
                  <a:pt x="371192" y="727351"/>
                  <a:pt x="371192" y="727351"/>
                  <a:pt x="371192" y="727351"/>
                </a:cubicBezTo>
                <a:cubicBezTo>
                  <a:pt x="378066" y="729314"/>
                  <a:pt x="378066" y="729314"/>
                  <a:pt x="378066" y="729314"/>
                </a:cubicBezTo>
                <a:cubicBezTo>
                  <a:pt x="390832" y="725388"/>
                  <a:pt x="390832" y="725388"/>
                  <a:pt x="390832" y="725388"/>
                </a:cubicBezTo>
                <a:cubicBezTo>
                  <a:pt x="390832" y="723425"/>
                  <a:pt x="390832" y="723425"/>
                  <a:pt x="390832" y="723425"/>
                </a:cubicBezTo>
                <a:cubicBezTo>
                  <a:pt x="392796" y="721462"/>
                  <a:pt x="392796" y="721462"/>
                  <a:pt x="392796" y="721462"/>
                </a:cubicBezTo>
                <a:cubicBezTo>
                  <a:pt x="396724" y="721462"/>
                  <a:pt x="396724" y="721462"/>
                  <a:pt x="396724" y="721462"/>
                </a:cubicBezTo>
                <a:cubicBezTo>
                  <a:pt x="398688" y="723425"/>
                  <a:pt x="398688" y="723425"/>
                  <a:pt x="398688" y="723425"/>
                </a:cubicBezTo>
                <a:cubicBezTo>
                  <a:pt x="398688" y="727351"/>
                  <a:pt x="398688" y="727351"/>
                  <a:pt x="398688" y="727351"/>
                </a:cubicBezTo>
                <a:cubicBezTo>
                  <a:pt x="400652" y="727351"/>
                  <a:pt x="400652" y="727351"/>
                  <a:pt x="400652" y="727351"/>
                </a:cubicBezTo>
                <a:cubicBezTo>
                  <a:pt x="402616" y="727351"/>
                  <a:pt x="402616" y="727351"/>
                  <a:pt x="402616" y="727351"/>
                </a:cubicBezTo>
                <a:cubicBezTo>
                  <a:pt x="406544" y="727351"/>
                  <a:pt x="406544" y="727351"/>
                  <a:pt x="406544" y="727351"/>
                </a:cubicBezTo>
                <a:cubicBezTo>
                  <a:pt x="408507" y="729314"/>
                  <a:pt x="408507" y="729314"/>
                  <a:pt x="408507" y="729314"/>
                </a:cubicBezTo>
                <a:cubicBezTo>
                  <a:pt x="410472" y="731277"/>
                  <a:pt x="410472" y="731277"/>
                  <a:pt x="410472" y="731277"/>
                </a:cubicBezTo>
                <a:cubicBezTo>
                  <a:pt x="414399" y="727351"/>
                  <a:pt x="414399" y="727351"/>
                  <a:pt x="414399" y="727351"/>
                </a:cubicBezTo>
                <a:cubicBezTo>
                  <a:pt x="416364" y="727351"/>
                  <a:pt x="416364" y="727351"/>
                  <a:pt x="416364" y="727351"/>
                </a:cubicBezTo>
                <a:cubicBezTo>
                  <a:pt x="420291" y="726370"/>
                  <a:pt x="420291" y="726370"/>
                  <a:pt x="420291" y="726370"/>
                </a:cubicBezTo>
                <a:close/>
              </a:path>
            </a:pathLst>
          </a:custGeom>
          <a:solidFill>
            <a:srgbClr val="FF7769"/>
          </a:solidFill>
          <a:ln w="9808"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D05299EA-832F-5228-D09A-0E48EDB427C8}"/>
              </a:ext>
            </a:extLst>
          </p:cNvPr>
          <p:cNvSpPr/>
          <p:nvPr/>
        </p:nvSpPr>
        <p:spPr>
          <a:xfrm>
            <a:off x="4025386" y="4126762"/>
            <a:ext cx="671681" cy="583059"/>
          </a:xfrm>
          <a:custGeom>
            <a:avLst/>
            <a:gdLst>
              <a:gd name="connsiteX0" fmla="*/ 575446 w 671681"/>
              <a:gd name="connsiteY0" fmla="*/ 425025 h 583059"/>
              <a:gd name="connsiteX1" fmla="*/ 575446 w 671681"/>
              <a:gd name="connsiteY1" fmla="*/ 425025 h 583059"/>
              <a:gd name="connsiteX2" fmla="*/ 575446 w 671681"/>
              <a:gd name="connsiteY2" fmla="*/ 426987 h 583059"/>
              <a:gd name="connsiteX3" fmla="*/ 564644 w 671681"/>
              <a:gd name="connsiteY3" fmla="*/ 437785 h 583059"/>
              <a:gd name="connsiteX4" fmla="*/ 564644 w 671681"/>
              <a:gd name="connsiteY4" fmla="*/ 439748 h 583059"/>
              <a:gd name="connsiteX5" fmla="*/ 562680 w 671681"/>
              <a:gd name="connsiteY5" fmla="*/ 439748 h 583059"/>
              <a:gd name="connsiteX6" fmla="*/ 560716 w 671681"/>
              <a:gd name="connsiteY6" fmla="*/ 439748 h 583059"/>
              <a:gd name="connsiteX7" fmla="*/ 560716 w 671681"/>
              <a:gd name="connsiteY7" fmla="*/ 441711 h 583059"/>
              <a:gd name="connsiteX8" fmla="*/ 558752 w 671681"/>
              <a:gd name="connsiteY8" fmla="*/ 439748 h 583059"/>
              <a:gd name="connsiteX9" fmla="*/ 558752 w 671681"/>
              <a:gd name="connsiteY9" fmla="*/ 446619 h 583059"/>
              <a:gd name="connsiteX10" fmla="*/ 556788 w 671681"/>
              <a:gd name="connsiteY10" fmla="*/ 442693 h 583059"/>
              <a:gd name="connsiteX11" fmla="*/ 554824 w 671681"/>
              <a:gd name="connsiteY11" fmla="*/ 442693 h 583059"/>
              <a:gd name="connsiteX12" fmla="*/ 554824 w 671681"/>
              <a:gd name="connsiteY12" fmla="*/ 444656 h 583059"/>
              <a:gd name="connsiteX13" fmla="*/ 545986 w 671681"/>
              <a:gd name="connsiteY13" fmla="*/ 444656 h 583059"/>
              <a:gd name="connsiteX14" fmla="*/ 544022 w 671681"/>
              <a:gd name="connsiteY14" fmla="*/ 444656 h 583059"/>
              <a:gd name="connsiteX15" fmla="*/ 544022 w 671681"/>
              <a:gd name="connsiteY15" fmla="*/ 446619 h 583059"/>
              <a:gd name="connsiteX16" fmla="*/ 532238 w 671681"/>
              <a:gd name="connsiteY16" fmla="*/ 443674 h 583059"/>
              <a:gd name="connsiteX17" fmla="*/ 530274 w 671681"/>
              <a:gd name="connsiteY17" fmla="*/ 443674 h 583059"/>
              <a:gd name="connsiteX18" fmla="*/ 528311 w 671681"/>
              <a:gd name="connsiteY18" fmla="*/ 443674 h 583059"/>
              <a:gd name="connsiteX19" fmla="*/ 528311 w 671681"/>
              <a:gd name="connsiteY19" fmla="*/ 441711 h 583059"/>
              <a:gd name="connsiteX20" fmla="*/ 524383 w 671681"/>
              <a:gd name="connsiteY20" fmla="*/ 441711 h 583059"/>
              <a:gd name="connsiteX21" fmla="*/ 522419 w 671681"/>
              <a:gd name="connsiteY21" fmla="*/ 441711 h 583059"/>
              <a:gd name="connsiteX22" fmla="*/ 520454 w 671681"/>
              <a:gd name="connsiteY22" fmla="*/ 441711 h 583059"/>
              <a:gd name="connsiteX23" fmla="*/ 518491 w 671681"/>
              <a:gd name="connsiteY23" fmla="*/ 439748 h 583059"/>
              <a:gd name="connsiteX24" fmla="*/ 516527 w 671681"/>
              <a:gd name="connsiteY24" fmla="*/ 441711 h 583059"/>
              <a:gd name="connsiteX25" fmla="*/ 512599 w 671681"/>
              <a:gd name="connsiteY25" fmla="*/ 441711 h 583059"/>
              <a:gd name="connsiteX26" fmla="*/ 512599 w 671681"/>
              <a:gd name="connsiteY26" fmla="*/ 439748 h 583059"/>
              <a:gd name="connsiteX27" fmla="*/ 510635 w 671681"/>
              <a:gd name="connsiteY27" fmla="*/ 439748 h 583059"/>
              <a:gd name="connsiteX28" fmla="*/ 508671 w 671681"/>
              <a:gd name="connsiteY28" fmla="*/ 439748 h 583059"/>
              <a:gd name="connsiteX29" fmla="*/ 506707 w 671681"/>
              <a:gd name="connsiteY29" fmla="*/ 437785 h 583059"/>
              <a:gd name="connsiteX30" fmla="*/ 504743 w 671681"/>
              <a:gd name="connsiteY30" fmla="*/ 435822 h 583059"/>
              <a:gd name="connsiteX31" fmla="*/ 502779 w 671681"/>
              <a:gd name="connsiteY31" fmla="*/ 433859 h 583059"/>
              <a:gd name="connsiteX32" fmla="*/ 502779 w 671681"/>
              <a:gd name="connsiteY32" fmla="*/ 431895 h 583059"/>
              <a:gd name="connsiteX33" fmla="*/ 500815 w 671681"/>
              <a:gd name="connsiteY33" fmla="*/ 431895 h 583059"/>
              <a:gd name="connsiteX34" fmla="*/ 500815 w 671681"/>
              <a:gd name="connsiteY34" fmla="*/ 427969 h 583059"/>
              <a:gd name="connsiteX35" fmla="*/ 500815 w 671681"/>
              <a:gd name="connsiteY35" fmla="*/ 426006 h 583059"/>
              <a:gd name="connsiteX36" fmla="*/ 500815 w 671681"/>
              <a:gd name="connsiteY36" fmla="*/ 424043 h 583059"/>
              <a:gd name="connsiteX37" fmla="*/ 500815 w 671681"/>
              <a:gd name="connsiteY37" fmla="*/ 422080 h 583059"/>
              <a:gd name="connsiteX38" fmla="*/ 502779 w 671681"/>
              <a:gd name="connsiteY38" fmla="*/ 420117 h 583059"/>
              <a:gd name="connsiteX39" fmla="*/ 504743 w 671681"/>
              <a:gd name="connsiteY39" fmla="*/ 416190 h 583059"/>
              <a:gd name="connsiteX40" fmla="*/ 504743 w 671681"/>
              <a:gd name="connsiteY40" fmla="*/ 414227 h 583059"/>
              <a:gd name="connsiteX41" fmla="*/ 506707 w 671681"/>
              <a:gd name="connsiteY41" fmla="*/ 414227 h 583059"/>
              <a:gd name="connsiteX42" fmla="*/ 508671 w 671681"/>
              <a:gd name="connsiteY42" fmla="*/ 412264 h 583059"/>
              <a:gd name="connsiteX43" fmla="*/ 512599 w 671681"/>
              <a:gd name="connsiteY43" fmla="*/ 408338 h 583059"/>
              <a:gd name="connsiteX44" fmla="*/ 514563 w 671681"/>
              <a:gd name="connsiteY44" fmla="*/ 406375 h 583059"/>
              <a:gd name="connsiteX45" fmla="*/ 514563 w 671681"/>
              <a:gd name="connsiteY45" fmla="*/ 404411 h 583059"/>
              <a:gd name="connsiteX46" fmla="*/ 514563 w 671681"/>
              <a:gd name="connsiteY46" fmla="*/ 402448 h 583059"/>
              <a:gd name="connsiteX47" fmla="*/ 516527 w 671681"/>
              <a:gd name="connsiteY47" fmla="*/ 402448 h 583059"/>
              <a:gd name="connsiteX48" fmla="*/ 516527 w 671681"/>
              <a:gd name="connsiteY48" fmla="*/ 400485 h 583059"/>
              <a:gd name="connsiteX49" fmla="*/ 518491 w 671681"/>
              <a:gd name="connsiteY49" fmla="*/ 398522 h 583059"/>
              <a:gd name="connsiteX50" fmla="*/ 518491 w 671681"/>
              <a:gd name="connsiteY50" fmla="*/ 396559 h 583059"/>
              <a:gd name="connsiteX51" fmla="*/ 520454 w 671681"/>
              <a:gd name="connsiteY51" fmla="*/ 396559 h 583059"/>
              <a:gd name="connsiteX52" fmla="*/ 520454 w 671681"/>
              <a:gd name="connsiteY52" fmla="*/ 394595 h 583059"/>
              <a:gd name="connsiteX53" fmla="*/ 520454 w 671681"/>
              <a:gd name="connsiteY53" fmla="*/ 392632 h 583059"/>
              <a:gd name="connsiteX54" fmla="*/ 527329 w 671681"/>
              <a:gd name="connsiteY54" fmla="*/ 388706 h 583059"/>
              <a:gd name="connsiteX55" fmla="*/ 529293 w 671681"/>
              <a:gd name="connsiteY55" fmla="*/ 388706 h 583059"/>
              <a:gd name="connsiteX56" fmla="*/ 531256 w 671681"/>
              <a:gd name="connsiteY56" fmla="*/ 388706 h 583059"/>
              <a:gd name="connsiteX57" fmla="*/ 533221 w 671681"/>
              <a:gd name="connsiteY57" fmla="*/ 388706 h 583059"/>
              <a:gd name="connsiteX58" fmla="*/ 535184 w 671681"/>
              <a:gd name="connsiteY58" fmla="*/ 388706 h 583059"/>
              <a:gd name="connsiteX59" fmla="*/ 539113 w 671681"/>
              <a:gd name="connsiteY59" fmla="*/ 388706 h 583059"/>
              <a:gd name="connsiteX60" fmla="*/ 539113 w 671681"/>
              <a:gd name="connsiteY60" fmla="*/ 390669 h 583059"/>
              <a:gd name="connsiteX61" fmla="*/ 541076 w 671681"/>
              <a:gd name="connsiteY61" fmla="*/ 390669 h 583059"/>
              <a:gd name="connsiteX62" fmla="*/ 543040 w 671681"/>
              <a:gd name="connsiteY62" fmla="*/ 390669 h 583059"/>
              <a:gd name="connsiteX63" fmla="*/ 545004 w 671681"/>
              <a:gd name="connsiteY63" fmla="*/ 390669 h 583059"/>
              <a:gd name="connsiteX64" fmla="*/ 546968 w 671681"/>
              <a:gd name="connsiteY64" fmla="*/ 392632 h 583059"/>
              <a:gd name="connsiteX65" fmla="*/ 548932 w 671681"/>
              <a:gd name="connsiteY65" fmla="*/ 392632 h 583059"/>
              <a:gd name="connsiteX66" fmla="*/ 550896 w 671681"/>
              <a:gd name="connsiteY66" fmla="*/ 394595 h 583059"/>
              <a:gd name="connsiteX67" fmla="*/ 552860 w 671681"/>
              <a:gd name="connsiteY67" fmla="*/ 394595 h 583059"/>
              <a:gd name="connsiteX68" fmla="*/ 552860 w 671681"/>
              <a:gd name="connsiteY68" fmla="*/ 396559 h 583059"/>
              <a:gd name="connsiteX69" fmla="*/ 554824 w 671681"/>
              <a:gd name="connsiteY69" fmla="*/ 396559 h 583059"/>
              <a:gd name="connsiteX70" fmla="*/ 556788 w 671681"/>
              <a:gd name="connsiteY70" fmla="*/ 396559 h 583059"/>
              <a:gd name="connsiteX71" fmla="*/ 558752 w 671681"/>
              <a:gd name="connsiteY71" fmla="*/ 398522 h 583059"/>
              <a:gd name="connsiteX72" fmla="*/ 560716 w 671681"/>
              <a:gd name="connsiteY72" fmla="*/ 398522 h 583059"/>
              <a:gd name="connsiteX73" fmla="*/ 560716 w 671681"/>
              <a:gd name="connsiteY73" fmla="*/ 400485 h 583059"/>
              <a:gd name="connsiteX74" fmla="*/ 560716 w 671681"/>
              <a:gd name="connsiteY74" fmla="*/ 402448 h 583059"/>
              <a:gd name="connsiteX75" fmla="*/ 560716 w 671681"/>
              <a:gd name="connsiteY75" fmla="*/ 404411 h 583059"/>
              <a:gd name="connsiteX76" fmla="*/ 562680 w 671681"/>
              <a:gd name="connsiteY76" fmla="*/ 404411 h 583059"/>
              <a:gd name="connsiteX77" fmla="*/ 564644 w 671681"/>
              <a:gd name="connsiteY77" fmla="*/ 404411 h 583059"/>
              <a:gd name="connsiteX78" fmla="*/ 568572 w 671681"/>
              <a:gd name="connsiteY78" fmla="*/ 404411 h 583059"/>
              <a:gd name="connsiteX79" fmla="*/ 570536 w 671681"/>
              <a:gd name="connsiteY79" fmla="*/ 402448 h 583059"/>
              <a:gd name="connsiteX80" fmla="*/ 572500 w 671681"/>
              <a:gd name="connsiteY80" fmla="*/ 404411 h 583059"/>
              <a:gd name="connsiteX81" fmla="*/ 576428 w 671681"/>
              <a:gd name="connsiteY81" fmla="*/ 404411 h 583059"/>
              <a:gd name="connsiteX82" fmla="*/ 576428 w 671681"/>
              <a:gd name="connsiteY82" fmla="*/ 408338 h 583059"/>
              <a:gd name="connsiteX83" fmla="*/ 578392 w 671681"/>
              <a:gd name="connsiteY83" fmla="*/ 408338 h 583059"/>
              <a:gd name="connsiteX84" fmla="*/ 580356 w 671681"/>
              <a:gd name="connsiteY84" fmla="*/ 408338 h 583059"/>
              <a:gd name="connsiteX85" fmla="*/ 580356 w 671681"/>
              <a:gd name="connsiteY85" fmla="*/ 406375 h 583059"/>
              <a:gd name="connsiteX86" fmla="*/ 587230 w 671681"/>
              <a:gd name="connsiteY86" fmla="*/ 406375 h 583059"/>
              <a:gd name="connsiteX87" fmla="*/ 591158 w 671681"/>
              <a:gd name="connsiteY87" fmla="*/ 406375 h 583059"/>
              <a:gd name="connsiteX88" fmla="*/ 591158 w 671681"/>
              <a:gd name="connsiteY88" fmla="*/ 410301 h 583059"/>
              <a:gd name="connsiteX89" fmla="*/ 591158 w 671681"/>
              <a:gd name="connsiteY89" fmla="*/ 414227 h 583059"/>
              <a:gd name="connsiteX90" fmla="*/ 593122 w 671681"/>
              <a:gd name="connsiteY90" fmla="*/ 414227 h 583059"/>
              <a:gd name="connsiteX91" fmla="*/ 593122 w 671681"/>
              <a:gd name="connsiteY91" fmla="*/ 423061 h 583059"/>
              <a:gd name="connsiteX92" fmla="*/ 591158 w 671681"/>
              <a:gd name="connsiteY92" fmla="*/ 423061 h 583059"/>
              <a:gd name="connsiteX93" fmla="*/ 591158 w 671681"/>
              <a:gd name="connsiteY93" fmla="*/ 426987 h 583059"/>
              <a:gd name="connsiteX94" fmla="*/ 587230 w 671681"/>
              <a:gd name="connsiteY94" fmla="*/ 428951 h 583059"/>
              <a:gd name="connsiteX95" fmla="*/ 587230 w 671681"/>
              <a:gd name="connsiteY95" fmla="*/ 432877 h 583059"/>
              <a:gd name="connsiteX96" fmla="*/ 580356 w 671681"/>
              <a:gd name="connsiteY96" fmla="*/ 432877 h 583059"/>
              <a:gd name="connsiteX97" fmla="*/ 578392 w 671681"/>
              <a:gd name="connsiteY97" fmla="*/ 430914 h 583059"/>
              <a:gd name="connsiteX98" fmla="*/ 576428 w 671681"/>
              <a:gd name="connsiteY98" fmla="*/ 428951 h 583059"/>
              <a:gd name="connsiteX99" fmla="*/ 574464 w 671681"/>
              <a:gd name="connsiteY99" fmla="*/ 428951 h 583059"/>
              <a:gd name="connsiteX100" fmla="*/ 574464 w 671681"/>
              <a:gd name="connsiteY100" fmla="*/ 426987 h 583059"/>
              <a:gd name="connsiteX101" fmla="*/ 575446 w 671681"/>
              <a:gd name="connsiteY101" fmla="*/ 426987 h 583059"/>
              <a:gd name="connsiteX102" fmla="*/ 637311 w 671681"/>
              <a:gd name="connsiteY102" fmla="*/ 459380 h 583059"/>
              <a:gd name="connsiteX103" fmla="*/ 637311 w 671681"/>
              <a:gd name="connsiteY103" fmla="*/ 459380 h 583059"/>
              <a:gd name="connsiteX104" fmla="*/ 635347 w 671681"/>
              <a:gd name="connsiteY104" fmla="*/ 455454 h 583059"/>
              <a:gd name="connsiteX105" fmla="*/ 633383 w 671681"/>
              <a:gd name="connsiteY105" fmla="*/ 453490 h 583059"/>
              <a:gd name="connsiteX106" fmla="*/ 633383 w 671681"/>
              <a:gd name="connsiteY106" fmla="*/ 451527 h 583059"/>
              <a:gd name="connsiteX107" fmla="*/ 631419 w 671681"/>
              <a:gd name="connsiteY107" fmla="*/ 449564 h 583059"/>
              <a:gd name="connsiteX108" fmla="*/ 629455 w 671681"/>
              <a:gd name="connsiteY108" fmla="*/ 449564 h 583059"/>
              <a:gd name="connsiteX109" fmla="*/ 629455 w 671681"/>
              <a:gd name="connsiteY109" fmla="*/ 440730 h 583059"/>
              <a:gd name="connsiteX110" fmla="*/ 627492 w 671681"/>
              <a:gd name="connsiteY110" fmla="*/ 440730 h 583059"/>
              <a:gd name="connsiteX111" fmla="*/ 623563 w 671681"/>
              <a:gd name="connsiteY111" fmla="*/ 442693 h 583059"/>
              <a:gd name="connsiteX112" fmla="*/ 623563 w 671681"/>
              <a:gd name="connsiteY112" fmla="*/ 444656 h 583059"/>
              <a:gd name="connsiteX113" fmla="*/ 623563 w 671681"/>
              <a:gd name="connsiteY113" fmla="*/ 446619 h 583059"/>
              <a:gd name="connsiteX114" fmla="*/ 623563 w 671681"/>
              <a:gd name="connsiteY114" fmla="*/ 453490 h 583059"/>
              <a:gd name="connsiteX115" fmla="*/ 621600 w 671681"/>
              <a:gd name="connsiteY115" fmla="*/ 462324 h 583059"/>
              <a:gd name="connsiteX116" fmla="*/ 617672 w 671681"/>
              <a:gd name="connsiteY116" fmla="*/ 464288 h 583059"/>
              <a:gd name="connsiteX117" fmla="*/ 613743 w 671681"/>
              <a:gd name="connsiteY117" fmla="*/ 466251 h 583059"/>
              <a:gd name="connsiteX118" fmla="*/ 606870 w 671681"/>
              <a:gd name="connsiteY118" fmla="*/ 464288 h 583059"/>
              <a:gd name="connsiteX119" fmla="*/ 599996 w 671681"/>
              <a:gd name="connsiteY119" fmla="*/ 462324 h 583059"/>
              <a:gd name="connsiteX120" fmla="*/ 598032 w 671681"/>
              <a:gd name="connsiteY120" fmla="*/ 460361 h 583059"/>
              <a:gd name="connsiteX121" fmla="*/ 596068 w 671681"/>
              <a:gd name="connsiteY121" fmla="*/ 458398 h 583059"/>
              <a:gd name="connsiteX122" fmla="*/ 596068 w 671681"/>
              <a:gd name="connsiteY122" fmla="*/ 454472 h 583059"/>
              <a:gd name="connsiteX123" fmla="*/ 592140 w 671681"/>
              <a:gd name="connsiteY123" fmla="*/ 456435 h 583059"/>
              <a:gd name="connsiteX124" fmla="*/ 588212 w 671681"/>
              <a:gd name="connsiteY124" fmla="*/ 458398 h 583059"/>
              <a:gd name="connsiteX125" fmla="*/ 586248 w 671681"/>
              <a:gd name="connsiteY125" fmla="*/ 456435 h 583059"/>
              <a:gd name="connsiteX126" fmla="*/ 584284 w 671681"/>
              <a:gd name="connsiteY126" fmla="*/ 454472 h 583059"/>
              <a:gd name="connsiteX127" fmla="*/ 582320 w 671681"/>
              <a:gd name="connsiteY127" fmla="*/ 450546 h 583059"/>
              <a:gd name="connsiteX128" fmla="*/ 580356 w 671681"/>
              <a:gd name="connsiteY128" fmla="*/ 446619 h 583059"/>
              <a:gd name="connsiteX129" fmla="*/ 584284 w 671681"/>
              <a:gd name="connsiteY129" fmla="*/ 442693 h 583059"/>
              <a:gd name="connsiteX130" fmla="*/ 586248 w 671681"/>
              <a:gd name="connsiteY130" fmla="*/ 440730 h 583059"/>
              <a:gd name="connsiteX131" fmla="*/ 590176 w 671681"/>
              <a:gd name="connsiteY131" fmla="*/ 436803 h 583059"/>
              <a:gd name="connsiteX132" fmla="*/ 594104 w 671681"/>
              <a:gd name="connsiteY132" fmla="*/ 436803 h 583059"/>
              <a:gd name="connsiteX133" fmla="*/ 596068 w 671681"/>
              <a:gd name="connsiteY133" fmla="*/ 438767 h 583059"/>
              <a:gd name="connsiteX134" fmla="*/ 596068 w 671681"/>
              <a:gd name="connsiteY134" fmla="*/ 436803 h 583059"/>
              <a:gd name="connsiteX135" fmla="*/ 598032 w 671681"/>
              <a:gd name="connsiteY135" fmla="*/ 436803 h 583059"/>
              <a:gd name="connsiteX136" fmla="*/ 598032 w 671681"/>
              <a:gd name="connsiteY136" fmla="*/ 434840 h 583059"/>
              <a:gd name="connsiteX137" fmla="*/ 601960 w 671681"/>
              <a:gd name="connsiteY137" fmla="*/ 434840 h 583059"/>
              <a:gd name="connsiteX138" fmla="*/ 601960 w 671681"/>
              <a:gd name="connsiteY138" fmla="*/ 430914 h 583059"/>
              <a:gd name="connsiteX139" fmla="*/ 603924 w 671681"/>
              <a:gd name="connsiteY139" fmla="*/ 428951 h 583059"/>
              <a:gd name="connsiteX140" fmla="*/ 605888 w 671681"/>
              <a:gd name="connsiteY140" fmla="*/ 425025 h 583059"/>
              <a:gd name="connsiteX141" fmla="*/ 603924 w 671681"/>
              <a:gd name="connsiteY141" fmla="*/ 423061 h 583059"/>
              <a:gd name="connsiteX142" fmla="*/ 603924 w 671681"/>
              <a:gd name="connsiteY142" fmla="*/ 421098 h 583059"/>
              <a:gd name="connsiteX143" fmla="*/ 605888 w 671681"/>
              <a:gd name="connsiteY143" fmla="*/ 421098 h 583059"/>
              <a:gd name="connsiteX144" fmla="*/ 605888 w 671681"/>
              <a:gd name="connsiteY144" fmla="*/ 419135 h 583059"/>
              <a:gd name="connsiteX145" fmla="*/ 607852 w 671681"/>
              <a:gd name="connsiteY145" fmla="*/ 419135 h 583059"/>
              <a:gd name="connsiteX146" fmla="*/ 614726 w 671681"/>
              <a:gd name="connsiteY146" fmla="*/ 417172 h 583059"/>
              <a:gd name="connsiteX147" fmla="*/ 603924 w 671681"/>
              <a:gd name="connsiteY147" fmla="*/ 404411 h 583059"/>
              <a:gd name="connsiteX148" fmla="*/ 603924 w 671681"/>
              <a:gd name="connsiteY148" fmla="*/ 402448 h 583059"/>
              <a:gd name="connsiteX149" fmla="*/ 605888 w 671681"/>
              <a:gd name="connsiteY149" fmla="*/ 395577 h 583059"/>
              <a:gd name="connsiteX150" fmla="*/ 603924 w 671681"/>
              <a:gd name="connsiteY150" fmla="*/ 395577 h 583059"/>
              <a:gd name="connsiteX151" fmla="*/ 599996 w 671681"/>
              <a:gd name="connsiteY151" fmla="*/ 386743 h 583059"/>
              <a:gd name="connsiteX152" fmla="*/ 598032 w 671681"/>
              <a:gd name="connsiteY152" fmla="*/ 377908 h 583059"/>
              <a:gd name="connsiteX153" fmla="*/ 587230 w 671681"/>
              <a:gd name="connsiteY153" fmla="*/ 371038 h 583059"/>
              <a:gd name="connsiteX154" fmla="*/ 587230 w 671681"/>
              <a:gd name="connsiteY154" fmla="*/ 369074 h 583059"/>
              <a:gd name="connsiteX155" fmla="*/ 585266 w 671681"/>
              <a:gd name="connsiteY155" fmla="*/ 365148 h 583059"/>
              <a:gd name="connsiteX156" fmla="*/ 583302 w 671681"/>
              <a:gd name="connsiteY156" fmla="*/ 365148 h 583059"/>
              <a:gd name="connsiteX157" fmla="*/ 576428 w 671681"/>
              <a:gd name="connsiteY157" fmla="*/ 354351 h 583059"/>
              <a:gd name="connsiteX158" fmla="*/ 576428 w 671681"/>
              <a:gd name="connsiteY158" fmla="*/ 352388 h 583059"/>
              <a:gd name="connsiteX159" fmla="*/ 578392 w 671681"/>
              <a:gd name="connsiteY159" fmla="*/ 348461 h 583059"/>
              <a:gd name="connsiteX160" fmla="*/ 576428 w 671681"/>
              <a:gd name="connsiteY160" fmla="*/ 348461 h 583059"/>
              <a:gd name="connsiteX161" fmla="*/ 574464 w 671681"/>
              <a:gd name="connsiteY161" fmla="*/ 346498 h 583059"/>
              <a:gd name="connsiteX162" fmla="*/ 574464 w 671681"/>
              <a:gd name="connsiteY162" fmla="*/ 344535 h 583059"/>
              <a:gd name="connsiteX163" fmla="*/ 574464 w 671681"/>
              <a:gd name="connsiteY163" fmla="*/ 342572 h 583059"/>
              <a:gd name="connsiteX164" fmla="*/ 574464 w 671681"/>
              <a:gd name="connsiteY164" fmla="*/ 340609 h 583059"/>
              <a:gd name="connsiteX165" fmla="*/ 574464 w 671681"/>
              <a:gd name="connsiteY165" fmla="*/ 338645 h 583059"/>
              <a:gd name="connsiteX166" fmla="*/ 576428 w 671681"/>
              <a:gd name="connsiteY166" fmla="*/ 334719 h 583059"/>
              <a:gd name="connsiteX167" fmla="*/ 574464 w 671681"/>
              <a:gd name="connsiteY167" fmla="*/ 327848 h 583059"/>
              <a:gd name="connsiteX168" fmla="*/ 576428 w 671681"/>
              <a:gd name="connsiteY168" fmla="*/ 325885 h 583059"/>
              <a:gd name="connsiteX169" fmla="*/ 578392 w 671681"/>
              <a:gd name="connsiteY169" fmla="*/ 321959 h 583059"/>
              <a:gd name="connsiteX170" fmla="*/ 580356 w 671681"/>
              <a:gd name="connsiteY170" fmla="*/ 319995 h 583059"/>
              <a:gd name="connsiteX171" fmla="*/ 580356 w 671681"/>
              <a:gd name="connsiteY171" fmla="*/ 318032 h 583059"/>
              <a:gd name="connsiteX172" fmla="*/ 580356 w 671681"/>
              <a:gd name="connsiteY172" fmla="*/ 316069 h 583059"/>
              <a:gd name="connsiteX173" fmla="*/ 582320 w 671681"/>
              <a:gd name="connsiteY173" fmla="*/ 314106 h 583059"/>
              <a:gd name="connsiteX174" fmla="*/ 582320 w 671681"/>
              <a:gd name="connsiteY174" fmla="*/ 312143 h 583059"/>
              <a:gd name="connsiteX175" fmla="*/ 582320 w 671681"/>
              <a:gd name="connsiteY175" fmla="*/ 310179 h 583059"/>
              <a:gd name="connsiteX176" fmla="*/ 582320 w 671681"/>
              <a:gd name="connsiteY176" fmla="*/ 308217 h 583059"/>
              <a:gd name="connsiteX177" fmla="*/ 584284 w 671681"/>
              <a:gd name="connsiteY177" fmla="*/ 306253 h 583059"/>
              <a:gd name="connsiteX178" fmla="*/ 582320 w 671681"/>
              <a:gd name="connsiteY178" fmla="*/ 304290 h 583059"/>
              <a:gd name="connsiteX179" fmla="*/ 582320 w 671681"/>
              <a:gd name="connsiteY179" fmla="*/ 302327 h 583059"/>
              <a:gd name="connsiteX180" fmla="*/ 586248 w 671681"/>
              <a:gd name="connsiteY180" fmla="*/ 300364 h 583059"/>
              <a:gd name="connsiteX181" fmla="*/ 584284 w 671681"/>
              <a:gd name="connsiteY181" fmla="*/ 298401 h 583059"/>
              <a:gd name="connsiteX182" fmla="*/ 331913 w 671681"/>
              <a:gd name="connsiteY182" fmla="*/ 313124 h 583059"/>
              <a:gd name="connsiteX183" fmla="*/ 327985 w 671681"/>
              <a:gd name="connsiteY183" fmla="*/ 311161 h 583059"/>
              <a:gd name="connsiteX184" fmla="*/ 329949 w 671681"/>
              <a:gd name="connsiteY184" fmla="*/ 309198 h 583059"/>
              <a:gd name="connsiteX185" fmla="*/ 336823 w 671681"/>
              <a:gd name="connsiteY185" fmla="*/ 300364 h 583059"/>
              <a:gd name="connsiteX186" fmla="*/ 329949 w 671681"/>
              <a:gd name="connsiteY186" fmla="*/ 293493 h 583059"/>
              <a:gd name="connsiteX187" fmla="*/ 329949 w 671681"/>
              <a:gd name="connsiteY187" fmla="*/ 291530 h 583059"/>
              <a:gd name="connsiteX188" fmla="*/ 331913 w 671681"/>
              <a:gd name="connsiteY188" fmla="*/ 280732 h 583059"/>
              <a:gd name="connsiteX189" fmla="*/ 325039 w 671681"/>
              <a:gd name="connsiteY189" fmla="*/ 273861 h 583059"/>
              <a:gd name="connsiteX190" fmla="*/ 325039 w 671681"/>
              <a:gd name="connsiteY190" fmla="*/ 271898 h 583059"/>
              <a:gd name="connsiteX191" fmla="*/ 325039 w 671681"/>
              <a:gd name="connsiteY191" fmla="*/ 267972 h 583059"/>
              <a:gd name="connsiteX192" fmla="*/ 327003 w 671681"/>
              <a:gd name="connsiteY192" fmla="*/ 266008 h 583059"/>
              <a:gd name="connsiteX193" fmla="*/ 337805 w 671681"/>
              <a:gd name="connsiteY193" fmla="*/ 266008 h 583059"/>
              <a:gd name="connsiteX194" fmla="*/ 341733 w 671681"/>
              <a:gd name="connsiteY194" fmla="*/ 264045 h 583059"/>
              <a:gd name="connsiteX195" fmla="*/ 341733 w 671681"/>
              <a:gd name="connsiteY195" fmla="*/ 262082 h 583059"/>
              <a:gd name="connsiteX196" fmla="*/ 337805 w 671681"/>
              <a:gd name="connsiteY196" fmla="*/ 258156 h 583059"/>
              <a:gd name="connsiteX197" fmla="*/ 337805 w 671681"/>
              <a:gd name="connsiteY197" fmla="*/ 256193 h 583059"/>
              <a:gd name="connsiteX198" fmla="*/ 337805 w 671681"/>
              <a:gd name="connsiteY198" fmla="*/ 254230 h 583059"/>
              <a:gd name="connsiteX199" fmla="*/ 335841 w 671681"/>
              <a:gd name="connsiteY199" fmla="*/ 252266 h 583059"/>
              <a:gd name="connsiteX200" fmla="*/ 333876 w 671681"/>
              <a:gd name="connsiteY200" fmla="*/ 245395 h 583059"/>
              <a:gd name="connsiteX201" fmla="*/ 333876 w 671681"/>
              <a:gd name="connsiteY201" fmla="*/ 243432 h 583059"/>
              <a:gd name="connsiteX202" fmla="*/ 337805 w 671681"/>
              <a:gd name="connsiteY202" fmla="*/ 241469 h 583059"/>
              <a:gd name="connsiteX203" fmla="*/ 339768 w 671681"/>
              <a:gd name="connsiteY203" fmla="*/ 241469 h 583059"/>
              <a:gd name="connsiteX204" fmla="*/ 341733 w 671681"/>
              <a:gd name="connsiteY204" fmla="*/ 241469 h 583059"/>
              <a:gd name="connsiteX205" fmla="*/ 341733 w 671681"/>
              <a:gd name="connsiteY205" fmla="*/ 239506 h 583059"/>
              <a:gd name="connsiteX206" fmla="*/ 339768 w 671681"/>
              <a:gd name="connsiteY206" fmla="*/ 228708 h 583059"/>
              <a:gd name="connsiteX207" fmla="*/ 341733 w 671681"/>
              <a:gd name="connsiteY207" fmla="*/ 226745 h 583059"/>
              <a:gd name="connsiteX208" fmla="*/ 352534 w 671681"/>
              <a:gd name="connsiteY208" fmla="*/ 219874 h 583059"/>
              <a:gd name="connsiteX209" fmla="*/ 352534 w 671681"/>
              <a:gd name="connsiteY209" fmla="*/ 217911 h 583059"/>
              <a:gd name="connsiteX210" fmla="*/ 343696 w 671681"/>
              <a:gd name="connsiteY210" fmla="*/ 217911 h 583059"/>
              <a:gd name="connsiteX211" fmla="*/ 341733 w 671681"/>
              <a:gd name="connsiteY211" fmla="*/ 215948 h 583059"/>
              <a:gd name="connsiteX212" fmla="*/ 339768 w 671681"/>
              <a:gd name="connsiteY212" fmla="*/ 209077 h 583059"/>
              <a:gd name="connsiteX213" fmla="*/ 339768 w 671681"/>
              <a:gd name="connsiteY213" fmla="*/ 207114 h 583059"/>
              <a:gd name="connsiteX214" fmla="*/ 341733 w 671681"/>
              <a:gd name="connsiteY214" fmla="*/ 207114 h 583059"/>
              <a:gd name="connsiteX215" fmla="*/ 354498 w 671681"/>
              <a:gd name="connsiteY215" fmla="*/ 209077 h 583059"/>
              <a:gd name="connsiteX216" fmla="*/ 354498 w 671681"/>
              <a:gd name="connsiteY216" fmla="*/ 207114 h 583059"/>
              <a:gd name="connsiteX217" fmla="*/ 354498 w 671681"/>
              <a:gd name="connsiteY217" fmla="*/ 194353 h 583059"/>
              <a:gd name="connsiteX218" fmla="*/ 356462 w 671681"/>
              <a:gd name="connsiteY218" fmla="*/ 192390 h 583059"/>
              <a:gd name="connsiteX219" fmla="*/ 358426 w 671681"/>
              <a:gd name="connsiteY219" fmla="*/ 192390 h 583059"/>
              <a:gd name="connsiteX220" fmla="*/ 356462 w 671681"/>
              <a:gd name="connsiteY220" fmla="*/ 190427 h 583059"/>
              <a:gd name="connsiteX221" fmla="*/ 356462 w 671681"/>
              <a:gd name="connsiteY221" fmla="*/ 188464 h 583059"/>
              <a:gd name="connsiteX222" fmla="*/ 360390 w 671681"/>
              <a:gd name="connsiteY222" fmla="*/ 177666 h 583059"/>
              <a:gd name="connsiteX223" fmla="*/ 360390 w 671681"/>
              <a:gd name="connsiteY223" fmla="*/ 175703 h 583059"/>
              <a:gd name="connsiteX224" fmla="*/ 367264 w 671681"/>
              <a:gd name="connsiteY224" fmla="*/ 173740 h 583059"/>
              <a:gd name="connsiteX225" fmla="*/ 369228 w 671681"/>
              <a:gd name="connsiteY225" fmla="*/ 173740 h 583059"/>
              <a:gd name="connsiteX226" fmla="*/ 371192 w 671681"/>
              <a:gd name="connsiteY226" fmla="*/ 177666 h 583059"/>
              <a:gd name="connsiteX227" fmla="*/ 371192 w 671681"/>
              <a:gd name="connsiteY227" fmla="*/ 175703 h 583059"/>
              <a:gd name="connsiteX228" fmla="*/ 371192 w 671681"/>
              <a:gd name="connsiteY228" fmla="*/ 171777 h 583059"/>
              <a:gd name="connsiteX229" fmla="*/ 378066 w 671681"/>
              <a:gd name="connsiteY229" fmla="*/ 164906 h 583059"/>
              <a:gd name="connsiteX230" fmla="*/ 381994 w 671681"/>
              <a:gd name="connsiteY230" fmla="*/ 154108 h 583059"/>
              <a:gd name="connsiteX231" fmla="*/ 383958 w 671681"/>
              <a:gd name="connsiteY231" fmla="*/ 152145 h 583059"/>
              <a:gd name="connsiteX232" fmla="*/ 390832 w 671681"/>
              <a:gd name="connsiteY232" fmla="*/ 152145 h 583059"/>
              <a:gd name="connsiteX233" fmla="*/ 392796 w 671681"/>
              <a:gd name="connsiteY233" fmla="*/ 148219 h 583059"/>
              <a:gd name="connsiteX234" fmla="*/ 385922 w 671681"/>
              <a:gd name="connsiteY234" fmla="*/ 144292 h 583059"/>
              <a:gd name="connsiteX235" fmla="*/ 383958 w 671681"/>
              <a:gd name="connsiteY235" fmla="*/ 144292 h 583059"/>
              <a:gd name="connsiteX236" fmla="*/ 383958 w 671681"/>
              <a:gd name="connsiteY236" fmla="*/ 142329 h 583059"/>
              <a:gd name="connsiteX237" fmla="*/ 383958 w 671681"/>
              <a:gd name="connsiteY237" fmla="*/ 138403 h 583059"/>
              <a:gd name="connsiteX238" fmla="*/ 387886 w 671681"/>
              <a:gd name="connsiteY238" fmla="*/ 138403 h 583059"/>
              <a:gd name="connsiteX239" fmla="*/ 389850 w 671681"/>
              <a:gd name="connsiteY239" fmla="*/ 138403 h 583059"/>
              <a:gd name="connsiteX240" fmla="*/ 393778 w 671681"/>
              <a:gd name="connsiteY240" fmla="*/ 142329 h 583059"/>
              <a:gd name="connsiteX241" fmla="*/ 391814 w 671681"/>
              <a:gd name="connsiteY241" fmla="*/ 138403 h 583059"/>
              <a:gd name="connsiteX242" fmla="*/ 393778 w 671681"/>
              <a:gd name="connsiteY242" fmla="*/ 136440 h 583059"/>
              <a:gd name="connsiteX243" fmla="*/ 395742 w 671681"/>
              <a:gd name="connsiteY243" fmla="*/ 134477 h 583059"/>
              <a:gd name="connsiteX244" fmla="*/ 393778 w 671681"/>
              <a:gd name="connsiteY244" fmla="*/ 132513 h 583059"/>
              <a:gd name="connsiteX245" fmla="*/ 389850 w 671681"/>
              <a:gd name="connsiteY245" fmla="*/ 134477 h 583059"/>
              <a:gd name="connsiteX246" fmla="*/ 382976 w 671681"/>
              <a:gd name="connsiteY246" fmla="*/ 134477 h 583059"/>
              <a:gd name="connsiteX247" fmla="*/ 381012 w 671681"/>
              <a:gd name="connsiteY247" fmla="*/ 132513 h 583059"/>
              <a:gd name="connsiteX248" fmla="*/ 379048 w 671681"/>
              <a:gd name="connsiteY248" fmla="*/ 128587 h 583059"/>
              <a:gd name="connsiteX249" fmla="*/ 379048 w 671681"/>
              <a:gd name="connsiteY249" fmla="*/ 126624 h 583059"/>
              <a:gd name="connsiteX250" fmla="*/ 381012 w 671681"/>
              <a:gd name="connsiteY250" fmla="*/ 119753 h 583059"/>
              <a:gd name="connsiteX251" fmla="*/ 382976 w 671681"/>
              <a:gd name="connsiteY251" fmla="*/ 119753 h 583059"/>
              <a:gd name="connsiteX252" fmla="*/ 386904 w 671681"/>
              <a:gd name="connsiteY252" fmla="*/ 117790 h 583059"/>
              <a:gd name="connsiteX253" fmla="*/ 388868 w 671681"/>
              <a:gd name="connsiteY253" fmla="*/ 117790 h 583059"/>
              <a:gd name="connsiteX254" fmla="*/ 395742 w 671681"/>
              <a:gd name="connsiteY254" fmla="*/ 113863 h 583059"/>
              <a:gd name="connsiteX255" fmla="*/ 397706 w 671681"/>
              <a:gd name="connsiteY255" fmla="*/ 113863 h 583059"/>
              <a:gd name="connsiteX256" fmla="*/ 401634 w 671681"/>
              <a:gd name="connsiteY256" fmla="*/ 115827 h 583059"/>
              <a:gd name="connsiteX257" fmla="*/ 401634 w 671681"/>
              <a:gd name="connsiteY257" fmla="*/ 106993 h 583059"/>
              <a:gd name="connsiteX258" fmla="*/ 403598 w 671681"/>
              <a:gd name="connsiteY258" fmla="*/ 105029 h 583059"/>
              <a:gd name="connsiteX259" fmla="*/ 410472 w 671681"/>
              <a:gd name="connsiteY259" fmla="*/ 103066 h 583059"/>
              <a:gd name="connsiteX260" fmla="*/ 412436 w 671681"/>
              <a:gd name="connsiteY260" fmla="*/ 101103 h 583059"/>
              <a:gd name="connsiteX261" fmla="*/ 401634 w 671681"/>
              <a:gd name="connsiteY261" fmla="*/ 101103 h 583059"/>
              <a:gd name="connsiteX262" fmla="*/ 401634 w 671681"/>
              <a:gd name="connsiteY262" fmla="*/ 99140 h 583059"/>
              <a:gd name="connsiteX263" fmla="*/ 397706 w 671681"/>
              <a:gd name="connsiteY263" fmla="*/ 92269 h 583059"/>
              <a:gd name="connsiteX264" fmla="*/ 397706 w 671681"/>
              <a:gd name="connsiteY264" fmla="*/ 90306 h 583059"/>
              <a:gd name="connsiteX265" fmla="*/ 401634 w 671681"/>
              <a:gd name="connsiteY265" fmla="*/ 88342 h 583059"/>
              <a:gd name="connsiteX266" fmla="*/ 401634 w 671681"/>
              <a:gd name="connsiteY266" fmla="*/ 86379 h 583059"/>
              <a:gd name="connsiteX267" fmla="*/ 392796 w 671681"/>
              <a:gd name="connsiteY267" fmla="*/ 86379 h 583059"/>
              <a:gd name="connsiteX268" fmla="*/ 390832 w 671681"/>
              <a:gd name="connsiteY268" fmla="*/ 86379 h 583059"/>
              <a:gd name="connsiteX269" fmla="*/ 381994 w 671681"/>
              <a:gd name="connsiteY269" fmla="*/ 79508 h 583059"/>
              <a:gd name="connsiteX270" fmla="*/ 381994 w 671681"/>
              <a:gd name="connsiteY270" fmla="*/ 77545 h 583059"/>
              <a:gd name="connsiteX271" fmla="*/ 381994 w 671681"/>
              <a:gd name="connsiteY271" fmla="*/ 73619 h 583059"/>
              <a:gd name="connsiteX272" fmla="*/ 381994 w 671681"/>
              <a:gd name="connsiteY272" fmla="*/ 71656 h 583059"/>
              <a:gd name="connsiteX273" fmla="*/ 385922 w 671681"/>
              <a:gd name="connsiteY273" fmla="*/ 67729 h 583059"/>
              <a:gd name="connsiteX274" fmla="*/ 387886 w 671681"/>
              <a:gd name="connsiteY274" fmla="*/ 65766 h 583059"/>
              <a:gd name="connsiteX275" fmla="*/ 391814 w 671681"/>
              <a:gd name="connsiteY275" fmla="*/ 61840 h 583059"/>
              <a:gd name="connsiteX276" fmla="*/ 384940 w 671681"/>
              <a:gd name="connsiteY276" fmla="*/ 63803 h 583059"/>
              <a:gd name="connsiteX277" fmla="*/ 382976 w 671681"/>
              <a:gd name="connsiteY277" fmla="*/ 63803 h 583059"/>
              <a:gd name="connsiteX278" fmla="*/ 381012 w 671681"/>
              <a:gd name="connsiteY278" fmla="*/ 63803 h 583059"/>
              <a:gd name="connsiteX279" fmla="*/ 377084 w 671681"/>
              <a:gd name="connsiteY279" fmla="*/ 54969 h 583059"/>
              <a:gd name="connsiteX280" fmla="*/ 377084 w 671681"/>
              <a:gd name="connsiteY280" fmla="*/ 53006 h 583059"/>
              <a:gd name="connsiteX281" fmla="*/ 385922 w 671681"/>
              <a:gd name="connsiteY281" fmla="*/ 42208 h 583059"/>
              <a:gd name="connsiteX282" fmla="*/ 383958 w 671681"/>
              <a:gd name="connsiteY282" fmla="*/ 40245 h 583059"/>
              <a:gd name="connsiteX283" fmla="*/ 375120 w 671681"/>
              <a:gd name="connsiteY283" fmla="*/ 40245 h 583059"/>
              <a:gd name="connsiteX284" fmla="*/ 373156 w 671681"/>
              <a:gd name="connsiteY284" fmla="*/ 36319 h 583059"/>
              <a:gd name="connsiteX285" fmla="*/ 375120 w 671681"/>
              <a:gd name="connsiteY285" fmla="*/ 23558 h 583059"/>
              <a:gd name="connsiteX286" fmla="*/ 377084 w 671681"/>
              <a:gd name="connsiteY286" fmla="*/ 23558 h 583059"/>
              <a:gd name="connsiteX287" fmla="*/ 383958 w 671681"/>
              <a:gd name="connsiteY287" fmla="*/ 16687 h 583059"/>
              <a:gd name="connsiteX288" fmla="*/ 383958 w 671681"/>
              <a:gd name="connsiteY288" fmla="*/ 5890 h 583059"/>
              <a:gd name="connsiteX289" fmla="*/ 381994 w 671681"/>
              <a:gd name="connsiteY289" fmla="*/ 3927 h 583059"/>
              <a:gd name="connsiteX290" fmla="*/ 380030 w 671681"/>
              <a:gd name="connsiteY290" fmla="*/ 3927 h 583059"/>
              <a:gd name="connsiteX291" fmla="*/ 380030 w 671681"/>
              <a:gd name="connsiteY291" fmla="*/ 12761 h 583059"/>
              <a:gd name="connsiteX292" fmla="*/ 380030 w 671681"/>
              <a:gd name="connsiteY292" fmla="*/ 14724 h 583059"/>
              <a:gd name="connsiteX293" fmla="*/ 376102 w 671681"/>
              <a:gd name="connsiteY293" fmla="*/ 16687 h 583059"/>
              <a:gd name="connsiteX294" fmla="*/ 374138 w 671681"/>
              <a:gd name="connsiteY294" fmla="*/ 16687 h 583059"/>
              <a:gd name="connsiteX295" fmla="*/ 370210 w 671681"/>
              <a:gd name="connsiteY295" fmla="*/ 14724 h 583059"/>
              <a:gd name="connsiteX296" fmla="*/ 368246 w 671681"/>
              <a:gd name="connsiteY296" fmla="*/ 12761 h 583059"/>
              <a:gd name="connsiteX297" fmla="*/ 368246 w 671681"/>
              <a:gd name="connsiteY297" fmla="*/ 8834 h 583059"/>
              <a:gd name="connsiteX298" fmla="*/ 370210 w 671681"/>
              <a:gd name="connsiteY298" fmla="*/ 0 h 583059"/>
              <a:gd name="connsiteX299" fmla="*/ 256299 w 671681"/>
              <a:gd name="connsiteY299" fmla="*/ 6871 h 583059"/>
              <a:gd name="connsiteX300" fmla="*/ 0 w 671681"/>
              <a:gd name="connsiteY300" fmla="*/ 13742 h 583059"/>
              <a:gd name="connsiteX301" fmla="*/ 1964 w 671681"/>
              <a:gd name="connsiteY301" fmla="*/ 170795 h 583059"/>
              <a:gd name="connsiteX302" fmla="*/ 3928 w 671681"/>
              <a:gd name="connsiteY302" fmla="*/ 170795 h 583059"/>
              <a:gd name="connsiteX303" fmla="*/ 5892 w 671681"/>
              <a:gd name="connsiteY303" fmla="*/ 172758 h 583059"/>
              <a:gd name="connsiteX304" fmla="*/ 9820 w 671681"/>
              <a:gd name="connsiteY304" fmla="*/ 181592 h 583059"/>
              <a:gd name="connsiteX305" fmla="*/ 16694 w 671681"/>
              <a:gd name="connsiteY305" fmla="*/ 183556 h 583059"/>
              <a:gd name="connsiteX306" fmla="*/ 18658 w 671681"/>
              <a:gd name="connsiteY306" fmla="*/ 183556 h 583059"/>
              <a:gd name="connsiteX307" fmla="*/ 18658 w 671681"/>
              <a:gd name="connsiteY307" fmla="*/ 185519 h 583059"/>
              <a:gd name="connsiteX308" fmla="*/ 20622 w 671681"/>
              <a:gd name="connsiteY308" fmla="*/ 187482 h 583059"/>
              <a:gd name="connsiteX309" fmla="*/ 24550 w 671681"/>
              <a:gd name="connsiteY309" fmla="*/ 198279 h 583059"/>
              <a:gd name="connsiteX310" fmla="*/ 28478 w 671681"/>
              <a:gd name="connsiteY310" fmla="*/ 200243 h 583059"/>
              <a:gd name="connsiteX311" fmla="*/ 28478 w 671681"/>
              <a:gd name="connsiteY311" fmla="*/ 202206 h 583059"/>
              <a:gd name="connsiteX312" fmla="*/ 32406 w 671681"/>
              <a:gd name="connsiteY312" fmla="*/ 213003 h 583059"/>
              <a:gd name="connsiteX313" fmla="*/ 32406 w 671681"/>
              <a:gd name="connsiteY313" fmla="*/ 214966 h 583059"/>
              <a:gd name="connsiteX314" fmla="*/ 34370 w 671681"/>
              <a:gd name="connsiteY314" fmla="*/ 216929 h 583059"/>
              <a:gd name="connsiteX315" fmla="*/ 30442 w 671681"/>
              <a:gd name="connsiteY315" fmla="*/ 234598 h 583059"/>
              <a:gd name="connsiteX316" fmla="*/ 34370 w 671681"/>
              <a:gd name="connsiteY316" fmla="*/ 241469 h 583059"/>
              <a:gd name="connsiteX317" fmla="*/ 38298 w 671681"/>
              <a:gd name="connsiteY317" fmla="*/ 241469 h 583059"/>
              <a:gd name="connsiteX318" fmla="*/ 40262 w 671681"/>
              <a:gd name="connsiteY318" fmla="*/ 241469 h 583059"/>
              <a:gd name="connsiteX319" fmla="*/ 44190 w 671681"/>
              <a:gd name="connsiteY319" fmla="*/ 243432 h 583059"/>
              <a:gd name="connsiteX320" fmla="*/ 46154 w 671681"/>
              <a:gd name="connsiteY320" fmla="*/ 245395 h 583059"/>
              <a:gd name="connsiteX321" fmla="*/ 46154 w 671681"/>
              <a:gd name="connsiteY321" fmla="*/ 247358 h 583059"/>
              <a:gd name="connsiteX322" fmla="*/ 44190 w 671681"/>
              <a:gd name="connsiteY322" fmla="*/ 251285 h 583059"/>
              <a:gd name="connsiteX323" fmla="*/ 42226 w 671681"/>
              <a:gd name="connsiteY323" fmla="*/ 251285 h 583059"/>
              <a:gd name="connsiteX324" fmla="*/ 44190 w 671681"/>
              <a:gd name="connsiteY324" fmla="*/ 251285 h 583059"/>
              <a:gd name="connsiteX325" fmla="*/ 46154 w 671681"/>
              <a:gd name="connsiteY325" fmla="*/ 253248 h 583059"/>
              <a:gd name="connsiteX326" fmla="*/ 48118 w 671681"/>
              <a:gd name="connsiteY326" fmla="*/ 260119 h 583059"/>
              <a:gd name="connsiteX327" fmla="*/ 50082 w 671681"/>
              <a:gd name="connsiteY327" fmla="*/ 262082 h 583059"/>
              <a:gd name="connsiteX328" fmla="*/ 52046 w 671681"/>
              <a:gd name="connsiteY328" fmla="*/ 264045 h 583059"/>
              <a:gd name="connsiteX329" fmla="*/ 52046 w 671681"/>
              <a:gd name="connsiteY329" fmla="*/ 266008 h 583059"/>
              <a:gd name="connsiteX330" fmla="*/ 54009 w 671681"/>
              <a:gd name="connsiteY330" fmla="*/ 266008 h 583059"/>
              <a:gd name="connsiteX331" fmla="*/ 54009 w 671681"/>
              <a:gd name="connsiteY331" fmla="*/ 267972 h 583059"/>
              <a:gd name="connsiteX332" fmla="*/ 50082 w 671681"/>
              <a:gd name="connsiteY332" fmla="*/ 276806 h 583059"/>
              <a:gd name="connsiteX333" fmla="*/ 58919 w 671681"/>
              <a:gd name="connsiteY333" fmla="*/ 280732 h 583059"/>
              <a:gd name="connsiteX334" fmla="*/ 58919 w 671681"/>
              <a:gd name="connsiteY334" fmla="*/ 282695 h 583059"/>
              <a:gd name="connsiteX335" fmla="*/ 58919 w 671681"/>
              <a:gd name="connsiteY335" fmla="*/ 286622 h 583059"/>
              <a:gd name="connsiteX336" fmla="*/ 60883 w 671681"/>
              <a:gd name="connsiteY336" fmla="*/ 286622 h 583059"/>
              <a:gd name="connsiteX337" fmla="*/ 60883 w 671681"/>
              <a:gd name="connsiteY337" fmla="*/ 288585 h 583059"/>
              <a:gd name="connsiteX338" fmla="*/ 60883 w 671681"/>
              <a:gd name="connsiteY338" fmla="*/ 295456 h 583059"/>
              <a:gd name="connsiteX339" fmla="*/ 62848 w 671681"/>
              <a:gd name="connsiteY339" fmla="*/ 293493 h 583059"/>
              <a:gd name="connsiteX340" fmla="*/ 64811 w 671681"/>
              <a:gd name="connsiteY340" fmla="*/ 293493 h 583059"/>
              <a:gd name="connsiteX341" fmla="*/ 68739 w 671681"/>
              <a:gd name="connsiteY341" fmla="*/ 295456 h 583059"/>
              <a:gd name="connsiteX342" fmla="*/ 68739 w 671681"/>
              <a:gd name="connsiteY342" fmla="*/ 297419 h 583059"/>
              <a:gd name="connsiteX343" fmla="*/ 68739 w 671681"/>
              <a:gd name="connsiteY343" fmla="*/ 299382 h 583059"/>
              <a:gd name="connsiteX344" fmla="*/ 68739 w 671681"/>
              <a:gd name="connsiteY344" fmla="*/ 301345 h 583059"/>
              <a:gd name="connsiteX345" fmla="*/ 68739 w 671681"/>
              <a:gd name="connsiteY345" fmla="*/ 305272 h 583059"/>
              <a:gd name="connsiteX346" fmla="*/ 68739 w 671681"/>
              <a:gd name="connsiteY346" fmla="*/ 307235 h 583059"/>
              <a:gd name="connsiteX347" fmla="*/ 66775 w 671681"/>
              <a:gd name="connsiteY347" fmla="*/ 309198 h 583059"/>
              <a:gd name="connsiteX348" fmla="*/ 70703 w 671681"/>
              <a:gd name="connsiteY348" fmla="*/ 311161 h 583059"/>
              <a:gd name="connsiteX349" fmla="*/ 70703 w 671681"/>
              <a:gd name="connsiteY349" fmla="*/ 313124 h 583059"/>
              <a:gd name="connsiteX350" fmla="*/ 70703 w 671681"/>
              <a:gd name="connsiteY350" fmla="*/ 315087 h 583059"/>
              <a:gd name="connsiteX351" fmla="*/ 72667 w 671681"/>
              <a:gd name="connsiteY351" fmla="*/ 315087 h 583059"/>
              <a:gd name="connsiteX352" fmla="*/ 72667 w 671681"/>
              <a:gd name="connsiteY352" fmla="*/ 317051 h 583059"/>
              <a:gd name="connsiteX353" fmla="*/ 72667 w 671681"/>
              <a:gd name="connsiteY353" fmla="*/ 319014 h 583059"/>
              <a:gd name="connsiteX354" fmla="*/ 63829 w 671681"/>
              <a:gd name="connsiteY354" fmla="*/ 322940 h 583059"/>
              <a:gd name="connsiteX355" fmla="*/ 63829 w 671681"/>
              <a:gd name="connsiteY355" fmla="*/ 324903 h 583059"/>
              <a:gd name="connsiteX356" fmla="*/ 67758 w 671681"/>
              <a:gd name="connsiteY356" fmla="*/ 326866 h 583059"/>
              <a:gd name="connsiteX357" fmla="*/ 67758 w 671681"/>
              <a:gd name="connsiteY357" fmla="*/ 328829 h 583059"/>
              <a:gd name="connsiteX358" fmla="*/ 69721 w 671681"/>
              <a:gd name="connsiteY358" fmla="*/ 330793 h 583059"/>
              <a:gd name="connsiteX359" fmla="*/ 67758 w 671681"/>
              <a:gd name="connsiteY359" fmla="*/ 334719 h 583059"/>
              <a:gd name="connsiteX360" fmla="*/ 67758 w 671681"/>
              <a:gd name="connsiteY360" fmla="*/ 336682 h 583059"/>
              <a:gd name="connsiteX361" fmla="*/ 65793 w 671681"/>
              <a:gd name="connsiteY361" fmla="*/ 338645 h 583059"/>
              <a:gd name="connsiteX362" fmla="*/ 67758 w 671681"/>
              <a:gd name="connsiteY362" fmla="*/ 342572 h 583059"/>
              <a:gd name="connsiteX363" fmla="*/ 65793 w 671681"/>
              <a:gd name="connsiteY363" fmla="*/ 344535 h 583059"/>
              <a:gd name="connsiteX364" fmla="*/ 65793 w 671681"/>
              <a:gd name="connsiteY364" fmla="*/ 346498 h 583059"/>
              <a:gd name="connsiteX365" fmla="*/ 65793 w 671681"/>
              <a:gd name="connsiteY365" fmla="*/ 348461 h 583059"/>
              <a:gd name="connsiteX366" fmla="*/ 58919 w 671681"/>
              <a:gd name="connsiteY366" fmla="*/ 361222 h 583059"/>
              <a:gd name="connsiteX367" fmla="*/ 58919 w 671681"/>
              <a:gd name="connsiteY367" fmla="*/ 363185 h 583059"/>
              <a:gd name="connsiteX368" fmla="*/ 58919 w 671681"/>
              <a:gd name="connsiteY368" fmla="*/ 370056 h 583059"/>
              <a:gd name="connsiteX369" fmla="*/ 56956 w 671681"/>
              <a:gd name="connsiteY369" fmla="*/ 372019 h 583059"/>
              <a:gd name="connsiteX370" fmla="*/ 53028 w 671681"/>
              <a:gd name="connsiteY370" fmla="*/ 373982 h 583059"/>
              <a:gd name="connsiteX371" fmla="*/ 51064 w 671681"/>
              <a:gd name="connsiteY371" fmla="*/ 377908 h 583059"/>
              <a:gd name="connsiteX372" fmla="*/ 49099 w 671681"/>
              <a:gd name="connsiteY372" fmla="*/ 379872 h 583059"/>
              <a:gd name="connsiteX373" fmla="*/ 51064 w 671681"/>
              <a:gd name="connsiteY373" fmla="*/ 381835 h 583059"/>
              <a:gd name="connsiteX374" fmla="*/ 51064 w 671681"/>
              <a:gd name="connsiteY374" fmla="*/ 383798 h 583059"/>
              <a:gd name="connsiteX375" fmla="*/ 51064 w 671681"/>
              <a:gd name="connsiteY375" fmla="*/ 385761 h 583059"/>
              <a:gd name="connsiteX376" fmla="*/ 44190 w 671681"/>
              <a:gd name="connsiteY376" fmla="*/ 385761 h 583059"/>
              <a:gd name="connsiteX377" fmla="*/ 44190 w 671681"/>
              <a:gd name="connsiteY377" fmla="*/ 389688 h 583059"/>
              <a:gd name="connsiteX378" fmla="*/ 46154 w 671681"/>
              <a:gd name="connsiteY378" fmla="*/ 391651 h 583059"/>
              <a:gd name="connsiteX379" fmla="*/ 46154 w 671681"/>
              <a:gd name="connsiteY379" fmla="*/ 393614 h 583059"/>
              <a:gd name="connsiteX380" fmla="*/ 46154 w 671681"/>
              <a:gd name="connsiteY380" fmla="*/ 400485 h 583059"/>
              <a:gd name="connsiteX381" fmla="*/ 48118 w 671681"/>
              <a:gd name="connsiteY381" fmla="*/ 407356 h 583059"/>
              <a:gd name="connsiteX382" fmla="*/ 48118 w 671681"/>
              <a:gd name="connsiteY382" fmla="*/ 409319 h 583059"/>
              <a:gd name="connsiteX383" fmla="*/ 41244 w 671681"/>
              <a:gd name="connsiteY383" fmla="*/ 413245 h 583059"/>
              <a:gd name="connsiteX384" fmla="*/ 41244 w 671681"/>
              <a:gd name="connsiteY384" fmla="*/ 422080 h 583059"/>
              <a:gd name="connsiteX385" fmla="*/ 41244 w 671681"/>
              <a:gd name="connsiteY385" fmla="*/ 426006 h 583059"/>
              <a:gd name="connsiteX386" fmla="*/ 48118 w 671681"/>
              <a:gd name="connsiteY386" fmla="*/ 427969 h 583059"/>
              <a:gd name="connsiteX387" fmla="*/ 48118 w 671681"/>
              <a:gd name="connsiteY387" fmla="*/ 429932 h 583059"/>
              <a:gd name="connsiteX388" fmla="*/ 46154 w 671681"/>
              <a:gd name="connsiteY388" fmla="*/ 442693 h 583059"/>
              <a:gd name="connsiteX389" fmla="*/ 48118 w 671681"/>
              <a:gd name="connsiteY389" fmla="*/ 451527 h 583059"/>
              <a:gd name="connsiteX390" fmla="*/ 50082 w 671681"/>
              <a:gd name="connsiteY390" fmla="*/ 451527 h 583059"/>
              <a:gd name="connsiteX391" fmla="*/ 52046 w 671681"/>
              <a:gd name="connsiteY391" fmla="*/ 453490 h 583059"/>
              <a:gd name="connsiteX392" fmla="*/ 50082 w 671681"/>
              <a:gd name="connsiteY392" fmla="*/ 455454 h 583059"/>
              <a:gd name="connsiteX393" fmla="*/ 48118 w 671681"/>
              <a:gd name="connsiteY393" fmla="*/ 455454 h 583059"/>
              <a:gd name="connsiteX394" fmla="*/ 46154 w 671681"/>
              <a:gd name="connsiteY394" fmla="*/ 462324 h 583059"/>
              <a:gd name="connsiteX395" fmla="*/ 48118 w 671681"/>
              <a:gd name="connsiteY395" fmla="*/ 466251 h 583059"/>
              <a:gd name="connsiteX396" fmla="*/ 48118 w 671681"/>
              <a:gd name="connsiteY396" fmla="*/ 468214 h 583059"/>
              <a:gd name="connsiteX397" fmla="*/ 41244 w 671681"/>
              <a:gd name="connsiteY397" fmla="*/ 477048 h 583059"/>
              <a:gd name="connsiteX398" fmla="*/ 43208 w 671681"/>
              <a:gd name="connsiteY398" fmla="*/ 480974 h 583059"/>
              <a:gd name="connsiteX399" fmla="*/ 41244 w 671681"/>
              <a:gd name="connsiteY399" fmla="*/ 484901 h 583059"/>
              <a:gd name="connsiteX400" fmla="*/ 41244 w 671681"/>
              <a:gd name="connsiteY400" fmla="*/ 491772 h 583059"/>
              <a:gd name="connsiteX401" fmla="*/ 37316 w 671681"/>
              <a:gd name="connsiteY401" fmla="*/ 500606 h 583059"/>
              <a:gd name="connsiteX402" fmla="*/ 37316 w 671681"/>
              <a:gd name="connsiteY402" fmla="*/ 502569 h 583059"/>
              <a:gd name="connsiteX403" fmla="*/ 24550 w 671681"/>
              <a:gd name="connsiteY403" fmla="*/ 506496 h 583059"/>
              <a:gd name="connsiteX404" fmla="*/ 24550 w 671681"/>
              <a:gd name="connsiteY404" fmla="*/ 508459 h 583059"/>
              <a:gd name="connsiteX405" fmla="*/ 28478 w 671681"/>
              <a:gd name="connsiteY405" fmla="*/ 512385 h 583059"/>
              <a:gd name="connsiteX406" fmla="*/ 30442 w 671681"/>
              <a:gd name="connsiteY406" fmla="*/ 519256 h 583059"/>
              <a:gd name="connsiteX407" fmla="*/ 43208 w 671681"/>
              <a:gd name="connsiteY407" fmla="*/ 510422 h 583059"/>
              <a:gd name="connsiteX408" fmla="*/ 54009 w 671681"/>
              <a:gd name="connsiteY408" fmla="*/ 506496 h 583059"/>
              <a:gd name="connsiteX409" fmla="*/ 64811 w 671681"/>
              <a:gd name="connsiteY409" fmla="*/ 506496 h 583059"/>
              <a:gd name="connsiteX410" fmla="*/ 79541 w 671681"/>
              <a:gd name="connsiteY410" fmla="*/ 506496 h 583059"/>
              <a:gd name="connsiteX411" fmla="*/ 88379 w 671681"/>
              <a:gd name="connsiteY411" fmla="*/ 508459 h 583059"/>
              <a:gd name="connsiteX412" fmla="*/ 97217 w 671681"/>
              <a:gd name="connsiteY412" fmla="*/ 506496 h 583059"/>
              <a:gd name="connsiteX413" fmla="*/ 109983 w 671681"/>
              <a:gd name="connsiteY413" fmla="*/ 504533 h 583059"/>
              <a:gd name="connsiteX414" fmla="*/ 120785 w 671681"/>
              <a:gd name="connsiteY414" fmla="*/ 504533 h 583059"/>
              <a:gd name="connsiteX415" fmla="*/ 159082 w 671681"/>
              <a:gd name="connsiteY415" fmla="*/ 517293 h 583059"/>
              <a:gd name="connsiteX416" fmla="*/ 191488 w 671681"/>
              <a:gd name="connsiteY416" fmla="*/ 530053 h 583059"/>
              <a:gd name="connsiteX417" fmla="*/ 215056 w 671681"/>
              <a:gd name="connsiteY417" fmla="*/ 536925 h 583059"/>
              <a:gd name="connsiteX418" fmla="*/ 240587 w 671681"/>
              <a:gd name="connsiteY418" fmla="*/ 538888 h 583059"/>
              <a:gd name="connsiteX419" fmla="*/ 247461 w 671681"/>
              <a:gd name="connsiteY419" fmla="*/ 536925 h 583059"/>
              <a:gd name="connsiteX420" fmla="*/ 258263 w 671681"/>
              <a:gd name="connsiteY420" fmla="*/ 530053 h 583059"/>
              <a:gd name="connsiteX421" fmla="*/ 262191 w 671681"/>
              <a:gd name="connsiteY421" fmla="*/ 528090 h 583059"/>
              <a:gd name="connsiteX422" fmla="*/ 266119 w 671681"/>
              <a:gd name="connsiteY422" fmla="*/ 528090 h 583059"/>
              <a:gd name="connsiteX423" fmla="*/ 270047 w 671681"/>
              <a:gd name="connsiteY423" fmla="*/ 530053 h 583059"/>
              <a:gd name="connsiteX424" fmla="*/ 270047 w 671681"/>
              <a:gd name="connsiteY424" fmla="*/ 528090 h 583059"/>
              <a:gd name="connsiteX425" fmla="*/ 268083 w 671681"/>
              <a:gd name="connsiteY425" fmla="*/ 528090 h 583059"/>
              <a:gd name="connsiteX426" fmla="*/ 264155 w 671681"/>
              <a:gd name="connsiteY426" fmla="*/ 526127 h 583059"/>
              <a:gd name="connsiteX427" fmla="*/ 262191 w 671681"/>
              <a:gd name="connsiteY427" fmla="*/ 524164 h 583059"/>
              <a:gd name="connsiteX428" fmla="*/ 260227 w 671681"/>
              <a:gd name="connsiteY428" fmla="*/ 522201 h 583059"/>
              <a:gd name="connsiteX429" fmla="*/ 260227 w 671681"/>
              <a:gd name="connsiteY429" fmla="*/ 520238 h 583059"/>
              <a:gd name="connsiteX430" fmla="*/ 258263 w 671681"/>
              <a:gd name="connsiteY430" fmla="*/ 520238 h 583059"/>
              <a:gd name="connsiteX431" fmla="*/ 254336 w 671681"/>
              <a:gd name="connsiteY431" fmla="*/ 518275 h 583059"/>
              <a:gd name="connsiteX432" fmla="*/ 252371 w 671681"/>
              <a:gd name="connsiteY432" fmla="*/ 516311 h 583059"/>
              <a:gd name="connsiteX433" fmla="*/ 252371 w 671681"/>
              <a:gd name="connsiteY433" fmla="*/ 512385 h 583059"/>
              <a:gd name="connsiteX434" fmla="*/ 252371 w 671681"/>
              <a:gd name="connsiteY434" fmla="*/ 505514 h 583059"/>
              <a:gd name="connsiteX435" fmla="*/ 254336 w 671681"/>
              <a:gd name="connsiteY435" fmla="*/ 503551 h 583059"/>
              <a:gd name="connsiteX436" fmla="*/ 256299 w 671681"/>
              <a:gd name="connsiteY436" fmla="*/ 501588 h 583059"/>
              <a:gd name="connsiteX437" fmla="*/ 263173 w 671681"/>
              <a:gd name="connsiteY437" fmla="*/ 503551 h 583059"/>
              <a:gd name="connsiteX438" fmla="*/ 267101 w 671681"/>
              <a:gd name="connsiteY438" fmla="*/ 503551 h 583059"/>
              <a:gd name="connsiteX439" fmla="*/ 265137 w 671681"/>
              <a:gd name="connsiteY439" fmla="*/ 507477 h 583059"/>
              <a:gd name="connsiteX440" fmla="*/ 269065 w 671681"/>
              <a:gd name="connsiteY440" fmla="*/ 505514 h 583059"/>
              <a:gd name="connsiteX441" fmla="*/ 275939 w 671681"/>
              <a:gd name="connsiteY441" fmla="*/ 503551 h 583059"/>
              <a:gd name="connsiteX442" fmla="*/ 282813 w 671681"/>
              <a:gd name="connsiteY442" fmla="*/ 499625 h 583059"/>
              <a:gd name="connsiteX443" fmla="*/ 280849 w 671681"/>
              <a:gd name="connsiteY443" fmla="*/ 497661 h 583059"/>
              <a:gd name="connsiteX444" fmla="*/ 282813 w 671681"/>
              <a:gd name="connsiteY444" fmla="*/ 493735 h 583059"/>
              <a:gd name="connsiteX445" fmla="*/ 284777 w 671681"/>
              <a:gd name="connsiteY445" fmla="*/ 491772 h 583059"/>
              <a:gd name="connsiteX446" fmla="*/ 286741 w 671681"/>
              <a:gd name="connsiteY446" fmla="*/ 493735 h 583059"/>
              <a:gd name="connsiteX447" fmla="*/ 290669 w 671681"/>
              <a:gd name="connsiteY447" fmla="*/ 493735 h 583059"/>
              <a:gd name="connsiteX448" fmla="*/ 292633 w 671681"/>
              <a:gd name="connsiteY448" fmla="*/ 491772 h 583059"/>
              <a:gd name="connsiteX449" fmla="*/ 299507 w 671681"/>
              <a:gd name="connsiteY449" fmla="*/ 491772 h 583059"/>
              <a:gd name="connsiteX450" fmla="*/ 306381 w 671681"/>
              <a:gd name="connsiteY450" fmla="*/ 491772 h 583059"/>
              <a:gd name="connsiteX451" fmla="*/ 308345 w 671681"/>
              <a:gd name="connsiteY451" fmla="*/ 493735 h 583059"/>
              <a:gd name="connsiteX452" fmla="*/ 308345 w 671681"/>
              <a:gd name="connsiteY452" fmla="*/ 502569 h 583059"/>
              <a:gd name="connsiteX453" fmla="*/ 306381 w 671681"/>
              <a:gd name="connsiteY453" fmla="*/ 502569 h 583059"/>
              <a:gd name="connsiteX454" fmla="*/ 306381 w 671681"/>
              <a:gd name="connsiteY454" fmla="*/ 504533 h 583059"/>
              <a:gd name="connsiteX455" fmla="*/ 302453 w 671681"/>
              <a:gd name="connsiteY455" fmla="*/ 504533 h 583059"/>
              <a:gd name="connsiteX456" fmla="*/ 300489 w 671681"/>
              <a:gd name="connsiteY456" fmla="*/ 506496 h 583059"/>
              <a:gd name="connsiteX457" fmla="*/ 300489 w 671681"/>
              <a:gd name="connsiteY457" fmla="*/ 508459 h 583059"/>
              <a:gd name="connsiteX458" fmla="*/ 302453 w 671681"/>
              <a:gd name="connsiteY458" fmla="*/ 510422 h 583059"/>
              <a:gd name="connsiteX459" fmla="*/ 302453 w 671681"/>
              <a:gd name="connsiteY459" fmla="*/ 508459 h 583059"/>
              <a:gd name="connsiteX460" fmla="*/ 304417 w 671681"/>
              <a:gd name="connsiteY460" fmla="*/ 508459 h 583059"/>
              <a:gd name="connsiteX461" fmla="*/ 315219 w 671681"/>
              <a:gd name="connsiteY461" fmla="*/ 504533 h 583059"/>
              <a:gd name="connsiteX462" fmla="*/ 322093 w 671681"/>
              <a:gd name="connsiteY462" fmla="*/ 506496 h 583059"/>
              <a:gd name="connsiteX463" fmla="*/ 326021 w 671681"/>
              <a:gd name="connsiteY463" fmla="*/ 506496 h 583059"/>
              <a:gd name="connsiteX464" fmla="*/ 329949 w 671681"/>
              <a:gd name="connsiteY464" fmla="*/ 504533 h 583059"/>
              <a:gd name="connsiteX465" fmla="*/ 331913 w 671681"/>
              <a:gd name="connsiteY465" fmla="*/ 502569 h 583059"/>
              <a:gd name="connsiteX466" fmla="*/ 335841 w 671681"/>
              <a:gd name="connsiteY466" fmla="*/ 504533 h 583059"/>
              <a:gd name="connsiteX467" fmla="*/ 335841 w 671681"/>
              <a:gd name="connsiteY467" fmla="*/ 506496 h 583059"/>
              <a:gd name="connsiteX468" fmla="*/ 335841 w 671681"/>
              <a:gd name="connsiteY468" fmla="*/ 510422 h 583059"/>
              <a:gd name="connsiteX469" fmla="*/ 335841 w 671681"/>
              <a:gd name="connsiteY469" fmla="*/ 514348 h 583059"/>
              <a:gd name="connsiteX470" fmla="*/ 335841 w 671681"/>
              <a:gd name="connsiteY470" fmla="*/ 516311 h 583059"/>
              <a:gd name="connsiteX471" fmla="*/ 333876 w 671681"/>
              <a:gd name="connsiteY471" fmla="*/ 518275 h 583059"/>
              <a:gd name="connsiteX472" fmla="*/ 331913 w 671681"/>
              <a:gd name="connsiteY472" fmla="*/ 520238 h 583059"/>
              <a:gd name="connsiteX473" fmla="*/ 333876 w 671681"/>
              <a:gd name="connsiteY473" fmla="*/ 520238 h 583059"/>
              <a:gd name="connsiteX474" fmla="*/ 337805 w 671681"/>
              <a:gd name="connsiteY474" fmla="*/ 520238 h 583059"/>
              <a:gd name="connsiteX475" fmla="*/ 346642 w 671681"/>
              <a:gd name="connsiteY475" fmla="*/ 520238 h 583059"/>
              <a:gd name="connsiteX476" fmla="*/ 346642 w 671681"/>
              <a:gd name="connsiteY476" fmla="*/ 522201 h 583059"/>
              <a:gd name="connsiteX477" fmla="*/ 348606 w 671681"/>
              <a:gd name="connsiteY477" fmla="*/ 531035 h 583059"/>
              <a:gd name="connsiteX478" fmla="*/ 348606 w 671681"/>
              <a:gd name="connsiteY478" fmla="*/ 534961 h 583059"/>
              <a:gd name="connsiteX479" fmla="*/ 350570 w 671681"/>
              <a:gd name="connsiteY479" fmla="*/ 534961 h 583059"/>
              <a:gd name="connsiteX480" fmla="*/ 352534 w 671681"/>
              <a:gd name="connsiteY480" fmla="*/ 532998 h 583059"/>
              <a:gd name="connsiteX481" fmla="*/ 354498 w 671681"/>
              <a:gd name="connsiteY481" fmla="*/ 532998 h 583059"/>
              <a:gd name="connsiteX482" fmla="*/ 354498 w 671681"/>
              <a:gd name="connsiteY482" fmla="*/ 531035 h 583059"/>
              <a:gd name="connsiteX483" fmla="*/ 356462 w 671681"/>
              <a:gd name="connsiteY483" fmla="*/ 531035 h 583059"/>
              <a:gd name="connsiteX484" fmla="*/ 356462 w 671681"/>
              <a:gd name="connsiteY484" fmla="*/ 527109 h 583059"/>
              <a:gd name="connsiteX485" fmla="*/ 358426 w 671681"/>
              <a:gd name="connsiteY485" fmla="*/ 520238 h 583059"/>
              <a:gd name="connsiteX486" fmla="*/ 360390 w 671681"/>
              <a:gd name="connsiteY486" fmla="*/ 516311 h 583059"/>
              <a:gd name="connsiteX487" fmla="*/ 367264 w 671681"/>
              <a:gd name="connsiteY487" fmla="*/ 516311 h 583059"/>
              <a:gd name="connsiteX488" fmla="*/ 367264 w 671681"/>
              <a:gd name="connsiteY488" fmla="*/ 520238 h 583059"/>
              <a:gd name="connsiteX489" fmla="*/ 367264 w 671681"/>
              <a:gd name="connsiteY489" fmla="*/ 527109 h 583059"/>
              <a:gd name="connsiteX490" fmla="*/ 367264 w 671681"/>
              <a:gd name="connsiteY490" fmla="*/ 531035 h 583059"/>
              <a:gd name="connsiteX491" fmla="*/ 363336 w 671681"/>
              <a:gd name="connsiteY491" fmla="*/ 534961 h 583059"/>
              <a:gd name="connsiteX492" fmla="*/ 363336 w 671681"/>
              <a:gd name="connsiteY492" fmla="*/ 536925 h 583059"/>
              <a:gd name="connsiteX493" fmla="*/ 365300 w 671681"/>
              <a:gd name="connsiteY493" fmla="*/ 536925 h 583059"/>
              <a:gd name="connsiteX494" fmla="*/ 367264 w 671681"/>
              <a:gd name="connsiteY494" fmla="*/ 534961 h 583059"/>
              <a:gd name="connsiteX495" fmla="*/ 371192 w 671681"/>
              <a:gd name="connsiteY495" fmla="*/ 534961 h 583059"/>
              <a:gd name="connsiteX496" fmla="*/ 373156 w 671681"/>
              <a:gd name="connsiteY496" fmla="*/ 536925 h 583059"/>
              <a:gd name="connsiteX497" fmla="*/ 377084 w 671681"/>
              <a:gd name="connsiteY497" fmla="*/ 534961 h 583059"/>
              <a:gd name="connsiteX498" fmla="*/ 377084 w 671681"/>
              <a:gd name="connsiteY498" fmla="*/ 531035 h 583059"/>
              <a:gd name="connsiteX499" fmla="*/ 379048 w 671681"/>
              <a:gd name="connsiteY499" fmla="*/ 531035 h 583059"/>
              <a:gd name="connsiteX500" fmla="*/ 379048 w 671681"/>
              <a:gd name="connsiteY500" fmla="*/ 529072 h 583059"/>
              <a:gd name="connsiteX501" fmla="*/ 379048 w 671681"/>
              <a:gd name="connsiteY501" fmla="*/ 527109 h 583059"/>
              <a:gd name="connsiteX502" fmla="*/ 379048 w 671681"/>
              <a:gd name="connsiteY502" fmla="*/ 525146 h 583059"/>
              <a:gd name="connsiteX503" fmla="*/ 379048 w 671681"/>
              <a:gd name="connsiteY503" fmla="*/ 523183 h 583059"/>
              <a:gd name="connsiteX504" fmla="*/ 377084 w 671681"/>
              <a:gd name="connsiteY504" fmla="*/ 523183 h 583059"/>
              <a:gd name="connsiteX505" fmla="*/ 377084 w 671681"/>
              <a:gd name="connsiteY505" fmla="*/ 519256 h 583059"/>
              <a:gd name="connsiteX506" fmla="*/ 381012 w 671681"/>
              <a:gd name="connsiteY506" fmla="*/ 515330 h 583059"/>
              <a:gd name="connsiteX507" fmla="*/ 381012 w 671681"/>
              <a:gd name="connsiteY507" fmla="*/ 513367 h 583059"/>
              <a:gd name="connsiteX508" fmla="*/ 381012 w 671681"/>
              <a:gd name="connsiteY508" fmla="*/ 511403 h 583059"/>
              <a:gd name="connsiteX509" fmla="*/ 379048 w 671681"/>
              <a:gd name="connsiteY509" fmla="*/ 509440 h 583059"/>
              <a:gd name="connsiteX510" fmla="*/ 372174 w 671681"/>
              <a:gd name="connsiteY510" fmla="*/ 507477 h 583059"/>
              <a:gd name="connsiteX511" fmla="*/ 363336 w 671681"/>
              <a:gd name="connsiteY511" fmla="*/ 507477 h 583059"/>
              <a:gd name="connsiteX512" fmla="*/ 361372 w 671681"/>
              <a:gd name="connsiteY512" fmla="*/ 505514 h 583059"/>
              <a:gd name="connsiteX513" fmla="*/ 359408 w 671681"/>
              <a:gd name="connsiteY513" fmla="*/ 505514 h 583059"/>
              <a:gd name="connsiteX514" fmla="*/ 357444 w 671681"/>
              <a:gd name="connsiteY514" fmla="*/ 496680 h 583059"/>
              <a:gd name="connsiteX515" fmla="*/ 355480 w 671681"/>
              <a:gd name="connsiteY515" fmla="*/ 494717 h 583059"/>
              <a:gd name="connsiteX516" fmla="*/ 353516 w 671681"/>
              <a:gd name="connsiteY516" fmla="*/ 490790 h 583059"/>
              <a:gd name="connsiteX517" fmla="*/ 351552 w 671681"/>
              <a:gd name="connsiteY517" fmla="*/ 488827 h 583059"/>
              <a:gd name="connsiteX518" fmla="*/ 349588 w 671681"/>
              <a:gd name="connsiteY518" fmla="*/ 488827 h 583059"/>
              <a:gd name="connsiteX519" fmla="*/ 347625 w 671681"/>
              <a:gd name="connsiteY519" fmla="*/ 486864 h 583059"/>
              <a:gd name="connsiteX520" fmla="*/ 340750 w 671681"/>
              <a:gd name="connsiteY520" fmla="*/ 482938 h 583059"/>
              <a:gd name="connsiteX521" fmla="*/ 338786 w 671681"/>
              <a:gd name="connsiteY521" fmla="*/ 482938 h 583059"/>
              <a:gd name="connsiteX522" fmla="*/ 336823 w 671681"/>
              <a:gd name="connsiteY522" fmla="*/ 480974 h 583059"/>
              <a:gd name="connsiteX523" fmla="*/ 332895 w 671681"/>
              <a:gd name="connsiteY523" fmla="*/ 480974 h 583059"/>
              <a:gd name="connsiteX524" fmla="*/ 328967 w 671681"/>
              <a:gd name="connsiteY524" fmla="*/ 479011 h 583059"/>
              <a:gd name="connsiteX525" fmla="*/ 335841 w 671681"/>
              <a:gd name="connsiteY525" fmla="*/ 463306 h 583059"/>
              <a:gd name="connsiteX526" fmla="*/ 335841 w 671681"/>
              <a:gd name="connsiteY526" fmla="*/ 461343 h 583059"/>
              <a:gd name="connsiteX527" fmla="*/ 331913 w 671681"/>
              <a:gd name="connsiteY527" fmla="*/ 459380 h 583059"/>
              <a:gd name="connsiteX528" fmla="*/ 331913 w 671681"/>
              <a:gd name="connsiteY528" fmla="*/ 457417 h 583059"/>
              <a:gd name="connsiteX529" fmla="*/ 331913 w 671681"/>
              <a:gd name="connsiteY529" fmla="*/ 455454 h 583059"/>
              <a:gd name="connsiteX530" fmla="*/ 331913 w 671681"/>
              <a:gd name="connsiteY530" fmla="*/ 453490 h 583059"/>
              <a:gd name="connsiteX531" fmla="*/ 333876 w 671681"/>
              <a:gd name="connsiteY531" fmla="*/ 451527 h 583059"/>
              <a:gd name="connsiteX532" fmla="*/ 333876 w 671681"/>
              <a:gd name="connsiteY532" fmla="*/ 447601 h 583059"/>
              <a:gd name="connsiteX533" fmla="*/ 331913 w 671681"/>
              <a:gd name="connsiteY533" fmla="*/ 447601 h 583059"/>
              <a:gd name="connsiteX534" fmla="*/ 331913 w 671681"/>
              <a:gd name="connsiteY534" fmla="*/ 440730 h 583059"/>
              <a:gd name="connsiteX535" fmla="*/ 335841 w 671681"/>
              <a:gd name="connsiteY535" fmla="*/ 440730 h 583059"/>
              <a:gd name="connsiteX536" fmla="*/ 335841 w 671681"/>
              <a:gd name="connsiteY536" fmla="*/ 442693 h 583059"/>
              <a:gd name="connsiteX537" fmla="*/ 335841 w 671681"/>
              <a:gd name="connsiteY537" fmla="*/ 440730 h 583059"/>
              <a:gd name="connsiteX538" fmla="*/ 339768 w 671681"/>
              <a:gd name="connsiteY538" fmla="*/ 442693 h 583059"/>
              <a:gd name="connsiteX539" fmla="*/ 339768 w 671681"/>
              <a:gd name="connsiteY539" fmla="*/ 444656 h 583059"/>
              <a:gd name="connsiteX540" fmla="*/ 341733 w 671681"/>
              <a:gd name="connsiteY540" fmla="*/ 446619 h 583059"/>
              <a:gd name="connsiteX541" fmla="*/ 341733 w 671681"/>
              <a:gd name="connsiteY541" fmla="*/ 450546 h 583059"/>
              <a:gd name="connsiteX542" fmla="*/ 343696 w 671681"/>
              <a:gd name="connsiteY542" fmla="*/ 450546 h 583059"/>
              <a:gd name="connsiteX543" fmla="*/ 345660 w 671681"/>
              <a:gd name="connsiteY543" fmla="*/ 450546 h 583059"/>
              <a:gd name="connsiteX544" fmla="*/ 347625 w 671681"/>
              <a:gd name="connsiteY544" fmla="*/ 450546 h 583059"/>
              <a:gd name="connsiteX545" fmla="*/ 347625 w 671681"/>
              <a:gd name="connsiteY545" fmla="*/ 454472 h 583059"/>
              <a:gd name="connsiteX546" fmla="*/ 351552 w 671681"/>
              <a:gd name="connsiteY546" fmla="*/ 454472 h 583059"/>
              <a:gd name="connsiteX547" fmla="*/ 353516 w 671681"/>
              <a:gd name="connsiteY547" fmla="*/ 454472 h 583059"/>
              <a:gd name="connsiteX548" fmla="*/ 355480 w 671681"/>
              <a:gd name="connsiteY548" fmla="*/ 456435 h 583059"/>
              <a:gd name="connsiteX549" fmla="*/ 357444 w 671681"/>
              <a:gd name="connsiteY549" fmla="*/ 456435 h 583059"/>
              <a:gd name="connsiteX550" fmla="*/ 355480 w 671681"/>
              <a:gd name="connsiteY550" fmla="*/ 452509 h 583059"/>
              <a:gd name="connsiteX551" fmla="*/ 355480 w 671681"/>
              <a:gd name="connsiteY551" fmla="*/ 448582 h 583059"/>
              <a:gd name="connsiteX552" fmla="*/ 359408 w 671681"/>
              <a:gd name="connsiteY552" fmla="*/ 448582 h 583059"/>
              <a:gd name="connsiteX553" fmla="*/ 363336 w 671681"/>
              <a:gd name="connsiteY553" fmla="*/ 450546 h 583059"/>
              <a:gd name="connsiteX554" fmla="*/ 365300 w 671681"/>
              <a:gd name="connsiteY554" fmla="*/ 452509 h 583059"/>
              <a:gd name="connsiteX555" fmla="*/ 369228 w 671681"/>
              <a:gd name="connsiteY555" fmla="*/ 463306 h 583059"/>
              <a:gd name="connsiteX556" fmla="*/ 373156 w 671681"/>
              <a:gd name="connsiteY556" fmla="*/ 465269 h 583059"/>
              <a:gd name="connsiteX557" fmla="*/ 373156 w 671681"/>
              <a:gd name="connsiteY557" fmla="*/ 469196 h 583059"/>
              <a:gd name="connsiteX558" fmla="*/ 373156 w 671681"/>
              <a:gd name="connsiteY558" fmla="*/ 471159 h 583059"/>
              <a:gd name="connsiteX559" fmla="*/ 375120 w 671681"/>
              <a:gd name="connsiteY559" fmla="*/ 473122 h 583059"/>
              <a:gd name="connsiteX560" fmla="*/ 377084 w 671681"/>
              <a:gd name="connsiteY560" fmla="*/ 475085 h 583059"/>
              <a:gd name="connsiteX561" fmla="*/ 379048 w 671681"/>
              <a:gd name="connsiteY561" fmla="*/ 479011 h 583059"/>
              <a:gd name="connsiteX562" fmla="*/ 379048 w 671681"/>
              <a:gd name="connsiteY562" fmla="*/ 485882 h 583059"/>
              <a:gd name="connsiteX563" fmla="*/ 381012 w 671681"/>
              <a:gd name="connsiteY563" fmla="*/ 485882 h 583059"/>
              <a:gd name="connsiteX564" fmla="*/ 382976 w 671681"/>
              <a:gd name="connsiteY564" fmla="*/ 485882 h 583059"/>
              <a:gd name="connsiteX565" fmla="*/ 395742 w 671681"/>
              <a:gd name="connsiteY565" fmla="*/ 485882 h 583059"/>
              <a:gd name="connsiteX566" fmla="*/ 395742 w 671681"/>
              <a:gd name="connsiteY566" fmla="*/ 487846 h 583059"/>
              <a:gd name="connsiteX567" fmla="*/ 397706 w 671681"/>
              <a:gd name="connsiteY567" fmla="*/ 487846 h 583059"/>
              <a:gd name="connsiteX568" fmla="*/ 399670 w 671681"/>
              <a:gd name="connsiteY568" fmla="*/ 485882 h 583059"/>
              <a:gd name="connsiteX569" fmla="*/ 401634 w 671681"/>
              <a:gd name="connsiteY569" fmla="*/ 483919 h 583059"/>
              <a:gd name="connsiteX570" fmla="*/ 401634 w 671681"/>
              <a:gd name="connsiteY570" fmla="*/ 481956 h 583059"/>
              <a:gd name="connsiteX571" fmla="*/ 405562 w 671681"/>
              <a:gd name="connsiteY571" fmla="*/ 481956 h 583059"/>
              <a:gd name="connsiteX572" fmla="*/ 407526 w 671681"/>
              <a:gd name="connsiteY572" fmla="*/ 483919 h 583059"/>
              <a:gd name="connsiteX573" fmla="*/ 409490 w 671681"/>
              <a:gd name="connsiteY573" fmla="*/ 485882 h 583059"/>
              <a:gd name="connsiteX574" fmla="*/ 409490 w 671681"/>
              <a:gd name="connsiteY574" fmla="*/ 489809 h 583059"/>
              <a:gd name="connsiteX575" fmla="*/ 407526 w 671681"/>
              <a:gd name="connsiteY575" fmla="*/ 491772 h 583059"/>
              <a:gd name="connsiteX576" fmla="*/ 407526 w 671681"/>
              <a:gd name="connsiteY576" fmla="*/ 493735 h 583059"/>
              <a:gd name="connsiteX577" fmla="*/ 409490 w 671681"/>
              <a:gd name="connsiteY577" fmla="*/ 495698 h 583059"/>
              <a:gd name="connsiteX578" fmla="*/ 409490 w 671681"/>
              <a:gd name="connsiteY578" fmla="*/ 499625 h 583059"/>
              <a:gd name="connsiteX579" fmla="*/ 407526 w 671681"/>
              <a:gd name="connsiteY579" fmla="*/ 503551 h 583059"/>
              <a:gd name="connsiteX580" fmla="*/ 396724 w 671681"/>
              <a:gd name="connsiteY580" fmla="*/ 503551 h 583059"/>
              <a:gd name="connsiteX581" fmla="*/ 394760 w 671681"/>
              <a:gd name="connsiteY581" fmla="*/ 501588 h 583059"/>
              <a:gd name="connsiteX582" fmla="*/ 394760 w 671681"/>
              <a:gd name="connsiteY582" fmla="*/ 503551 h 583059"/>
              <a:gd name="connsiteX583" fmla="*/ 392796 w 671681"/>
              <a:gd name="connsiteY583" fmla="*/ 505514 h 583059"/>
              <a:gd name="connsiteX584" fmla="*/ 392796 w 671681"/>
              <a:gd name="connsiteY584" fmla="*/ 509440 h 583059"/>
              <a:gd name="connsiteX585" fmla="*/ 399670 w 671681"/>
              <a:gd name="connsiteY585" fmla="*/ 509440 h 583059"/>
              <a:gd name="connsiteX586" fmla="*/ 397706 w 671681"/>
              <a:gd name="connsiteY586" fmla="*/ 513367 h 583059"/>
              <a:gd name="connsiteX587" fmla="*/ 397706 w 671681"/>
              <a:gd name="connsiteY587" fmla="*/ 515330 h 583059"/>
              <a:gd name="connsiteX588" fmla="*/ 395742 w 671681"/>
              <a:gd name="connsiteY588" fmla="*/ 515330 h 583059"/>
              <a:gd name="connsiteX589" fmla="*/ 395742 w 671681"/>
              <a:gd name="connsiteY589" fmla="*/ 522201 h 583059"/>
              <a:gd name="connsiteX590" fmla="*/ 393778 w 671681"/>
              <a:gd name="connsiteY590" fmla="*/ 522201 h 583059"/>
              <a:gd name="connsiteX591" fmla="*/ 393778 w 671681"/>
              <a:gd name="connsiteY591" fmla="*/ 524164 h 583059"/>
              <a:gd name="connsiteX592" fmla="*/ 393778 w 671681"/>
              <a:gd name="connsiteY592" fmla="*/ 526127 h 583059"/>
              <a:gd name="connsiteX593" fmla="*/ 391814 w 671681"/>
              <a:gd name="connsiteY593" fmla="*/ 530053 h 583059"/>
              <a:gd name="connsiteX594" fmla="*/ 389850 w 671681"/>
              <a:gd name="connsiteY594" fmla="*/ 532017 h 583059"/>
              <a:gd name="connsiteX595" fmla="*/ 391814 w 671681"/>
              <a:gd name="connsiteY595" fmla="*/ 533980 h 583059"/>
              <a:gd name="connsiteX596" fmla="*/ 393778 w 671681"/>
              <a:gd name="connsiteY596" fmla="*/ 533980 h 583059"/>
              <a:gd name="connsiteX597" fmla="*/ 395742 w 671681"/>
              <a:gd name="connsiteY597" fmla="*/ 535943 h 583059"/>
              <a:gd name="connsiteX598" fmla="*/ 397706 w 671681"/>
              <a:gd name="connsiteY598" fmla="*/ 539869 h 583059"/>
              <a:gd name="connsiteX599" fmla="*/ 397706 w 671681"/>
              <a:gd name="connsiteY599" fmla="*/ 541833 h 583059"/>
              <a:gd name="connsiteX600" fmla="*/ 395742 w 671681"/>
              <a:gd name="connsiteY600" fmla="*/ 541833 h 583059"/>
              <a:gd name="connsiteX601" fmla="*/ 397706 w 671681"/>
              <a:gd name="connsiteY601" fmla="*/ 543796 h 583059"/>
              <a:gd name="connsiteX602" fmla="*/ 404580 w 671681"/>
              <a:gd name="connsiteY602" fmla="*/ 545759 h 583059"/>
              <a:gd name="connsiteX603" fmla="*/ 408508 w 671681"/>
              <a:gd name="connsiteY603" fmla="*/ 549685 h 583059"/>
              <a:gd name="connsiteX604" fmla="*/ 408508 w 671681"/>
              <a:gd name="connsiteY604" fmla="*/ 547722 h 583059"/>
              <a:gd name="connsiteX605" fmla="*/ 415382 w 671681"/>
              <a:gd name="connsiteY605" fmla="*/ 545759 h 583059"/>
              <a:gd name="connsiteX606" fmla="*/ 419310 w 671681"/>
              <a:gd name="connsiteY606" fmla="*/ 545759 h 583059"/>
              <a:gd name="connsiteX607" fmla="*/ 423238 w 671681"/>
              <a:gd name="connsiteY607" fmla="*/ 547722 h 583059"/>
              <a:gd name="connsiteX608" fmla="*/ 425202 w 671681"/>
              <a:gd name="connsiteY608" fmla="*/ 549685 h 583059"/>
              <a:gd name="connsiteX609" fmla="*/ 427165 w 671681"/>
              <a:gd name="connsiteY609" fmla="*/ 547722 h 583059"/>
              <a:gd name="connsiteX610" fmla="*/ 429130 w 671681"/>
              <a:gd name="connsiteY610" fmla="*/ 547722 h 583059"/>
              <a:gd name="connsiteX611" fmla="*/ 433057 w 671681"/>
              <a:gd name="connsiteY611" fmla="*/ 547722 h 583059"/>
              <a:gd name="connsiteX612" fmla="*/ 436985 w 671681"/>
              <a:gd name="connsiteY612" fmla="*/ 554593 h 583059"/>
              <a:gd name="connsiteX613" fmla="*/ 436985 w 671681"/>
              <a:gd name="connsiteY613" fmla="*/ 561464 h 583059"/>
              <a:gd name="connsiteX614" fmla="*/ 438949 w 671681"/>
              <a:gd name="connsiteY614" fmla="*/ 559501 h 583059"/>
              <a:gd name="connsiteX615" fmla="*/ 440914 w 671681"/>
              <a:gd name="connsiteY615" fmla="*/ 561464 h 583059"/>
              <a:gd name="connsiteX616" fmla="*/ 442877 w 671681"/>
              <a:gd name="connsiteY616" fmla="*/ 561464 h 583059"/>
              <a:gd name="connsiteX617" fmla="*/ 444841 w 671681"/>
              <a:gd name="connsiteY617" fmla="*/ 561464 h 583059"/>
              <a:gd name="connsiteX618" fmla="*/ 446805 w 671681"/>
              <a:gd name="connsiteY618" fmla="*/ 563427 h 583059"/>
              <a:gd name="connsiteX619" fmla="*/ 448769 w 671681"/>
              <a:gd name="connsiteY619" fmla="*/ 563427 h 583059"/>
              <a:gd name="connsiteX620" fmla="*/ 452697 w 671681"/>
              <a:gd name="connsiteY620" fmla="*/ 565390 h 583059"/>
              <a:gd name="connsiteX621" fmla="*/ 452697 w 671681"/>
              <a:gd name="connsiteY621" fmla="*/ 569317 h 583059"/>
              <a:gd name="connsiteX622" fmla="*/ 450733 w 671681"/>
              <a:gd name="connsiteY622" fmla="*/ 571280 h 583059"/>
              <a:gd name="connsiteX623" fmla="*/ 446805 w 671681"/>
              <a:gd name="connsiteY623" fmla="*/ 573243 h 583059"/>
              <a:gd name="connsiteX624" fmla="*/ 448769 w 671681"/>
              <a:gd name="connsiteY624" fmla="*/ 573243 h 583059"/>
              <a:gd name="connsiteX625" fmla="*/ 450733 w 671681"/>
              <a:gd name="connsiteY625" fmla="*/ 575206 h 583059"/>
              <a:gd name="connsiteX626" fmla="*/ 452697 w 671681"/>
              <a:gd name="connsiteY626" fmla="*/ 575206 h 583059"/>
              <a:gd name="connsiteX627" fmla="*/ 454661 w 671681"/>
              <a:gd name="connsiteY627" fmla="*/ 575206 h 583059"/>
              <a:gd name="connsiteX628" fmla="*/ 458589 w 671681"/>
              <a:gd name="connsiteY628" fmla="*/ 577169 h 583059"/>
              <a:gd name="connsiteX629" fmla="*/ 456625 w 671681"/>
              <a:gd name="connsiteY629" fmla="*/ 579132 h 583059"/>
              <a:gd name="connsiteX630" fmla="*/ 454661 w 671681"/>
              <a:gd name="connsiteY630" fmla="*/ 581096 h 583059"/>
              <a:gd name="connsiteX631" fmla="*/ 452697 w 671681"/>
              <a:gd name="connsiteY631" fmla="*/ 581096 h 583059"/>
              <a:gd name="connsiteX632" fmla="*/ 454661 w 671681"/>
              <a:gd name="connsiteY632" fmla="*/ 583059 h 583059"/>
              <a:gd name="connsiteX633" fmla="*/ 458589 w 671681"/>
              <a:gd name="connsiteY633" fmla="*/ 583059 h 583059"/>
              <a:gd name="connsiteX634" fmla="*/ 458589 w 671681"/>
              <a:gd name="connsiteY634" fmla="*/ 581096 h 583059"/>
              <a:gd name="connsiteX635" fmla="*/ 460553 w 671681"/>
              <a:gd name="connsiteY635" fmla="*/ 579132 h 583059"/>
              <a:gd name="connsiteX636" fmla="*/ 460553 w 671681"/>
              <a:gd name="connsiteY636" fmla="*/ 577169 h 583059"/>
              <a:gd name="connsiteX637" fmla="*/ 460553 w 671681"/>
              <a:gd name="connsiteY637" fmla="*/ 573243 h 583059"/>
              <a:gd name="connsiteX638" fmla="*/ 458589 w 671681"/>
              <a:gd name="connsiteY638" fmla="*/ 571280 h 583059"/>
              <a:gd name="connsiteX639" fmla="*/ 462517 w 671681"/>
              <a:gd name="connsiteY639" fmla="*/ 569317 h 583059"/>
              <a:gd name="connsiteX640" fmla="*/ 464481 w 671681"/>
              <a:gd name="connsiteY640" fmla="*/ 569317 h 583059"/>
              <a:gd name="connsiteX641" fmla="*/ 468409 w 671681"/>
              <a:gd name="connsiteY641" fmla="*/ 569317 h 583059"/>
              <a:gd name="connsiteX642" fmla="*/ 468409 w 671681"/>
              <a:gd name="connsiteY642" fmla="*/ 571280 h 583059"/>
              <a:gd name="connsiteX643" fmla="*/ 459571 w 671681"/>
              <a:gd name="connsiteY643" fmla="*/ 560483 h 583059"/>
              <a:gd name="connsiteX644" fmla="*/ 459571 w 671681"/>
              <a:gd name="connsiteY644" fmla="*/ 558520 h 583059"/>
              <a:gd name="connsiteX645" fmla="*/ 461535 w 671681"/>
              <a:gd name="connsiteY645" fmla="*/ 558520 h 583059"/>
              <a:gd name="connsiteX646" fmla="*/ 461535 w 671681"/>
              <a:gd name="connsiteY646" fmla="*/ 556556 h 583059"/>
              <a:gd name="connsiteX647" fmla="*/ 463499 w 671681"/>
              <a:gd name="connsiteY647" fmla="*/ 554593 h 583059"/>
              <a:gd name="connsiteX648" fmla="*/ 467427 w 671681"/>
              <a:gd name="connsiteY648" fmla="*/ 556556 h 583059"/>
              <a:gd name="connsiteX649" fmla="*/ 474301 w 671681"/>
              <a:gd name="connsiteY649" fmla="*/ 563427 h 583059"/>
              <a:gd name="connsiteX650" fmla="*/ 474301 w 671681"/>
              <a:gd name="connsiteY650" fmla="*/ 561464 h 583059"/>
              <a:gd name="connsiteX651" fmla="*/ 472337 w 671681"/>
              <a:gd name="connsiteY651" fmla="*/ 559501 h 583059"/>
              <a:gd name="connsiteX652" fmla="*/ 470373 w 671681"/>
              <a:gd name="connsiteY652" fmla="*/ 555575 h 583059"/>
              <a:gd name="connsiteX653" fmla="*/ 472337 w 671681"/>
              <a:gd name="connsiteY653" fmla="*/ 551648 h 583059"/>
              <a:gd name="connsiteX654" fmla="*/ 472337 w 671681"/>
              <a:gd name="connsiteY654" fmla="*/ 549685 h 583059"/>
              <a:gd name="connsiteX655" fmla="*/ 479211 w 671681"/>
              <a:gd name="connsiteY655" fmla="*/ 551648 h 583059"/>
              <a:gd name="connsiteX656" fmla="*/ 483139 w 671681"/>
              <a:gd name="connsiteY656" fmla="*/ 551648 h 583059"/>
              <a:gd name="connsiteX657" fmla="*/ 483139 w 671681"/>
              <a:gd name="connsiteY657" fmla="*/ 544777 h 583059"/>
              <a:gd name="connsiteX658" fmla="*/ 485103 w 671681"/>
              <a:gd name="connsiteY658" fmla="*/ 542814 h 583059"/>
              <a:gd name="connsiteX659" fmla="*/ 487067 w 671681"/>
              <a:gd name="connsiteY659" fmla="*/ 542814 h 583059"/>
              <a:gd name="connsiteX660" fmla="*/ 489031 w 671681"/>
              <a:gd name="connsiteY660" fmla="*/ 544777 h 583059"/>
              <a:gd name="connsiteX661" fmla="*/ 490995 w 671681"/>
              <a:gd name="connsiteY661" fmla="*/ 546740 h 583059"/>
              <a:gd name="connsiteX662" fmla="*/ 492959 w 671681"/>
              <a:gd name="connsiteY662" fmla="*/ 542814 h 583059"/>
              <a:gd name="connsiteX663" fmla="*/ 496887 w 671681"/>
              <a:gd name="connsiteY663" fmla="*/ 542814 h 583059"/>
              <a:gd name="connsiteX664" fmla="*/ 498851 w 671681"/>
              <a:gd name="connsiteY664" fmla="*/ 544777 h 583059"/>
              <a:gd name="connsiteX665" fmla="*/ 498851 w 671681"/>
              <a:gd name="connsiteY665" fmla="*/ 548704 h 583059"/>
              <a:gd name="connsiteX666" fmla="*/ 500815 w 671681"/>
              <a:gd name="connsiteY666" fmla="*/ 548704 h 583059"/>
              <a:gd name="connsiteX667" fmla="*/ 504743 w 671681"/>
              <a:gd name="connsiteY667" fmla="*/ 550667 h 583059"/>
              <a:gd name="connsiteX668" fmla="*/ 504743 w 671681"/>
              <a:gd name="connsiteY668" fmla="*/ 548704 h 583059"/>
              <a:gd name="connsiteX669" fmla="*/ 511617 w 671681"/>
              <a:gd name="connsiteY669" fmla="*/ 548704 h 583059"/>
              <a:gd name="connsiteX670" fmla="*/ 511617 w 671681"/>
              <a:gd name="connsiteY670" fmla="*/ 550667 h 583059"/>
              <a:gd name="connsiteX671" fmla="*/ 513581 w 671681"/>
              <a:gd name="connsiteY671" fmla="*/ 554593 h 583059"/>
              <a:gd name="connsiteX672" fmla="*/ 520454 w 671681"/>
              <a:gd name="connsiteY672" fmla="*/ 554593 h 583059"/>
              <a:gd name="connsiteX673" fmla="*/ 522419 w 671681"/>
              <a:gd name="connsiteY673" fmla="*/ 556556 h 583059"/>
              <a:gd name="connsiteX674" fmla="*/ 526346 w 671681"/>
              <a:gd name="connsiteY674" fmla="*/ 558520 h 583059"/>
              <a:gd name="connsiteX675" fmla="*/ 526346 w 671681"/>
              <a:gd name="connsiteY675" fmla="*/ 562446 h 583059"/>
              <a:gd name="connsiteX676" fmla="*/ 526346 w 671681"/>
              <a:gd name="connsiteY676" fmla="*/ 564409 h 583059"/>
              <a:gd name="connsiteX677" fmla="*/ 522419 w 671681"/>
              <a:gd name="connsiteY677" fmla="*/ 564409 h 583059"/>
              <a:gd name="connsiteX678" fmla="*/ 520454 w 671681"/>
              <a:gd name="connsiteY678" fmla="*/ 566372 h 583059"/>
              <a:gd name="connsiteX679" fmla="*/ 520454 w 671681"/>
              <a:gd name="connsiteY679" fmla="*/ 568335 h 583059"/>
              <a:gd name="connsiteX680" fmla="*/ 524383 w 671681"/>
              <a:gd name="connsiteY680" fmla="*/ 568335 h 583059"/>
              <a:gd name="connsiteX681" fmla="*/ 524383 w 671681"/>
              <a:gd name="connsiteY681" fmla="*/ 570298 h 583059"/>
              <a:gd name="connsiteX682" fmla="*/ 526346 w 671681"/>
              <a:gd name="connsiteY682" fmla="*/ 574225 h 583059"/>
              <a:gd name="connsiteX683" fmla="*/ 528311 w 671681"/>
              <a:gd name="connsiteY683" fmla="*/ 576188 h 583059"/>
              <a:gd name="connsiteX684" fmla="*/ 528311 w 671681"/>
              <a:gd name="connsiteY684" fmla="*/ 578151 h 583059"/>
              <a:gd name="connsiteX685" fmla="*/ 530274 w 671681"/>
              <a:gd name="connsiteY685" fmla="*/ 576188 h 583059"/>
              <a:gd name="connsiteX686" fmla="*/ 537148 w 671681"/>
              <a:gd name="connsiteY686" fmla="*/ 572262 h 583059"/>
              <a:gd name="connsiteX687" fmla="*/ 545986 w 671681"/>
              <a:gd name="connsiteY687" fmla="*/ 565390 h 583059"/>
              <a:gd name="connsiteX688" fmla="*/ 544022 w 671681"/>
              <a:gd name="connsiteY688" fmla="*/ 565390 h 583059"/>
              <a:gd name="connsiteX689" fmla="*/ 540094 w 671681"/>
              <a:gd name="connsiteY689" fmla="*/ 561464 h 583059"/>
              <a:gd name="connsiteX690" fmla="*/ 540094 w 671681"/>
              <a:gd name="connsiteY690" fmla="*/ 559501 h 583059"/>
              <a:gd name="connsiteX691" fmla="*/ 540094 w 671681"/>
              <a:gd name="connsiteY691" fmla="*/ 557538 h 583059"/>
              <a:gd name="connsiteX692" fmla="*/ 538130 w 671681"/>
              <a:gd name="connsiteY692" fmla="*/ 553612 h 583059"/>
              <a:gd name="connsiteX693" fmla="*/ 540094 w 671681"/>
              <a:gd name="connsiteY693" fmla="*/ 551648 h 583059"/>
              <a:gd name="connsiteX694" fmla="*/ 536166 w 671681"/>
              <a:gd name="connsiteY694" fmla="*/ 549685 h 583059"/>
              <a:gd name="connsiteX695" fmla="*/ 536166 w 671681"/>
              <a:gd name="connsiteY695" fmla="*/ 547722 h 583059"/>
              <a:gd name="connsiteX696" fmla="*/ 540094 w 671681"/>
              <a:gd name="connsiteY696" fmla="*/ 545759 h 583059"/>
              <a:gd name="connsiteX697" fmla="*/ 536166 w 671681"/>
              <a:gd name="connsiteY697" fmla="*/ 541833 h 583059"/>
              <a:gd name="connsiteX698" fmla="*/ 543040 w 671681"/>
              <a:gd name="connsiteY698" fmla="*/ 541833 h 583059"/>
              <a:gd name="connsiteX699" fmla="*/ 545004 w 671681"/>
              <a:gd name="connsiteY699" fmla="*/ 541833 h 583059"/>
              <a:gd name="connsiteX700" fmla="*/ 543040 w 671681"/>
              <a:gd name="connsiteY700" fmla="*/ 539869 h 583059"/>
              <a:gd name="connsiteX701" fmla="*/ 546968 w 671681"/>
              <a:gd name="connsiteY701" fmla="*/ 539869 h 583059"/>
              <a:gd name="connsiteX702" fmla="*/ 546968 w 671681"/>
              <a:gd name="connsiteY702" fmla="*/ 535943 h 583059"/>
              <a:gd name="connsiteX703" fmla="*/ 546968 w 671681"/>
              <a:gd name="connsiteY703" fmla="*/ 533980 h 583059"/>
              <a:gd name="connsiteX704" fmla="*/ 545004 w 671681"/>
              <a:gd name="connsiteY704" fmla="*/ 533980 h 583059"/>
              <a:gd name="connsiteX705" fmla="*/ 541076 w 671681"/>
              <a:gd name="connsiteY705" fmla="*/ 530053 h 583059"/>
              <a:gd name="connsiteX706" fmla="*/ 537148 w 671681"/>
              <a:gd name="connsiteY706" fmla="*/ 530053 h 583059"/>
              <a:gd name="connsiteX707" fmla="*/ 535184 w 671681"/>
              <a:gd name="connsiteY707" fmla="*/ 528090 h 583059"/>
              <a:gd name="connsiteX708" fmla="*/ 535184 w 671681"/>
              <a:gd name="connsiteY708" fmla="*/ 526127 h 583059"/>
              <a:gd name="connsiteX709" fmla="*/ 531256 w 671681"/>
              <a:gd name="connsiteY709" fmla="*/ 526127 h 583059"/>
              <a:gd name="connsiteX710" fmla="*/ 529293 w 671681"/>
              <a:gd name="connsiteY710" fmla="*/ 524164 h 583059"/>
              <a:gd name="connsiteX711" fmla="*/ 527329 w 671681"/>
              <a:gd name="connsiteY711" fmla="*/ 522201 h 583059"/>
              <a:gd name="connsiteX712" fmla="*/ 525364 w 671681"/>
              <a:gd name="connsiteY712" fmla="*/ 522201 h 583059"/>
              <a:gd name="connsiteX713" fmla="*/ 521437 w 671681"/>
              <a:gd name="connsiteY713" fmla="*/ 518275 h 583059"/>
              <a:gd name="connsiteX714" fmla="*/ 523401 w 671681"/>
              <a:gd name="connsiteY714" fmla="*/ 518275 h 583059"/>
              <a:gd name="connsiteX715" fmla="*/ 523401 w 671681"/>
              <a:gd name="connsiteY715" fmla="*/ 514348 h 583059"/>
              <a:gd name="connsiteX716" fmla="*/ 525364 w 671681"/>
              <a:gd name="connsiteY716" fmla="*/ 512385 h 583059"/>
              <a:gd name="connsiteX717" fmla="*/ 527329 w 671681"/>
              <a:gd name="connsiteY717" fmla="*/ 510422 h 583059"/>
              <a:gd name="connsiteX718" fmla="*/ 531256 w 671681"/>
              <a:gd name="connsiteY718" fmla="*/ 508459 h 583059"/>
              <a:gd name="connsiteX719" fmla="*/ 535184 w 671681"/>
              <a:gd name="connsiteY719" fmla="*/ 506496 h 583059"/>
              <a:gd name="connsiteX720" fmla="*/ 539113 w 671681"/>
              <a:gd name="connsiteY720" fmla="*/ 506496 h 583059"/>
              <a:gd name="connsiteX721" fmla="*/ 539113 w 671681"/>
              <a:gd name="connsiteY721" fmla="*/ 510422 h 583059"/>
              <a:gd name="connsiteX722" fmla="*/ 539113 w 671681"/>
              <a:gd name="connsiteY722" fmla="*/ 512385 h 583059"/>
              <a:gd name="connsiteX723" fmla="*/ 541076 w 671681"/>
              <a:gd name="connsiteY723" fmla="*/ 512385 h 583059"/>
              <a:gd name="connsiteX724" fmla="*/ 543040 w 671681"/>
              <a:gd name="connsiteY724" fmla="*/ 514348 h 583059"/>
              <a:gd name="connsiteX725" fmla="*/ 543040 w 671681"/>
              <a:gd name="connsiteY725" fmla="*/ 512385 h 583059"/>
              <a:gd name="connsiteX726" fmla="*/ 546968 w 671681"/>
              <a:gd name="connsiteY726" fmla="*/ 516311 h 583059"/>
              <a:gd name="connsiteX727" fmla="*/ 548932 w 671681"/>
              <a:gd name="connsiteY727" fmla="*/ 516311 h 583059"/>
              <a:gd name="connsiteX728" fmla="*/ 550896 w 671681"/>
              <a:gd name="connsiteY728" fmla="*/ 516311 h 583059"/>
              <a:gd name="connsiteX729" fmla="*/ 552860 w 671681"/>
              <a:gd name="connsiteY729" fmla="*/ 514348 h 583059"/>
              <a:gd name="connsiteX730" fmla="*/ 554824 w 671681"/>
              <a:gd name="connsiteY730" fmla="*/ 514348 h 583059"/>
              <a:gd name="connsiteX731" fmla="*/ 558752 w 671681"/>
              <a:gd name="connsiteY731" fmla="*/ 518275 h 583059"/>
              <a:gd name="connsiteX732" fmla="*/ 560716 w 671681"/>
              <a:gd name="connsiteY732" fmla="*/ 520238 h 583059"/>
              <a:gd name="connsiteX733" fmla="*/ 560716 w 671681"/>
              <a:gd name="connsiteY733" fmla="*/ 518275 h 583059"/>
              <a:gd name="connsiteX734" fmla="*/ 562680 w 671681"/>
              <a:gd name="connsiteY734" fmla="*/ 516311 h 583059"/>
              <a:gd name="connsiteX735" fmla="*/ 566608 w 671681"/>
              <a:gd name="connsiteY735" fmla="*/ 516311 h 583059"/>
              <a:gd name="connsiteX736" fmla="*/ 568572 w 671681"/>
              <a:gd name="connsiteY736" fmla="*/ 516311 h 583059"/>
              <a:gd name="connsiteX737" fmla="*/ 570536 w 671681"/>
              <a:gd name="connsiteY737" fmla="*/ 518275 h 583059"/>
              <a:gd name="connsiteX738" fmla="*/ 572500 w 671681"/>
              <a:gd name="connsiteY738" fmla="*/ 518275 h 583059"/>
              <a:gd name="connsiteX739" fmla="*/ 579374 w 671681"/>
              <a:gd name="connsiteY739" fmla="*/ 522201 h 583059"/>
              <a:gd name="connsiteX740" fmla="*/ 581338 w 671681"/>
              <a:gd name="connsiteY740" fmla="*/ 524164 h 583059"/>
              <a:gd name="connsiteX741" fmla="*/ 581338 w 671681"/>
              <a:gd name="connsiteY741" fmla="*/ 526127 h 583059"/>
              <a:gd name="connsiteX742" fmla="*/ 581338 w 671681"/>
              <a:gd name="connsiteY742" fmla="*/ 528090 h 583059"/>
              <a:gd name="connsiteX743" fmla="*/ 577410 w 671681"/>
              <a:gd name="connsiteY743" fmla="*/ 530053 h 583059"/>
              <a:gd name="connsiteX744" fmla="*/ 579374 w 671681"/>
              <a:gd name="connsiteY744" fmla="*/ 530053 h 583059"/>
              <a:gd name="connsiteX745" fmla="*/ 583302 w 671681"/>
              <a:gd name="connsiteY745" fmla="*/ 528090 h 583059"/>
              <a:gd name="connsiteX746" fmla="*/ 585266 w 671681"/>
              <a:gd name="connsiteY746" fmla="*/ 528090 h 583059"/>
              <a:gd name="connsiteX747" fmla="*/ 585266 w 671681"/>
              <a:gd name="connsiteY747" fmla="*/ 530053 h 583059"/>
              <a:gd name="connsiteX748" fmla="*/ 585266 w 671681"/>
              <a:gd name="connsiteY748" fmla="*/ 528090 h 583059"/>
              <a:gd name="connsiteX749" fmla="*/ 587230 w 671681"/>
              <a:gd name="connsiteY749" fmla="*/ 532017 h 583059"/>
              <a:gd name="connsiteX750" fmla="*/ 589194 w 671681"/>
              <a:gd name="connsiteY750" fmla="*/ 538888 h 583059"/>
              <a:gd name="connsiteX751" fmla="*/ 587230 w 671681"/>
              <a:gd name="connsiteY751" fmla="*/ 542814 h 583059"/>
              <a:gd name="connsiteX752" fmla="*/ 591158 w 671681"/>
              <a:gd name="connsiteY752" fmla="*/ 542814 h 583059"/>
              <a:gd name="connsiteX753" fmla="*/ 593122 w 671681"/>
              <a:gd name="connsiteY753" fmla="*/ 544777 h 583059"/>
              <a:gd name="connsiteX754" fmla="*/ 595086 w 671681"/>
              <a:gd name="connsiteY754" fmla="*/ 544777 h 583059"/>
              <a:gd name="connsiteX755" fmla="*/ 601960 w 671681"/>
              <a:gd name="connsiteY755" fmla="*/ 540851 h 583059"/>
              <a:gd name="connsiteX756" fmla="*/ 605888 w 671681"/>
              <a:gd name="connsiteY756" fmla="*/ 540851 h 583059"/>
              <a:gd name="connsiteX757" fmla="*/ 609816 w 671681"/>
              <a:gd name="connsiteY757" fmla="*/ 542814 h 583059"/>
              <a:gd name="connsiteX758" fmla="*/ 609816 w 671681"/>
              <a:gd name="connsiteY758" fmla="*/ 544777 h 583059"/>
              <a:gd name="connsiteX759" fmla="*/ 607852 w 671681"/>
              <a:gd name="connsiteY759" fmla="*/ 546740 h 583059"/>
              <a:gd name="connsiteX760" fmla="*/ 609816 w 671681"/>
              <a:gd name="connsiteY760" fmla="*/ 548704 h 583059"/>
              <a:gd name="connsiteX761" fmla="*/ 609816 w 671681"/>
              <a:gd name="connsiteY761" fmla="*/ 550667 h 583059"/>
              <a:gd name="connsiteX762" fmla="*/ 613743 w 671681"/>
              <a:gd name="connsiteY762" fmla="*/ 552630 h 583059"/>
              <a:gd name="connsiteX763" fmla="*/ 617672 w 671681"/>
              <a:gd name="connsiteY763" fmla="*/ 554593 h 583059"/>
              <a:gd name="connsiteX764" fmla="*/ 617672 w 671681"/>
              <a:gd name="connsiteY764" fmla="*/ 547722 h 583059"/>
              <a:gd name="connsiteX765" fmla="*/ 626510 w 671681"/>
              <a:gd name="connsiteY765" fmla="*/ 547722 h 583059"/>
              <a:gd name="connsiteX766" fmla="*/ 630437 w 671681"/>
              <a:gd name="connsiteY766" fmla="*/ 549685 h 583059"/>
              <a:gd name="connsiteX767" fmla="*/ 630437 w 671681"/>
              <a:gd name="connsiteY767" fmla="*/ 553612 h 583059"/>
              <a:gd name="connsiteX768" fmla="*/ 626510 w 671681"/>
              <a:gd name="connsiteY768" fmla="*/ 555575 h 583059"/>
              <a:gd name="connsiteX769" fmla="*/ 635347 w 671681"/>
              <a:gd name="connsiteY769" fmla="*/ 566372 h 583059"/>
              <a:gd name="connsiteX770" fmla="*/ 637311 w 671681"/>
              <a:gd name="connsiteY770" fmla="*/ 566372 h 583059"/>
              <a:gd name="connsiteX771" fmla="*/ 637311 w 671681"/>
              <a:gd name="connsiteY771" fmla="*/ 570298 h 583059"/>
              <a:gd name="connsiteX772" fmla="*/ 641239 w 671681"/>
              <a:gd name="connsiteY772" fmla="*/ 568335 h 583059"/>
              <a:gd name="connsiteX773" fmla="*/ 645167 w 671681"/>
              <a:gd name="connsiteY773" fmla="*/ 568335 h 583059"/>
              <a:gd name="connsiteX774" fmla="*/ 643203 w 671681"/>
              <a:gd name="connsiteY774" fmla="*/ 566372 h 583059"/>
              <a:gd name="connsiteX775" fmla="*/ 643203 w 671681"/>
              <a:gd name="connsiteY775" fmla="*/ 559501 h 583059"/>
              <a:gd name="connsiteX776" fmla="*/ 645167 w 671681"/>
              <a:gd name="connsiteY776" fmla="*/ 557538 h 583059"/>
              <a:gd name="connsiteX777" fmla="*/ 649095 w 671681"/>
              <a:gd name="connsiteY777" fmla="*/ 559501 h 583059"/>
              <a:gd name="connsiteX778" fmla="*/ 651059 w 671681"/>
              <a:gd name="connsiteY778" fmla="*/ 561464 h 583059"/>
              <a:gd name="connsiteX779" fmla="*/ 653023 w 671681"/>
              <a:gd name="connsiteY779" fmla="*/ 561464 h 583059"/>
              <a:gd name="connsiteX780" fmla="*/ 656951 w 671681"/>
              <a:gd name="connsiteY780" fmla="*/ 563427 h 583059"/>
              <a:gd name="connsiteX781" fmla="*/ 654987 w 671681"/>
              <a:gd name="connsiteY781" fmla="*/ 565390 h 583059"/>
              <a:gd name="connsiteX782" fmla="*/ 656951 w 671681"/>
              <a:gd name="connsiteY782" fmla="*/ 567354 h 583059"/>
              <a:gd name="connsiteX783" fmla="*/ 658915 w 671681"/>
              <a:gd name="connsiteY783" fmla="*/ 569317 h 583059"/>
              <a:gd name="connsiteX784" fmla="*/ 667753 w 671681"/>
              <a:gd name="connsiteY784" fmla="*/ 580114 h 583059"/>
              <a:gd name="connsiteX785" fmla="*/ 667753 w 671681"/>
              <a:gd name="connsiteY785" fmla="*/ 578151 h 583059"/>
              <a:gd name="connsiteX786" fmla="*/ 669717 w 671681"/>
              <a:gd name="connsiteY786" fmla="*/ 578151 h 583059"/>
              <a:gd name="connsiteX787" fmla="*/ 667753 w 671681"/>
              <a:gd name="connsiteY787" fmla="*/ 576188 h 583059"/>
              <a:gd name="connsiteX788" fmla="*/ 667753 w 671681"/>
              <a:gd name="connsiteY788" fmla="*/ 572262 h 583059"/>
              <a:gd name="connsiteX789" fmla="*/ 669717 w 671681"/>
              <a:gd name="connsiteY789" fmla="*/ 570298 h 583059"/>
              <a:gd name="connsiteX790" fmla="*/ 667753 w 671681"/>
              <a:gd name="connsiteY790" fmla="*/ 568335 h 583059"/>
              <a:gd name="connsiteX791" fmla="*/ 665789 w 671681"/>
              <a:gd name="connsiteY791" fmla="*/ 566372 h 583059"/>
              <a:gd name="connsiteX792" fmla="*/ 669717 w 671681"/>
              <a:gd name="connsiteY792" fmla="*/ 562446 h 583059"/>
              <a:gd name="connsiteX793" fmla="*/ 671681 w 671681"/>
              <a:gd name="connsiteY793" fmla="*/ 562446 h 583059"/>
              <a:gd name="connsiteX794" fmla="*/ 671681 w 671681"/>
              <a:gd name="connsiteY794" fmla="*/ 560483 h 583059"/>
              <a:gd name="connsiteX795" fmla="*/ 669717 w 671681"/>
              <a:gd name="connsiteY795" fmla="*/ 560483 h 583059"/>
              <a:gd name="connsiteX796" fmla="*/ 667753 w 671681"/>
              <a:gd name="connsiteY796" fmla="*/ 556556 h 583059"/>
              <a:gd name="connsiteX797" fmla="*/ 663825 w 671681"/>
              <a:gd name="connsiteY797" fmla="*/ 556556 h 583059"/>
              <a:gd name="connsiteX798" fmla="*/ 665789 w 671681"/>
              <a:gd name="connsiteY798" fmla="*/ 552630 h 583059"/>
              <a:gd name="connsiteX799" fmla="*/ 658915 w 671681"/>
              <a:gd name="connsiteY799" fmla="*/ 550667 h 583059"/>
              <a:gd name="connsiteX800" fmla="*/ 665789 w 671681"/>
              <a:gd name="connsiteY800" fmla="*/ 548704 h 583059"/>
              <a:gd name="connsiteX801" fmla="*/ 667753 w 671681"/>
              <a:gd name="connsiteY801" fmla="*/ 544777 h 583059"/>
              <a:gd name="connsiteX802" fmla="*/ 658915 w 671681"/>
              <a:gd name="connsiteY802" fmla="*/ 542814 h 583059"/>
              <a:gd name="connsiteX803" fmla="*/ 654987 w 671681"/>
              <a:gd name="connsiteY803" fmla="*/ 544777 h 583059"/>
              <a:gd name="connsiteX804" fmla="*/ 654987 w 671681"/>
              <a:gd name="connsiteY804" fmla="*/ 548704 h 583059"/>
              <a:gd name="connsiteX805" fmla="*/ 646149 w 671681"/>
              <a:gd name="connsiteY805" fmla="*/ 546740 h 583059"/>
              <a:gd name="connsiteX806" fmla="*/ 650077 w 671681"/>
              <a:gd name="connsiteY806" fmla="*/ 539869 h 583059"/>
              <a:gd name="connsiteX807" fmla="*/ 648113 w 671681"/>
              <a:gd name="connsiteY807" fmla="*/ 537906 h 583059"/>
              <a:gd name="connsiteX808" fmla="*/ 646149 w 671681"/>
              <a:gd name="connsiteY808" fmla="*/ 535943 h 583059"/>
              <a:gd name="connsiteX809" fmla="*/ 639275 w 671681"/>
              <a:gd name="connsiteY809" fmla="*/ 539869 h 583059"/>
              <a:gd name="connsiteX810" fmla="*/ 635347 w 671681"/>
              <a:gd name="connsiteY810" fmla="*/ 539869 h 583059"/>
              <a:gd name="connsiteX811" fmla="*/ 631419 w 671681"/>
              <a:gd name="connsiteY811" fmla="*/ 537906 h 583059"/>
              <a:gd name="connsiteX812" fmla="*/ 629455 w 671681"/>
              <a:gd name="connsiteY812" fmla="*/ 535943 h 583059"/>
              <a:gd name="connsiteX813" fmla="*/ 631419 w 671681"/>
              <a:gd name="connsiteY813" fmla="*/ 533980 h 583059"/>
              <a:gd name="connsiteX814" fmla="*/ 627492 w 671681"/>
              <a:gd name="connsiteY814" fmla="*/ 533980 h 583059"/>
              <a:gd name="connsiteX815" fmla="*/ 627492 w 671681"/>
              <a:gd name="connsiteY815" fmla="*/ 532017 h 583059"/>
              <a:gd name="connsiteX816" fmla="*/ 625527 w 671681"/>
              <a:gd name="connsiteY816" fmla="*/ 530053 h 583059"/>
              <a:gd name="connsiteX817" fmla="*/ 625527 w 671681"/>
              <a:gd name="connsiteY817" fmla="*/ 532017 h 583059"/>
              <a:gd name="connsiteX818" fmla="*/ 621600 w 671681"/>
              <a:gd name="connsiteY818" fmla="*/ 533980 h 583059"/>
              <a:gd name="connsiteX819" fmla="*/ 617672 w 671681"/>
              <a:gd name="connsiteY819" fmla="*/ 533980 h 583059"/>
              <a:gd name="connsiteX820" fmla="*/ 613743 w 671681"/>
              <a:gd name="connsiteY820" fmla="*/ 533980 h 583059"/>
              <a:gd name="connsiteX821" fmla="*/ 611780 w 671681"/>
              <a:gd name="connsiteY821" fmla="*/ 532017 h 583059"/>
              <a:gd name="connsiteX822" fmla="*/ 607852 w 671681"/>
              <a:gd name="connsiteY822" fmla="*/ 530053 h 583059"/>
              <a:gd name="connsiteX823" fmla="*/ 607852 w 671681"/>
              <a:gd name="connsiteY823" fmla="*/ 526127 h 583059"/>
              <a:gd name="connsiteX824" fmla="*/ 611780 w 671681"/>
              <a:gd name="connsiteY824" fmla="*/ 526127 h 583059"/>
              <a:gd name="connsiteX825" fmla="*/ 611780 w 671681"/>
              <a:gd name="connsiteY825" fmla="*/ 524164 h 583059"/>
              <a:gd name="connsiteX826" fmla="*/ 609816 w 671681"/>
              <a:gd name="connsiteY826" fmla="*/ 522201 h 583059"/>
              <a:gd name="connsiteX827" fmla="*/ 605888 w 671681"/>
              <a:gd name="connsiteY827" fmla="*/ 520238 h 583059"/>
              <a:gd name="connsiteX828" fmla="*/ 603924 w 671681"/>
              <a:gd name="connsiteY828" fmla="*/ 520238 h 583059"/>
              <a:gd name="connsiteX829" fmla="*/ 601960 w 671681"/>
              <a:gd name="connsiteY829" fmla="*/ 518275 h 583059"/>
              <a:gd name="connsiteX830" fmla="*/ 599996 w 671681"/>
              <a:gd name="connsiteY830" fmla="*/ 518275 h 583059"/>
              <a:gd name="connsiteX831" fmla="*/ 596068 w 671681"/>
              <a:gd name="connsiteY831" fmla="*/ 518275 h 583059"/>
              <a:gd name="connsiteX832" fmla="*/ 592140 w 671681"/>
              <a:gd name="connsiteY832" fmla="*/ 516311 h 583059"/>
              <a:gd name="connsiteX833" fmla="*/ 592140 w 671681"/>
              <a:gd name="connsiteY833" fmla="*/ 512385 h 583059"/>
              <a:gd name="connsiteX834" fmla="*/ 594104 w 671681"/>
              <a:gd name="connsiteY834" fmla="*/ 512385 h 583059"/>
              <a:gd name="connsiteX835" fmla="*/ 592140 w 671681"/>
              <a:gd name="connsiteY835" fmla="*/ 510422 h 583059"/>
              <a:gd name="connsiteX836" fmla="*/ 592140 w 671681"/>
              <a:gd name="connsiteY836" fmla="*/ 508459 h 583059"/>
              <a:gd name="connsiteX837" fmla="*/ 581338 w 671681"/>
              <a:gd name="connsiteY837" fmla="*/ 506496 h 583059"/>
              <a:gd name="connsiteX838" fmla="*/ 579374 w 671681"/>
              <a:gd name="connsiteY838" fmla="*/ 502569 h 583059"/>
              <a:gd name="connsiteX839" fmla="*/ 579374 w 671681"/>
              <a:gd name="connsiteY839" fmla="*/ 500606 h 583059"/>
              <a:gd name="connsiteX840" fmla="*/ 581338 w 671681"/>
              <a:gd name="connsiteY840" fmla="*/ 500606 h 583059"/>
              <a:gd name="connsiteX841" fmla="*/ 579374 w 671681"/>
              <a:gd name="connsiteY841" fmla="*/ 498643 h 583059"/>
              <a:gd name="connsiteX842" fmla="*/ 583302 w 671681"/>
              <a:gd name="connsiteY842" fmla="*/ 496680 h 583059"/>
              <a:gd name="connsiteX843" fmla="*/ 585266 w 671681"/>
              <a:gd name="connsiteY843" fmla="*/ 494717 h 583059"/>
              <a:gd name="connsiteX844" fmla="*/ 592140 w 671681"/>
              <a:gd name="connsiteY844" fmla="*/ 496680 h 583059"/>
              <a:gd name="connsiteX845" fmla="*/ 594104 w 671681"/>
              <a:gd name="connsiteY845" fmla="*/ 496680 h 583059"/>
              <a:gd name="connsiteX846" fmla="*/ 592140 w 671681"/>
              <a:gd name="connsiteY846" fmla="*/ 494717 h 583059"/>
              <a:gd name="connsiteX847" fmla="*/ 590176 w 671681"/>
              <a:gd name="connsiteY847" fmla="*/ 494717 h 583059"/>
              <a:gd name="connsiteX848" fmla="*/ 588212 w 671681"/>
              <a:gd name="connsiteY848" fmla="*/ 490790 h 583059"/>
              <a:gd name="connsiteX849" fmla="*/ 588212 w 671681"/>
              <a:gd name="connsiteY849" fmla="*/ 486864 h 583059"/>
              <a:gd name="connsiteX850" fmla="*/ 592140 w 671681"/>
              <a:gd name="connsiteY850" fmla="*/ 486864 h 583059"/>
              <a:gd name="connsiteX851" fmla="*/ 596068 w 671681"/>
              <a:gd name="connsiteY851" fmla="*/ 486864 h 583059"/>
              <a:gd name="connsiteX852" fmla="*/ 592140 w 671681"/>
              <a:gd name="connsiteY852" fmla="*/ 484901 h 583059"/>
              <a:gd name="connsiteX853" fmla="*/ 592140 w 671681"/>
              <a:gd name="connsiteY853" fmla="*/ 480974 h 583059"/>
              <a:gd name="connsiteX854" fmla="*/ 594104 w 671681"/>
              <a:gd name="connsiteY854" fmla="*/ 479011 h 583059"/>
              <a:gd name="connsiteX855" fmla="*/ 596068 w 671681"/>
              <a:gd name="connsiteY855" fmla="*/ 479011 h 583059"/>
              <a:gd name="connsiteX856" fmla="*/ 594104 w 671681"/>
              <a:gd name="connsiteY856" fmla="*/ 477048 h 583059"/>
              <a:gd name="connsiteX857" fmla="*/ 596068 w 671681"/>
              <a:gd name="connsiteY857" fmla="*/ 477048 h 583059"/>
              <a:gd name="connsiteX858" fmla="*/ 596068 w 671681"/>
              <a:gd name="connsiteY858" fmla="*/ 475085 h 583059"/>
              <a:gd name="connsiteX859" fmla="*/ 598032 w 671681"/>
              <a:gd name="connsiteY859" fmla="*/ 473122 h 583059"/>
              <a:gd name="connsiteX860" fmla="*/ 601960 w 671681"/>
              <a:gd name="connsiteY860" fmla="*/ 475085 h 583059"/>
              <a:gd name="connsiteX861" fmla="*/ 605888 w 671681"/>
              <a:gd name="connsiteY861" fmla="*/ 479011 h 583059"/>
              <a:gd name="connsiteX862" fmla="*/ 607852 w 671681"/>
              <a:gd name="connsiteY862" fmla="*/ 477048 h 583059"/>
              <a:gd name="connsiteX863" fmla="*/ 609816 w 671681"/>
              <a:gd name="connsiteY863" fmla="*/ 480974 h 583059"/>
              <a:gd name="connsiteX864" fmla="*/ 611780 w 671681"/>
              <a:gd name="connsiteY864" fmla="*/ 479011 h 583059"/>
              <a:gd name="connsiteX865" fmla="*/ 609816 w 671681"/>
              <a:gd name="connsiteY865" fmla="*/ 479011 h 583059"/>
              <a:gd name="connsiteX866" fmla="*/ 607852 w 671681"/>
              <a:gd name="connsiteY866" fmla="*/ 475085 h 583059"/>
              <a:gd name="connsiteX867" fmla="*/ 609816 w 671681"/>
              <a:gd name="connsiteY867" fmla="*/ 475085 h 583059"/>
              <a:gd name="connsiteX868" fmla="*/ 607852 w 671681"/>
              <a:gd name="connsiteY868" fmla="*/ 473122 h 583059"/>
              <a:gd name="connsiteX869" fmla="*/ 609816 w 671681"/>
              <a:gd name="connsiteY869" fmla="*/ 469196 h 583059"/>
              <a:gd name="connsiteX870" fmla="*/ 609816 w 671681"/>
              <a:gd name="connsiteY870" fmla="*/ 467232 h 583059"/>
              <a:gd name="connsiteX871" fmla="*/ 613743 w 671681"/>
              <a:gd name="connsiteY871" fmla="*/ 463306 h 583059"/>
              <a:gd name="connsiteX872" fmla="*/ 615708 w 671681"/>
              <a:gd name="connsiteY872" fmla="*/ 465269 h 583059"/>
              <a:gd name="connsiteX873" fmla="*/ 617672 w 671681"/>
              <a:gd name="connsiteY873" fmla="*/ 467232 h 583059"/>
              <a:gd name="connsiteX874" fmla="*/ 621600 w 671681"/>
              <a:gd name="connsiteY874" fmla="*/ 467232 h 583059"/>
              <a:gd name="connsiteX875" fmla="*/ 621600 w 671681"/>
              <a:gd name="connsiteY875" fmla="*/ 465269 h 583059"/>
              <a:gd name="connsiteX876" fmla="*/ 621600 w 671681"/>
              <a:gd name="connsiteY876" fmla="*/ 459380 h 58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Lst>
            <a:rect l="l" t="t" r="r" b="b"/>
            <a:pathLst>
              <a:path w="671681" h="583059">
                <a:moveTo>
                  <a:pt x="575446" y="425025"/>
                </a:moveTo>
                <a:lnTo>
                  <a:pt x="575446" y="425025"/>
                </a:lnTo>
                <a:cubicBezTo>
                  <a:pt x="575446" y="426987"/>
                  <a:pt x="575446" y="426987"/>
                  <a:pt x="575446" y="426987"/>
                </a:cubicBezTo>
                <a:cubicBezTo>
                  <a:pt x="564644" y="437785"/>
                  <a:pt x="564644" y="437785"/>
                  <a:pt x="564644" y="437785"/>
                </a:cubicBezTo>
                <a:cubicBezTo>
                  <a:pt x="564644" y="439748"/>
                  <a:pt x="564644" y="439748"/>
                  <a:pt x="564644" y="439748"/>
                </a:cubicBezTo>
                <a:cubicBezTo>
                  <a:pt x="562680" y="439748"/>
                  <a:pt x="562680" y="439748"/>
                  <a:pt x="562680" y="439748"/>
                </a:cubicBezTo>
                <a:cubicBezTo>
                  <a:pt x="560716" y="439748"/>
                  <a:pt x="560716" y="439748"/>
                  <a:pt x="560716" y="439748"/>
                </a:cubicBezTo>
                <a:cubicBezTo>
                  <a:pt x="560716" y="441711"/>
                  <a:pt x="560716" y="441711"/>
                  <a:pt x="560716" y="441711"/>
                </a:cubicBezTo>
                <a:cubicBezTo>
                  <a:pt x="558752" y="439748"/>
                  <a:pt x="558752" y="439748"/>
                  <a:pt x="558752" y="439748"/>
                </a:cubicBezTo>
                <a:cubicBezTo>
                  <a:pt x="558752" y="446619"/>
                  <a:pt x="558752" y="446619"/>
                  <a:pt x="558752" y="446619"/>
                </a:cubicBezTo>
                <a:cubicBezTo>
                  <a:pt x="556788" y="442693"/>
                  <a:pt x="556788" y="442693"/>
                  <a:pt x="556788" y="442693"/>
                </a:cubicBezTo>
                <a:cubicBezTo>
                  <a:pt x="554824" y="442693"/>
                  <a:pt x="554824" y="442693"/>
                  <a:pt x="554824" y="442693"/>
                </a:cubicBezTo>
                <a:cubicBezTo>
                  <a:pt x="554824" y="444656"/>
                  <a:pt x="554824" y="444656"/>
                  <a:pt x="554824" y="444656"/>
                </a:cubicBezTo>
                <a:cubicBezTo>
                  <a:pt x="545986" y="444656"/>
                  <a:pt x="545986" y="444656"/>
                  <a:pt x="545986" y="444656"/>
                </a:cubicBezTo>
                <a:cubicBezTo>
                  <a:pt x="544022" y="444656"/>
                  <a:pt x="544022" y="444656"/>
                  <a:pt x="544022" y="444656"/>
                </a:cubicBezTo>
                <a:cubicBezTo>
                  <a:pt x="544022" y="446619"/>
                  <a:pt x="544022" y="446619"/>
                  <a:pt x="544022" y="446619"/>
                </a:cubicBezTo>
                <a:cubicBezTo>
                  <a:pt x="532238" y="443674"/>
                  <a:pt x="532238" y="443674"/>
                  <a:pt x="532238" y="443674"/>
                </a:cubicBezTo>
                <a:cubicBezTo>
                  <a:pt x="530274" y="443674"/>
                  <a:pt x="530274" y="443674"/>
                  <a:pt x="530274" y="443674"/>
                </a:cubicBezTo>
                <a:cubicBezTo>
                  <a:pt x="528311" y="443674"/>
                  <a:pt x="528311" y="443674"/>
                  <a:pt x="528311" y="443674"/>
                </a:cubicBezTo>
                <a:cubicBezTo>
                  <a:pt x="528311" y="441711"/>
                  <a:pt x="528311" y="441711"/>
                  <a:pt x="528311" y="441711"/>
                </a:cubicBezTo>
                <a:cubicBezTo>
                  <a:pt x="524383" y="441711"/>
                  <a:pt x="524383" y="441711"/>
                  <a:pt x="524383" y="441711"/>
                </a:cubicBezTo>
                <a:cubicBezTo>
                  <a:pt x="522419" y="441711"/>
                  <a:pt x="522419" y="441711"/>
                  <a:pt x="522419" y="441711"/>
                </a:cubicBezTo>
                <a:cubicBezTo>
                  <a:pt x="520454" y="441711"/>
                  <a:pt x="520454" y="441711"/>
                  <a:pt x="520454" y="441711"/>
                </a:cubicBezTo>
                <a:cubicBezTo>
                  <a:pt x="518491" y="439748"/>
                  <a:pt x="518491" y="439748"/>
                  <a:pt x="518491" y="439748"/>
                </a:cubicBezTo>
                <a:cubicBezTo>
                  <a:pt x="516527" y="441711"/>
                  <a:pt x="516527" y="441711"/>
                  <a:pt x="516527" y="441711"/>
                </a:cubicBezTo>
                <a:cubicBezTo>
                  <a:pt x="512599" y="441711"/>
                  <a:pt x="512599" y="441711"/>
                  <a:pt x="512599" y="441711"/>
                </a:cubicBezTo>
                <a:cubicBezTo>
                  <a:pt x="512599" y="439748"/>
                  <a:pt x="512599" y="439748"/>
                  <a:pt x="512599" y="439748"/>
                </a:cubicBezTo>
                <a:cubicBezTo>
                  <a:pt x="510635" y="439748"/>
                  <a:pt x="510635" y="439748"/>
                  <a:pt x="510635" y="439748"/>
                </a:cubicBezTo>
                <a:cubicBezTo>
                  <a:pt x="508671" y="439748"/>
                  <a:pt x="508671" y="439748"/>
                  <a:pt x="508671" y="439748"/>
                </a:cubicBezTo>
                <a:cubicBezTo>
                  <a:pt x="506707" y="437785"/>
                  <a:pt x="506707" y="437785"/>
                  <a:pt x="506707" y="437785"/>
                </a:cubicBezTo>
                <a:cubicBezTo>
                  <a:pt x="504743" y="435822"/>
                  <a:pt x="504743" y="435822"/>
                  <a:pt x="504743" y="435822"/>
                </a:cubicBezTo>
                <a:cubicBezTo>
                  <a:pt x="502779" y="433859"/>
                  <a:pt x="502779" y="433859"/>
                  <a:pt x="502779" y="433859"/>
                </a:cubicBezTo>
                <a:cubicBezTo>
                  <a:pt x="502779" y="431895"/>
                  <a:pt x="502779" y="431895"/>
                  <a:pt x="502779" y="431895"/>
                </a:cubicBezTo>
                <a:cubicBezTo>
                  <a:pt x="500815" y="431895"/>
                  <a:pt x="500815" y="431895"/>
                  <a:pt x="500815" y="431895"/>
                </a:cubicBezTo>
                <a:cubicBezTo>
                  <a:pt x="500815" y="427969"/>
                  <a:pt x="500815" y="427969"/>
                  <a:pt x="500815" y="427969"/>
                </a:cubicBezTo>
                <a:cubicBezTo>
                  <a:pt x="500815" y="426006"/>
                  <a:pt x="500815" y="426006"/>
                  <a:pt x="500815" y="426006"/>
                </a:cubicBezTo>
                <a:cubicBezTo>
                  <a:pt x="500815" y="424043"/>
                  <a:pt x="500815" y="424043"/>
                  <a:pt x="500815" y="424043"/>
                </a:cubicBezTo>
                <a:cubicBezTo>
                  <a:pt x="500815" y="422080"/>
                  <a:pt x="500815" y="422080"/>
                  <a:pt x="500815" y="422080"/>
                </a:cubicBezTo>
                <a:cubicBezTo>
                  <a:pt x="502779" y="420117"/>
                  <a:pt x="502779" y="420117"/>
                  <a:pt x="502779" y="420117"/>
                </a:cubicBezTo>
                <a:cubicBezTo>
                  <a:pt x="504743" y="416190"/>
                  <a:pt x="504743" y="416190"/>
                  <a:pt x="504743" y="416190"/>
                </a:cubicBezTo>
                <a:cubicBezTo>
                  <a:pt x="504743" y="414227"/>
                  <a:pt x="504743" y="414227"/>
                  <a:pt x="504743" y="414227"/>
                </a:cubicBezTo>
                <a:cubicBezTo>
                  <a:pt x="506707" y="414227"/>
                  <a:pt x="506707" y="414227"/>
                  <a:pt x="506707" y="414227"/>
                </a:cubicBezTo>
                <a:cubicBezTo>
                  <a:pt x="508671" y="412264"/>
                  <a:pt x="508671" y="412264"/>
                  <a:pt x="508671" y="412264"/>
                </a:cubicBezTo>
                <a:cubicBezTo>
                  <a:pt x="512599" y="408338"/>
                  <a:pt x="512599" y="408338"/>
                  <a:pt x="512599" y="408338"/>
                </a:cubicBezTo>
                <a:cubicBezTo>
                  <a:pt x="514563" y="406375"/>
                  <a:pt x="514563" y="406375"/>
                  <a:pt x="514563" y="406375"/>
                </a:cubicBezTo>
                <a:cubicBezTo>
                  <a:pt x="514563" y="404411"/>
                  <a:pt x="514563" y="404411"/>
                  <a:pt x="514563" y="404411"/>
                </a:cubicBezTo>
                <a:cubicBezTo>
                  <a:pt x="514563" y="402448"/>
                  <a:pt x="514563" y="402448"/>
                  <a:pt x="514563" y="402448"/>
                </a:cubicBezTo>
                <a:cubicBezTo>
                  <a:pt x="516527" y="402448"/>
                  <a:pt x="516527" y="402448"/>
                  <a:pt x="516527" y="402448"/>
                </a:cubicBezTo>
                <a:cubicBezTo>
                  <a:pt x="516527" y="400485"/>
                  <a:pt x="516527" y="400485"/>
                  <a:pt x="516527" y="400485"/>
                </a:cubicBezTo>
                <a:cubicBezTo>
                  <a:pt x="518491" y="398522"/>
                  <a:pt x="518491" y="398522"/>
                  <a:pt x="518491" y="398522"/>
                </a:cubicBezTo>
                <a:cubicBezTo>
                  <a:pt x="518491" y="396559"/>
                  <a:pt x="518491" y="396559"/>
                  <a:pt x="518491" y="396559"/>
                </a:cubicBezTo>
                <a:cubicBezTo>
                  <a:pt x="520454" y="396559"/>
                  <a:pt x="520454" y="396559"/>
                  <a:pt x="520454" y="396559"/>
                </a:cubicBezTo>
                <a:cubicBezTo>
                  <a:pt x="520454" y="394595"/>
                  <a:pt x="520454" y="394595"/>
                  <a:pt x="520454" y="394595"/>
                </a:cubicBezTo>
                <a:cubicBezTo>
                  <a:pt x="520454" y="392632"/>
                  <a:pt x="520454" y="392632"/>
                  <a:pt x="520454" y="392632"/>
                </a:cubicBezTo>
                <a:cubicBezTo>
                  <a:pt x="527329" y="388706"/>
                  <a:pt x="527329" y="388706"/>
                  <a:pt x="527329" y="388706"/>
                </a:cubicBezTo>
                <a:cubicBezTo>
                  <a:pt x="529293" y="388706"/>
                  <a:pt x="529293" y="388706"/>
                  <a:pt x="529293" y="388706"/>
                </a:cubicBezTo>
                <a:cubicBezTo>
                  <a:pt x="531256" y="388706"/>
                  <a:pt x="531256" y="388706"/>
                  <a:pt x="531256" y="388706"/>
                </a:cubicBezTo>
                <a:cubicBezTo>
                  <a:pt x="533221" y="388706"/>
                  <a:pt x="533221" y="388706"/>
                  <a:pt x="533221" y="388706"/>
                </a:cubicBezTo>
                <a:cubicBezTo>
                  <a:pt x="535184" y="388706"/>
                  <a:pt x="535184" y="388706"/>
                  <a:pt x="535184" y="388706"/>
                </a:cubicBezTo>
                <a:cubicBezTo>
                  <a:pt x="539113" y="388706"/>
                  <a:pt x="539113" y="388706"/>
                  <a:pt x="539113" y="388706"/>
                </a:cubicBezTo>
                <a:cubicBezTo>
                  <a:pt x="539113" y="390669"/>
                  <a:pt x="539113" y="390669"/>
                  <a:pt x="539113" y="390669"/>
                </a:cubicBezTo>
                <a:cubicBezTo>
                  <a:pt x="541076" y="390669"/>
                  <a:pt x="541076" y="390669"/>
                  <a:pt x="541076" y="390669"/>
                </a:cubicBezTo>
                <a:cubicBezTo>
                  <a:pt x="543040" y="390669"/>
                  <a:pt x="543040" y="390669"/>
                  <a:pt x="543040" y="390669"/>
                </a:cubicBezTo>
                <a:cubicBezTo>
                  <a:pt x="545004" y="390669"/>
                  <a:pt x="545004" y="390669"/>
                  <a:pt x="545004" y="390669"/>
                </a:cubicBezTo>
                <a:cubicBezTo>
                  <a:pt x="546968" y="392632"/>
                  <a:pt x="546968" y="392632"/>
                  <a:pt x="546968" y="392632"/>
                </a:cubicBezTo>
                <a:cubicBezTo>
                  <a:pt x="548932" y="392632"/>
                  <a:pt x="548932" y="392632"/>
                  <a:pt x="548932" y="392632"/>
                </a:cubicBezTo>
                <a:cubicBezTo>
                  <a:pt x="550896" y="394595"/>
                  <a:pt x="550896" y="394595"/>
                  <a:pt x="550896" y="394595"/>
                </a:cubicBezTo>
                <a:cubicBezTo>
                  <a:pt x="552860" y="394595"/>
                  <a:pt x="552860" y="394595"/>
                  <a:pt x="552860" y="394595"/>
                </a:cubicBezTo>
                <a:cubicBezTo>
                  <a:pt x="552860" y="396559"/>
                  <a:pt x="552860" y="396559"/>
                  <a:pt x="552860" y="396559"/>
                </a:cubicBezTo>
                <a:cubicBezTo>
                  <a:pt x="554824" y="396559"/>
                  <a:pt x="554824" y="396559"/>
                  <a:pt x="554824" y="396559"/>
                </a:cubicBezTo>
                <a:cubicBezTo>
                  <a:pt x="556788" y="396559"/>
                  <a:pt x="556788" y="396559"/>
                  <a:pt x="556788" y="396559"/>
                </a:cubicBezTo>
                <a:cubicBezTo>
                  <a:pt x="558752" y="398522"/>
                  <a:pt x="558752" y="398522"/>
                  <a:pt x="558752" y="398522"/>
                </a:cubicBezTo>
                <a:cubicBezTo>
                  <a:pt x="560716" y="398522"/>
                  <a:pt x="560716" y="398522"/>
                  <a:pt x="560716" y="398522"/>
                </a:cubicBezTo>
                <a:cubicBezTo>
                  <a:pt x="560716" y="400485"/>
                  <a:pt x="560716" y="400485"/>
                  <a:pt x="560716" y="400485"/>
                </a:cubicBezTo>
                <a:cubicBezTo>
                  <a:pt x="560716" y="402448"/>
                  <a:pt x="560716" y="402448"/>
                  <a:pt x="560716" y="402448"/>
                </a:cubicBezTo>
                <a:cubicBezTo>
                  <a:pt x="560716" y="404411"/>
                  <a:pt x="560716" y="404411"/>
                  <a:pt x="560716" y="404411"/>
                </a:cubicBezTo>
                <a:cubicBezTo>
                  <a:pt x="562680" y="404411"/>
                  <a:pt x="562680" y="404411"/>
                  <a:pt x="562680" y="404411"/>
                </a:cubicBezTo>
                <a:cubicBezTo>
                  <a:pt x="564644" y="404411"/>
                  <a:pt x="564644" y="404411"/>
                  <a:pt x="564644" y="404411"/>
                </a:cubicBezTo>
                <a:cubicBezTo>
                  <a:pt x="568572" y="404411"/>
                  <a:pt x="568572" y="404411"/>
                  <a:pt x="568572" y="404411"/>
                </a:cubicBezTo>
                <a:cubicBezTo>
                  <a:pt x="570536" y="402448"/>
                  <a:pt x="570536" y="402448"/>
                  <a:pt x="570536" y="402448"/>
                </a:cubicBezTo>
                <a:cubicBezTo>
                  <a:pt x="572500" y="404411"/>
                  <a:pt x="572500" y="404411"/>
                  <a:pt x="572500" y="404411"/>
                </a:cubicBezTo>
                <a:cubicBezTo>
                  <a:pt x="576428" y="404411"/>
                  <a:pt x="576428" y="404411"/>
                  <a:pt x="576428" y="404411"/>
                </a:cubicBezTo>
                <a:cubicBezTo>
                  <a:pt x="576428" y="408338"/>
                  <a:pt x="576428" y="408338"/>
                  <a:pt x="576428" y="408338"/>
                </a:cubicBezTo>
                <a:cubicBezTo>
                  <a:pt x="578392" y="408338"/>
                  <a:pt x="578392" y="408338"/>
                  <a:pt x="578392" y="408338"/>
                </a:cubicBezTo>
                <a:cubicBezTo>
                  <a:pt x="580356" y="408338"/>
                  <a:pt x="580356" y="408338"/>
                  <a:pt x="580356" y="408338"/>
                </a:cubicBezTo>
                <a:cubicBezTo>
                  <a:pt x="580356" y="406375"/>
                  <a:pt x="580356" y="406375"/>
                  <a:pt x="580356" y="406375"/>
                </a:cubicBezTo>
                <a:cubicBezTo>
                  <a:pt x="587230" y="406375"/>
                  <a:pt x="587230" y="406375"/>
                  <a:pt x="587230" y="406375"/>
                </a:cubicBezTo>
                <a:cubicBezTo>
                  <a:pt x="591158" y="406375"/>
                  <a:pt x="591158" y="406375"/>
                  <a:pt x="591158" y="406375"/>
                </a:cubicBezTo>
                <a:cubicBezTo>
                  <a:pt x="591158" y="410301"/>
                  <a:pt x="591158" y="410301"/>
                  <a:pt x="591158" y="410301"/>
                </a:cubicBezTo>
                <a:cubicBezTo>
                  <a:pt x="591158" y="414227"/>
                  <a:pt x="591158" y="414227"/>
                  <a:pt x="591158" y="414227"/>
                </a:cubicBezTo>
                <a:cubicBezTo>
                  <a:pt x="593122" y="414227"/>
                  <a:pt x="593122" y="414227"/>
                  <a:pt x="593122" y="414227"/>
                </a:cubicBezTo>
                <a:cubicBezTo>
                  <a:pt x="593122" y="423061"/>
                  <a:pt x="593122" y="423061"/>
                  <a:pt x="593122" y="423061"/>
                </a:cubicBezTo>
                <a:cubicBezTo>
                  <a:pt x="591158" y="423061"/>
                  <a:pt x="591158" y="423061"/>
                  <a:pt x="591158" y="423061"/>
                </a:cubicBezTo>
                <a:cubicBezTo>
                  <a:pt x="591158" y="426987"/>
                  <a:pt x="591158" y="426987"/>
                  <a:pt x="591158" y="426987"/>
                </a:cubicBezTo>
                <a:cubicBezTo>
                  <a:pt x="587230" y="428951"/>
                  <a:pt x="587230" y="428951"/>
                  <a:pt x="587230" y="428951"/>
                </a:cubicBezTo>
                <a:cubicBezTo>
                  <a:pt x="587230" y="432877"/>
                  <a:pt x="587230" y="432877"/>
                  <a:pt x="587230" y="432877"/>
                </a:cubicBezTo>
                <a:cubicBezTo>
                  <a:pt x="580356" y="432877"/>
                  <a:pt x="580356" y="432877"/>
                  <a:pt x="580356" y="432877"/>
                </a:cubicBezTo>
                <a:cubicBezTo>
                  <a:pt x="578392" y="430914"/>
                  <a:pt x="578392" y="430914"/>
                  <a:pt x="578392" y="430914"/>
                </a:cubicBezTo>
                <a:cubicBezTo>
                  <a:pt x="576428" y="428951"/>
                  <a:pt x="576428" y="428951"/>
                  <a:pt x="576428" y="428951"/>
                </a:cubicBezTo>
                <a:cubicBezTo>
                  <a:pt x="574464" y="428951"/>
                  <a:pt x="574464" y="428951"/>
                  <a:pt x="574464" y="428951"/>
                </a:cubicBezTo>
                <a:cubicBezTo>
                  <a:pt x="574464" y="426987"/>
                  <a:pt x="574464" y="426987"/>
                  <a:pt x="574464" y="426987"/>
                </a:cubicBezTo>
                <a:lnTo>
                  <a:pt x="575446" y="426987"/>
                </a:lnTo>
                <a:close/>
                <a:moveTo>
                  <a:pt x="637311" y="459380"/>
                </a:moveTo>
                <a:lnTo>
                  <a:pt x="637311" y="459380"/>
                </a:lnTo>
                <a:cubicBezTo>
                  <a:pt x="635347" y="455454"/>
                  <a:pt x="635347" y="455454"/>
                  <a:pt x="635347" y="455454"/>
                </a:cubicBezTo>
                <a:cubicBezTo>
                  <a:pt x="633383" y="453490"/>
                  <a:pt x="633383" y="453490"/>
                  <a:pt x="633383" y="453490"/>
                </a:cubicBezTo>
                <a:cubicBezTo>
                  <a:pt x="633383" y="451527"/>
                  <a:pt x="633383" y="451527"/>
                  <a:pt x="633383" y="451527"/>
                </a:cubicBezTo>
                <a:cubicBezTo>
                  <a:pt x="631419" y="449564"/>
                  <a:pt x="631419" y="449564"/>
                  <a:pt x="631419" y="449564"/>
                </a:cubicBezTo>
                <a:cubicBezTo>
                  <a:pt x="629455" y="449564"/>
                  <a:pt x="629455" y="449564"/>
                  <a:pt x="629455" y="449564"/>
                </a:cubicBezTo>
                <a:cubicBezTo>
                  <a:pt x="629455" y="440730"/>
                  <a:pt x="629455" y="440730"/>
                  <a:pt x="629455" y="440730"/>
                </a:cubicBezTo>
                <a:cubicBezTo>
                  <a:pt x="627492" y="440730"/>
                  <a:pt x="627492" y="440730"/>
                  <a:pt x="627492" y="440730"/>
                </a:cubicBezTo>
                <a:cubicBezTo>
                  <a:pt x="623563" y="442693"/>
                  <a:pt x="623563" y="442693"/>
                  <a:pt x="623563" y="442693"/>
                </a:cubicBezTo>
                <a:cubicBezTo>
                  <a:pt x="623563" y="444656"/>
                  <a:pt x="623563" y="444656"/>
                  <a:pt x="623563" y="444656"/>
                </a:cubicBezTo>
                <a:cubicBezTo>
                  <a:pt x="623563" y="446619"/>
                  <a:pt x="623563" y="446619"/>
                  <a:pt x="623563" y="446619"/>
                </a:cubicBezTo>
                <a:cubicBezTo>
                  <a:pt x="623563" y="453490"/>
                  <a:pt x="623563" y="453490"/>
                  <a:pt x="623563" y="453490"/>
                </a:cubicBezTo>
                <a:cubicBezTo>
                  <a:pt x="621600" y="462324"/>
                  <a:pt x="621600" y="462324"/>
                  <a:pt x="621600" y="462324"/>
                </a:cubicBezTo>
                <a:cubicBezTo>
                  <a:pt x="617672" y="464288"/>
                  <a:pt x="617672" y="464288"/>
                  <a:pt x="617672" y="464288"/>
                </a:cubicBezTo>
                <a:cubicBezTo>
                  <a:pt x="613743" y="466251"/>
                  <a:pt x="613743" y="466251"/>
                  <a:pt x="613743" y="466251"/>
                </a:cubicBezTo>
                <a:cubicBezTo>
                  <a:pt x="606870" y="464288"/>
                  <a:pt x="606870" y="464288"/>
                  <a:pt x="606870" y="464288"/>
                </a:cubicBezTo>
                <a:cubicBezTo>
                  <a:pt x="599996" y="462324"/>
                  <a:pt x="599996" y="462324"/>
                  <a:pt x="599996" y="462324"/>
                </a:cubicBezTo>
                <a:cubicBezTo>
                  <a:pt x="598032" y="460361"/>
                  <a:pt x="598032" y="460361"/>
                  <a:pt x="598032" y="460361"/>
                </a:cubicBezTo>
                <a:cubicBezTo>
                  <a:pt x="596068" y="458398"/>
                  <a:pt x="596068" y="458398"/>
                  <a:pt x="596068" y="458398"/>
                </a:cubicBezTo>
                <a:cubicBezTo>
                  <a:pt x="596068" y="454472"/>
                  <a:pt x="596068" y="454472"/>
                  <a:pt x="596068" y="454472"/>
                </a:cubicBezTo>
                <a:cubicBezTo>
                  <a:pt x="592140" y="456435"/>
                  <a:pt x="592140" y="456435"/>
                  <a:pt x="592140" y="456435"/>
                </a:cubicBezTo>
                <a:cubicBezTo>
                  <a:pt x="588212" y="458398"/>
                  <a:pt x="588212" y="458398"/>
                  <a:pt x="588212" y="458398"/>
                </a:cubicBezTo>
                <a:cubicBezTo>
                  <a:pt x="586248" y="456435"/>
                  <a:pt x="586248" y="456435"/>
                  <a:pt x="586248" y="456435"/>
                </a:cubicBezTo>
                <a:cubicBezTo>
                  <a:pt x="584284" y="454472"/>
                  <a:pt x="584284" y="454472"/>
                  <a:pt x="584284" y="454472"/>
                </a:cubicBezTo>
                <a:cubicBezTo>
                  <a:pt x="582320" y="450546"/>
                  <a:pt x="582320" y="450546"/>
                  <a:pt x="582320" y="450546"/>
                </a:cubicBezTo>
                <a:cubicBezTo>
                  <a:pt x="580356" y="446619"/>
                  <a:pt x="580356" y="446619"/>
                  <a:pt x="580356" y="446619"/>
                </a:cubicBezTo>
                <a:cubicBezTo>
                  <a:pt x="584284" y="442693"/>
                  <a:pt x="584284" y="442693"/>
                  <a:pt x="584284" y="442693"/>
                </a:cubicBezTo>
                <a:cubicBezTo>
                  <a:pt x="586248" y="440730"/>
                  <a:pt x="586248" y="440730"/>
                  <a:pt x="586248" y="440730"/>
                </a:cubicBezTo>
                <a:cubicBezTo>
                  <a:pt x="590176" y="436803"/>
                  <a:pt x="590176" y="436803"/>
                  <a:pt x="590176" y="436803"/>
                </a:cubicBezTo>
                <a:cubicBezTo>
                  <a:pt x="594104" y="436803"/>
                  <a:pt x="594104" y="436803"/>
                  <a:pt x="594104" y="436803"/>
                </a:cubicBezTo>
                <a:cubicBezTo>
                  <a:pt x="596068" y="438767"/>
                  <a:pt x="596068" y="438767"/>
                  <a:pt x="596068" y="438767"/>
                </a:cubicBezTo>
                <a:cubicBezTo>
                  <a:pt x="596068" y="436803"/>
                  <a:pt x="596068" y="436803"/>
                  <a:pt x="596068" y="436803"/>
                </a:cubicBezTo>
                <a:cubicBezTo>
                  <a:pt x="598032" y="436803"/>
                  <a:pt x="598032" y="436803"/>
                  <a:pt x="598032" y="436803"/>
                </a:cubicBezTo>
                <a:cubicBezTo>
                  <a:pt x="598032" y="434840"/>
                  <a:pt x="598032" y="434840"/>
                  <a:pt x="598032" y="434840"/>
                </a:cubicBezTo>
                <a:cubicBezTo>
                  <a:pt x="601960" y="434840"/>
                  <a:pt x="601960" y="434840"/>
                  <a:pt x="601960" y="434840"/>
                </a:cubicBezTo>
                <a:cubicBezTo>
                  <a:pt x="601960" y="430914"/>
                  <a:pt x="601960" y="430914"/>
                  <a:pt x="601960" y="430914"/>
                </a:cubicBezTo>
                <a:cubicBezTo>
                  <a:pt x="603924" y="428951"/>
                  <a:pt x="603924" y="428951"/>
                  <a:pt x="603924" y="428951"/>
                </a:cubicBezTo>
                <a:cubicBezTo>
                  <a:pt x="605888" y="425025"/>
                  <a:pt x="605888" y="425025"/>
                  <a:pt x="605888" y="425025"/>
                </a:cubicBezTo>
                <a:cubicBezTo>
                  <a:pt x="603924" y="423061"/>
                  <a:pt x="603924" y="423061"/>
                  <a:pt x="603924" y="423061"/>
                </a:cubicBezTo>
                <a:cubicBezTo>
                  <a:pt x="603924" y="421098"/>
                  <a:pt x="603924" y="421098"/>
                  <a:pt x="603924" y="421098"/>
                </a:cubicBezTo>
                <a:cubicBezTo>
                  <a:pt x="605888" y="421098"/>
                  <a:pt x="605888" y="421098"/>
                  <a:pt x="605888" y="421098"/>
                </a:cubicBezTo>
                <a:cubicBezTo>
                  <a:pt x="605888" y="419135"/>
                  <a:pt x="605888" y="419135"/>
                  <a:pt x="605888" y="419135"/>
                </a:cubicBezTo>
                <a:cubicBezTo>
                  <a:pt x="607852" y="419135"/>
                  <a:pt x="607852" y="419135"/>
                  <a:pt x="607852" y="419135"/>
                </a:cubicBezTo>
                <a:cubicBezTo>
                  <a:pt x="614726" y="417172"/>
                  <a:pt x="614726" y="417172"/>
                  <a:pt x="614726" y="417172"/>
                </a:cubicBezTo>
                <a:cubicBezTo>
                  <a:pt x="603924" y="404411"/>
                  <a:pt x="603924" y="404411"/>
                  <a:pt x="603924" y="404411"/>
                </a:cubicBezTo>
                <a:cubicBezTo>
                  <a:pt x="603924" y="402448"/>
                  <a:pt x="603924" y="402448"/>
                  <a:pt x="603924" y="402448"/>
                </a:cubicBezTo>
                <a:cubicBezTo>
                  <a:pt x="605888" y="395577"/>
                  <a:pt x="605888" y="395577"/>
                  <a:pt x="605888" y="395577"/>
                </a:cubicBezTo>
                <a:cubicBezTo>
                  <a:pt x="603924" y="395577"/>
                  <a:pt x="603924" y="395577"/>
                  <a:pt x="603924" y="395577"/>
                </a:cubicBezTo>
                <a:cubicBezTo>
                  <a:pt x="599996" y="386743"/>
                  <a:pt x="599996" y="386743"/>
                  <a:pt x="599996" y="386743"/>
                </a:cubicBezTo>
                <a:cubicBezTo>
                  <a:pt x="598032" y="377908"/>
                  <a:pt x="598032" y="377908"/>
                  <a:pt x="598032" y="377908"/>
                </a:cubicBezTo>
                <a:cubicBezTo>
                  <a:pt x="587230" y="371038"/>
                  <a:pt x="587230" y="371038"/>
                  <a:pt x="587230" y="371038"/>
                </a:cubicBezTo>
                <a:cubicBezTo>
                  <a:pt x="587230" y="369074"/>
                  <a:pt x="587230" y="369074"/>
                  <a:pt x="587230" y="369074"/>
                </a:cubicBezTo>
                <a:cubicBezTo>
                  <a:pt x="585266" y="365148"/>
                  <a:pt x="585266" y="365148"/>
                  <a:pt x="585266" y="365148"/>
                </a:cubicBezTo>
                <a:cubicBezTo>
                  <a:pt x="583302" y="365148"/>
                  <a:pt x="583302" y="365148"/>
                  <a:pt x="583302" y="365148"/>
                </a:cubicBezTo>
                <a:cubicBezTo>
                  <a:pt x="576428" y="354351"/>
                  <a:pt x="576428" y="354351"/>
                  <a:pt x="576428" y="354351"/>
                </a:cubicBezTo>
                <a:cubicBezTo>
                  <a:pt x="576428" y="352388"/>
                  <a:pt x="576428" y="352388"/>
                  <a:pt x="576428" y="352388"/>
                </a:cubicBezTo>
                <a:cubicBezTo>
                  <a:pt x="578392" y="348461"/>
                  <a:pt x="578392" y="348461"/>
                  <a:pt x="578392" y="348461"/>
                </a:cubicBezTo>
                <a:cubicBezTo>
                  <a:pt x="576428" y="348461"/>
                  <a:pt x="576428" y="348461"/>
                  <a:pt x="576428" y="348461"/>
                </a:cubicBezTo>
                <a:cubicBezTo>
                  <a:pt x="574464" y="348461"/>
                  <a:pt x="574464" y="348461"/>
                  <a:pt x="574464" y="346498"/>
                </a:cubicBezTo>
                <a:cubicBezTo>
                  <a:pt x="574464" y="346498"/>
                  <a:pt x="574464" y="346498"/>
                  <a:pt x="574464" y="344535"/>
                </a:cubicBezTo>
                <a:cubicBezTo>
                  <a:pt x="574464" y="342572"/>
                  <a:pt x="574464" y="342572"/>
                  <a:pt x="574464" y="342572"/>
                </a:cubicBezTo>
                <a:cubicBezTo>
                  <a:pt x="574464" y="340609"/>
                  <a:pt x="574464" y="340609"/>
                  <a:pt x="574464" y="340609"/>
                </a:cubicBezTo>
                <a:cubicBezTo>
                  <a:pt x="574464" y="340609"/>
                  <a:pt x="572500" y="338645"/>
                  <a:pt x="574464" y="338645"/>
                </a:cubicBezTo>
                <a:cubicBezTo>
                  <a:pt x="576428" y="334719"/>
                  <a:pt x="576428" y="334719"/>
                  <a:pt x="576428" y="334719"/>
                </a:cubicBezTo>
                <a:cubicBezTo>
                  <a:pt x="574464" y="327848"/>
                  <a:pt x="574464" y="327848"/>
                  <a:pt x="574464" y="327848"/>
                </a:cubicBezTo>
                <a:cubicBezTo>
                  <a:pt x="574464" y="327848"/>
                  <a:pt x="574464" y="327848"/>
                  <a:pt x="576428" y="325885"/>
                </a:cubicBezTo>
                <a:cubicBezTo>
                  <a:pt x="578392" y="321959"/>
                  <a:pt x="578392" y="321959"/>
                  <a:pt x="578392" y="321959"/>
                </a:cubicBezTo>
                <a:cubicBezTo>
                  <a:pt x="578392" y="319995"/>
                  <a:pt x="580356" y="319995"/>
                  <a:pt x="580356" y="319995"/>
                </a:cubicBezTo>
                <a:cubicBezTo>
                  <a:pt x="580356" y="318032"/>
                  <a:pt x="580356" y="318032"/>
                  <a:pt x="580356" y="318032"/>
                </a:cubicBezTo>
                <a:cubicBezTo>
                  <a:pt x="578392" y="318032"/>
                  <a:pt x="580356" y="316069"/>
                  <a:pt x="580356" y="316069"/>
                </a:cubicBezTo>
                <a:cubicBezTo>
                  <a:pt x="582320" y="314106"/>
                  <a:pt x="582320" y="314106"/>
                  <a:pt x="582320" y="314106"/>
                </a:cubicBezTo>
                <a:cubicBezTo>
                  <a:pt x="582320" y="312143"/>
                  <a:pt x="582320" y="312143"/>
                  <a:pt x="582320" y="312143"/>
                </a:cubicBezTo>
                <a:cubicBezTo>
                  <a:pt x="582320" y="310179"/>
                  <a:pt x="582320" y="310179"/>
                  <a:pt x="582320" y="310179"/>
                </a:cubicBezTo>
                <a:lnTo>
                  <a:pt x="582320" y="308217"/>
                </a:lnTo>
                <a:cubicBezTo>
                  <a:pt x="582320" y="306253"/>
                  <a:pt x="582320" y="306253"/>
                  <a:pt x="584284" y="306253"/>
                </a:cubicBezTo>
                <a:cubicBezTo>
                  <a:pt x="582320" y="304290"/>
                  <a:pt x="582320" y="304290"/>
                  <a:pt x="582320" y="304290"/>
                </a:cubicBezTo>
                <a:cubicBezTo>
                  <a:pt x="582320" y="304290"/>
                  <a:pt x="582320" y="304290"/>
                  <a:pt x="582320" y="302327"/>
                </a:cubicBezTo>
                <a:cubicBezTo>
                  <a:pt x="586248" y="300364"/>
                  <a:pt x="586248" y="300364"/>
                  <a:pt x="586248" y="300364"/>
                </a:cubicBezTo>
                <a:cubicBezTo>
                  <a:pt x="584284" y="298401"/>
                  <a:pt x="584284" y="298401"/>
                  <a:pt x="584284" y="298401"/>
                </a:cubicBezTo>
                <a:cubicBezTo>
                  <a:pt x="331913" y="313124"/>
                  <a:pt x="331913" y="313124"/>
                  <a:pt x="331913" y="313124"/>
                </a:cubicBezTo>
                <a:cubicBezTo>
                  <a:pt x="329949" y="313124"/>
                  <a:pt x="329949" y="313124"/>
                  <a:pt x="327985" y="311161"/>
                </a:cubicBezTo>
                <a:cubicBezTo>
                  <a:pt x="327985" y="311161"/>
                  <a:pt x="327985" y="309198"/>
                  <a:pt x="329949" y="309198"/>
                </a:cubicBezTo>
                <a:cubicBezTo>
                  <a:pt x="336823" y="300364"/>
                  <a:pt x="336823" y="300364"/>
                  <a:pt x="336823" y="300364"/>
                </a:cubicBezTo>
                <a:cubicBezTo>
                  <a:pt x="329949" y="293493"/>
                  <a:pt x="329949" y="293493"/>
                  <a:pt x="329949" y="293493"/>
                </a:cubicBezTo>
                <a:lnTo>
                  <a:pt x="329949" y="291530"/>
                </a:lnTo>
                <a:cubicBezTo>
                  <a:pt x="331913" y="280732"/>
                  <a:pt x="331913" y="280732"/>
                  <a:pt x="331913" y="280732"/>
                </a:cubicBezTo>
                <a:cubicBezTo>
                  <a:pt x="325039" y="273861"/>
                  <a:pt x="325039" y="273861"/>
                  <a:pt x="325039" y="273861"/>
                </a:cubicBezTo>
                <a:cubicBezTo>
                  <a:pt x="325039" y="273861"/>
                  <a:pt x="325039" y="273861"/>
                  <a:pt x="325039" y="271898"/>
                </a:cubicBezTo>
                <a:cubicBezTo>
                  <a:pt x="325039" y="267972"/>
                  <a:pt x="325039" y="267972"/>
                  <a:pt x="325039" y="267972"/>
                </a:cubicBezTo>
                <a:cubicBezTo>
                  <a:pt x="325039" y="266008"/>
                  <a:pt x="325039" y="266008"/>
                  <a:pt x="327003" y="266008"/>
                </a:cubicBezTo>
                <a:cubicBezTo>
                  <a:pt x="337805" y="266008"/>
                  <a:pt x="337805" y="266008"/>
                  <a:pt x="337805" y="266008"/>
                </a:cubicBezTo>
                <a:cubicBezTo>
                  <a:pt x="341733" y="264045"/>
                  <a:pt x="341733" y="264045"/>
                  <a:pt x="341733" y="264045"/>
                </a:cubicBezTo>
                <a:cubicBezTo>
                  <a:pt x="341733" y="262082"/>
                  <a:pt x="341733" y="262082"/>
                  <a:pt x="341733" y="262082"/>
                </a:cubicBezTo>
                <a:cubicBezTo>
                  <a:pt x="337805" y="258156"/>
                  <a:pt x="337805" y="258156"/>
                  <a:pt x="337805" y="258156"/>
                </a:cubicBezTo>
                <a:cubicBezTo>
                  <a:pt x="337805" y="258156"/>
                  <a:pt x="335841" y="258156"/>
                  <a:pt x="337805" y="256193"/>
                </a:cubicBezTo>
                <a:cubicBezTo>
                  <a:pt x="337805" y="254230"/>
                  <a:pt x="337805" y="254230"/>
                  <a:pt x="337805" y="254230"/>
                </a:cubicBezTo>
                <a:cubicBezTo>
                  <a:pt x="335841" y="254230"/>
                  <a:pt x="335841" y="252266"/>
                  <a:pt x="335841" y="252266"/>
                </a:cubicBezTo>
                <a:cubicBezTo>
                  <a:pt x="333876" y="245395"/>
                  <a:pt x="333876" y="245395"/>
                  <a:pt x="333876" y="245395"/>
                </a:cubicBezTo>
                <a:lnTo>
                  <a:pt x="333876" y="243432"/>
                </a:lnTo>
                <a:cubicBezTo>
                  <a:pt x="337805" y="241469"/>
                  <a:pt x="337805" y="241469"/>
                  <a:pt x="337805" y="241469"/>
                </a:cubicBezTo>
                <a:cubicBezTo>
                  <a:pt x="339768" y="241469"/>
                  <a:pt x="339768" y="241469"/>
                  <a:pt x="339768" y="241469"/>
                </a:cubicBezTo>
                <a:cubicBezTo>
                  <a:pt x="341733" y="241469"/>
                  <a:pt x="341733" y="241469"/>
                  <a:pt x="341733" y="241469"/>
                </a:cubicBezTo>
                <a:cubicBezTo>
                  <a:pt x="341733" y="241469"/>
                  <a:pt x="341733" y="241469"/>
                  <a:pt x="341733" y="239506"/>
                </a:cubicBezTo>
                <a:cubicBezTo>
                  <a:pt x="339768" y="228708"/>
                  <a:pt x="339768" y="228708"/>
                  <a:pt x="339768" y="228708"/>
                </a:cubicBezTo>
                <a:cubicBezTo>
                  <a:pt x="339768" y="228708"/>
                  <a:pt x="339768" y="226745"/>
                  <a:pt x="341733" y="226745"/>
                </a:cubicBezTo>
                <a:cubicBezTo>
                  <a:pt x="352534" y="219874"/>
                  <a:pt x="352534" y="219874"/>
                  <a:pt x="352534" y="219874"/>
                </a:cubicBezTo>
                <a:cubicBezTo>
                  <a:pt x="352534" y="217911"/>
                  <a:pt x="352534" y="217911"/>
                  <a:pt x="352534" y="217911"/>
                </a:cubicBezTo>
                <a:cubicBezTo>
                  <a:pt x="343696" y="217911"/>
                  <a:pt x="343696" y="217911"/>
                  <a:pt x="343696" y="217911"/>
                </a:cubicBezTo>
                <a:cubicBezTo>
                  <a:pt x="341733" y="217911"/>
                  <a:pt x="341733" y="217911"/>
                  <a:pt x="341733" y="215948"/>
                </a:cubicBezTo>
                <a:cubicBezTo>
                  <a:pt x="339768" y="209077"/>
                  <a:pt x="339768" y="209077"/>
                  <a:pt x="339768" y="209077"/>
                </a:cubicBezTo>
                <a:cubicBezTo>
                  <a:pt x="339768" y="209077"/>
                  <a:pt x="339768" y="209077"/>
                  <a:pt x="339768" y="207114"/>
                </a:cubicBezTo>
                <a:lnTo>
                  <a:pt x="341733" y="207114"/>
                </a:lnTo>
                <a:cubicBezTo>
                  <a:pt x="354498" y="209077"/>
                  <a:pt x="354498" y="209077"/>
                  <a:pt x="354498" y="209077"/>
                </a:cubicBezTo>
                <a:cubicBezTo>
                  <a:pt x="354498" y="207114"/>
                  <a:pt x="354498" y="207114"/>
                  <a:pt x="354498" y="207114"/>
                </a:cubicBezTo>
                <a:cubicBezTo>
                  <a:pt x="354498" y="194353"/>
                  <a:pt x="354498" y="194353"/>
                  <a:pt x="354498" y="194353"/>
                </a:cubicBezTo>
                <a:lnTo>
                  <a:pt x="356462" y="192390"/>
                </a:lnTo>
                <a:cubicBezTo>
                  <a:pt x="358426" y="192390"/>
                  <a:pt x="358426" y="192390"/>
                  <a:pt x="358426" y="192390"/>
                </a:cubicBezTo>
                <a:cubicBezTo>
                  <a:pt x="358426" y="190427"/>
                  <a:pt x="356462" y="190427"/>
                  <a:pt x="356462" y="190427"/>
                </a:cubicBezTo>
                <a:cubicBezTo>
                  <a:pt x="356462" y="190427"/>
                  <a:pt x="356462" y="190427"/>
                  <a:pt x="356462" y="188464"/>
                </a:cubicBezTo>
                <a:cubicBezTo>
                  <a:pt x="360390" y="177666"/>
                  <a:pt x="360390" y="177666"/>
                  <a:pt x="360390" y="177666"/>
                </a:cubicBezTo>
                <a:lnTo>
                  <a:pt x="360390" y="175703"/>
                </a:lnTo>
                <a:cubicBezTo>
                  <a:pt x="367264" y="173740"/>
                  <a:pt x="367264" y="173740"/>
                  <a:pt x="367264" y="173740"/>
                </a:cubicBezTo>
                <a:cubicBezTo>
                  <a:pt x="369228" y="173740"/>
                  <a:pt x="369228" y="173740"/>
                  <a:pt x="369228" y="173740"/>
                </a:cubicBezTo>
                <a:cubicBezTo>
                  <a:pt x="371192" y="177666"/>
                  <a:pt x="371192" y="177666"/>
                  <a:pt x="371192" y="177666"/>
                </a:cubicBezTo>
                <a:cubicBezTo>
                  <a:pt x="371192" y="175703"/>
                  <a:pt x="371192" y="175703"/>
                  <a:pt x="371192" y="175703"/>
                </a:cubicBezTo>
                <a:cubicBezTo>
                  <a:pt x="369228" y="173740"/>
                  <a:pt x="369228" y="173740"/>
                  <a:pt x="371192" y="171777"/>
                </a:cubicBezTo>
                <a:cubicBezTo>
                  <a:pt x="378066" y="164906"/>
                  <a:pt x="378066" y="164906"/>
                  <a:pt x="378066" y="164906"/>
                </a:cubicBezTo>
                <a:cubicBezTo>
                  <a:pt x="381994" y="154108"/>
                  <a:pt x="381994" y="154108"/>
                  <a:pt x="381994" y="154108"/>
                </a:cubicBezTo>
                <a:cubicBezTo>
                  <a:pt x="381994" y="154108"/>
                  <a:pt x="381994" y="152145"/>
                  <a:pt x="383958" y="152145"/>
                </a:cubicBezTo>
                <a:cubicBezTo>
                  <a:pt x="390832" y="152145"/>
                  <a:pt x="390832" y="152145"/>
                  <a:pt x="390832" y="152145"/>
                </a:cubicBezTo>
                <a:cubicBezTo>
                  <a:pt x="392796" y="148219"/>
                  <a:pt x="392796" y="148219"/>
                  <a:pt x="392796" y="148219"/>
                </a:cubicBezTo>
                <a:cubicBezTo>
                  <a:pt x="385922" y="144292"/>
                  <a:pt x="385922" y="144292"/>
                  <a:pt x="385922" y="144292"/>
                </a:cubicBezTo>
                <a:cubicBezTo>
                  <a:pt x="383958" y="144292"/>
                  <a:pt x="383958" y="144292"/>
                  <a:pt x="383958" y="144292"/>
                </a:cubicBezTo>
                <a:cubicBezTo>
                  <a:pt x="383958" y="142329"/>
                  <a:pt x="383958" y="142329"/>
                  <a:pt x="383958" y="142329"/>
                </a:cubicBezTo>
                <a:cubicBezTo>
                  <a:pt x="383958" y="140366"/>
                  <a:pt x="383958" y="138403"/>
                  <a:pt x="383958" y="138403"/>
                </a:cubicBezTo>
                <a:cubicBezTo>
                  <a:pt x="387886" y="138403"/>
                  <a:pt x="387886" y="138403"/>
                  <a:pt x="387886" y="138403"/>
                </a:cubicBezTo>
                <a:lnTo>
                  <a:pt x="389850" y="138403"/>
                </a:lnTo>
                <a:cubicBezTo>
                  <a:pt x="393778" y="142329"/>
                  <a:pt x="393778" y="142329"/>
                  <a:pt x="393778" y="142329"/>
                </a:cubicBezTo>
                <a:cubicBezTo>
                  <a:pt x="391814" y="138403"/>
                  <a:pt x="391814" y="138403"/>
                  <a:pt x="391814" y="138403"/>
                </a:cubicBezTo>
                <a:cubicBezTo>
                  <a:pt x="391814" y="138403"/>
                  <a:pt x="391814" y="136440"/>
                  <a:pt x="393778" y="136440"/>
                </a:cubicBezTo>
                <a:cubicBezTo>
                  <a:pt x="395742" y="134477"/>
                  <a:pt x="395742" y="134477"/>
                  <a:pt x="395742" y="134477"/>
                </a:cubicBezTo>
                <a:cubicBezTo>
                  <a:pt x="393778" y="132513"/>
                  <a:pt x="393778" y="132513"/>
                  <a:pt x="393778" y="132513"/>
                </a:cubicBezTo>
                <a:cubicBezTo>
                  <a:pt x="389850" y="134477"/>
                  <a:pt x="389850" y="134477"/>
                  <a:pt x="389850" y="134477"/>
                </a:cubicBezTo>
                <a:cubicBezTo>
                  <a:pt x="382976" y="134477"/>
                  <a:pt x="382976" y="134477"/>
                  <a:pt x="382976" y="134477"/>
                </a:cubicBezTo>
                <a:cubicBezTo>
                  <a:pt x="381012" y="134477"/>
                  <a:pt x="381012" y="132513"/>
                  <a:pt x="381012" y="132513"/>
                </a:cubicBezTo>
                <a:cubicBezTo>
                  <a:pt x="379048" y="128587"/>
                  <a:pt x="379048" y="128587"/>
                  <a:pt x="379048" y="128587"/>
                </a:cubicBezTo>
                <a:lnTo>
                  <a:pt x="379048" y="126624"/>
                </a:lnTo>
                <a:cubicBezTo>
                  <a:pt x="381012" y="119753"/>
                  <a:pt x="381012" y="119753"/>
                  <a:pt x="381012" y="119753"/>
                </a:cubicBezTo>
                <a:cubicBezTo>
                  <a:pt x="381012" y="119753"/>
                  <a:pt x="381012" y="119753"/>
                  <a:pt x="382976" y="119753"/>
                </a:cubicBezTo>
                <a:cubicBezTo>
                  <a:pt x="386904" y="117790"/>
                  <a:pt x="386904" y="117790"/>
                  <a:pt x="386904" y="117790"/>
                </a:cubicBezTo>
                <a:cubicBezTo>
                  <a:pt x="388868" y="117790"/>
                  <a:pt x="388868" y="117790"/>
                  <a:pt x="388868" y="117790"/>
                </a:cubicBezTo>
                <a:cubicBezTo>
                  <a:pt x="395742" y="113863"/>
                  <a:pt x="395742" y="113863"/>
                  <a:pt x="395742" y="113863"/>
                </a:cubicBezTo>
                <a:cubicBezTo>
                  <a:pt x="395742" y="113863"/>
                  <a:pt x="395742" y="113863"/>
                  <a:pt x="397706" y="113863"/>
                </a:cubicBezTo>
                <a:cubicBezTo>
                  <a:pt x="401634" y="115827"/>
                  <a:pt x="401634" y="115827"/>
                  <a:pt x="401634" y="115827"/>
                </a:cubicBezTo>
                <a:cubicBezTo>
                  <a:pt x="401634" y="106993"/>
                  <a:pt x="401634" y="106993"/>
                  <a:pt x="401634" y="106993"/>
                </a:cubicBezTo>
                <a:cubicBezTo>
                  <a:pt x="401634" y="105029"/>
                  <a:pt x="401634" y="105029"/>
                  <a:pt x="403598" y="105029"/>
                </a:cubicBezTo>
                <a:cubicBezTo>
                  <a:pt x="410472" y="103066"/>
                  <a:pt x="410472" y="103066"/>
                  <a:pt x="410472" y="103066"/>
                </a:cubicBezTo>
                <a:cubicBezTo>
                  <a:pt x="412436" y="101103"/>
                  <a:pt x="412436" y="101103"/>
                  <a:pt x="412436" y="101103"/>
                </a:cubicBezTo>
                <a:cubicBezTo>
                  <a:pt x="401634" y="101103"/>
                  <a:pt x="401634" y="101103"/>
                  <a:pt x="401634" y="101103"/>
                </a:cubicBezTo>
                <a:cubicBezTo>
                  <a:pt x="401634" y="101103"/>
                  <a:pt x="401634" y="101103"/>
                  <a:pt x="401634" y="99140"/>
                </a:cubicBezTo>
                <a:cubicBezTo>
                  <a:pt x="397706" y="92269"/>
                  <a:pt x="397706" y="92269"/>
                  <a:pt x="397706" y="92269"/>
                </a:cubicBezTo>
                <a:lnTo>
                  <a:pt x="397706" y="90306"/>
                </a:lnTo>
                <a:cubicBezTo>
                  <a:pt x="401634" y="88342"/>
                  <a:pt x="401634" y="88342"/>
                  <a:pt x="401634" y="88342"/>
                </a:cubicBezTo>
                <a:cubicBezTo>
                  <a:pt x="401634" y="86379"/>
                  <a:pt x="401634" y="86379"/>
                  <a:pt x="401634" y="86379"/>
                </a:cubicBezTo>
                <a:cubicBezTo>
                  <a:pt x="392796" y="86379"/>
                  <a:pt x="392796" y="86379"/>
                  <a:pt x="392796" y="86379"/>
                </a:cubicBezTo>
                <a:lnTo>
                  <a:pt x="390832" y="86379"/>
                </a:lnTo>
                <a:cubicBezTo>
                  <a:pt x="381994" y="79508"/>
                  <a:pt x="381994" y="79508"/>
                  <a:pt x="381994" y="79508"/>
                </a:cubicBezTo>
                <a:cubicBezTo>
                  <a:pt x="381994" y="77545"/>
                  <a:pt x="381994" y="77545"/>
                  <a:pt x="381994" y="77545"/>
                </a:cubicBezTo>
                <a:cubicBezTo>
                  <a:pt x="381994" y="73619"/>
                  <a:pt x="381994" y="73619"/>
                  <a:pt x="381994" y="73619"/>
                </a:cubicBezTo>
                <a:cubicBezTo>
                  <a:pt x="381994" y="71656"/>
                  <a:pt x="381994" y="71656"/>
                  <a:pt x="381994" y="71656"/>
                </a:cubicBezTo>
                <a:cubicBezTo>
                  <a:pt x="385922" y="67729"/>
                  <a:pt x="385922" y="67729"/>
                  <a:pt x="385922" y="67729"/>
                </a:cubicBezTo>
                <a:cubicBezTo>
                  <a:pt x="385922" y="65766"/>
                  <a:pt x="385922" y="65766"/>
                  <a:pt x="387886" y="65766"/>
                </a:cubicBezTo>
                <a:cubicBezTo>
                  <a:pt x="391814" y="61840"/>
                  <a:pt x="391814" y="61840"/>
                  <a:pt x="391814" y="61840"/>
                </a:cubicBezTo>
                <a:cubicBezTo>
                  <a:pt x="384940" y="63803"/>
                  <a:pt x="384940" y="63803"/>
                  <a:pt x="384940" y="63803"/>
                </a:cubicBezTo>
                <a:cubicBezTo>
                  <a:pt x="382976" y="63803"/>
                  <a:pt x="382976" y="63803"/>
                  <a:pt x="382976" y="63803"/>
                </a:cubicBezTo>
                <a:cubicBezTo>
                  <a:pt x="382976" y="63803"/>
                  <a:pt x="382976" y="63803"/>
                  <a:pt x="381012" y="63803"/>
                </a:cubicBezTo>
                <a:cubicBezTo>
                  <a:pt x="377084" y="54969"/>
                  <a:pt x="377084" y="54969"/>
                  <a:pt x="377084" y="54969"/>
                </a:cubicBezTo>
                <a:lnTo>
                  <a:pt x="377084" y="53006"/>
                </a:lnTo>
                <a:cubicBezTo>
                  <a:pt x="385922" y="42208"/>
                  <a:pt x="385922" y="42208"/>
                  <a:pt x="385922" y="42208"/>
                </a:cubicBezTo>
                <a:cubicBezTo>
                  <a:pt x="383958" y="40245"/>
                  <a:pt x="383958" y="40245"/>
                  <a:pt x="383958" y="40245"/>
                </a:cubicBezTo>
                <a:cubicBezTo>
                  <a:pt x="375120" y="40245"/>
                  <a:pt x="375120" y="40245"/>
                  <a:pt x="375120" y="40245"/>
                </a:cubicBezTo>
                <a:cubicBezTo>
                  <a:pt x="375120" y="38282"/>
                  <a:pt x="373156" y="38282"/>
                  <a:pt x="373156" y="36319"/>
                </a:cubicBezTo>
                <a:cubicBezTo>
                  <a:pt x="375120" y="23558"/>
                  <a:pt x="375120" y="23558"/>
                  <a:pt x="375120" y="23558"/>
                </a:cubicBezTo>
                <a:cubicBezTo>
                  <a:pt x="375120" y="23558"/>
                  <a:pt x="375120" y="23558"/>
                  <a:pt x="377084" y="23558"/>
                </a:cubicBezTo>
                <a:cubicBezTo>
                  <a:pt x="383958" y="16687"/>
                  <a:pt x="383958" y="16687"/>
                  <a:pt x="383958" y="16687"/>
                </a:cubicBezTo>
                <a:cubicBezTo>
                  <a:pt x="383958" y="5890"/>
                  <a:pt x="383958" y="5890"/>
                  <a:pt x="383958" y="5890"/>
                </a:cubicBezTo>
                <a:cubicBezTo>
                  <a:pt x="381994" y="3927"/>
                  <a:pt x="381994" y="3927"/>
                  <a:pt x="381994" y="3927"/>
                </a:cubicBezTo>
                <a:cubicBezTo>
                  <a:pt x="380030" y="3927"/>
                  <a:pt x="380030" y="3927"/>
                  <a:pt x="380030" y="3927"/>
                </a:cubicBezTo>
                <a:cubicBezTo>
                  <a:pt x="380030" y="12761"/>
                  <a:pt x="380030" y="12761"/>
                  <a:pt x="380030" y="12761"/>
                </a:cubicBezTo>
                <a:cubicBezTo>
                  <a:pt x="380030" y="12761"/>
                  <a:pt x="380030" y="12761"/>
                  <a:pt x="380030" y="14724"/>
                </a:cubicBezTo>
                <a:cubicBezTo>
                  <a:pt x="376102" y="16687"/>
                  <a:pt x="376102" y="16687"/>
                  <a:pt x="376102" y="16687"/>
                </a:cubicBezTo>
                <a:lnTo>
                  <a:pt x="374138" y="16687"/>
                </a:lnTo>
                <a:cubicBezTo>
                  <a:pt x="370210" y="14724"/>
                  <a:pt x="370210" y="14724"/>
                  <a:pt x="370210" y="14724"/>
                </a:cubicBezTo>
                <a:cubicBezTo>
                  <a:pt x="368246" y="12761"/>
                  <a:pt x="368246" y="12761"/>
                  <a:pt x="368246" y="12761"/>
                </a:cubicBezTo>
                <a:cubicBezTo>
                  <a:pt x="368246" y="10797"/>
                  <a:pt x="368246" y="10797"/>
                  <a:pt x="368246" y="8834"/>
                </a:cubicBezTo>
                <a:cubicBezTo>
                  <a:pt x="370210" y="0"/>
                  <a:pt x="370210" y="0"/>
                  <a:pt x="370210" y="0"/>
                </a:cubicBezTo>
                <a:cubicBezTo>
                  <a:pt x="256299" y="6871"/>
                  <a:pt x="256299" y="6871"/>
                  <a:pt x="256299" y="6871"/>
                </a:cubicBezTo>
                <a:cubicBezTo>
                  <a:pt x="0" y="13742"/>
                  <a:pt x="0" y="13742"/>
                  <a:pt x="0" y="13742"/>
                </a:cubicBezTo>
                <a:cubicBezTo>
                  <a:pt x="1964" y="170795"/>
                  <a:pt x="1964" y="170795"/>
                  <a:pt x="1964" y="170795"/>
                </a:cubicBezTo>
                <a:cubicBezTo>
                  <a:pt x="3928" y="170795"/>
                  <a:pt x="3928" y="170795"/>
                  <a:pt x="3928" y="170795"/>
                </a:cubicBezTo>
                <a:cubicBezTo>
                  <a:pt x="5892" y="172758"/>
                  <a:pt x="5892" y="172758"/>
                  <a:pt x="5892" y="172758"/>
                </a:cubicBezTo>
                <a:cubicBezTo>
                  <a:pt x="9820" y="181592"/>
                  <a:pt x="9820" y="181592"/>
                  <a:pt x="9820" y="181592"/>
                </a:cubicBezTo>
                <a:cubicBezTo>
                  <a:pt x="16694" y="183556"/>
                  <a:pt x="16694" y="183556"/>
                  <a:pt x="16694" y="183556"/>
                </a:cubicBezTo>
                <a:lnTo>
                  <a:pt x="18658" y="183556"/>
                </a:lnTo>
                <a:cubicBezTo>
                  <a:pt x="18658" y="185519"/>
                  <a:pt x="18658" y="185519"/>
                  <a:pt x="18658" y="185519"/>
                </a:cubicBezTo>
                <a:cubicBezTo>
                  <a:pt x="20622" y="185519"/>
                  <a:pt x="20622" y="185519"/>
                  <a:pt x="20622" y="187482"/>
                </a:cubicBezTo>
                <a:cubicBezTo>
                  <a:pt x="24550" y="198279"/>
                  <a:pt x="24550" y="198279"/>
                  <a:pt x="24550" y="198279"/>
                </a:cubicBezTo>
                <a:cubicBezTo>
                  <a:pt x="28478" y="200243"/>
                  <a:pt x="28478" y="200243"/>
                  <a:pt x="28478" y="200243"/>
                </a:cubicBezTo>
                <a:cubicBezTo>
                  <a:pt x="28478" y="200243"/>
                  <a:pt x="28478" y="200243"/>
                  <a:pt x="28478" y="202206"/>
                </a:cubicBezTo>
                <a:cubicBezTo>
                  <a:pt x="32406" y="213003"/>
                  <a:pt x="32406" y="213003"/>
                  <a:pt x="32406" y="213003"/>
                </a:cubicBezTo>
                <a:cubicBezTo>
                  <a:pt x="32406" y="214966"/>
                  <a:pt x="32406" y="214966"/>
                  <a:pt x="32406" y="214966"/>
                </a:cubicBezTo>
                <a:cubicBezTo>
                  <a:pt x="34370" y="214966"/>
                  <a:pt x="34370" y="214966"/>
                  <a:pt x="34370" y="216929"/>
                </a:cubicBezTo>
                <a:cubicBezTo>
                  <a:pt x="30442" y="234598"/>
                  <a:pt x="30442" y="234598"/>
                  <a:pt x="30442" y="234598"/>
                </a:cubicBezTo>
                <a:cubicBezTo>
                  <a:pt x="34370" y="241469"/>
                  <a:pt x="34370" y="241469"/>
                  <a:pt x="34370" y="241469"/>
                </a:cubicBezTo>
                <a:cubicBezTo>
                  <a:pt x="38298" y="241469"/>
                  <a:pt x="38298" y="241469"/>
                  <a:pt x="38298" y="241469"/>
                </a:cubicBezTo>
                <a:cubicBezTo>
                  <a:pt x="38298" y="241469"/>
                  <a:pt x="38298" y="241469"/>
                  <a:pt x="40262" y="241469"/>
                </a:cubicBezTo>
                <a:cubicBezTo>
                  <a:pt x="44190" y="243432"/>
                  <a:pt x="44190" y="243432"/>
                  <a:pt x="44190" y="243432"/>
                </a:cubicBezTo>
                <a:cubicBezTo>
                  <a:pt x="44190" y="245395"/>
                  <a:pt x="46154" y="245395"/>
                  <a:pt x="46154" y="245395"/>
                </a:cubicBezTo>
                <a:lnTo>
                  <a:pt x="46154" y="247358"/>
                </a:lnTo>
                <a:cubicBezTo>
                  <a:pt x="44190" y="251285"/>
                  <a:pt x="44190" y="251285"/>
                  <a:pt x="44190" y="251285"/>
                </a:cubicBezTo>
                <a:lnTo>
                  <a:pt x="42226" y="251285"/>
                </a:lnTo>
                <a:cubicBezTo>
                  <a:pt x="44190" y="251285"/>
                  <a:pt x="44190" y="251285"/>
                  <a:pt x="44190" y="251285"/>
                </a:cubicBezTo>
                <a:cubicBezTo>
                  <a:pt x="46154" y="251285"/>
                  <a:pt x="46154" y="253248"/>
                  <a:pt x="46154" y="253248"/>
                </a:cubicBezTo>
                <a:cubicBezTo>
                  <a:pt x="48118" y="260119"/>
                  <a:pt x="48118" y="260119"/>
                  <a:pt x="48118" y="260119"/>
                </a:cubicBezTo>
                <a:cubicBezTo>
                  <a:pt x="50082" y="262082"/>
                  <a:pt x="50082" y="262082"/>
                  <a:pt x="50082" y="262082"/>
                </a:cubicBezTo>
                <a:lnTo>
                  <a:pt x="52046" y="264045"/>
                </a:lnTo>
                <a:cubicBezTo>
                  <a:pt x="52046" y="266008"/>
                  <a:pt x="52046" y="266008"/>
                  <a:pt x="52046" y="266008"/>
                </a:cubicBezTo>
                <a:cubicBezTo>
                  <a:pt x="54009" y="266008"/>
                  <a:pt x="54009" y="266008"/>
                  <a:pt x="54009" y="266008"/>
                </a:cubicBezTo>
                <a:cubicBezTo>
                  <a:pt x="54009" y="267972"/>
                  <a:pt x="54009" y="267972"/>
                  <a:pt x="54009" y="267972"/>
                </a:cubicBezTo>
                <a:cubicBezTo>
                  <a:pt x="50082" y="276806"/>
                  <a:pt x="50082" y="276806"/>
                  <a:pt x="50082" y="276806"/>
                </a:cubicBezTo>
                <a:cubicBezTo>
                  <a:pt x="58919" y="280732"/>
                  <a:pt x="58919" y="280732"/>
                  <a:pt x="58919" y="280732"/>
                </a:cubicBezTo>
                <a:cubicBezTo>
                  <a:pt x="58919" y="282695"/>
                  <a:pt x="58919" y="282695"/>
                  <a:pt x="58919" y="282695"/>
                </a:cubicBezTo>
                <a:cubicBezTo>
                  <a:pt x="58919" y="286622"/>
                  <a:pt x="58919" y="286622"/>
                  <a:pt x="58919" y="286622"/>
                </a:cubicBezTo>
                <a:cubicBezTo>
                  <a:pt x="60883" y="286622"/>
                  <a:pt x="60883" y="286622"/>
                  <a:pt x="60883" y="286622"/>
                </a:cubicBezTo>
                <a:cubicBezTo>
                  <a:pt x="60883" y="288585"/>
                  <a:pt x="60883" y="288585"/>
                  <a:pt x="60883" y="288585"/>
                </a:cubicBezTo>
                <a:cubicBezTo>
                  <a:pt x="60883" y="295456"/>
                  <a:pt x="60883" y="295456"/>
                  <a:pt x="60883" y="295456"/>
                </a:cubicBezTo>
                <a:cubicBezTo>
                  <a:pt x="62848" y="293493"/>
                  <a:pt x="62848" y="293493"/>
                  <a:pt x="62848" y="293493"/>
                </a:cubicBezTo>
                <a:cubicBezTo>
                  <a:pt x="64811" y="293493"/>
                  <a:pt x="64811" y="293493"/>
                  <a:pt x="64811" y="293493"/>
                </a:cubicBezTo>
                <a:cubicBezTo>
                  <a:pt x="68739" y="295456"/>
                  <a:pt x="68739" y="295456"/>
                  <a:pt x="68739" y="295456"/>
                </a:cubicBezTo>
                <a:cubicBezTo>
                  <a:pt x="68739" y="295456"/>
                  <a:pt x="68739" y="295456"/>
                  <a:pt x="68739" y="297419"/>
                </a:cubicBezTo>
                <a:cubicBezTo>
                  <a:pt x="68739" y="299382"/>
                  <a:pt x="68739" y="299382"/>
                  <a:pt x="68739" y="299382"/>
                </a:cubicBezTo>
                <a:cubicBezTo>
                  <a:pt x="68739" y="301345"/>
                  <a:pt x="68739" y="301345"/>
                  <a:pt x="68739" y="301345"/>
                </a:cubicBezTo>
                <a:cubicBezTo>
                  <a:pt x="68739" y="305272"/>
                  <a:pt x="68739" y="305272"/>
                  <a:pt x="68739" y="305272"/>
                </a:cubicBezTo>
                <a:cubicBezTo>
                  <a:pt x="70703" y="305272"/>
                  <a:pt x="68739" y="307235"/>
                  <a:pt x="68739" y="307235"/>
                </a:cubicBezTo>
                <a:cubicBezTo>
                  <a:pt x="66775" y="309198"/>
                  <a:pt x="66775" y="309198"/>
                  <a:pt x="66775" y="309198"/>
                </a:cubicBezTo>
                <a:cubicBezTo>
                  <a:pt x="70703" y="311161"/>
                  <a:pt x="70703" y="311161"/>
                  <a:pt x="70703" y="311161"/>
                </a:cubicBezTo>
                <a:cubicBezTo>
                  <a:pt x="70703" y="311161"/>
                  <a:pt x="70703" y="311161"/>
                  <a:pt x="70703" y="313124"/>
                </a:cubicBezTo>
                <a:cubicBezTo>
                  <a:pt x="70703" y="315087"/>
                  <a:pt x="70703" y="315087"/>
                  <a:pt x="70703" y="315087"/>
                </a:cubicBezTo>
                <a:cubicBezTo>
                  <a:pt x="72667" y="315087"/>
                  <a:pt x="72667" y="315087"/>
                  <a:pt x="72667" y="315087"/>
                </a:cubicBezTo>
                <a:cubicBezTo>
                  <a:pt x="72667" y="317051"/>
                  <a:pt x="72667" y="317051"/>
                  <a:pt x="72667" y="317051"/>
                </a:cubicBezTo>
                <a:cubicBezTo>
                  <a:pt x="72667" y="319014"/>
                  <a:pt x="72667" y="319014"/>
                  <a:pt x="72667" y="319014"/>
                </a:cubicBezTo>
                <a:cubicBezTo>
                  <a:pt x="63829" y="322940"/>
                  <a:pt x="63829" y="322940"/>
                  <a:pt x="63829" y="322940"/>
                </a:cubicBezTo>
                <a:cubicBezTo>
                  <a:pt x="63829" y="324903"/>
                  <a:pt x="63829" y="324903"/>
                  <a:pt x="63829" y="324903"/>
                </a:cubicBezTo>
                <a:cubicBezTo>
                  <a:pt x="67758" y="326866"/>
                  <a:pt x="67758" y="326866"/>
                  <a:pt x="67758" y="326866"/>
                </a:cubicBezTo>
                <a:cubicBezTo>
                  <a:pt x="67758" y="326866"/>
                  <a:pt x="67758" y="326866"/>
                  <a:pt x="67758" y="328829"/>
                </a:cubicBezTo>
                <a:cubicBezTo>
                  <a:pt x="69721" y="330793"/>
                  <a:pt x="69721" y="330793"/>
                  <a:pt x="69721" y="330793"/>
                </a:cubicBezTo>
                <a:cubicBezTo>
                  <a:pt x="69721" y="332756"/>
                  <a:pt x="69721" y="332756"/>
                  <a:pt x="67758" y="334719"/>
                </a:cubicBezTo>
                <a:cubicBezTo>
                  <a:pt x="67758" y="336682"/>
                  <a:pt x="67758" y="336682"/>
                  <a:pt x="67758" y="336682"/>
                </a:cubicBezTo>
                <a:lnTo>
                  <a:pt x="65793" y="338645"/>
                </a:lnTo>
                <a:cubicBezTo>
                  <a:pt x="67758" y="342572"/>
                  <a:pt x="67758" y="342572"/>
                  <a:pt x="67758" y="342572"/>
                </a:cubicBezTo>
                <a:cubicBezTo>
                  <a:pt x="67758" y="342572"/>
                  <a:pt x="67758" y="344535"/>
                  <a:pt x="65793" y="344535"/>
                </a:cubicBezTo>
                <a:cubicBezTo>
                  <a:pt x="65793" y="346498"/>
                  <a:pt x="65793" y="346498"/>
                  <a:pt x="65793" y="346498"/>
                </a:cubicBezTo>
                <a:cubicBezTo>
                  <a:pt x="67758" y="346498"/>
                  <a:pt x="67758" y="348461"/>
                  <a:pt x="65793" y="348461"/>
                </a:cubicBezTo>
                <a:cubicBezTo>
                  <a:pt x="58919" y="361222"/>
                  <a:pt x="58919" y="361222"/>
                  <a:pt x="58919" y="361222"/>
                </a:cubicBezTo>
                <a:cubicBezTo>
                  <a:pt x="58919" y="361222"/>
                  <a:pt x="58919" y="361222"/>
                  <a:pt x="58919" y="363185"/>
                </a:cubicBezTo>
                <a:cubicBezTo>
                  <a:pt x="58919" y="370056"/>
                  <a:pt x="58919" y="370056"/>
                  <a:pt x="58919" y="370056"/>
                </a:cubicBezTo>
                <a:cubicBezTo>
                  <a:pt x="58919" y="372019"/>
                  <a:pt x="58919" y="372019"/>
                  <a:pt x="56956" y="372019"/>
                </a:cubicBezTo>
                <a:cubicBezTo>
                  <a:pt x="53028" y="373982"/>
                  <a:pt x="53028" y="373982"/>
                  <a:pt x="53028" y="373982"/>
                </a:cubicBezTo>
                <a:cubicBezTo>
                  <a:pt x="51064" y="377908"/>
                  <a:pt x="51064" y="377908"/>
                  <a:pt x="51064" y="377908"/>
                </a:cubicBezTo>
                <a:cubicBezTo>
                  <a:pt x="51064" y="377908"/>
                  <a:pt x="51064" y="379872"/>
                  <a:pt x="49099" y="379872"/>
                </a:cubicBezTo>
                <a:cubicBezTo>
                  <a:pt x="51064" y="381835"/>
                  <a:pt x="51064" y="381835"/>
                  <a:pt x="51064" y="381835"/>
                </a:cubicBezTo>
                <a:cubicBezTo>
                  <a:pt x="51064" y="381835"/>
                  <a:pt x="53028" y="383798"/>
                  <a:pt x="51064" y="383798"/>
                </a:cubicBezTo>
                <a:lnTo>
                  <a:pt x="51064" y="385761"/>
                </a:lnTo>
                <a:cubicBezTo>
                  <a:pt x="44190" y="385761"/>
                  <a:pt x="44190" y="385761"/>
                  <a:pt x="44190" y="385761"/>
                </a:cubicBezTo>
                <a:cubicBezTo>
                  <a:pt x="44190" y="389688"/>
                  <a:pt x="44190" y="389688"/>
                  <a:pt x="44190" y="389688"/>
                </a:cubicBezTo>
                <a:cubicBezTo>
                  <a:pt x="46154" y="391651"/>
                  <a:pt x="46154" y="391651"/>
                  <a:pt x="46154" y="391651"/>
                </a:cubicBezTo>
                <a:cubicBezTo>
                  <a:pt x="46154" y="393614"/>
                  <a:pt x="46154" y="393614"/>
                  <a:pt x="46154" y="393614"/>
                </a:cubicBezTo>
                <a:cubicBezTo>
                  <a:pt x="46154" y="400485"/>
                  <a:pt x="46154" y="400485"/>
                  <a:pt x="46154" y="400485"/>
                </a:cubicBezTo>
                <a:cubicBezTo>
                  <a:pt x="48118" y="407356"/>
                  <a:pt x="48118" y="407356"/>
                  <a:pt x="48118" y="407356"/>
                </a:cubicBezTo>
                <a:cubicBezTo>
                  <a:pt x="48118" y="407356"/>
                  <a:pt x="48118" y="407356"/>
                  <a:pt x="48118" y="409319"/>
                </a:cubicBezTo>
                <a:cubicBezTo>
                  <a:pt x="41244" y="413245"/>
                  <a:pt x="41244" y="413245"/>
                  <a:pt x="41244" y="413245"/>
                </a:cubicBezTo>
                <a:cubicBezTo>
                  <a:pt x="41244" y="422080"/>
                  <a:pt x="41244" y="422080"/>
                  <a:pt x="41244" y="422080"/>
                </a:cubicBezTo>
                <a:cubicBezTo>
                  <a:pt x="41244" y="426006"/>
                  <a:pt x="41244" y="426006"/>
                  <a:pt x="41244" y="426006"/>
                </a:cubicBezTo>
                <a:cubicBezTo>
                  <a:pt x="48118" y="427969"/>
                  <a:pt x="48118" y="427969"/>
                  <a:pt x="48118" y="427969"/>
                </a:cubicBezTo>
                <a:lnTo>
                  <a:pt x="48118" y="429932"/>
                </a:lnTo>
                <a:cubicBezTo>
                  <a:pt x="46154" y="442693"/>
                  <a:pt x="46154" y="442693"/>
                  <a:pt x="46154" y="442693"/>
                </a:cubicBezTo>
                <a:cubicBezTo>
                  <a:pt x="48118" y="451527"/>
                  <a:pt x="48118" y="451527"/>
                  <a:pt x="48118" y="451527"/>
                </a:cubicBezTo>
                <a:cubicBezTo>
                  <a:pt x="50082" y="451527"/>
                  <a:pt x="50082" y="451527"/>
                  <a:pt x="50082" y="451527"/>
                </a:cubicBezTo>
                <a:cubicBezTo>
                  <a:pt x="50082" y="451527"/>
                  <a:pt x="52046" y="451527"/>
                  <a:pt x="52046" y="453490"/>
                </a:cubicBezTo>
                <a:cubicBezTo>
                  <a:pt x="52046" y="453490"/>
                  <a:pt x="50082" y="453490"/>
                  <a:pt x="50082" y="455454"/>
                </a:cubicBezTo>
                <a:cubicBezTo>
                  <a:pt x="48118" y="455454"/>
                  <a:pt x="48118" y="455454"/>
                  <a:pt x="48118" y="455454"/>
                </a:cubicBezTo>
                <a:cubicBezTo>
                  <a:pt x="46154" y="462324"/>
                  <a:pt x="46154" y="462324"/>
                  <a:pt x="46154" y="462324"/>
                </a:cubicBezTo>
                <a:cubicBezTo>
                  <a:pt x="48118" y="466251"/>
                  <a:pt x="48118" y="466251"/>
                  <a:pt x="48118" y="466251"/>
                </a:cubicBezTo>
                <a:cubicBezTo>
                  <a:pt x="48118" y="466251"/>
                  <a:pt x="48118" y="466251"/>
                  <a:pt x="48118" y="468214"/>
                </a:cubicBezTo>
                <a:cubicBezTo>
                  <a:pt x="41244" y="477048"/>
                  <a:pt x="41244" y="477048"/>
                  <a:pt x="41244" y="477048"/>
                </a:cubicBezTo>
                <a:cubicBezTo>
                  <a:pt x="43208" y="480974"/>
                  <a:pt x="43208" y="480974"/>
                  <a:pt x="43208" y="480974"/>
                </a:cubicBezTo>
                <a:cubicBezTo>
                  <a:pt x="41244" y="484901"/>
                  <a:pt x="41244" y="484901"/>
                  <a:pt x="41244" y="484901"/>
                </a:cubicBezTo>
                <a:cubicBezTo>
                  <a:pt x="41244" y="491772"/>
                  <a:pt x="41244" y="491772"/>
                  <a:pt x="41244" y="491772"/>
                </a:cubicBezTo>
                <a:cubicBezTo>
                  <a:pt x="37316" y="500606"/>
                  <a:pt x="37316" y="500606"/>
                  <a:pt x="37316" y="500606"/>
                </a:cubicBezTo>
                <a:cubicBezTo>
                  <a:pt x="37316" y="502569"/>
                  <a:pt x="37316" y="502569"/>
                  <a:pt x="37316" y="502569"/>
                </a:cubicBezTo>
                <a:cubicBezTo>
                  <a:pt x="24550" y="506496"/>
                  <a:pt x="24550" y="506496"/>
                  <a:pt x="24550" y="506496"/>
                </a:cubicBezTo>
                <a:cubicBezTo>
                  <a:pt x="24550" y="508459"/>
                  <a:pt x="24550" y="508459"/>
                  <a:pt x="24550" y="508459"/>
                </a:cubicBezTo>
                <a:cubicBezTo>
                  <a:pt x="28478" y="512385"/>
                  <a:pt x="28478" y="512385"/>
                  <a:pt x="28478" y="512385"/>
                </a:cubicBezTo>
                <a:cubicBezTo>
                  <a:pt x="30442" y="519256"/>
                  <a:pt x="30442" y="519256"/>
                  <a:pt x="30442" y="519256"/>
                </a:cubicBezTo>
                <a:cubicBezTo>
                  <a:pt x="43208" y="510422"/>
                  <a:pt x="43208" y="510422"/>
                  <a:pt x="43208" y="510422"/>
                </a:cubicBezTo>
                <a:cubicBezTo>
                  <a:pt x="54009" y="506496"/>
                  <a:pt x="54009" y="506496"/>
                  <a:pt x="54009" y="506496"/>
                </a:cubicBezTo>
                <a:cubicBezTo>
                  <a:pt x="64811" y="506496"/>
                  <a:pt x="64811" y="506496"/>
                  <a:pt x="64811" y="506496"/>
                </a:cubicBezTo>
                <a:cubicBezTo>
                  <a:pt x="79541" y="506496"/>
                  <a:pt x="79541" y="506496"/>
                  <a:pt x="79541" y="506496"/>
                </a:cubicBezTo>
                <a:cubicBezTo>
                  <a:pt x="88379" y="508459"/>
                  <a:pt x="88379" y="508459"/>
                  <a:pt x="88379" y="508459"/>
                </a:cubicBezTo>
                <a:cubicBezTo>
                  <a:pt x="97217" y="506496"/>
                  <a:pt x="97217" y="506496"/>
                  <a:pt x="97217" y="506496"/>
                </a:cubicBezTo>
                <a:cubicBezTo>
                  <a:pt x="109983" y="504533"/>
                  <a:pt x="109983" y="504533"/>
                  <a:pt x="109983" y="504533"/>
                </a:cubicBezTo>
                <a:cubicBezTo>
                  <a:pt x="120785" y="504533"/>
                  <a:pt x="120785" y="504533"/>
                  <a:pt x="120785" y="504533"/>
                </a:cubicBezTo>
                <a:cubicBezTo>
                  <a:pt x="159082" y="517293"/>
                  <a:pt x="159082" y="517293"/>
                  <a:pt x="159082" y="517293"/>
                </a:cubicBezTo>
                <a:cubicBezTo>
                  <a:pt x="191488" y="530053"/>
                  <a:pt x="191488" y="530053"/>
                  <a:pt x="191488" y="530053"/>
                </a:cubicBezTo>
                <a:cubicBezTo>
                  <a:pt x="215056" y="536925"/>
                  <a:pt x="215056" y="536925"/>
                  <a:pt x="215056" y="536925"/>
                </a:cubicBezTo>
                <a:cubicBezTo>
                  <a:pt x="240587" y="538888"/>
                  <a:pt x="240587" y="538888"/>
                  <a:pt x="240587" y="538888"/>
                </a:cubicBezTo>
                <a:cubicBezTo>
                  <a:pt x="247461" y="536925"/>
                  <a:pt x="247461" y="536925"/>
                  <a:pt x="247461" y="536925"/>
                </a:cubicBezTo>
                <a:cubicBezTo>
                  <a:pt x="258263" y="530053"/>
                  <a:pt x="258263" y="530053"/>
                  <a:pt x="258263" y="530053"/>
                </a:cubicBezTo>
                <a:cubicBezTo>
                  <a:pt x="262191" y="528090"/>
                  <a:pt x="262191" y="528090"/>
                  <a:pt x="262191" y="528090"/>
                </a:cubicBezTo>
                <a:cubicBezTo>
                  <a:pt x="266119" y="528090"/>
                  <a:pt x="266119" y="528090"/>
                  <a:pt x="266119" y="528090"/>
                </a:cubicBezTo>
                <a:cubicBezTo>
                  <a:pt x="270047" y="530053"/>
                  <a:pt x="270047" y="530053"/>
                  <a:pt x="270047" y="530053"/>
                </a:cubicBezTo>
                <a:cubicBezTo>
                  <a:pt x="270047" y="528090"/>
                  <a:pt x="270047" y="528090"/>
                  <a:pt x="270047" y="528090"/>
                </a:cubicBezTo>
                <a:cubicBezTo>
                  <a:pt x="268083" y="528090"/>
                  <a:pt x="268083" y="528090"/>
                  <a:pt x="268083" y="528090"/>
                </a:cubicBezTo>
                <a:cubicBezTo>
                  <a:pt x="264155" y="526127"/>
                  <a:pt x="264155" y="526127"/>
                  <a:pt x="264155" y="526127"/>
                </a:cubicBezTo>
                <a:cubicBezTo>
                  <a:pt x="262191" y="524164"/>
                  <a:pt x="262191" y="524164"/>
                  <a:pt x="262191" y="524164"/>
                </a:cubicBezTo>
                <a:cubicBezTo>
                  <a:pt x="260227" y="522201"/>
                  <a:pt x="260227" y="522201"/>
                  <a:pt x="260227" y="522201"/>
                </a:cubicBezTo>
                <a:cubicBezTo>
                  <a:pt x="260227" y="520238"/>
                  <a:pt x="260227" y="520238"/>
                  <a:pt x="260227" y="520238"/>
                </a:cubicBezTo>
                <a:cubicBezTo>
                  <a:pt x="258263" y="520238"/>
                  <a:pt x="258263" y="520238"/>
                  <a:pt x="258263" y="520238"/>
                </a:cubicBezTo>
                <a:cubicBezTo>
                  <a:pt x="254336" y="518275"/>
                  <a:pt x="254336" y="518275"/>
                  <a:pt x="254336" y="518275"/>
                </a:cubicBezTo>
                <a:cubicBezTo>
                  <a:pt x="252371" y="516311"/>
                  <a:pt x="252371" y="516311"/>
                  <a:pt x="252371" y="516311"/>
                </a:cubicBezTo>
                <a:cubicBezTo>
                  <a:pt x="252371" y="512385"/>
                  <a:pt x="252371" y="512385"/>
                  <a:pt x="252371" y="512385"/>
                </a:cubicBezTo>
                <a:cubicBezTo>
                  <a:pt x="252371" y="505514"/>
                  <a:pt x="252371" y="505514"/>
                  <a:pt x="252371" y="505514"/>
                </a:cubicBezTo>
                <a:cubicBezTo>
                  <a:pt x="254336" y="503551"/>
                  <a:pt x="254336" y="503551"/>
                  <a:pt x="254336" y="503551"/>
                </a:cubicBezTo>
                <a:cubicBezTo>
                  <a:pt x="256299" y="501588"/>
                  <a:pt x="256299" y="501588"/>
                  <a:pt x="256299" y="501588"/>
                </a:cubicBezTo>
                <a:cubicBezTo>
                  <a:pt x="263173" y="503551"/>
                  <a:pt x="263173" y="503551"/>
                  <a:pt x="263173" y="503551"/>
                </a:cubicBezTo>
                <a:cubicBezTo>
                  <a:pt x="267101" y="503551"/>
                  <a:pt x="267101" y="503551"/>
                  <a:pt x="267101" y="503551"/>
                </a:cubicBezTo>
                <a:cubicBezTo>
                  <a:pt x="265137" y="507477"/>
                  <a:pt x="265137" y="507477"/>
                  <a:pt x="265137" y="507477"/>
                </a:cubicBezTo>
                <a:cubicBezTo>
                  <a:pt x="269065" y="505514"/>
                  <a:pt x="269065" y="505514"/>
                  <a:pt x="269065" y="505514"/>
                </a:cubicBezTo>
                <a:cubicBezTo>
                  <a:pt x="275939" y="503551"/>
                  <a:pt x="275939" y="503551"/>
                  <a:pt x="275939" y="503551"/>
                </a:cubicBezTo>
                <a:cubicBezTo>
                  <a:pt x="282813" y="499625"/>
                  <a:pt x="282813" y="499625"/>
                  <a:pt x="282813" y="499625"/>
                </a:cubicBezTo>
                <a:cubicBezTo>
                  <a:pt x="280849" y="497661"/>
                  <a:pt x="280849" y="497661"/>
                  <a:pt x="280849" y="497661"/>
                </a:cubicBezTo>
                <a:cubicBezTo>
                  <a:pt x="282813" y="493735"/>
                  <a:pt x="282813" y="493735"/>
                  <a:pt x="282813" y="493735"/>
                </a:cubicBezTo>
                <a:cubicBezTo>
                  <a:pt x="284777" y="491772"/>
                  <a:pt x="284777" y="491772"/>
                  <a:pt x="284777" y="491772"/>
                </a:cubicBezTo>
                <a:cubicBezTo>
                  <a:pt x="286741" y="493735"/>
                  <a:pt x="286741" y="493735"/>
                  <a:pt x="286741" y="493735"/>
                </a:cubicBezTo>
                <a:cubicBezTo>
                  <a:pt x="290669" y="493735"/>
                  <a:pt x="290669" y="493735"/>
                  <a:pt x="290669" y="493735"/>
                </a:cubicBezTo>
                <a:cubicBezTo>
                  <a:pt x="292633" y="491772"/>
                  <a:pt x="292633" y="491772"/>
                  <a:pt x="292633" y="491772"/>
                </a:cubicBezTo>
                <a:cubicBezTo>
                  <a:pt x="299507" y="491772"/>
                  <a:pt x="299507" y="491772"/>
                  <a:pt x="299507" y="491772"/>
                </a:cubicBezTo>
                <a:cubicBezTo>
                  <a:pt x="306381" y="491772"/>
                  <a:pt x="306381" y="491772"/>
                  <a:pt x="306381" y="491772"/>
                </a:cubicBezTo>
                <a:cubicBezTo>
                  <a:pt x="308345" y="493735"/>
                  <a:pt x="308345" y="493735"/>
                  <a:pt x="308345" y="493735"/>
                </a:cubicBezTo>
                <a:cubicBezTo>
                  <a:pt x="308345" y="502569"/>
                  <a:pt x="308345" y="502569"/>
                  <a:pt x="308345" y="502569"/>
                </a:cubicBezTo>
                <a:cubicBezTo>
                  <a:pt x="306381" y="502569"/>
                  <a:pt x="306381" y="502569"/>
                  <a:pt x="306381" y="502569"/>
                </a:cubicBezTo>
                <a:cubicBezTo>
                  <a:pt x="306381" y="504533"/>
                  <a:pt x="306381" y="504533"/>
                  <a:pt x="306381" y="504533"/>
                </a:cubicBezTo>
                <a:cubicBezTo>
                  <a:pt x="302453" y="504533"/>
                  <a:pt x="302453" y="504533"/>
                  <a:pt x="302453" y="504533"/>
                </a:cubicBezTo>
                <a:cubicBezTo>
                  <a:pt x="300489" y="506496"/>
                  <a:pt x="300489" y="506496"/>
                  <a:pt x="300489" y="506496"/>
                </a:cubicBezTo>
                <a:cubicBezTo>
                  <a:pt x="300489" y="508459"/>
                  <a:pt x="300489" y="508459"/>
                  <a:pt x="300489" y="508459"/>
                </a:cubicBezTo>
                <a:cubicBezTo>
                  <a:pt x="302453" y="510422"/>
                  <a:pt x="302453" y="510422"/>
                  <a:pt x="302453" y="510422"/>
                </a:cubicBezTo>
                <a:cubicBezTo>
                  <a:pt x="302453" y="508459"/>
                  <a:pt x="302453" y="508459"/>
                  <a:pt x="302453" y="508459"/>
                </a:cubicBezTo>
                <a:cubicBezTo>
                  <a:pt x="304417" y="508459"/>
                  <a:pt x="304417" y="508459"/>
                  <a:pt x="304417" y="508459"/>
                </a:cubicBezTo>
                <a:cubicBezTo>
                  <a:pt x="315219" y="504533"/>
                  <a:pt x="315219" y="504533"/>
                  <a:pt x="315219" y="504533"/>
                </a:cubicBezTo>
                <a:cubicBezTo>
                  <a:pt x="322093" y="506496"/>
                  <a:pt x="322093" y="506496"/>
                  <a:pt x="322093" y="506496"/>
                </a:cubicBezTo>
                <a:cubicBezTo>
                  <a:pt x="326021" y="506496"/>
                  <a:pt x="326021" y="506496"/>
                  <a:pt x="326021" y="506496"/>
                </a:cubicBezTo>
                <a:cubicBezTo>
                  <a:pt x="329949" y="504533"/>
                  <a:pt x="329949" y="504533"/>
                  <a:pt x="329949" y="504533"/>
                </a:cubicBezTo>
                <a:cubicBezTo>
                  <a:pt x="331913" y="502569"/>
                  <a:pt x="331913" y="502569"/>
                  <a:pt x="331913" y="502569"/>
                </a:cubicBezTo>
                <a:cubicBezTo>
                  <a:pt x="335841" y="504533"/>
                  <a:pt x="335841" y="504533"/>
                  <a:pt x="335841" y="504533"/>
                </a:cubicBezTo>
                <a:cubicBezTo>
                  <a:pt x="335841" y="506496"/>
                  <a:pt x="335841" y="506496"/>
                  <a:pt x="335841" y="506496"/>
                </a:cubicBezTo>
                <a:cubicBezTo>
                  <a:pt x="335841" y="510422"/>
                  <a:pt x="335841" y="510422"/>
                  <a:pt x="335841" y="510422"/>
                </a:cubicBezTo>
                <a:cubicBezTo>
                  <a:pt x="335841" y="514348"/>
                  <a:pt x="335841" y="514348"/>
                  <a:pt x="335841" y="514348"/>
                </a:cubicBezTo>
                <a:cubicBezTo>
                  <a:pt x="335841" y="516311"/>
                  <a:pt x="335841" y="516311"/>
                  <a:pt x="335841" y="516311"/>
                </a:cubicBezTo>
                <a:cubicBezTo>
                  <a:pt x="333876" y="518275"/>
                  <a:pt x="333876" y="518275"/>
                  <a:pt x="333876" y="518275"/>
                </a:cubicBezTo>
                <a:cubicBezTo>
                  <a:pt x="331913" y="520238"/>
                  <a:pt x="331913" y="520238"/>
                  <a:pt x="331913" y="520238"/>
                </a:cubicBezTo>
                <a:cubicBezTo>
                  <a:pt x="333876" y="520238"/>
                  <a:pt x="333876" y="520238"/>
                  <a:pt x="333876" y="520238"/>
                </a:cubicBezTo>
                <a:cubicBezTo>
                  <a:pt x="337805" y="520238"/>
                  <a:pt x="337805" y="520238"/>
                  <a:pt x="337805" y="520238"/>
                </a:cubicBezTo>
                <a:cubicBezTo>
                  <a:pt x="346642" y="520238"/>
                  <a:pt x="346642" y="520238"/>
                  <a:pt x="346642" y="520238"/>
                </a:cubicBezTo>
                <a:cubicBezTo>
                  <a:pt x="346642" y="522201"/>
                  <a:pt x="346642" y="522201"/>
                  <a:pt x="346642" y="522201"/>
                </a:cubicBezTo>
                <a:cubicBezTo>
                  <a:pt x="348606" y="531035"/>
                  <a:pt x="348606" y="531035"/>
                  <a:pt x="348606" y="531035"/>
                </a:cubicBezTo>
                <a:cubicBezTo>
                  <a:pt x="348606" y="534961"/>
                  <a:pt x="348606" y="534961"/>
                  <a:pt x="348606" y="534961"/>
                </a:cubicBezTo>
                <a:cubicBezTo>
                  <a:pt x="350570" y="534961"/>
                  <a:pt x="350570" y="534961"/>
                  <a:pt x="350570" y="534961"/>
                </a:cubicBezTo>
                <a:cubicBezTo>
                  <a:pt x="352534" y="532998"/>
                  <a:pt x="352534" y="532998"/>
                  <a:pt x="352534" y="532998"/>
                </a:cubicBezTo>
                <a:cubicBezTo>
                  <a:pt x="354498" y="532998"/>
                  <a:pt x="354498" y="532998"/>
                  <a:pt x="354498" y="532998"/>
                </a:cubicBezTo>
                <a:cubicBezTo>
                  <a:pt x="354498" y="531035"/>
                  <a:pt x="354498" y="531035"/>
                  <a:pt x="354498" y="531035"/>
                </a:cubicBezTo>
                <a:cubicBezTo>
                  <a:pt x="356462" y="531035"/>
                  <a:pt x="356462" y="531035"/>
                  <a:pt x="356462" y="531035"/>
                </a:cubicBezTo>
                <a:cubicBezTo>
                  <a:pt x="356462" y="527109"/>
                  <a:pt x="356462" y="527109"/>
                  <a:pt x="356462" y="527109"/>
                </a:cubicBezTo>
                <a:cubicBezTo>
                  <a:pt x="358426" y="520238"/>
                  <a:pt x="358426" y="520238"/>
                  <a:pt x="358426" y="520238"/>
                </a:cubicBezTo>
                <a:cubicBezTo>
                  <a:pt x="360390" y="516311"/>
                  <a:pt x="360390" y="516311"/>
                  <a:pt x="360390" y="516311"/>
                </a:cubicBezTo>
                <a:cubicBezTo>
                  <a:pt x="367264" y="516311"/>
                  <a:pt x="367264" y="516311"/>
                  <a:pt x="367264" y="516311"/>
                </a:cubicBezTo>
                <a:cubicBezTo>
                  <a:pt x="367264" y="520238"/>
                  <a:pt x="367264" y="520238"/>
                  <a:pt x="367264" y="520238"/>
                </a:cubicBezTo>
                <a:cubicBezTo>
                  <a:pt x="367264" y="527109"/>
                  <a:pt x="367264" y="527109"/>
                  <a:pt x="367264" y="527109"/>
                </a:cubicBezTo>
                <a:cubicBezTo>
                  <a:pt x="367264" y="531035"/>
                  <a:pt x="367264" y="531035"/>
                  <a:pt x="367264" y="531035"/>
                </a:cubicBezTo>
                <a:cubicBezTo>
                  <a:pt x="363336" y="534961"/>
                  <a:pt x="363336" y="534961"/>
                  <a:pt x="363336" y="534961"/>
                </a:cubicBezTo>
                <a:cubicBezTo>
                  <a:pt x="363336" y="536925"/>
                  <a:pt x="363336" y="536925"/>
                  <a:pt x="363336" y="536925"/>
                </a:cubicBezTo>
                <a:cubicBezTo>
                  <a:pt x="365300" y="536925"/>
                  <a:pt x="365300" y="536925"/>
                  <a:pt x="365300" y="536925"/>
                </a:cubicBezTo>
                <a:cubicBezTo>
                  <a:pt x="367264" y="534961"/>
                  <a:pt x="367264" y="534961"/>
                  <a:pt x="367264" y="534961"/>
                </a:cubicBezTo>
                <a:cubicBezTo>
                  <a:pt x="371192" y="534961"/>
                  <a:pt x="371192" y="534961"/>
                  <a:pt x="371192" y="534961"/>
                </a:cubicBezTo>
                <a:cubicBezTo>
                  <a:pt x="373156" y="536925"/>
                  <a:pt x="373156" y="536925"/>
                  <a:pt x="373156" y="536925"/>
                </a:cubicBezTo>
                <a:cubicBezTo>
                  <a:pt x="377084" y="534961"/>
                  <a:pt x="377084" y="534961"/>
                  <a:pt x="377084" y="534961"/>
                </a:cubicBezTo>
                <a:cubicBezTo>
                  <a:pt x="377084" y="531035"/>
                  <a:pt x="377084" y="531035"/>
                  <a:pt x="377084" y="531035"/>
                </a:cubicBezTo>
                <a:cubicBezTo>
                  <a:pt x="379048" y="531035"/>
                  <a:pt x="379048" y="531035"/>
                  <a:pt x="379048" y="531035"/>
                </a:cubicBezTo>
                <a:cubicBezTo>
                  <a:pt x="379048" y="529072"/>
                  <a:pt x="379048" y="529072"/>
                  <a:pt x="379048" y="529072"/>
                </a:cubicBezTo>
                <a:cubicBezTo>
                  <a:pt x="379048" y="527109"/>
                  <a:pt x="379048" y="527109"/>
                  <a:pt x="379048" y="527109"/>
                </a:cubicBezTo>
                <a:cubicBezTo>
                  <a:pt x="379048" y="525146"/>
                  <a:pt x="379048" y="525146"/>
                  <a:pt x="379048" y="525146"/>
                </a:cubicBezTo>
                <a:cubicBezTo>
                  <a:pt x="379048" y="523183"/>
                  <a:pt x="379048" y="523183"/>
                  <a:pt x="379048" y="523183"/>
                </a:cubicBezTo>
                <a:cubicBezTo>
                  <a:pt x="377084" y="523183"/>
                  <a:pt x="377084" y="523183"/>
                  <a:pt x="377084" y="523183"/>
                </a:cubicBezTo>
                <a:cubicBezTo>
                  <a:pt x="377084" y="519256"/>
                  <a:pt x="377084" y="519256"/>
                  <a:pt x="377084" y="519256"/>
                </a:cubicBezTo>
                <a:cubicBezTo>
                  <a:pt x="381012" y="515330"/>
                  <a:pt x="381012" y="515330"/>
                  <a:pt x="381012" y="515330"/>
                </a:cubicBezTo>
                <a:cubicBezTo>
                  <a:pt x="381012" y="513367"/>
                  <a:pt x="381012" y="513367"/>
                  <a:pt x="381012" y="513367"/>
                </a:cubicBezTo>
                <a:cubicBezTo>
                  <a:pt x="381012" y="511403"/>
                  <a:pt x="381012" y="511403"/>
                  <a:pt x="381012" y="511403"/>
                </a:cubicBezTo>
                <a:cubicBezTo>
                  <a:pt x="379048" y="509440"/>
                  <a:pt x="379048" y="509440"/>
                  <a:pt x="379048" y="509440"/>
                </a:cubicBezTo>
                <a:cubicBezTo>
                  <a:pt x="372174" y="507477"/>
                  <a:pt x="372174" y="507477"/>
                  <a:pt x="372174" y="507477"/>
                </a:cubicBezTo>
                <a:cubicBezTo>
                  <a:pt x="363336" y="507477"/>
                  <a:pt x="363336" y="507477"/>
                  <a:pt x="363336" y="507477"/>
                </a:cubicBezTo>
                <a:cubicBezTo>
                  <a:pt x="361372" y="505514"/>
                  <a:pt x="361372" y="505514"/>
                  <a:pt x="361372" y="505514"/>
                </a:cubicBezTo>
                <a:cubicBezTo>
                  <a:pt x="359408" y="505514"/>
                  <a:pt x="359408" y="505514"/>
                  <a:pt x="359408" y="505514"/>
                </a:cubicBezTo>
                <a:cubicBezTo>
                  <a:pt x="357444" y="496680"/>
                  <a:pt x="357444" y="496680"/>
                  <a:pt x="357444" y="496680"/>
                </a:cubicBezTo>
                <a:cubicBezTo>
                  <a:pt x="355480" y="494717"/>
                  <a:pt x="355480" y="494717"/>
                  <a:pt x="355480" y="494717"/>
                </a:cubicBezTo>
                <a:cubicBezTo>
                  <a:pt x="353516" y="490790"/>
                  <a:pt x="353516" y="490790"/>
                  <a:pt x="353516" y="490790"/>
                </a:cubicBezTo>
                <a:cubicBezTo>
                  <a:pt x="351552" y="488827"/>
                  <a:pt x="351552" y="488827"/>
                  <a:pt x="351552" y="488827"/>
                </a:cubicBezTo>
                <a:cubicBezTo>
                  <a:pt x="349588" y="488827"/>
                  <a:pt x="349588" y="488827"/>
                  <a:pt x="349588" y="488827"/>
                </a:cubicBezTo>
                <a:cubicBezTo>
                  <a:pt x="347625" y="486864"/>
                  <a:pt x="347625" y="486864"/>
                  <a:pt x="347625" y="486864"/>
                </a:cubicBezTo>
                <a:cubicBezTo>
                  <a:pt x="340750" y="482938"/>
                  <a:pt x="340750" y="482938"/>
                  <a:pt x="340750" y="482938"/>
                </a:cubicBezTo>
                <a:cubicBezTo>
                  <a:pt x="338786" y="482938"/>
                  <a:pt x="338786" y="482938"/>
                  <a:pt x="338786" y="482938"/>
                </a:cubicBezTo>
                <a:cubicBezTo>
                  <a:pt x="336823" y="480974"/>
                  <a:pt x="336823" y="480974"/>
                  <a:pt x="336823" y="480974"/>
                </a:cubicBezTo>
                <a:cubicBezTo>
                  <a:pt x="332895" y="480974"/>
                  <a:pt x="332895" y="480974"/>
                  <a:pt x="332895" y="480974"/>
                </a:cubicBezTo>
                <a:cubicBezTo>
                  <a:pt x="328967" y="479011"/>
                  <a:pt x="328967" y="479011"/>
                  <a:pt x="328967" y="479011"/>
                </a:cubicBezTo>
                <a:cubicBezTo>
                  <a:pt x="335841" y="463306"/>
                  <a:pt x="335841" y="463306"/>
                  <a:pt x="335841" y="463306"/>
                </a:cubicBezTo>
                <a:cubicBezTo>
                  <a:pt x="335841" y="461343"/>
                  <a:pt x="335841" y="461343"/>
                  <a:pt x="335841" y="461343"/>
                </a:cubicBezTo>
                <a:cubicBezTo>
                  <a:pt x="331913" y="459380"/>
                  <a:pt x="331913" y="459380"/>
                  <a:pt x="331913" y="459380"/>
                </a:cubicBezTo>
                <a:cubicBezTo>
                  <a:pt x="331913" y="457417"/>
                  <a:pt x="331913" y="457417"/>
                  <a:pt x="331913" y="457417"/>
                </a:cubicBezTo>
                <a:cubicBezTo>
                  <a:pt x="331913" y="455454"/>
                  <a:pt x="331913" y="455454"/>
                  <a:pt x="331913" y="455454"/>
                </a:cubicBezTo>
                <a:cubicBezTo>
                  <a:pt x="331913" y="453490"/>
                  <a:pt x="331913" y="453490"/>
                  <a:pt x="331913" y="453490"/>
                </a:cubicBezTo>
                <a:cubicBezTo>
                  <a:pt x="333876" y="451527"/>
                  <a:pt x="333876" y="451527"/>
                  <a:pt x="333876" y="451527"/>
                </a:cubicBezTo>
                <a:cubicBezTo>
                  <a:pt x="333876" y="447601"/>
                  <a:pt x="333876" y="447601"/>
                  <a:pt x="333876" y="447601"/>
                </a:cubicBezTo>
                <a:cubicBezTo>
                  <a:pt x="331913" y="447601"/>
                  <a:pt x="331913" y="447601"/>
                  <a:pt x="331913" y="447601"/>
                </a:cubicBezTo>
                <a:cubicBezTo>
                  <a:pt x="331913" y="440730"/>
                  <a:pt x="331913" y="440730"/>
                  <a:pt x="331913" y="440730"/>
                </a:cubicBezTo>
                <a:cubicBezTo>
                  <a:pt x="335841" y="440730"/>
                  <a:pt x="335841" y="440730"/>
                  <a:pt x="335841" y="440730"/>
                </a:cubicBezTo>
                <a:cubicBezTo>
                  <a:pt x="335841" y="442693"/>
                  <a:pt x="335841" y="442693"/>
                  <a:pt x="335841" y="442693"/>
                </a:cubicBezTo>
                <a:cubicBezTo>
                  <a:pt x="335841" y="440730"/>
                  <a:pt x="335841" y="440730"/>
                  <a:pt x="335841" y="440730"/>
                </a:cubicBezTo>
                <a:cubicBezTo>
                  <a:pt x="339768" y="442693"/>
                  <a:pt x="339768" y="442693"/>
                  <a:pt x="339768" y="442693"/>
                </a:cubicBezTo>
                <a:cubicBezTo>
                  <a:pt x="339768" y="444656"/>
                  <a:pt x="339768" y="444656"/>
                  <a:pt x="339768" y="444656"/>
                </a:cubicBezTo>
                <a:cubicBezTo>
                  <a:pt x="341733" y="446619"/>
                  <a:pt x="341733" y="446619"/>
                  <a:pt x="341733" y="446619"/>
                </a:cubicBezTo>
                <a:cubicBezTo>
                  <a:pt x="341733" y="450546"/>
                  <a:pt x="341733" y="450546"/>
                  <a:pt x="341733" y="450546"/>
                </a:cubicBezTo>
                <a:cubicBezTo>
                  <a:pt x="343696" y="450546"/>
                  <a:pt x="343696" y="450546"/>
                  <a:pt x="343696" y="450546"/>
                </a:cubicBezTo>
                <a:cubicBezTo>
                  <a:pt x="345660" y="450546"/>
                  <a:pt x="345660" y="450546"/>
                  <a:pt x="345660" y="450546"/>
                </a:cubicBezTo>
                <a:cubicBezTo>
                  <a:pt x="347625" y="450546"/>
                  <a:pt x="347625" y="450546"/>
                  <a:pt x="347625" y="450546"/>
                </a:cubicBezTo>
                <a:cubicBezTo>
                  <a:pt x="347625" y="454472"/>
                  <a:pt x="347625" y="454472"/>
                  <a:pt x="347625" y="454472"/>
                </a:cubicBezTo>
                <a:cubicBezTo>
                  <a:pt x="351552" y="454472"/>
                  <a:pt x="351552" y="454472"/>
                  <a:pt x="351552" y="454472"/>
                </a:cubicBezTo>
                <a:cubicBezTo>
                  <a:pt x="353516" y="454472"/>
                  <a:pt x="353516" y="454472"/>
                  <a:pt x="353516" y="454472"/>
                </a:cubicBezTo>
                <a:cubicBezTo>
                  <a:pt x="355480" y="456435"/>
                  <a:pt x="355480" y="456435"/>
                  <a:pt x="355480" y="456435"/>
                </a:cubicBezTo>
                <a:cubicBezTo>
                  <a:pt x="357444" y="456435"/>
                  <a:pt x="357444" y="456435"/>
                  <a:pt x="357444" y="456435"/>
                </a:cubicBezTo>
                <a:cubicBezTo>
                  <a:pt x="355480" y="452509"/>
                  <a:pt x="355480" y="452509"/>
                  <a:pt x="355480" y="452509"/>
                </a:cubicBezTo>
                <a:cubicBezTo>
                  <a:pt x="355480" y="448582"/>
                  <a:pt x="355480" y="448582"/>
                  <a:pt x="355480" y="448582"/>
                </a:cubicBezTo>
                <a:cubicBezTo>
                  <a:pt x="359408" y="448582"/>
                  <a:pt x="359408" y="448582"/>
                  <a:pt x="359408" y="448582"/>
                </a:cubicBezTo>
                <a:cubicBezTo>
                  <a:pt x="363336" y="450546"/>
                  <a:pt x="363336" y="450546"/>
                  <a:pt x="363336" y="450546"/>
                </a:cubicBezTo>
                <a:cubicBezTo>
                  <a:pt x="365300" y="452509"/>
                  <a:pt x="365300" y="452509"/>
                  <a:pt x="365300" y="452509"/>
                </a:cubicBezTo>
                <a:cubicBezTo>
                  <a:pt x="369228" y="463306"/>
                  <a:pt x="369228" y="463306"/>
                  <a:pt x="369228" y="463306"/>
                </a:cubicBezTo>
                <a:cubicBezTo>
                  <a:pt x="373156" y="465269"/>
                  <a:pt x="373156" y="465269"/>
                  <a:pt x="373156" y="465269"/>
                </a:cubicBezTo>
                <a:cubicBezTo>
                  <a:pt x="373156" y="469196"/>
                  <a:pt x="373156" y="469196"/>
                  <a:pt x="373156" y="469196"/>
                </a:cubicBezTo>
                <a:cubicBezTo>
                  <a:pt x="373156" y="471159"/>
                  <a:pt x="373156" y="471159"/>
                  <a:pt x="373156" y="471159"/>
                </a:cubicBezTo>
                <a:cubicBezTo>
                  <a:pt x="375120" y="473122"/>
                  <a:pt x="375120" y="473122"/>
                  <a:pt x="375120" y="473122"/>
                </a:cubicBezTo>
                <a:cubicBezTo>
                  <a:pt x="377084" y="475085"/>
                  <a:pt x="377084" y="475085"/>
                  <a:pt x="377084" y="475085"/>
                </a:cubicBezTo>
                <a:cubicBezTo>
                  <a:pt x="379048" y="479011"/>
                  <a:pt x="379048" y="479011"/>
                  <a:pt x="379048" y="479011"/>
                </a:cubicBezTo>
                <a:cubicBezTo>
                  <a:pt x="379048" y="485882"/>
                  <a:pt x="379048" y="485882"/>
                  <a:pt x="379048" y="485882"/>
                </a:cubicBezTo>
                <a:cubicBezTo>
                  <a:pt x="381012" y="485882"/>
                  <a:pt x="381012" y="485882"/>
                  <a:pt x="381012" y="485882"/>
                </a:cubicBezTo>
                <a:cubicBezTo>
                  <a:pt x="382976" y="485882"/>
                  <a:pt x="382976" y="485882"/>
                  <a:pt x="382976" y="485882"/>
                </a:cubicBezTo>
                <a:cubicBezTo>
                  <a:pt x="395742" y="485882"/>
                  <a:pt x="395742" y="485882"/>
                  <a:pt x="395742" y="485882"/>
                </a:cubicBezTo>
                <a:cubicBezTo>
                  <a:pt x="395742" y="487846"/>
                  <a:pt x="395742" y="487846"/>
                  <a:pt x="395742" y="487846"/>
                </a:cubicBezTo>
                <a:cubicBezTo>
                  <a:pt x="397706" y="487846"/>
                  <a:pt x="397706" y="487846"/>
                  <a:pt x="397706" y="487846"/>
                </a:cubicBezTo>
                <a:cubicBezTo>
                  <a:pt x="399670" y="485882"/>
                  <a:pt x="399670" y="485882"/>
                  <a:pt x="399670" y="485882"/>
                </a:cubicBezTo>
                <a:cubicBezTo>
                  <a:pt x="401634" y="483919"/>
                  <a:pt x="401634" y="483919"/>
                  <a:pt x="401634" y="483919"/>
                </a:cubicBezTo>
                <a:cubicBezTo>
                  <a:pt x="401634" y="481956"/>
                  <a:pt x="401634" y="481956"/>
                  <a:pt x="401634" y="481956"/>
                </a:cubicBezTo>
                <a:cubicBezTo>
                  <a:pt x="405562" y="481956"/>
                  <a:pt x="405562" y="481956"/>
                  <a:pt x="405562" y="481956"/>
                </a:cubicBezTo>
                <a:cubicBezTo>
                  <a:pt x="407526" y="483919"/>
                  <a:pt x="407526" y="483919"/>
                  <a:pt x="407526" y="483919"/>
                </a:cubicBezTo>
                <a:cubicBezTo>
                  <a:pt x="409490" y="485882"/>
                  <a:pt x="409490" y="485882"/>
                  <a:pt x="409490" y="485882"/>
                </a:cubicBezTo>
                <a:cubicBezTo>
                  <a:pt x="409490" y="489809"/>
                  <a:pt x="409490" y="489809"/>
                  <a:pt x="409490" y="489809"/>
                </a:cubicBezTo>
                <a:cubicBezTo>
                  <a:pt x="407526" y="491772"/>
                  <a:pt x="407526" y="491772"/>
                  <a:pt x="407526" y="491772"/>
                </a:cubicBezTo>
                <a:cubicBezTo>
                  <a:pt x="407526" y="493735"/>
                  <a:pt x="407526" y="493735"/>
                  <a:pt x="407526" y="493735"/>
                </a:cubicBezTo>
                <a:cubicBezTo>
                  <a:pt x="409490" y="495698"/>
                  <a:pt x="409490" y="495698"/>
                  <a:pt x="409490" y="495698"/>
                </a:cubicBezTo>
                <a:cubicBezTo>
                  <a:pt x="409490" y="499625"/>
                  <a:pt x="409490" y="499625"/>
                  <a:pt x="409490" y="499625"/>
                </a:cubicBezTo>
                <a:cubicBezTo>
                  <a:pt x="407526" y="503551"/>
                  <a:pt x="407526" y="503551"/>
                  <a:pt x="407526" y="503551"/>
                </a:cubicBezTo>
                <a:cubicBezTo>
                  <a:pt x="396724" y="503551"/>
                  <a:pt x="396724" y="503551"/>
                  <a:pt x="396724" y="503551"/>
                </a:cubicBezTo>
                <a:cubicBezTo>
                  <a:pt x="394760" y="501588"/>
                  <a:pt x="394760" y="501588"/>
                  <a:pt x="394760" y="501588"/>
                </a:cubicBezTo>
                <a:cubicBezTo>
                  <a:pt x="394760" y="503551"/>
                  <a:pt x="394760" y="503551"/>
                  <a:pt x="394760" y="503551"/>
                </a:cubicBezTo>
                <a:cubicBezTo>
                  <a:pt x="392796" y="505514"/>
                  <a:pt x="392796" y="505514"/>
                  <a:pt x="392796" y="505514"/>
                </a:cubicBezTo>
                <a:cubicBezTo>
                  <a:pt x="392796" y="509440"/>
                  <a:pt x="392796" y="509440"/>
                  <a:pt x="392796" y="509440"/>
                </a:cubicBezTo>
                <a:cubicBezTo>
                  <a:pt x="399670" y="509440"/>
                  <a:pt x="399670" y="509440"/>
                  <a:pt x="399670" y="509440"/>
                </a:cubicBezTo>
                <a:cubicBezTo>
                  <a:pt x="397706" y="513367"/>
                  <a:pt x="397706" y="513367"/>
                  <a:pt x="397706" y="513367"/>
                </a:cubicBezTo>
                <a:cubicBezTo>
                  <a:pt x="397706" y="515330"/>
                  <a:pt x="397706" y="515330"/>
                  <a:pt x="397706" y="515330"/>
                </a:cubicBezTo>
                <a:cubicBezTo>
                  <a:pt x="395742" y="515330"/>
                  <a:pt x="395742" y="515330"/>
                  <a:pt x="395742" y="515330"/>
                </a:cubicBezTo>
                <a:cubicBezTo>
                  <a:pt x="395742" y="522201"/>
                  <a:pt x="395742" y="522201"/>
                  <a:pt x="395742" y="522201"/>
                </a:cubicBezTo>
                <a:cubicBezTo>
                  <a:pt x="393778" y="522201"/>
                  <a:pt x="393778" y="522201"/>
                  <a:pt x="393778" y="522201"/>
                </a:cubicBezTo>
                <a:cubicBezTo>
                  <a:pt x="393778" y="524164"/>
                  <a:pt x="393778" y="524164"/>
                  <a:pt x="393778" y="524164"/>
                </a:cubicBezTo>
                <a:cubicBezTo>
                  <a:pt x="393778" y="526127"/>
                  <a:pt x="393778" y="526127"/>
                  <a:pt x="393778" y="526127"/>
                </a:cubicBezTo>
                <a:cubicBezTo>
                  <a:pt x="391814" y="530053"/>
                  <a:pt x="391814" y="530053"/>
                  <a:pt x="391814" y="530053"/>
                </a:cubicBezTo>
                <a:cubicBezTo>
                  <a:pt x="389850" y="532017"/>
                  <a:pt x="389850" y="532017"/>
                  <a:pt x="389850" y="532017"/>
                </a:cubicBezTo>
                <a:cubicBezTo>
                  <a:pt x="391814" y="533980"/>
                  <a:pt x="391814" y="533980"/>
                  <a:pt x="391814" y="533980"/>
                </a:cubicBezTo>
                <a:cubicBezTo>
                  <a:pt x="393778" y="533980"/>
                  <a:pt x="393778" y="533980"/>
                  <a:pt x="393778" y="533980"/>
                </a:cubicBezTo>
                <a:cubicBezTo>
                  <a:pt x="395742" y="535943"/>
                  <a:pt x="395742" y="535943"/>
                  <a:pt x="395742" y="535943"/>
                </a:cubicBezTo>
                <a:cubicBezTo>
                  <a:pt x="397706" y="539869"/>
                  <a:pt x="397706" y="539869"/>
                  <a:pt x="397706" y="539869"/>
                </a:cubicBezTo>
                <a:cubicBezTo>
                  <a:pt x="397706" y="541833"/>
                  <a:pt x="397706" y="541833"/>
                  <a:pt x="397706" y="541833"/>
                </a:cubicBezTo>
                <a:cubicBezTo>
                  <a:pt x="395742" y="541833"/>
                  <a:pt x="395742" y="541833"/>
                  <a:pt x="395742" y="541833"/>
                </a:cubicBezTo>
                <a:cubicBezTo>
                  <a:pt x="397706" y="543796"/>
                  <a:pt x="397706" y="543796"/>
                  <a:pt x="397706" y="543796"/>
                </a:cubicBezTo>
                <a:cubicBezTo>
                  <a:pt x="404580" y="545759"/>
                  <a:pt x="404580" y="545759"/>
                  <a:pt x="404580" y="545759"/>
                </a:cubicBezTo>
                <a:cubicBezTo>
                  <a:pt x="408508" y="549685"/>
                  <a:pt x="408508" y="549685"/>
                  <a:pt x="408508" y="549685"/>
                </a:cubicBezTo>
                <a:cubicBezTo>
                  <a:pt x="408508" y="547722"/>
                  <a:pt x="408508" y="547722"/>
                  <a:pt x="408508" y="547722"/>
                </a:cubicBezTo>
                <a:cubicBezTo>
                  <a:pt x="415382" y="545759"/>
                  <a:pt x="415382" y="545759"/>
                  <a:pt x="415382" y="545759"/>
                </a:cubicBezTo>
                <a:cubicBezTo>
                  <a:pt x="419310" y="545759"/>
                  <a:pt x="419310" y="545759"/>
                  <a:pt x="419310" y="545759"/>
                </a:cubicBezTo>
                <a:cubicBezTo>
                  <a:pt x="423238" y="547722"/>
                  <a:pt x="423238" y="547722"/>
                  <a:pt x="423238" y="547722"/>
                </a:cubicBezTo>
                <a:cubicBezTo>
                  <a:pt x="425202" y="549685"/>
                  <a:pt x="425202" y="549685"/>
                  <a:pt x="425202" y="549685"/>
                </a:cubicBezTo>
                <a:cubicBezTo>
                  <a:pt x="427165" y="547722"/>
                  <a:pt x="427165" y="547722"/>
                  <a:pt x="427165" y="547722"/>
                </a:cubicBezTo>
                <a:cubicBezTo>
                  <a:pt x="429130" y="547722"/>
                  <a:pt x="429130" y="547722"/>
                  <a:pt x="429130" y="547722"/>
                </a:cubicBezTo>
                <a:cubicBezTo>
                  <a:pt x="433057" y="547722"/>
                  <a:pt x="433057" y="547722"/>
                  <a:pt x="433057" y="547722"/>
                </a:cubicBezTo>
                <a:cubicBezTo>
                  <a:pt x="436985" y="554593"/>
                  <a:pt x="436985" y="554593"/>
                  <a:pt x="436985" y="554593"/>
                </a:cubicBezTo>
                <a:cubicBezTo>
                  <a:pt x="436985" y="561464"/>
                  <a:pt x="436985" y="561464"/>
                  <a:pt x="436985" y="561464"/>
                </a:cubicBezTo>
                <a:cubicBezTo>
                  <a:pt x="438949" y="559501"/>
                  <a:pt x="438949" y="559501"/>
                  <a:pt x="438949" y="559501"/>
                </a:cubicBezTo>
                <a:cubicBezTo>
                  <a:pt x="440914" y="561464"/>
                  <a:pt x="440914" y="561464"/>
                  <a:pt x="440914" y="561464"/>
                </a:cubicBezTo>
                <a:cubicBezTo>
                  <a:pt x="442877" y="561464"/>
                  <a:pt x="442877" y="561464"/>
                  <a:pt x="442877" y="561464"/>
                </a:cubicBezTo>
                <a:cubicBezTo>
                  <a:pt x="444841" y="561464"/>
                  <a:pt x="444841" y="561464"/>
                  <a:pt x="444841" y="561464"/>
                </a:cubicBezTo>
                <a:cubicBezTo>
                  <a:pt x="446805" y="563427"/>
                  <a:pt x="446805" y="563427"/>
                  <a:pt x="446805" y="563427"/>
                </a:cubicBezTo>
                <a:cubicBezTo>
                  <a:pt x="448769" y="563427"/>
                  <a:pt x="448769" y="563427"/>
                  <a:pt x="448769" y="563427"/>
                </a:cubicBezTo>
                <a:cubicBezTo>
                  <a:pt x="452697" y="565390"/>
                  <a:pt x="452697" y="565390"/>
                  <a:pt x="452697" y="565390"/>
                </a:cubicBezTo>
                <a:cubicBezTo>
                  <a:pt x="452697" y="569317"/>
                  <a:pt x="452697" y="569317"/>
                  <a:pt x="452697" y="569317"/>
                </a:cubicBezTo>
                <a:cubicBezTo>
                  <a:pt x="450733" y="571280"/>
                  <a:pt x="450733" y="571280"/>
                  <a:pt x="450733" y="571280"/>
                </a:cubicBezTo>
                <a:cubicBezTo>
                  <a:pt x="446805" y="573243"/>
                  <a:pt x="446805" y="573243"/>
                  <a:pt x="446805" y="573243"/>
                </a:cubicBezTo>
                <a:cubicBezTo>
                  <a:pt x="448769" y="573243"/>
                  <a:pt x="448769" y="573243"/>
                  <a:pt x="448769" y="573243"/>
                </a:cubicBezTo>
                <a:cubicBezTo>
                  <a:pt x="450733" y="575206"/>
                  <a:pt x="450733" y="575206"/>
                  <a:pt x="450733" y="575206"/>
                </a:cubicBezTo>
                <a:cubicBezTo>
                  <a:pt x="452697" y="575206"/>
                  <a:pt x="452697" y="575206"/>
                  <a:pt x="452697" y="575206"/>
                </a:cubicBezTo>
                <a:cubicBezTo>
                  <a:pt x="454661" y="575206"/>
                  <a:pt x="454661" y="575206"/>
                  <a:pt x="454661" y="575206"/>
                </a:cubicBezTo>
                <a:cubicBezTo>
                  <a:pt x="458589" y="577169"/>
                  <a:pt x="458589" y="577169"/>
                  <a:pt x="458589" y="577169"/>
                </a:cubicBezTo>
                <a:cubicBezTo>
                  <a:pt x="456625" y="579132"/>
                  <a:pt x="456625" y="579132"/>
                  <a:pt x="456625" y="579132"/>
                </a:cubicBezTo>
                <a:cubicBezTo>
                  <a:pt x="454661" y="581096"/>
                  <a:pt x="454661" y="581096"/>
                  <a:pt x="454661" y="581096"/>
                </a:cubicBezTo>
                <a:cubicBezTo>
                  <a:pt x="452697" y="581096"/>
                  <a:pt x="452697" y="581096"/>
                  <a:pt x="452697" y="581096"/>
                </a:cubicBezTo>
                <a:cubicBezTo>
                  <a:pt x="454661" y="583059"/>
                  <a:pt x="454661" y="583059"/>
                  <a:pt x="454661" y="583059"/>
                </a:cubicBezTo>
                <a:cubicBezTo>
                  <a:pt x="458589" y="583059"/>
                  <a:pt x="458589" y="583059"/>
                  <a:pt x="458589" y="583059"/>
                </a:cubicBezTo>
                <a:cubicBezTo>
                  <a:pt x="458589" y="581096"/>
                  <a:pt x="458589" y="581096"/>
                  <a:pt x="458589" y="581096"/>
                </a:cubicBezTo>
                <a:cubicBezTo>
                  <a:pt x="460553" y="579132"/>
                  <a:pt x="460553" y="579132"/>
                  <a:pt x="460553" y="579132"/>
                </a:cubicBezTo>
                <a:cubicBezTo>
                  <a:pt x="460553" y="577169"/>
                  <a:pt x="460553" y="577169"/>
                  <a:pt x="460553" y="577169"/>
                </a:cubicBezTo>
                <a:cubicBezTo>
                  <a:pt x="460553" y="573243"/>
                  <a:pt x="460553" y="573243"/>
                  <a:pt x="460553" y="573243"/>
                </a:cubicBezTo>
                <a:cubicBezTo>
                  <a:pt x="458589" y="571280"/>
                  <a:pt x="458589" y="571280"/>
                  <a:pt x="458589" y="571280"/>
                </a:cubicBezTo>
                <a:cubicBezTo>
                  <a:pt x="462517" y="569317"/>
                  <a:pt x="462517" y="569317"/>
                  <a:pt x="462517" y="569317"/>
                </a:cubicBezTo>
                <a:cubicBezTo>
                  <a:pt x="464481" y="569317"/>
                  <a:pt x="464481" y="569317"/>
                  <a:pt x="464481" y="569317"/>
                </a:cubicBezTo>
                <a:cubicBezTo>
                  <a:pt x="468409" y="569317"/>
                  <a:pt x="468409" y="569317"/>
                  <a:pt x="468409" y="569317"/>
                </a:cubicBezTo>
                <a:cubicBezTo>
                  <a:pt x="468409" y="571280"/>
                  <a:pt x="468409" y="571280"/>
                  <a:pt x="468409" y="571280"/>
                </a:cubicBezTo>
                <a:cubicBezTo>
                  <a:pt x="459571" y="560483"/>
                  <a:pt x="459571" y="560483"/>
                  <a:pt x="459571" y="560483"/>
                </a:cubicBezTo>
                <a:cubicBezTo>
                  <a:pt x="459571" y="558520"/>
                  <a:pt x="459571" y="558520"/>
                  <a:pt x="459571" y="558520"/>
                </a:cubicBezTo>
                <a:cubicBezTo>
                  <a:pt x="461535" y="558520"/>
                  <a:pt x="461535" y="558520"/>
                  <a:pt x="461535" y="558520"/>
                </a:cubicBezTo>
                <a:cubicBezTo>
                  <a:pt x="461535" y="556556"/>
                  <a:pt x="461535" y="556556"/>
                  <a:pt x="461535" y="556556"/>
                </a:cubicBezTo>
                <a:cubicBezTo>
                  <a:pt x="463499" y="554593"/>
                  <a:pt x="463499" y="554593"/>
                  <a:pt x="463499" y="554593"/>
                </a:cubicBezTo>
                <a:cubicBezTo>
                  <a:pt x="467427" y="556556"/>
                  <a:pt x="467427" y="556556"/>
                  <a:pt x="467427" y="556556"/>
                </a:cubicBezTo>
                <a:cubicBezTo>
                  <a:pt x="474301" y="563427"/>
                  <a:pt x="474301" y="563427"/>
                  <a:pt x="474301" y="563427"/>
                </a:cubicBezTo>
                <a:cubicBezTo>
                  <a:pt x="474301" y="561464"/>
                  <a:pt x="474301" y="561464"/>
                  <a:pt x="474301" y="561464"/>
                </a:cubicBezTo>
                <a:cubicBezTo>
                  <a:pt x="472337" y="559501"/>
                  <a:pt x="472337" y="559501"/>
                  <a:pt x="472337" y="559501"/>
                </a:cubicBezTo>
                <a:cubicBezTo>
                  <a:pt x="470373" y="555575"/>
                  <a:pt x="470373" y="555575"/>
                  <a:pt x="470373" y="555575"/>
                </a:cubicBezTo>
                <a:cubicBezTo>
                  <a:pt x="472337" y="551648"/>
                  <a:pt x="472337" y="551648"/>
                  <a:pt x="472337" y="551648"/>
                </a:cubicBezTo>
                <a:cubicBezTo>
                  <a:pt x="472337" y="549685"/>
                  <a:pt x="472337" y="549685"/>
                  <a:pt x="472337" y="549685"/>
                </a:cubicBezTo>
                <a:cubicBezTo>
                  <a:pt x="479211" y="551648"/>
                  <a:pt x="479211" y="551648"/>
                  <a:pt x="479211" y="551648"/>
                </a:cubicBezTo>
                <a:cubicBezTo>
                  <a:pt x="483139" y="551648"/>
                  <a:pt x="483139" y="551648"/>
                  <a:pt x="483139" y="551648"/>
                </a:cubicBezTo>
                <a:cubicBezTo>
                  <a:pt x="483139" y="544777"/>
                  <a:pt x="483139" y="544777"/>
                  <a:pt x="483139" y="544777"/>
                </a:cubicBezTo>
                <a:cubicBezTo>
                  <a:pt x="485103" y="542814"/>
                  <a:pt x="485103" y="542814"/>
                  <a:pt x="485103" y="542814"/>
                </a:cubicBezTo>
                <a:cubicBezTo>
                  <a:pt x="487067" y="542814"/>
                  <a:pt x="487067" y="542814"/>
                  <a:pt x="487067" y="542814"/>
                </a:cubicBezTo>
                <a:cubicBezTo>
                  <a:pt x="489031" y="544777"/>
                  <a:pt x="489031" y="544777"/>
                  <a:pt x="489031" y="544777"/>
                </a:cubicBezTo>
                <a:cubicBezTo>
                  <a:pt x="490995" y="546740"/>
                  <a:pt x="490995" y="546740"/>
                  <a:pt x="490995" y="546740"/>
                </a:cubicBezTo>
                <a:cubicBezTo>
                  <a:pt x="492959" y="542814"/>
                  <a:pt x="492959" y="542814"/>
                  <a:pt x="492959" y="542814"/>
                </a:cubicBezTo>
                <a:cubicBezTo>
                  <a:pt x="496887" y="542814"/>
                  <a:pt x="496887" y="542814"/>
                  <a:pt x="496887" y="542814"/>
                </a:cubicBezTo>
                <a:cubicBezTo>
                  <a:pt x="498851" y="544777"/>
                  <a:pt x="498851" y="544777"/>
                  <a:pt x="498851" y="544777"/>
                </a:cubicBezTo>
                <a:cubicBezTo>
                  <a:pt x="498851" y="548704"/>
                  <a:pt x="498851" y="548704"/>
                  <a:pt x="498851" y="548704"/>
                </a:cubicBezTo>
                <a:cubicBezTo>
                  <a:pt x="500815" y="548704"/>
                  <a:pt x="500815" y="548704"/>
                  <a:pt x="500815" y="548704"/>
                </a:cubicBezTo>
                <a:cubicBezTo>
                  <a:pt x="504743" y="550667"/>
                  <a:pt x="504743" y="550667"/>
                  <a:pt x="504743" y="550667"/>
                </a:cubicBezTo>
                <a:cubicBezTo>
                  <a:pt x="504743" y="548704"/>
                  <a:pt x="504743" y="548704"/>
                  <a:pt x="504743" y="548704"/>
                </a:cubicBezTo>
                <a:cubicBezTo>
                  <a:pt x="511617" y="548704"/>
                  <a:pt x="511617" y="548704"/>
                  <a:pt x="511617" y="548704"/>
                </a:cubicBezTo>
                <a:cubicBezTo>
                  <a:pt x="511617" y="550667"/>
                  <a:pt x="511617" y="550667"/>
                  <a:pt x="511617" y="550667"/>
                </a:cubicBezTo>
                <a:cubicBezTo>
                  <a:pt x="513581" y="554593"/>
                  <a:pt x="513581" y="554593"/>
                  <a:pt x="513581" y="554593"/>
                </a:cubicBezTo>
                <a:cubicBezTo>
                  <a:pt x="520454" y="554593"/>
                  <a:pt x="520454" y="554593"/>
                  <a:pt x="520454" y="554593"/>
                </a:cubicBezTo>
                <a:cubicBezTo>
                  <a:pt x="522419" y="556556"/>
                  <a:pt x="522419" y="556556"/>
                  <a:pt x="522419" y="556556"/>
                </a:cubicBezTo>
                <a:cubicBezTo>
                  <a:pt x="526346" y="558520"/>
                  <a:pt x="526346" y="558520"/>
                  <a:pt x="526346" y="558520"/>
                </a:cubicBezTo>
                <a:cubicBezTo>
                  <a:pt x="526346" y="562446"/>
                  <a:pt x="526346" y="562446"/>
                  <a:pt x="526346" y="562446"/>
                </a:cubicBezTo>
                <a:cubicBezTo>
                  <a:pt x="526346" y="564409"/>
                  <a:pt x="526346" y="564409"/>
                  <a:pt x="526346" y="564409"/>
                </a:cubicBezTo>
                <a:cubicBezTo>
                  <a:pt x="522419" y="564409"/>
                  <a:pt x="522419" y="564409"/>
                  <a:pt x="522419" y="564409"/>
                </a:cubicBezTo>
                <a:cubicBezTo>
                  <a:pt x="520454" y="566372"/>
                  <a:pt x="520454" y="566372"/>
                  <a:pt x="520454" y="566372"/>
                </a:cubicBezTo>
                <a:cubicBezTo>
                  <a:pt x="520454" y="568335"/>
                  <a:pt x="520454" y="568335"/>
                  <a:pt x="520454" y="568335"/>
                </a:cubicBezTo>
                <a:cubicBezTo>
                  <a:pt x="524383" y="568335"/>
                  <a:pt x="524383" y="568335"/>
                  <a:pt x="524383" y="568335"/>
                </a:cubicBezTo>
                <a:cubicBezTo>
                  <a:pt x="524383" y="570298"/>
                  <a:pt x="524383" y="570298"/>
                  <a:pt x="524383" y="570298"/>
                </a:cubicBezTo>
                <a:cubicBezTo>
                  <a:pt x="526346" y="574225"/>
                  <a:pt x="526346" y="574225"/>
                  <a:pt x="526346" y="574225"/>
                </a:cubicBezTo>
                <a:cubicBezTo>
                  <a:pt x="528311" y="576188"/>
                  <a:pt x="528311" y="576188"/>
                  <a:pt x="528311" y="576188"/>
                </a:cubicBezTo>
                <a:cubicBezTo>
                  <a:pt x="528311" y="578151"/>
                  <a:pt x="528311" y="578151"/>
                  <a:pt x="528311" y="578151"/>
                </a:cubicBezTo>
                <a:cubicBezTo>
                  <a:pt x="530274" y="576188"/>
                  <a:pt x="530274" y="576188"/>
                  <a:pt x="530274" y="576188"/>
                </a:cubicBezTo>
                <a:cubicBezTo>
                  <a:pt x="537148" y="572262"/>
                  <a:pt x="537148" y="572262"/>
                  <a:pt x="537148" y="572262"/>
                </a:cubicBezTo>
                <a:cubicBezTo>
                  <a:pt x="545986" y="565390"/>
                  <a:pt x="545986" y="565390"/>
                  <a:pt x="545986" y="565390"/>
                </a:cubicBezTo>
                <a:cubicBezTo>
                  <a:pt x="544022" y="565390"/>
                  <a:pt x="544022" y="565390"/>
                  <a:pt x="544022" y="565390"/>
                </a:cubicBezTo>
                <a:cubicBezTo>
                  <a:pt x="540094" y="561464"/>
                  <a:pt x="540094" y="561464"/>
                  <a:pt x="540094" y="561464"/>
                </a:cubicBezTo>
                <a:cubicBezTo>
                  <a:pt x="540094" y="559501"/>
                  <a:pt x="540094" y="559501"/>
                  <a:pt x="540094" y="559501"/>
                </a:cubicBezTo>
                <a:cubicBezTo>
                  <a:pt x="540094" y="557538"/>
                  <a:pt x="540094" y="557538"/>
                  <a:pt x="540094" y="557538"/>
                </a:cubicBezTo>
                <a:cubicBezTo>
                  <a:pt x="538130" y="553612"/>
                  <a:pt x="538130" y="553612"/>
                  <a:pt x="538130" y="553612"/>
                </a:cubicBezTo>
                <a:cubicBezTo>
                  <a:pt x="540094" y="551648"/>
                  <a:pt x="540094" y="551648"/>
                  <a:pt x="540094" y="551648"/>
                </a:cubicBezTo>
                <a:cubicBezTo>
                  <a:pt x="536166" y="549685"/>
                  <a:pt x="536166" y="549685"/>
                  <a:pt x="536166" y="549685"/>
                </a:cubicBezTo>
                <a:cubicBezTo>
                  <a:pt x="536166" y="547722"/>
                  <a:pt x="536166" y="547722"/>
                  <a:pt x="536166" y="547722"/>
                </a:cubicBezTo>
                <a:cubicBezTo>
                  <a:pt x="540094" y="545759"/>
                  <a:pt x="540094" y="545759"/>
                  <a:pt x="540094" y="545759"/>
                </a:cubicBezTo>
                <a:cubicBezTo>
                  <a:pt x="536166" y="541833"/>
                  <a:pt x="536166" y="541833"/>
                  <a:pt x="536166" y="541833"/>
                </a:cubicBezTo>
                <a:cubicBezTo>
                  <a:pt x="543040" y="541833"/>
                  <a:pt x="543040" y="541833"/>
                  <a:pt x="543040" y="541833"/>
                </a:cubicBezTo>
                <a:cubicBezTo>
                  <a:pt x="545004" y="541833"/>
                  <a:pt x="545004" y="541833"/>
                  <a:pt x="545004" y="541833"/>
                </a:cubicBezTo>
                <a:cubicBezTo>
                  <a:pt x="543040" y="539869"/>
                  <a:pt x="543040" y="539869"/>
                  <a:pt x="543040" y="539869"/>
                </a:cubicBezTo>
                <a:cubicBezTo>
                  <a:pt x="546968" y="539869"/>
                  <a:pt x="546968" y="539869"/>
                  <a:pt x="546968" y="539869"/>
                </a:cubicBezTo>
                <a:cubicBezTo>
                  <a:pt x="546968" y="535943"/>
                  <a:pt x="546968" y="535943"/>
                  <a:pt x="546968" y="535943"/>
                </a:cubicBezTo>
                <a:cubicBezTo>
                  <a:pt x="546968" y="533980"/>
                  <a:pt x="546968" y="533980"/>
                  <a:pt x="546968" y="533980"/>
                </a:cubicBezTo>
                <a:cubicBezTo>
                  <a:pt x="545004" y="533980"/>
                  <a:pt x="545004" y="533980"/>
                  <a:pt x="545004" y="533980"/>
                </a:cubicBezTo>
                <a:cubicBezTo>
                  <a:pt x="541076" y="530053"/>
                  <a:pt x="541076" y="530053"/>
                  <a:pt x="541076" y="530053"/>
                </a:cubicBezTo>
                <a:cubicBezTo>
                  <a:pt x="537148" y="530053"/>
                  <a:pt x="537148" y="530053"/>
                  <a:pt x="537148" y="530053"/>
                </a:cubicBezTo>
                <a:cubicBezTo>
                  <a:pt x="535184" y="528090"/>
                  <a:pt x="535184" y="528090"/>
                  <a:pt x="535184" y="528090"/>
                </a:cubicBezTo>
                <a:cubicBezTo>
                  <a:pt x="535184" y="526127"/>
                  <a:pt x="535184" y="526127"/>
                  <a:pt x="535184" y="526127"/>
                </a:cubicBezTo>
                <a:cubicBezTo>
                  <a:pt x="531256" y="526127"/>
                  <a:pt x="531256" y="526127"/>
                  <a:pt x="531256" y="526127"/>
                </a:cubicBezTo>
                <a:cubicBezTo>
                  <a:pt x="529293" y="524164"/>
                  <a:pt x="529293" y="524164"/>
                  <a:pt x="529293" y="524164"/>
                </a:cubicBezTo>
                <a:cubicBezTo>
                  <a:pt x="527329" y="522201"/>
                  <a:pt x="527329" y="522201"/>
                  <a:pt x="527329" y="522201"/>
                </a:cubicBezTo>
                <a:cubicBezTo>
                  <a:pt x="525364" y="522201"/>
                  <a:pt x="525364" y="522201"/>
                  <a:pt x="525364" y="522201"/>
                </a:cubicBezTo>
                <a:cubicBezTo>
                  <a:pt x="521437" y="518275"/>
                  <a:pt x="521437" y="518275"/>
                  <a:pt x="521437" y="518275"/>
                </a:cubicBezTo>
                <a:cubicBezTo>
                  <a:pt x="523401" y="518275"/>
                  <a:pt x="523401" y="518275"/>
                  <a:pt x="523401" y="518275"/>
                </a:cubicBezTo>
                <a:cubicBezTo>
                  <a:pt x="523401" y="514348"/>
                  <a:pt x="523401" y="514348"/>
                  <a:pt x="523401" y="514348"/>
                </a:cubicBezTo>
                <a:cubicBezTo>
                  <a:pt x="525364" y="512385"/>
                  <a:pt x="525364" y="512385"/>
                  <a:pt x="525364" y="512385"/>
                </a:cubicBezTo>
                <a:cubicBezTo>
                  <a:pt x="527329" y="510422"/>
                  <a:pt x="527329" y="510422"/>
                  <a:pt x="527329" y="510422"/>
                </a:cubicBezTo>
                <a:cubicBezTo>
                  <a:pt x="531256" y="508459"/>
                  <a:pt x="531256" y="508459"/>
                  <a:pt x="531256" y="508459"/>
                </a:cubicBezTo>
                <a:cubicBezTo>
                  <a:pt x="535184" y="506496"/>
                  <a:pt x="535184" y="506496"/>
                  <a:pt x="535184" y="506496"/>
                </a:cubicBezTo>
                <a:cubicBezTo>
                  <a:pt x="539113" y="506496"/>
                  <a:pt x="539113" y="506496"/>
                  <a:pt x="539113" y="506496"/>
                </a:cubicBezTo>
                <a:cubicBezTo>
                  <a:pt x="539113" y="510422"/>
                  <a:pt x="539113" y="510422"/>
                  <a:pt x="539113" y="510422"/>
                </a:cubicBezTo>
                <a:cubicBezTo>
                  <a:pt x="539113" y="512385"/>
                  <a:pt x="539113" y="512385"/>
                  <a:pt x="539113" y="512385"/>
                </a:cubicBezTo>
                <a:cubicBezTo>
                  <a:pt x="541076" y="512385"/>
                  <a:pt x="541076" y="512385"/>
                  <a:pt x="541076" y="512385"/>
                </a:cubicBezTo>
                <a:cubicBezTo>
                  <a:pt x="543040" y="514348"/>
                  <a:pt x="543040" y="514348"/>
                  <a:pt x="543040" y="514348"/>
                </a:cubicBezTo>
                <a:cubicBezTo>
                  <a:pt x="543040" y="512385"/>
                  <a:pt x="543040" y="512385"/>
                  <a:pt x="543040" y="512385"/>
                </a:cubicBezTo>
                <a:cubicBezTo>
                  <a:pt x="546968" y="516311"/>
                  <a:pt x="546968" y="516311"/>
                  <a:pt x="546968" y="516311"/>
                </a:cubicBezTo>
                <a:cubicBezTo>
                  <a:pt x="548932" y="516311"/>
                  <a:pt x="548932" y="516311"/>
                  <a:pt x="548932" y="516311"/>
                </a:cubicBezTo>
                <a:cubicBezTo>
                  <a:pt x="550896" y="516311"/>
                  <a:pt x="550896" y="516311"/>
                  <a:pt x="550896" y="516311"/>
                </a:cubicBezTo>
                <a:cubicBezTo>
                  <a:pt x="552860" y="514348"/>
                  <a:pt x="552860" y="514348"/>
                  <a:pt x="552860" y="514348"/>
                </a:cubicBezTo>
                <a:cubicBezTo>
                  <a:pt x="554824" y="514348"/>
                  <a:pt x="554824" y="514348"/>
                  <a:pt x="554824" y="514348"/>
                </a:cubicBezTo>
                <a:cubicBezTo>
                  <a:pt x="558752" y="518275"/>
                  <a:pt x="558752" y="518275"/>
                  <a:pt x="558752" y="518275"/>
                </a:cubicBezTo>
                <a:cubicBezTo>
                  <a:pt x="560716" y="520238"/>
                  <a:pt x="560716" y="520238"/>
                  <a:pt x="560716" y="520238"/>
                </a:cubicBezTo>
                <a:cubicBezTo>
                  <a:pt x="560716" y="518275"/>
                  <a:pt x="560716" y="518275"/>
                  <a:pt x="560716" y="518275"/>
                </a:cubicBezTo>
                <a:cubicBezTo>
                  <a:pt x="562680" y="516311"/>
                  <a:pt x="562680" y="516311"/>
                  <a:pt x="562680" y="516311"/>
                </a:cubicBezTo>
                <a:cubicBezTo>
                  <a:pt x="566608" y="516311"/>
                  <a:pt x="566608" y="516311"/>
                  <a:pt x="566608" y="516311"/>
                </a:cubicBezTo>
                <a:cubicBezTo>
                  <a:pt x="568572" y="516311"/>
                  <a:pt x="568572" y="516311"/>
                  <a:pt x="568572" y="516311"/>
                </a:cubicBezTo>
                <a:cubicBezTo>
                  <a:pt x="570536" y="518275"/>
                  <a:pt x="570536" y="518275"/>
                  <a:pt x="570536" y="518275"/>
                </a:cubicBezTo>
                <a:cubicBezTo>
                  <a:pt x="572500" y="518275"/>
                  <a:pt x="572500" y="518275"/>
                  <a:pt x="572500" y="518275"/>
                </a:cubicBezTo>
                <a:cubicBezTo>
                  <a:pt x="579374" y="522201"/>
                  <a:pt x="579374" y="522201"/>
                  <a:pt x="579374" y="522201"/>
                </a:cubicBezTo>
                <a:cubicBezTo>
                  <a:pt x="581338" y="524164"/>
                  <a:pt x="581338" y="524164"/>
                  <a:pt x="581338" y="524164"/>
                </a:cubicBezTo>
                <a:cubicBezTo>
                  <a:pt x="581338" y="526127"/>
                  <a:pt x="581338" y="526127"/>
                  <a:pt x="581338" y="526127"/>
                </a:cubicBezTo>
                <a:cubicBezTo>
                  <a:pt x="581338" y="528090"/>
                  <a:pt x="581338" y="528090"/>
                  <a:pt x="581338" y="528090"/>
                </a:cubicBezTo>
                <a:cubicBezTo>
                  <a:pt x="577410" y="530053"/>
                  <a:pt x="577410" y="530053"/>
                  <a:pt x="577410" y="530053"/>
                </a:cubicBezTo>
                <a:cubicBezTo>
                  <a:pt x="579374" y="530053"/>
                  <a:pt x="579374" y="530053"/>
                  <a:pt x="579374" y="530053"/>
                </a:cubicBezTo>
                <a:cubicBezTo>
                  <a:pt x="583302" y="528090"/>
                  <a:pt x="583302" y="528090"/>
                  <a:pt x="583302" y="528090"/>
                </a:cubicBezTo>
                <a:cubicBezTo>
                  <a:pt x="585266" y="528090"/>
                  <a:pt x="585266" y="528090"/>
                  <a:pt x="585266" y="528090"/>
                </a:cubicBezTo>
                <a:cubicBezTo>
                  <a:pt x="585266" y="530053"/>
                  <a:pt x="585266" y="530053"/>
                  <a:pt x="585266" y="530053"/>
                </a:cubicBezTo>
                <a:cubicBezTo>
                  <a:pt x="585266" y="528090"/>
                  <a:pt x="585266" y="528090"/>
                  <a:pt x="585266" y="528090"/>
                </a:cubicBezTo>
                <a:cubicBezTo>
                  <a:pt x="587230" y="532017"/>
                  <a:pt x="587230" y="532017"/>
                  <a:pt x="587230" y="532017"/>
                </a:cubicBezTo>
                <a:cubicBezTo>
                  <a:pt x="589194" y="538888"/>
                  <a:pt x="589194" y="538888"/>
                  <a:pt x="589194" y="538888"/>
                </a:cubicBezTo>
                <a:cubicBezTo>
                  <a:pt x="587230" y="542814"/>
                  <a:pt x="587230" y="542814"/>
                  <a:pt x="587230" y="542814"/>
                </a:cubicBezTo>
                <a:cubicBezTo>
                  <a:pt x="591158" y="542814"/>
                  <a:pt x="591158" y="542814"/>
                  <a:pt x="591158" y="542814"/>
                </a:cubicBezTo>
                <a:cubicBezTo>
                  <a:pt x="593122" y="544777"/>
                  <a:pt x="593122" y="544777"/>
                  <a:pt x="593122" y="544777"/>
                </a:cubicBezTo>
                <a:cubicBezTo>
                  <a:pt x="595086" y="544777"/>
                  <a:pt x="595086" y="544777"/>
                  <a:pt x="595086" y="544777"/>
                </a:cubicBezTo>
                <a:cubicBezTo>
                  <a:pt x="601960" y="540851"/>
                  <a:pt x="601960" y="540851"/>
                  <a:pt x="601960" y="540851"/>
                </a:cubicBezTo>
                <a:cubicBezTo>
                  <a:pt x="605888" y="540851"/>
                  <a:pt x="605888" y="540851"/>
                  <a:pt x="605888" y="540851"/>
                </a:cubicBezTo>
                <a:cubicBezTo>
                  <a:pt x="609816" y="542814"/>
                  <a:pt x="609816" y="542814"/>
                  <a:pt x="609816" y="542814"/>
                </a:cubicBezTo>
                <a:cubicBezTo>
                  <a:pt x="609816" y="544777"/>
                  <a:pt x="609816" y="544777"/>
                  <a:pt x="609816" y="544777"/>
                </a:cubicBezTo>
                <a:cubicBezTo>
                  <a:pt x="607852" y="546740"/>
                  <a:pt x="607852" y="546740"/>
                  <a:pt x="607852" y="546740"/>
                </a:cubicBezTo>
                <a:cubicBezTo>
                  <a:pt x="609816" y="548704"/>
                  <a:pt x="609816" y="548704"/>
                  <a:pt x="609816" y="548704"/>
                </a:cubicBezTo>
                <a:cubicBezTo>
                  <a:pt x="609816" y="550667"/>
                  <a:pt x="609816" y="550667"/>
                  <a:pt x="609816" y="550667"/>
                </a:cubicBezTo>
                <a:cubicBezTo>
                  <a:pt x="613743" y="552630"/>
                  <a:pt x="613743" y="552630"/>
                  <a:pt x="613743" y="552630"/>
                </a:cubicBezTo>
                <a:cubicBezTo>
                  <a:pt x="617672" y="554593"/>
                  <a:pt x="617672" y="554593"/>
                  <a:pt x="617672" y="554593"/>
                </a:cubicBezTo>
                <a:cubicBezTo>
                  <a:pt x="617672" y="547722"/>
                  <a:pt x="617672" y="547722"/>
                  <a:pt x="617672" y="547722"/>
                </a:cubicBezTo>
                <a:cubicBezTo>
                  <a:pt x="626510" y="547722"/>
                  <a:pt x="626510" y="547722"/>
                  <a:pt x="626510" y="547722"/>
                </a:cubicBezTo>
                <a:cubicBezTo>
                  <a:pt x="630437" y="549685"/>
                  <a:pt x="630437" y="549685"/>
                  <a:pt x="630437" y="549685"/>
                </a:cubicBezTo>
                <a:cubicBezTo>
                  <a:pt x="630437" y="553612"/>
                  <a:pt x="630437" y="553612"/>
                  <a:pt x="630437" y="553612"/>
                </a:cubicBezTo>
                <a:cubicBezTo>
                  <a:pt x="626510" y="555575"/>
                  <a:pt x="626510" y="555575"/>
                  <a:pt x="626510" y="555575"/>
                </a:cubicBezTo>
                <a:cubicBezTo>
                  <a:pt x="635347" y="566372"/>
                  <a:pt x="635347" y="566372"/>
                  <a:pt x="635347" y="566372"/>
                </a:cubicBezTo>
                <a:cubicBezTo>
                  <a:pt x="637311" y="566372"/>
                  <a:pt x="637311" y="566372"/>
                  <a:pt x="637311" y="566372"/>
                </a:cubicBezTo>
                <a:cubicBezTo>
                  <a:pt x="637311" y="570298"/>
                  <a:pt x="637311" y="570298"/>
                  <a:pt x="637311" y="570298"/>
                </a:cubicBezTo>
                <a:cubicBezTo>
                  <a:pt x="641239" y="568335"/>
                  <a:pt x="641239" y="568335"/>
                  <a:pt x="641239" y="568335"/>
                </a:cubicBezTo>
                <a:cubicBezTo>
                  <a:pt x="645167" y="568335"/>
                  <a:pt x="645167" y="568335"/>
                  <a:pt x="645167" y="568335"/>
                </a:cubicBezTo>
                <a:cubicBezTo>
                  <a:pt x="643203" y="566372"/>
                  <a:pt x="643203" y="566372"/>
                  <a:pt x="643203" y="566372"/>
                </a:cubicBezTo>
                <a:cubicBezTo>
                  <a:pt x="643203" y="559501"/>
                  <a:pt x="643203" y="559501"/>
                  <a:pt x="643203" y="559501"/>
                </a:cubicBezTo>
                <a:cubicBezTo>
                  <a:pt x="645167" y="557538"/>
                  <a:pt x="645167" y="557538"/>
                  <a:pt x="645167" y="557538"/>
                </a:cubicBezTo>
                <a:cubicBezTo>
                  <a:pt x="649095" y="559501"/>
                  <a:pt x="649095" y="559501"/>
                  <a:pt x="649095" y="559501"/>
                </a:cubicBezTo>
                <a:cubicBezTo>
                  <a:pt x="651059" y="561464"/>
                  <a:pt x="651059" y="561464"/>
                  <a:pt x="651059" y="561464"/>
                </a:cubicBezTo>
                <a:cubicBezTo>
                  <a:pt x="653023" y="561464"/>
                  <a:pt x="653023" y="561464"/>
                  <a:pt x="653023" y="561464"/>
                </a:cubicBezTo>
                <a:cubicBezTo>
                  <a:pt x="656951" y="563427"/>
                  <a:pt x="656951" y="563427"/>
                  <a:pt x="656951" y="563427"/>
                </a:cubicBezTo>
                <a:cubicBezTo>
                  <a:pt x="654987" y="565390"/>
                  <a:pt x="654987" y="565390"/>
                  <a:pt x="654987" y="565390"/>
                </a:cubicBezTo>
                <a:cubicBezTo>
                  <a:pt x="656951" y="567354"/>
                  <a:pt x="656951" y="567354"/>
                  <a:pt x="656951" y="567354"/>
                </a:cubicBezTo>
                <a:cubicBezTo>
                  <a:pt x="658915" y="569317"/>
                  <a:pt x="658915" y="569317"/>
                  <a:pt x="658915" y="569317"/>
                </a:cubicBezTo>
                <a:cubicBezTo>
                  <a:pt x="667753" y="580114"/>
                  <a:pt x="667753" y="580114"/>
                  <a:pt x="667753" y="580114"/>
                </a:cubicBezTo>
                <a:cubicBezTo>
                  <a:pt x="667753" y="578151"/>
                  <a:pt x="667753" y="578151"/>
                  <a:pt x="667753" y="578151"/>
                </a:cubicBezTo>
                <a:cubicBezTo>
                  <a:pt x="669717" y="578151"/>
                  <a:pt x="669717" y="578151"/>
                  <a:pt x="669717" y="578151"/>
                </a:cubicBezTo>
                <a:cubicBezTo>
                  <a:pt x="667753" y="576188"/>
                  <a:pt x="667753" y="576188"/>
                  <a:pt x="667753" y="576188"/>
                </a:cubicBezTo>
                <a:cubicBezTo>
                  <a:pt x="667753" y="572262"/>
                  <a:pt x="667753" y="572262"/>
                  <a:pt x="667753" y="572262"/>
                </a:cubicBezTo>
                <a:cubicBezTo>
                  <a:pt x="669717" y="570298"/>
                  <a:pt x="669717" y="570298"/>
                  <a:pt x="669717" y="570298"/>
                </a:cubicBezTo>
                <a:cubicBezTo>
                  <a:pt x="667753" y="568335"/>
                  <a:pt x="667753" y="568335"/>
                  <a:pt x="667753" y="568335"/>
                </a:cubicBezTo>
                <a:cubicBezTo>
                  <a:pt x="665789" y="566372"/>
                  <a:pt x="665789" y="566372"/>
                  <a:pt x="665789" y="566372"/>
                </a:cubicBezTo>
                <a:cubicBezTo>
                  <a:pt x="669717" y="562446"/>
                  <a:pt x="669717" y="562446"/>
                  <a:pt x="669717" y="562446"/>
                </a:cubicBezTo>
                <a:cubicBezTo>
                  <a:pt x="671681" y="562446"/>
                  <a:pt x="671681" y="562446"/>
                  <a:pt x="671681" y="562446"/>
                </a:cubicBezTo>
                <a:cubicBezTo>
                  <a:pt x="671681" y="560483"/>
                  <a:pt x="671681" y="560483"/>
                  <a:pt x="671681" y="560483"/>
                </a:cubicBezTo>
                <a:cubicBezTo>
                  <a:pt x="669717" y="560483"/>
                  <a:pt x="669717" y="560483"/>
                  <a:pt x="669717" y="560483"/>
                </a:cubicBezTo>
                <a:cubicBezTo>
                  <a:pt x="667753" y="556556"/>
                  <a:pt x="667753" y="556556"/>
                  <a:pt x="667753" y="556556"/>
                </a:cubicBezTo>
                <a:cubicBezTo>
                  <a:pt x="663825" y="556556"/>
                  <a:pt x="663825" y="556556"/>
                  <a:pt x="663825" y="556556"/>
                </a:cubicBezTo>
                <a:cubicBezTo>
                  <a:pt x="665789" y="552630"/>
                  <a:pt x="665789" y="552630"/>
                  <a:pt x="665789" y="552630"/>
                </a:cubicBezTo>
                <a:cubicBezTo>
                  <a:pt x="658915" y="550667"/>
                  <a:pt x="658915" y="550667"/>
                  <a:pt x="658915" y="550667"/>
                </a:cubicBezTo>
                <a:cubicBezTo>
                  <a:pt x="665789" y="548704"/>
                  <a:pt x="665789" y="548704"/>
                  <a:pt x="665789" y="548704"/>
                </a:cubicBezTo>
                <a:cubicBezTo>
                  <a:pt x="667753" y="544777"/>
                  <a:pt x="667753" y="544777"/>
                  <a:pt x="667753" y="544777"/>
                </a:cubicBezTo>
                <a:cubicBezTo>
                  <a:pt x="658915" y="542814"/>
                  <a:pt x="658915" y="542814"/>
                  <a:pt x="658915" y="542814"/>
                </a:cubicBezTo>
                <a:cubicBezTo>
                  <a:pt x="654987" y="544777"/>
                  <a:pt x="654987" y="544777"/>
                  <a:pt x="654987" y="544777"/>
                </a:cubicBezTo>
                <a:cubicBezTo>
                  <a:pt x="654987" y="548704"/>
                  <a:pt x="654987" y="548704"/>
                  <a:pt x="654987" y="548704"/>
                </a:cubicBezTo>
                <a:cubicBezTo>
                  <a:pt x="646149" y="546740"/>
                  <a:pt x="646149" y="546740"/>
                  <a:pt x="646149" y="546740"/>
                </a:cubicBezTo>
                <a:cubicBezTo>
                  <a:pt x="650077" y="539869"/>
                  <a:pt x="650077" y="539869"/>
                  <a:pt x="650077" y="539869"/>
                </a:cubicBezTo>
                <a:cubicBezTo>
                  <a:pt x="648113" y="537906"/>
                  <a:pt x="648113" y="537906"/>
                  <a:pt x="648113" y="537906"/>
                </a:cubicBezTo>
                <a:cubicBezTo>
                  <a:pt x="646149" y="535943"/>
                  <a:pt x="646149" y="535943"/>
                  <a:pt x="646149" y="535943"/>
                </a:cubicBezTo>
                <a:cubicBezTo>
                  <a:pt x="639275" y="539869"/>
                  <a:pt x="639275" y="539869"/>
                  <a:pt x="639275" y="539869"/>
                </a:cubicBezTo>
                <a:cubicBezTo>
                  <a:pt x="635347" y="539869"/>
                  <a:pt x="635347" y="539869"/>
                  <a:pt x="635347" y="539869"/>
                </a:cubicBezTo>
                <a:cubicBezTo>
                  <a:pt x="631419" y="537906"/>
                  <a:pt x="631419" y="537906"/>
                  <a:pt x="631419" y="537906"/>
                </a:cubicBezTo>
                <a:cubicBezTo>
                  <a:pt x="629455" y="535943"/>
                  <a:pt x="629455" y="535943"/>
                  <a:pt x="629455" y="535943"/>
                </a:cubicBezTo>
                <a:cubicBezTo>
                  <a:pt x="631419" y="533980"/>
                  <a:pt x="631419" y="533980"/>
                  <a:pt x="631419" y="533980"/>
                </a:cubicBezTo>
                <a:cubicBezTo>
                  <a:pt x="627492" y="533980"/>
                  <a:pt x="627492" y="533980"/>
                  <a:pt x="627492" y="533980"/>
                </a:cubicBezTo>
                <a:cubicBezTo>
                  <a:pt x="627492" y="532017"/>
                  <a:pt x="627492" y="532017"/>
                  <a:pt x="627492" y="532017"/>
                </a:cubicBezTo>
                <a:cubicBezTo>
                  <a:pt x="625527" y="530053"/>
                  <a:pt x="625527" y="530053"/>
                  <a:pt x="625527" y="530053"/>
                </a:cubicBezTo>
                <a:cubicBezTo>
                  <a:pt x="625527" y="532017"/>
                  <a:pt x="625527" y="532017"/>
                  <a:pt x="625527" y="532017"/>
                </a:cubicBezTo>
                <a:cubicBezTo>
                  <a:pt x="621600" y="533980"/>
                  <a:pt x="621600" y="533980"/>
                  <a:pt x="621600" y="533980"/>
                </a:cubicBezTo>
                <a:cubicBezTo>
                  <a:pt x="617672" y="533980"/>
                  <a:pt x="617672" y="533980"/>
                  <a:pt x="617672" y="533980"/>
                </a:cubicBezTo>
                <a:cubicBezTo>
                  <a:pt x="613743" y="533980"/>
                  <a:pt x="613743" y="533980"/>
                  <a:pt x="613743" y="533980"/>
                </a:cubicBezTo>
                <a:cubicBezTo>
                  <a:pt x="611780" y="532017"/>
                  <a:pt x="611780" y="532017"/>
                  <a:pt x="611780" y="532017"/>
                </a:cubicBezTo>
                <a:cubicBezTo>
                  <a:pt x="607852" y="530053"/>
                  <a:pt x="607852" y="530053"/>
                  <a:pt x="607852" y="530053"/>
                </a:cubicBezTo>
                <a:cubicBezTo>
                  <a:pt x="607852" y="526127"/>
                  <a:pt x="607852" y="526127"/>
                  <a:pt x="607852" y="526127"/>
                </a:cubicBezTo>
                <a:cubicBezTo>
                  <a:pt x="611780" y="526127"/>
                  <a:pt x="611780" y="526127"/>
                  <a:pt x="611780" y="526127"/>
                </a:cubicBezTo>
                <a:cubicBezTo>
                  <a:pt x="611780" y="524164"/>
                  <a:pt x="611780" y="524164"/>
                  <a:pt x="611780" y="524164"/>
                </a:cubicBezTo>
                <a:cubicBezTo>
                  <a:pt x="609816" y="522201"/>
                  <a:pt x="609816" y="522201"/>
                  <a:pt x="609816" y="522201"/>
                </a:cubicBezTo>
                <a:cubicBezTo>
                  <a:pt x="605888" y="520238"/>
                  <a:pt x="605888" y="520238"/>
                  <a:pt x="605888" y="520238"/>
                </a:cubicBezTo>
                <a:cubicBezTo>
                  <a:pt x="603924" y="520238"/>
                  <a:pt x="603924" y="520238"/>
                  <a:pt x="603924" y="520238"/>
                </a:cubicBezTo>
                <a:cubicBezTo>
                  <a:pt x="601960" y="518275"/>
                  <a:pt x="601960" y="518275"/>
                  <a:pt x="601960" y="518275"/>
                </a:cubicBezTo>
                <a:cubicBezTo>
                  <a:pt x="599996" y="518275"/>
                  <a:pt x="599996" y="518275"/>
                  <a:pt x="599996" y="518275"/>
                </a:cubicBezTo>
                <a:cubicBezTo>
                  <a:pt x="596068" y="518275"/>
                  <a:pt x="596068" y="518275"/>
                  <a:pt x="596068" y="518275"/>
                </a:cubicBezTo>
                <a:cubicBezTo>
                  <a:pt x="592140" y="516311"/>
                  <a:pt x="592140" y="516311"/>
                  <a:pt x="592140" y="516311"/>
                </a:cubicBezTo>
                <a:cubicBezTo>
                  <a:pt x="592140" y="512385"/>
                  <a:pt x="592140" y="512385"/>
                  <a:pt x="592140" y="512385"/>
                </a:cubicBezTo>
                <a:cubicBezTo>
                  <a:pt x="594104" y="512385"/>
                  <a:pt x="594104" y="512385"/>
                  <a:pt x="594104" y="512385"/>
                </a:cubicBezTo>
                <a:cubicBezTo>
                  <a:pt x="592140" y="510422"/>
                  <a:pt x="592140" y="510422"/>
                  <a:pt x="592140" y="510422"/>
                </a:cubicBezTo>
                <a:cubicBezTo>
                  <a:pt x="592140" y="508459"/>
                  <a:pt x="592140" y="508459"/>
                  <a:pt x="592140" y="508459"/>
                </a:cubicBezTo>
                <a:cubicBezTo>
                  <a:pt x="581338" y="506496"/>
                  <a:pt x="581338" y="506496"/>
                  <a:pt x="581338" y="506496"/>
                </a:cubicBezTo>
                <a:cubicBezTo>
                  <a:pt x="579374" y="502569"/>
                  <a:pt x="579374" y="502569"/>
                  <a:pt x="579374" y="502569"/>
                </a:cubicBezTo>
                <a:cubicBezTo>
                  <a:pt x="579374" y="500606"/>
                  <a:pt x="579374" y="500606"/>
                  <a:pt x="579374" y="500606"/>
                </a:cubicBezTo>
                <a:cubicBezTo>
                  <a:pt x="581338" y="500606"/>
                  <a:pt x="581338" y="500606"/>
                  <a:pt x="581338" y="500606"/>
                </a:cubicBezTo>
                <a:cubicBezTo>
                  <a:pt x="579374" y="498643"/>
                  <a:pt x="579374" y="498643"/>
                  <a:pt x="579374" y="498643"/>
                </a:cubicBezTo>
                <a:cubicBezTo>
                  <a:pt x="583302" y="496680"/>
                  <a:pt x="583302" y="496680"/>
                  <a:pt x="583302" y="496680"/>
                </a:cubicBezTo>
                <a:cubicBezTo>
                  <a:pt x="585266" y="494717"/>
                  <a:pt x="585266" y="494717"/>
                  <a:pt x="585266" y="494717"/>
                </a:cubicBezTo>
                <a:cubicBezTo>
                  <a:pt x="592140" y="496680"/>
                  <a:pt x="592140" y="496680"/>
                  <a:pt x="592140" y="496680"/>
                </a:cubicBezTo>
                <a:cubicBezTo>
                  <a:pt x="594104" y="496680"/>
                  <a:pt x="594104" y="496680"/>
                  <a:pt x="594104" y="496680"/>
                </a:cubicBezTo>
                <a:cubicBezTo>
                  <a:pt x="592140" y="494717"/>
                  <a:pt x="592140" y="494717"/>
                  <a:pt x="592140" y="494717"/>
                </a:cubicBezTo>
                <a:cubicBezTo>
                  <a:pt x="590176" y="494717"/>
                  <a:pt x="590176" y="494717"/>
                  <a:pt x="590176" y="494717"/>
                </a:cubicBezTo>
                <a:cubicBezTo>
                  <a:pt x="588212" y="490790"/>
                  <a:pt x="588212" y="490790"/>
                  <a:pt x="588212" y="490790"/>
                </a:cubicBezTo>
                <a:cubicBezTo>
                  <a:pt x="588212" y="486864"/>
                  <a:pt x="588212" y="486864"/>
                  <a:pt x="588212" y="486864"/>
                </a:cubicBezTo>
                <a:cubicBezTo>
                  <a:pt x="592140" y="486864"/>
                  <a:pt x="592140" y="486864"/>
                  <a:pt x="592140" y="486864"/>
                </a:cubicBezTo>
                <a:cubicBezTo>
                  <a:pt x="596068" y="486864"/>
                  <a:pt x="596068" y="486864"/>
                  <a:pt x="596068" y="486864"/>
                </a:cubicBezTo>
                <a:cubicBezTo>
                  <a:pt x="592140" y="484901"/>
                  <a:pt x="592140" y="484901"/>
                  <a:pt x="592140" y="484901"/>
                </a:cubicBezTo>
                <a:cubicBezTo>
                  <a:pt x="592140" y="480974"/>
                  <a:pt x="592140" y="480974"/>
                  <a:pt x="592140" y="480974"/>
                </a:cubicBezTo>
                <a:cubicBezTo>
                  <a:pt x="594104" y="479011"/>
                  <a:pt x="594104" y="479011"/>
                  <a:pt x="594104" y="479011"/>
                </a:cubicBezTo>
                <a:cubicBezTo>
                  <a:pt x="596068" y="479011"/>
                  <a:pt x="596068" y="479011"/>
                  <a:pt x="596068" y="479011"/>
                </a:cubicBezTo>
                <a:cubicBezTo>
                  <a:pt x="594104" y="477048"/>
                  <a:pt x="594104" y="477048"/>
                  <a:pt x="594104" y="477048"/>
                </a:cubicBezTo>
                <a:cubicBezTo>
                  <a:pt x="596068" y="477048"/>
                  <a:pt x="596068" y="477048"/>
                  <a:pt x="596068" y="477048"/>
                </a:cubicBezTo>
                <a:cubicBezTo>
                  <a:pt x="596068" y="475085"/>
                  <a:pt x="596068" y="475085"/>
                  <a:pt x="596068" y="475085"/>
                </a:cubicBezTo>
                <a:cubicBezTo>
                  <a:pt x="598032" y="473122"/>
                  <a:pt x="598032" y="473122"/>
                  <a:pt x="598032" y="473122"/>
                </a:cubicBezTo>
                <a:cubicBezTo>
                  <a:pt x="601960" y="475085"/>
                  <a:pt x="601960" y="475085"/>
                  <a:pt x="601960" y="475085"/>
                </a:cubicBezTo>
                <a:cubicBezTo>
                  <a:pt x="605888" y="479011"/>
                  <a:pt x="605888" y="479011"/>
                  <a:pt x="605888" y="479011"/>
                </a:cubicBezTo>
                <a:cubicBezTo>
                  <a:pt x="607852" y="477048"/>
                  <a:pt x="607852" y="477048"/>
                  <a:pt x="607852" y="477048"/>
                </a:cubicBezTo>
                <a:cubicBezTo>
                  <a:pt x="609816" y="480974"/>
                  <a:pt x="609816" y="480974"/>
                  <a:pt x="609816" y="480974"/>
                </a:cubicBezTo>
                <a:cubicBezTo>
                  <a:pt x="611780" y="479011"/>
                  <a:pt x="611780" y="479011"/>
                  <a:pt x="611780" y="479011"/>
                </a:cubicBezTo>
                <a:cubicBezTo>
                  <a:pt x="609816" y="479011"/>
                  <a:pt x="609816" y="479011"/>
                  <a:pt x="609816" y="479011"/>
                </a:cubicBezTo>
                <a:cubicBezTo>
                  <a:pt x="607852" y="475085"/>
                  <a:pt x="607852" y="475085"/>
                  <a:pt x="607852" y="475085"/>
                </a:cubicBezTo>
                <a:cubicBezTo>
                  <a:pt x="609816" y="475085"/>
                  <a:pt x="609816" y="475085"/>
                  <a:pt x="609816" y="475085"/>
                </a:cubicBezTo>
                <a:cubicBezTo>
                  <a:pt x="607852" y="473122"/>
                  <a:pt x="607852" y="473122"/>
                  <a:pt x="607852" y="473122"/>
                </a:cubicBezTo>
                <a:cubicBezTo>
                  <a:pt x="609816" y="469196"/>
                  <a:pt x="609816" y="469196"/>
                  <a:pt x="609816" y="469196"/>
                </a:cubicBezTo>
                <a:cubicBezTo>
                  <a:pt x="609816" y="467232"/>
                  <a:pt x="609816" y="467232"/>
                  <a:pt x="609816" y="467232"/>
                </a:cubicBezTo>
                <a:cubicBezTo>
                  <a:pt x="613743" y="463306"/>
                  <a:pt x="613743" y="463306"/>
                  <a:pt x="613743" y="463306"/>
                </a:cubicBezTo>
                <a:cubicBezTo>
                  <a:pt x="615708" y="465269"/>
                  <a:pt x="615708" y="465269"/>
                  <a:pt x="615708" y="465269"/>
                </a:cubicBezTo>
                <a:cubicBezTo>
                  <a:pt x="617672" y="467232"/>
                  <a:pt x="617672" y="467232"/>
                  <a:pt x="617672" y="467232"/>
                </a:cubicBezTo>
                <a:cubicBezTo>
                  <a:pt x="621600" y="467232"/>
                  <a:pt x="621600" y="467232"/>
                  <a:pt x="621600" y="467232"/>
                </a:cubicBezTo>
                <a:cubicBezTo>
                  <a:pt x="621600" y="465269"/>
                  <a:pt x="621600" y="465269"/>
                  <a:pt x="621600" y="465269"/>
                </a:cubicBezTo>
                <a:lnTo>
                  <a:pt x="621600" y="459380"/>
                </a:lnTo>
                <a:close/>
              </a:path>
            </a:pathLst>
          </a:custGeom>
          <a:solidFill>
            <a:srgbClr val="FF7769"/>
          </a:solidFill>
          <a:ln w="9808"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6BCD5105-D2AE-F15A-0BFB-1739A74BB8A7}"/>
              </a:ext>
            </a:extLst>
          </p:cNvPr>
          <p:cNvSpPr/>
          <p:nvPr/>
        </p:nvSpPr>
        <p:spPr>
          <a:xfrm>
            <a:off x="5097719" y="3700756"/>
            <a:ext cx="663824" cy="695940"/>
          </a:xfrm>
          <a:custGeom>
            <a:avLst/>
            <a:gdLst>
              <a:gd name="connsiteX0" fmla="*/ 660879 w 663824"/>
              <a:gd name="connsiteY0" fmla="*/ 435822 h 695940"/>
              <a:gd name="connsiteX1" fmla="*/ 658915 w 663824"/>
              <a:gd name="connsiteY1" fmla="*/ 433859 h 695940"/>
              <a:gd name="connsiteX2" fmla="*/ 656951 w 663824"/>
              <a:gd name="connsiteY2" fmla="*/ 429932 h 695940"/>
              <a:gd name="connsiteX3" fmla="*/ 656951 w 663824"/>
              <a:gd name="connsiteY3" fmla="*/ 427969 h 695940"/>
              <a:gd name="connsiteX4" fmla="*/ 654987 w 663824"/>
              <a:gd name="connsiteY4" fmla="*/ 426006 h 695940"/>
              <a:gd name="connsiteX5" fmla="*/ 653023 w 663824"/>
              <a:gd name="connsiteY5" fmla="*/ 419135 h 695940"/>
              <a:gd name="connsiteX6" fmla="*/ 661861 w 663824"/>
              <a:gd name="connsiteY6" fmla="*/ 421098 h 695940"/>
              <a:gd name="connsiteX7" fmla="*/ 663825 w 663824"/>
              <a:gd name="connsiteY7" fmla="*/ 417172 h 695940"/>
              <a:gd name="connsiteX8" fmla="*/ 661861 w 663824"/>
              <a:gd name="connsiteY8" fmla="*/ 415209 h 695940"/>
              <a:gd name="connsiteX9" fmla="*/ 659897 w 663824"/>
              <a:gd name="connsiteY9" fmla="*/ 413245 h 695940"/>
              <a:gd name="connsiteX10" fmla="*/ 655969 w 663824"/>
              <a:gd name="connsiteY10" fmla="*/ 417172 h 695940"/>
              <a:gd name="connsiteX11" fmla="*/ 649095 w 663824"/>
              <a:gd name="connsiteY11" fmla="*/ 417172 h 695940"/>
              <a:gd name="connsiteX12" fmla="*/ 649095 w 663824"/>
              <a:gd name="connsiteY12" fmla="*/ 415209 h 695940"/>
              <a:gd name="connsiteX13" fmla="*/ 645167 w 663824"/>
              <a:gd name="connsiteY13" fmla="*/ 413245 h 695940"/>
              <a:gd name="connsiteX14" fmla="*/ 643203 w 663824"/>
              <a:gd name="connsiteY14" fmla="*/ 411282 h 695940"/>
              <a:gd name="connsiteX15" fmla="*/ 643203 w 663824"/>
              <a:gd name="connsiteY15" fmla="*/ 409319 h 695940"/>
              <a:gd name="connsiteX16" fmla="*/ 641239 w 663824"/>
              <a:gd name="connsiteY16" fmla="*/ 398522 h 695940"/>
              <a:gd name="connsiteX17" fmla="*/ 637311 w 663824"/>
              <a:gd name="connsiteY17" fmla="*/ 394595 h 695940"/>
              <a:gd name="connsiteX18" fmla="*/ 635347 w 663824"/>
              <a:gd name="connsiteY18" fmla="*/ 392632 h 695940"/>
              <a:gd name="connsiteX19" fmla="*/ 637311 w 663824"/>
              <a:gd name="connsiteY19" fmla="*/ 385761 h 695940"/>
              <a:gd name="connsiteX20" fmla="*/ 635347 w 663824"/>
              <a:gd name="connsiteY20" fmla="*/ 378890 h 695940"/>
              <a:gd name="connsiteX21" fmla="*/ 633383 w 663824"/>
              <a:gd name="connsiteY21" fmla="*/ 376927 h 695940"/>
              <a:gd name="connsiteX22" fmla="*/ 629455 w 663824"/>
              <a:gd name="connsiteY22" fmla="*/ 373001 h 695940"/>
              <a:gd name="connsiteX23" fmla="*/ 625527 w 663824"/>
              <a:gd name="connsiteY23" fmla="*/ 366130 h 695940"/>
              <a:gd name="connsiteX24" fmla="*/ 625527 w 663824"/>
              <a:gd name="connsiteY24" fmla="*/ 359259 h 695940"/>
              <a:gd name="connsiteX25" fmla="*/ 614725 w 663824"/>
              <a:gd name="connsiteY25" fmla="*/ 346498 h 695940"/>
              <a:gd name="connsiteX26" fmla="*/ 601959 w 663824"/>
              <a:gd name="connsiteY26" fmla="*/ 344535 h 695940"/>
              <a:gd name="connsiteX27" fmla="*/ 593122 w 663824"/>
              <a:gd name="connsiteY27" fmla="*/ 337664 h 695940"/>
              <a:gd name="connsiteX28" fmla="*/ 593122 w 663824"/>
              <a:gd name="connsiteY28" fmla="*/ 335701 h 695940"/>
              <a:gd name="connsiteX29" fmla="*/ 595085 w 663824"/>
              <a:gd name="connsiteY29" fmla="*/ 331774 h 695940"/>
              <a:gd name="connsiteX30" fmla="*/ 591158 w 663824"/>
              <a:gd name="connsiteY30" fmla="*/ 327848 h 695940"/>
              <a:gd name="connsiteX31" fmla="*/ 591158 w 663824"/>
              <a:gd name="connsiteY31" fmla="*/ 325885 h 695940"/>
              <a:gd name="connsiteX32" fmla="*/ 591158 w 663824"/>
              <a:gd name="connsiteY32" fmla="*/ 319014 h 695940"/>
              <a:gd name="connsiteX33" fmla="*/ 587230 w 663824"/>
              <a:gd name="connsiteY33" fmla="*/ 312143 h 695940"/>
              <a:gd name="connsiteX34" fmla="*/ 587230 w 663824"/>
              <a:gd name="connsiteY34" fmla="*/ 305272 h 695940"/>
              <a:gd name="connsiteX35" fmla="*/ 585266 w 663824"/>
              <a:gd name="connsiteY35" fmla="*/ 305272 h 695940"/>
              <a:gd name="connsiteX36" fmla="*/ 583302 w 663824"/>
              <a:gd name="connsiteY36" fmla="*/ 303308 h 695940"/>
              <a:gd name="connsiteX37" fmla="*/ 583302 w 663824"/>
              <a:gd name="connsiteY37" fmla="*/ 301345 h 695940"/>
              <a:gd name="connsiteX38" fmla="*/ 581338 w 663824"/>
              <a:gd name="connsiteY38" fmla="*/ 301345 h 695940"/>
              <a:gd name="connsiteX39" fmla="*/ 579374 w 663824"/>
              <a:gd name="connsiteY39" fmla="*/ 299382 h 695940"/>
              <a:gd name="connsiteX40" fmla="*/ 579374 w 663824"/>
              <a:gd name="connsiteY40" fmla="*/ 297419 h 695940"/>
              <a:gd name="connsiteX41" fmla="*/ 579374 w 663824"/>
              <a:gd name="connsiteY41" fmla="*/ 295456 h 695940"/>
              <a:gd name="connsiteX42" fmla="*/ 575446 w 663824"/>
              <a:gd name="connsiteY42" fmla="*/ 291530 h 695940"/>
              <a:gd name="connsiteX43" fmla="*/ 573482 w 663824"/>
              <a:gd name="connsiteY43" fmla="*/ 289566 h 695940"/>
              <a:gd name="connsiteX44" fmla="*/ 575446 w 663824"/>
              <a:gd name="connsiteY44" fmla="*/ 280732 h 695940"/>
              <a:gd name="connsiteX45" fmla="*/ 571518 w 663824"/>
              <a:gd name="connsiteY45" fmla="*/ 276806 h 695940"/>
              <a:gd name="connsiteX46" fmla="*/ 569554 w 663824"/>
              <a:gd name="connsiteY46" fmla="*/ 276806 h 695940"/>
              <a:gd name="connsiteX47" fmla="*/ 567590 w 663824"/>
              <a:gd name="connsiteY47" fmla="*/ 276806 h 695940"/>
              <a:gd name="connsiteX48" fmla="*/ 560716 w 663824"/>
              <a:gd name="connsiteY48" fmla="*/ 272880 h 695940"/>
              <a:gd name="connsiteX49" fmla="*/ 541076 w 663824"/>
              <a:gd name="connsiteY49" fmla="*/ 266008 h 695940"/>
              <a:gd name="connsiteX50" fmla="*/ 537148 w 663824"/>
              <a:gd name="connsiteY50" fmla="*/ 262082 h 695940"/>
              <a:gd name="connsiteX51" fmla="*/ 537148 w 663824"/>
              <a:gd name="connsiteY51" fmla="*/ 260119 h 695940"/>
              <a:gd name="connsiteX52" fmla="*/ 535184 w 663824"/>
              <a:gd name="connsiteY52" fmla="*/ 256193 h 695940"/>
              <a:gd name="connsiteX53" fmla="*/ 535184 w 663824"/>
              <a:gd name="connsiteY53" fmla="*/ 258156 h 695940"/>
              <a:gd name="connsiteX54" fmla="*/ 533220 w 663824"/>
              <a:gd name="connsiteY54" fmla="*/ 258156 h 695940"/>
              <a:gd name="connsiteX55" fmla="*/ 531256 w 663824"/>
              <a:gd name="connsiteY55" fmla="*/ 256193 h 695940"/>
              <a:gd name="connsiteX56" fmla="*/ 531256 w 663824"/>
              <a:gd name="connsiteY56" fmla="*/ 254229 h 695940"/>
              <a:gd name="connsiteX57" fmla="*/ 524383 w 663824"/>
              <a:gd name="connsiteY57" fmla="*/ 254229 h 695940"/>
              <a:gd name="connsiteX58" fmla="*/ 522419 w 663824"/>
              <a:gd name="connsiteY58" fmla="*/ 250303 h 695940"/>
              <a:gd name="connsiteX59" fmla="*/ 524383 w 663824"/>
              <a:gd name="connsiteY59" fmla="*/ 246377 h 695940"/>
              <a:gd name="connsiteX60" fmla="*/ 522419 w 663824"/>
              <a:gd name="connsiteY60" fmla="*/ 246377 h 695940"/>
              <a:gd name="connsiteX61" fmla="*/ 522419 w 663824"/>
              <a:gd name="connsiteY61" fmla="*/ 244413 h 695940"/>
              <a:gd name="connsiteX62" fmla="*/ 520454 w 663824"/>
              <a:gd name="connsiteY62" fmla="*/ 244413 h 695940"/>
              <a:gd name="connsiteX63" fmla="*/ 518490 w 663824"/>
              <a:gd name="connsiteY63" fmla="*/ 244413 h 695940"/>
              <a:gd name="connsiteX64" fmla="*/ 518490 w 663824"/>
              <a:gd name="connsiteY64" fmla="*/ 242450 h 695940"/>
              <a:gd name="connsiteX65" fmla="*/ 516526 w 663824"/>
              <a:gd name="connsiteY65" fmla="*/ 242450 h 695940"/>
              <a:gd name="connsiteX66" fmla="*/ 514563 w 663824"/>
              <a:gd name="connsiteY66" fmla="*/ 242450 h 695940"/>
              <a:gd name="connsiteX67" fmla="*/ 514563 w 663824"/>
              <a:gd name="connsiteY67" fmla="*/ 240487 h 695940"/>
              <a:gd name="connsiteX68" fmla="*/ 514563 w 663824"/>
              <a:gd name="connsiteY68" fmla="*/ 238524 h 695940"/>
              <a:gd name="connsiteX69" fmla="*/ 512599 w 663824"/>
              <a:gd name="connsiteY69" fmla="*/ 238524 h 695940"/>
              <a:gd name="connsiteX70" fmla="*/ 510635 w 663824"/>
              <a:gd name="connsiteY70" fmla="*/ 238524 h 695940"/>
              <a:gd name="connsiteX71" fmla="*/ 508670 w 663824"/>
              <a:gd name="connsiteY71" fmla="*/ 234598 h 695940"/>
              <a:gd name="connsiteX72" fmla="*/ 508670 w 663824"/>
              <a:gd name="connsiteY72" fmla="*/ 232635 h 695940"/>
              <a:gd name="connsiteX73" fmla="*/ 510635 w 663824"/>
              <a:gd name="connsiteY73" fmla="*/ 232635 h 695940"/>
              <a:gd name="connsiteX74" fmla="*/ 508670 w 663824"/>
              <a:gd name="connsiteY74" fmla="*/ 230671 h 695940"/>
              <a:gd name="connsiteX75" fmla="*/ 510635 w 663824"/>
              <a:gd name="connsiteY75" fmla="*/ 226745 h 695940"/>
              <a:gd name="connsiteX76" fmla="*/ 510635 w 663824"/>
              <a:gd name="connsiteY76" fmla="*/ 222819 h 695940"/>
              <a:gd name="connsiteX77" fmla="*/ 503761 w 663824"/>
              <a:gd name="connsiteY77" fmla="*/ 220856 h 695940"/>
              <a:gd name="connsiteX78" fmla="*/ 501796 w 663824"/>
              <a:gd name="connsiteY78" fmla="*/ 218893 h 695940"/>
              <a:gd name="connsiteX79" fmla="*/ 494923 w 663824"/>
              <a:gd name="connsiteY79" fmla="*/ 212021 h 695940"/>
              <a:gd name="connsiteX80" fmla="*/ 486085 w 663824"/>
              <a:gd name="connsiteY80" fmla="*/ 208095 h 695940"/>
              <a:gd name="connsiteX81" fmla="*/ 482157 w 663824"/>
              <a:gd name="connsiteY81" fmla="*/ 208095 h 695940"/>
              <a:gd name="connsiteX82" fmla="*/ 480193 w 663824"/>
              <a:gd name="connsiteY82" fmla="*/ 206132 h 695940"/>
              <a:gd name="connsiteX83" fmla="*/ 473319 w 663824"/>
              <a:gd name="connsiteY83" fmla="*/ 204169 h 695940"/>
              <a:gd name="connsiteX84" fmla="*/ 471355 w 663824"/>
              <a:gd name="connsiteY84" fmla="*/ 202206 h 695940"/>
              <a:gd name="connsiteX85" fmla="*/ 458589 w 663824"/>
              <a:gd name="connsiteY85" fmla="*/ 182574 h 695940"/>
              <a:gd name="connsiteX86" fmla="*/ 454661 w 663824"/>
              <a:gd name="connsiteY86" fmla="*/ 180611 h 695940"/>
              <a:gd name="connsiteX87" fmla="*/ 447787 w 663824"/>
              <a:gd name="connsiteY87" fmla="*/ 173740 h 695940"/>
              <a:gd name="connsiteX88" fmla="*/ 436985 w 663824"/>
              <a:gd name="connsiteY88" fmla="*/ 169814 h 695940"/>
              <a:gd name="connsiteX89" fmla="*/ 435021 w 663824"/>
              <a:gd name="connsiteY89" fmla="*/ 169814 h 695940"/>
              <a:gd name="connsiteX90" fmla="*/ 424220 w 663824"/>
              <a:gd name="connsiteY90" fmla="*/ 160979 h 695940"/>
              <a:gd name="connsiteX91" fmla="*/ 417346 w 663824"/>
              <a:gd name="connsiteY91" fmla="*/ 159016 h 695940"/>
              <a:gd name="connsiteX92" fmla="*/ 415381 w 663824"/>
              <a:gd name="connsiteY92" fmla="*/ 157053 h 695940"/>
              <a:gd name="connsiteX93" fmla="*/ 408507 w 663824"/>
              <a:gd name="connsiteY93" fmla="*/ 146255 h 695940"/>
              <a:gd name="connsiteX94" fmla="*/ 397706 w 663824"/>
              <a:gd name="connsiteY94" fmla="*/ 133495 h 695940"/>
              <a:gd name="connsiteX95" fmla="*/ 388868 w 663824"/>
              <a:gd name="connsiteY95" fmla="*/ 129569 h 695940"/>
              <a:gd name="connsiteX96" fmla="*/ 388868 w 663824"/>
              <a:gd name="connsiteY96" fmla="*/ 127605 h 695940"/>
              <a:gd name="connsiteX97" fmla="*/ 381994 w 663824"/>
              <a:gd name="connsiteY97" fmla="*/ 109937 h 695940"/>
              <a:gd name="connsiteX98" fmla="*/ 371192 w 663824"/>
              <a:gd name="connsiteY98" fmla="*/ 99140 h 695940"/>
              <a:gd name="connsiteX99" fmla="*/ 364318 w 663824"/>
              <a:gd name="connsiteY99" fmla="*/ 86379 h 695940"/>
              <a:gd name="connsiteX100" fmla="*/ 362354 w 663824"/>
              <a:gd name="connsiteY100" fmla="*/ 84416 h 695940"/>
              <a:gd name="connsiteX101" fmla="*/ 349588 w 663824"/>
              <a:gd name="connsiteY101" fmla="*/ 86379 h 695940"/>
              <a:gd name="connsiteX102" fmla="*/ 333876 w 663824"/>
              <a:gd name="connsiteY102" fmla="*/ 74600 h 695940"/>
              <a:gd name="connsiteX103" fmla="*/ 319147 w 663824"/>
              <a:gd name="connsiteY103" fmla="*/ 63803 h 695940"/>
              <a:gd name="connsiteX104" fmla="*/ 317183 w 663824"/>
              <a:gd name="connsiteY104" fmla="*/ 61840 h 695940"/>
              <a:gd name="connsiteX105" fmla="*/ 317183 w 663824"/>
              <a:gd name="connsiteY105" fmla="*/ 59876 h 695940"/>
              <a:gd name="connsiteX106" fmla="*/ 308345 w 663824"/>
              <a:gd name="connsiteY106" fmla="*/ 59876 h 695940"/>
              <a:gd name="connsiteX107" fmla="*/ 293615 w 663824"/>
              <a:gd name="connsiteY107" fmla="*/ 49079 h 695940"/>
              <a:gd name="connsiteX108" fmla="*/ 291651 w 663824"/>
              <a:gd name="connsiteY108" fmla="*/ 42208 h 695940"/>
              <a:gd name="connsiteX109" fmla="*/ 291651 w 663824"/>
              <a:gd name="connsiteY109" fmla="*/ 40245 h 695940"/>
              <a:gd name="connsiteX110" fmla="*/ 293615 w 663824"/>
              <a:gd name="connsiteY110" fmla="*/ 36319 h 695940"/>
              <a:gd name="connsiteX111" fmla="*/ 293615 w 663824"/>
              <a:gd name="connsiteY111" fmla="*/ 32392 h 695940"/>
              <a:gd name="connsiteX112" fmla="*/ 293615 w 663824"/>
              <a:gd name="connsiteY112" fmla="*/ 30429 h 695940"/>
              <a:gd name="connsiteX113" fmla="*/ 300489 w 663824"/>
              <a:gd name="connsiteY113" fmla="*/ 26503 h 695940"/>
              <a:gd name="connsiteX114" fmla="*/ 298525 w 663824"/>
              <a:gd name="connsiteY114" fmla="*/ 24540 h 695940"/>
              <a:gd name="connsiteX115" fmla="*/ 300489 w 663824"/>
              <a:gd name="connsiteY115" fmla="*/ 20613 h 695940"/>
              <a:gd name="connsiteX116" fmla="*/ 302453 w 663824"/>
              <a:gd name="connsiteY116" fmla="*/ 20613 h 695940"/>
              <a:gd name="connsiteX117" fmla="*/ 302453 w 663824"/>
              <a:gd name="connsiteY117" fmla="*/ 18650 h 695940"/>
              <a:gd name="connsiteX118" fmla="*/ 302453 w 663824"/>
              <a:gd name="connsiteY118" fmla="*/ 16687 h 695940"/>
              <a:gd name="connsiteX119" fmla="*/ 302453 w 663824"/>
              <a:gd name="connsiteY119" fmla="*/ 14724 h 695940"/>
              <a:gd name="connsiteX120" fmla="*/ 306381 w 663824"/>
              <a:gd name="connsiteY120" fmla="*/ 14724 h 695940"/>
              <a:gd name="connsiteX121" fmla="*/ 310308 w 663824"/>
              <a:gd name="connsiteY121" fmla="*/ 5890 h 695940"/>
              <a:gd name="connsiteX122" fmla="*/ 312273 w 663824"/>
              <a:gd name="connsiteY122" fmla="*/ 3926 h 695940"/>
              <a:gd name="connsiteX123" fmla="*/ 314237 w 663824"/>
              <a:gd name="connsiteY123" fmla="*/ 3926 h 695940"/>
              <a:gd name="connsiteX124" fmla="*/ 314237 w 663824"/>
              <a:gd name="connsiteY124" fmla="*/ 1963 h 695940"/>
              <a:gd name="connsiteX125" fmla="*/ 316201 w 663824"/>
              <a:gd name="connsiteY125" fmla="*/ 0 h 695940"/>
              <a:gd name="connsiteX126" fmla="*/ 162028 w 663824"/>
              <a:gd name="connsiteY126" fmla="*/ 21595 h 695940"/>
              <a:gd name="connsiteX127" fmla="*/ 0 w 663824"/>
              <a:gd name="connsiteY127" fmla="*/ 35337 h 695940"/>
              <a:gd name="connsiteX128" fmla="*/ 93289 w 663824"/>
              <a:gd name="connsiteY128" fmla="*/ 367111 h 695940"/>
              <a:gd name="connsiteX129" fmla="*/ 95253 w 663824"/>
              <a:gd name="connsiteY129" fmla="*/ 371038 h 695940"/>
              <a:gd name="connsiteX130" fmla="*/ 99181 w 663824"/>
              <a:gd name="connsiteY130" fmla="*/ 374964 h 695940"/>
              <a:gd name="connsiteX131" fmla="*/ 101145 w 663824"/>
              <a:gd name="connsiteY131" fmla="*/ 374964 h 695940"/>
              <a:gd name="connsiteX132" fmla="*/ 103109 w 663824"/>
              <a:gd name="connsiteY132" fmla="*/ 385761 h 695940"/>
              <a:gd name="connsiteX133" fmla="*/ 107037 w 663824"/>
              <a:gd name="connsiteY133" fmla="*/ 389688 h 695940"/>
              <a:gd name="connsiteX134" fmla="*/ 107037 w 663824"/>
              <a:gd name="connsiteY134" fmla="*/ 391651 h 695940"/>
              <a:gd name="connsiteX135" fmla="*/ 105073 w 663824"/>
              <a:gd name="connsiteY135" fmla="*/ 395577 h 695940"/>
              <a:gd name="connsiteX136" fmla="*/ 109001 w 663824"/>
              <a:gd name="connsiteY136" fmla="*/ 402448 h 695940"/>
              <a:gd name="connsiteX137" fmla="*/ 121767 w 663824"/>
              <a:gd name="connsiteY137" fmla="*/ 413245 h 695940"/>
              <a:gd name="connsiteX138" fmla="*/ 121767 w 663824"/>
              <a:gd name="connsiteY138" fmla="*/ 415209 h 695940"/>
              <a:gd name="connsiteX139" fmla="*/ 123730 w 663824"/>
              <a:gd name="connsiteY139" fmla="*/ 424043 h 695940"/>
              <a:gd name="connsiteX140" fmla="*/ 125695 w 663824"/>
              <a:gd name="connsiteY140" fmla="*/ 427969 h 695940"/>
              <a:gd name="connsiteX141" fmla="*/ 127659 w 663824"/>
              <a:gd name="connsiteY141" fmla="*/ 429932 h 695940"/>
              <a:gd name="connsiteX142" fmla="*/ 125695 w 663824"/>
              <a:gd name="connsiteY142" fmla="*/ 433859 h 695940"/>
              <a:gd name="connsiteX143" fmla="*/ 125695 w 663824"/>
              <a:gd name="connsiteY143" fmla="*/ 435822 h 695940"/>
              <a:gd name="connsiteX144" fmla="*/ 127659 w 663824"/>
              <a:gd name="connsiteY144" fmla="*/ 437785 h 695940"/>
              <a:gd name="connsiteX145" fmla="*/ 123730 w 663824"/>
              <a:gd name="connsiteY145" fmla="*/ 441711 h 695940"/>
              <a:gd name="connsiteX146" fmla="*/ 134533 w 663824"/>
              <a:gd name="connsiteY146" fmla="*/ 445637 h 695940"/>
              <a:gd name="connsiteX147" fmla="*/ 138460 w 663824"/>
              <a:gd name="connsiteY147" fmla="*/ 449564 h 695940"/>
              <a:gd name="connsiteX148" fmla="*/ 140424 w 663824"/>
              <a:gd name="connsiteY148" fmla="*/ 451527 h 695940"/>
              <a:gd name="connsiteX149" fmla="*/ 138460 w 663824"/>
              <a:gd name="connsiteY149" fmla="*/ 451527 h 695940"/>
              <a:gd name="connsiteX150" fmla="*/ 136497 w 663824"/>
              <a:gd name="connsiteY150" fmla="*/ 453490 h 695940"/>
              <a:gd name="connsiteX151" fmla="*/ 136497 w 663824"/>
              <a:gd name="connsiteY151" fmla="*/ 455453 h 695940"/>
              <a:gd name="connsiteX152" fmla="*/ 136497 w 663824"/>
              <a:gd name="connsiteY152" fmla="*/ 459380 h 695940"/>
              <a:gd name="connsiteX153" fmla="*/ 132569 w 663824"/>
              <a:gd name="connsiteY153" fmla="*/ 459380 h 695940"/>
              <a:gd name="connsiteX154" fmla="*/ 132569 w 663824"/>
              <a:gd name="connsiteY154" fmla="*/ 461343 h 695940"/>
              <a:gd name="connsiteX155" fmla="*/ 132569 w 663824"/>
              <a:gd name="connsiteY155" fmla="*/ 463306 h 695940"/>
              <a:gd name="connsiteX156" fmla="*/ 123730 w 663824"/>
              <a:gd name="connsiteY156" fmla="*/ 467232 h 695940"/>
              <a:gd name="connsiteX157" fmla="*/ 121767 w 663824"/>
              <a:gd name="connsiteY157" fmla="*/ 471159 h 695940"/>
              <a:gd name="connsiteX158" fmla="*/ 123730 w 663824"/>
              <a:gd name="connsiteY158" fmla="*/ 490790 h 695940"/>
              <a:gd name="connsiteX159" fmla="*/ 114893 w 663824"/>
              <a:gd name="connsiteY159" fmla="*/ 519256 h 695940"/>
              <a:gd name="connsiteX160" fmla="*/ 121767 w 663824"/>
              <a:gd name="connsiteY160" fmla="*/ 540851 h 695940"/>
              <a:gd name="connsiteX161" fmla="*/ 130604 w 663824"/>
              <a:gd name="connsiteY161" fmla="*/ 551648 h 695940"/>
              <a:gd name="connsiteX162" fmla="*/ 134533 w 663824"/>
              <a:gd name="connsiteY162" fmla="*/ 564409 h 695940"/>
              <a:gd name="connsiteX163" fmla="*/ 130604 w 663824"/>
              <a:gd name="connsiteY163" fmla="*/ 592875 h 695940"/>
              <a:gd name="connsiteX164" fmla="*/ 132569 w 663824"/>
              <a:gd name="connsiteY164" fmla="*/ 601709 h 695940"/>
              <a:gd name="connsiteX165" fmla="*/ 132569 w 663824"/>
              <a:gd name="connsiteY165" fmla="*/ 603672 h 695940"/>
              <a:gd name="connsiteX166" fmla="*/ 130604 w 663824"/>
              <a:gd name="connsiteY166" fmla="*/ 607598 h 695940"/>
              <a:gd name="connsiteX167" fmla="*/ 132569 w 663824"/>
              <a:gd name="connsiteY167" fmla="*/ 618396 h 695940"/>
              <a:gd name="connsiteX168" fmla="*/ 141407 w 663824"/>
              <a:gd name="connsiteY168" fmla="*/ 629193 h 695940"/>
              <a:gd name="connsiteX169" fmla="*/ 143370 w 663824"/>
              <a:gd name="connsiteY169" fmla="*/ 631156 h 695940"/>
              <a:gd name="connsiteX170" fmla="*/ 150244 w 663824"/>
              <a:gd name="connsiteY170" fmla="*/ 641954 h 695940"/>
              <a:gd name="connsiteX171" fmla="*/ 150244 w 663824"/>
              <a:gd name="connsiteY171" fmla="*/ 648825 h 695940"/>
              <a:gd name="connsiteX172" fmla="*/ 150244 w 663824"/>
              <a:gd name="connsiteY172" fmla="*/ 650788 h 695940"/>
              <a:gd name="connsiteX173" fmla="*/ 152208 w 663824"/>
              <a:gd name="connsiteY173" fmla="*/ 652751 h 695940"/>
              <a:gd name="connsiteX174" fmla="*/ 161047 w 663824"/>
              <a:gd name="connsiteY174" fmla="*/ 667475 h 695940"/>
              <a:gd name="connsiteX175" fmla="*/ 164974 w 663824"/>
              <a:gd name="connsiteY175" fmla="*/ 685143 h 695940"/>
              <a:gd name="connsiteX176" fmla="*/ 171848 w 663824"/>
              <a:gd name="connsiteY176" fmla="*/ 689070 h 695940"/>
              <a:gd name="connsiteX177" fmla="*/ 531256 w 663824"/>
              <a:gd name="connsiteY177" fmla="*/ 665512 h 695940"/>
              <a:gd name="connsiteX178" fmla="*/ 533220 w 663824"/>
              <a:gd name="connsiteY178" fmla="*/ 665512 h 695940"/>
              <a:gd name="connsiteX179" fmla="*/ 533220 w 663824"/>
              <a:gd name="connsiteY179" fmla="*/ 667475 h 695940"/>
              <a:gd name="connsiteX180" fmla="*/ 533220 w 663824"/>
              <a:gd name="connsiteY180" fmla="*/ 674346 h 695940"/>
              <a:gd name="connsiteX181" fmla="*/ 537148 w 663824"/>
              <a:gd name="connsiteY181" fmla="*/ 678272 h 695940"/>
              <a:gd name="connsiteX182" fmla="*/ 537148 w 663824"/>
              <a:gd name="connsiteY182" fmla="*/ 680235 h 695940"/>
              <a:gd name="connsiteX183" fmla="*/ 537148 w 663824"/>
              <a:gd name="connsiteY183" fmla="*/ 689070 h 695940"/>
              <a:gd name="connsiteX184" fmla="*/ 544022 w 663824"/>
              <a:gd name="connsiteY184" fmla="*/ 695940 h 695940"/>
              <a:gd name="connsiteX185" fmla="*/ 554824 w 663824"/>
              <a:gd name="connsiteY185" fmla="*/ 695940 h 695940"/>
              <a:gd name="connsiteX186" fmla="*/ 556788 w 663824"/>
              <a:gd name="connsiteY186" fmla="*/ 693977 h 695940"/>
              <a:gd name="connsiteX187" fmla="*/ 554824 w 663824"/>
              <a:gd name="connsiteY187" fmla="*/ 687106 h 695940"/>
              <a:gd name="connsiteX188" fmla="*/ 556788 w 663824"/>
              <a:gd name="connsiteY188" fmla="*/ 663548 h 695940"/>
              <a:gd name="connsiteX189" fmla="*/ 549914 w 663824"/>
              <a:gd name="connsiteY189" fmla="*/ 652751 h 695940"/>
              <a:gd name="connsiteX190" fmla="*/ 549914 w 663824"/>
              <a:gd name="connsiteY190" fmla="*/ 650788 h 695940"/>
              <a:gd name="connsiteX191" fmla="*/ 547950 w 663824"/>
              <a:gd name="connsiteY191" fmla="*/ 636064 h 695940"/>
              <a:gd name="connsiteX192" fmla="*/ 549914 w 663824"/>
              <a:gd name="connsiteY192" fmla="*/ 634101 h 695940"/>
              <a:gd name="connsiteX193" fmla="*/ 551878 w 663824"/>
              <a:gd name="connsiteY193" fmla="*/ 634101 h 695940"/>
              <a:gd name="connsiteX194" fmla="*/ 551878 w 663824"/>
              <a:gd name="connsiteY194" fmla="*/ 632138 h 695940"/>
              <a:gd name="connsiteX195" fmla="*/ 553842 w 663824"/>
              <a:gd name="connsiteY195" fmla="*/ 630175 h 695940"/>
              <a:gd name="connsiteX196" fmla="*/ 555806 w 663824"/>
              <a:gd name="connsiteY196" fmla="*/ 630175 h 695940"/>
              <a:gd name="connsiteX197" fmla="*/ 557770 w 663824"/>
              <a:gd name="connsiteY197" fmla="*/ 623304 h 695940"/>
              <a:gd name="connsiteX198" fmla="*/ 559734 w 663824"/>
              <a:gd name="connsiteY198" fmla="*/ 621341 h 695940"/>
              <a:gd name="connsiteX199" fmla="*/ 563662 w 663824"/>
              <a:gd name="connsiteY199" fmla="*/ 621341 h 695940"/>
              <a:gd name="connsiteX200" fmla="*/ 565626 w 663824"/>
              <a:gd name="connsiteY200" fmla="*/ 621341 h 695940"/>
              <a:gd name="connsiteX201" fmla="*/ 567590 w 663824"/>
              <a:gd name="connsiteY201" fmla="*/ 621341 h 695940"/>
              <a:gd name="connsiteX202" fmla="*/ 571518 w 663824"/>
              <a:gd name="connsiteY202" fmla="*/ 625267 h 695940"/>
              <a:gd name="connsiteX203" fmla="*/ 580356 w 663824"/>
              <a:gd name="connsiteY203" fmla="*/ 625267 h 695940"/>
              <a:gd name="connsiteX204" fmla="*/ 582320 w 663824"/>
              <a:gd name="connsiteY204" fmla="*/ 625267 h 695940"/>
              <a:gd name="connsiteX205" fmla="*/ 584284 w 663824"/>
              <a:gd name="connsiteY205" fmla="*/ 627230 h 695940"/>
              <a:gd name="connsiteX206" fmla="*/ 584284 w 663824"/>
              <a:gd name="connsiteY206" fmla="*/ 625267 h 695940"/>
              <a:gd name="connsiteX207" fmla="*/ 586248 w 663824"/>
              <a:gd name="connsiteY207" fmla="*/ 625267 h 695940"/>
              <a:gd name="connsiteX208" fmla="*/ 593122 w 663824"/>
              <a:gd name="connsiteY208" fmla="*/ 629193 h 695940"/>
              <a:gd name="connsiteX209" fmla="*/ 607852 w 663824"/>
              <a:gd name="connsiteY209" fmla="*/ 629193 h 695940"/>
              <a:gd name="connsiteX210" fmla="*/ 611779 w 663824"/>
              <a:gd name="connsiteY210" fmla="*/ 629193 h 695940"/>
              <a:gd name="connsiteX211" fmla="*/ 613743 w 663824"/>
              <a:gd name="connsiteY211" fmla="*/ 629193 h 695940"/>
              <a:gd name="connsiteX212" fmla="*/ 615708 w 663824"/>
              <a:gd name="connsiteY212" fmla="*/ 629193 h 695940"/>
              <a:gd name="connsiteX213" fmla="*/ 617672 w 663824"/>
              <a:gd name="connsiteY213" fmla="*/ 627230 h 695940"/>
              <a:gd name="connsiteX214" fmla="*/ 617672 w 663824"/>
              <a:gd name="connsiteY214" fmla="*/ 623304 h 695940"/>
              <a:gd name="connsiteX215" fmla="*/ 615708 w 663824"/>
              <a:gd name="connsiteY215" fmla="*/ 621341 h 695940"/>
              <a:gd name="connsiteX216" fmla="*/ 613743 w 663824"/>
              <a:gd name="connsiteY216" fmla="*/ 619377 h 695940"/>
              <a:gd name="connsiteX217" fmla="*/ 611779 w 663824"/>
              <a:gd name="connsiteY217" fmla="*/ 619377 h 695940"/>
              <a:gd name="connsiteX218" fmla="*/ 607852 w 663824"/>
              <a:gd name="connsiteY218" fmla="*/ 619377 h 695940"/>
              <a:gd name="connsiteX219" fmla="*/ 609815 w 663824"/>
              <a:gd name="connsiteY219" fmla="*/ 615451 h 695940"/>
              <a:gd name="connsiteX220" fmla="*/ 607852 w 663824"/>
              <a:gd name="connsiteY220" fmla="*/ 613488 h 695940"/>
              <a:gd name="connsiteX221" fmla="*/ 605888 w 663824"/>
              <a:gd name="connsiteY221" fmla="*/ 611525 h 695940"/>
              <a:gd name="connsiteX222" fmla="*/ 605888 w 663824"/>
              <a:gd name="connsiteY222" fmla="*/ 607598 h 695940"/>
              <a:gd name="connsiteX223" fmla="*/ 609815 w 663824"/>
              <a:gd name="connsiteY223" fmla="*/ 607598 h 695940"/>
              <a:gd name="connsiteX224" fmla="*/ 613743 w 663824"/>
              <a:gd name="connsiteY224" fmla="*/ 609562 h 695940"/>
              <a:gd name="connsiteX225" fmla="*/ 611779 w 663824"/>
              <a:gd name="connsiteY225" fmla="*/ 602690 h 695940"/>
              <a:gd name="connsiteX226" fmla="*/ 613743 w 663824"/>
              <a:gd name="connsiteY226" fmla="*/ 600727 h 695940"/>
              <a:gd name="connsiteX227" fmla="*/ 615708 w 663824"/>
              <a:gd name="connsiteY227" fmla="*/ 598764 h 695940"/>
              <a:gd name="connsiteX228" fmla="*/ 617672 w 663824"/>
              <a:gd name="connsiteY228" fmla="*/ 598764 h 695940"/>
              <a:gd name="connsiteX229" fmla="*/ 617672 w 663824"/>
              <a:gd name="connsiteY229" fmla="*/ 596801 h 695940"/>
              <a:gd name="connsiteX230" fmla="*/ 615708 w 663824"/>
              <a:gd name="connsiteY230" fmla="*/ 596801 h 695940"/>
              <a:gd name="connsiteX231" fmla="*/ 615708 w 663824"/>
              <a:gd name="connsiteY231" fmla="*/ 598764 h 695940"/>
              <a:gd name="connsiteX232" fmla="*/ 611779 w 663824"/>
              <a:gd name="connsiteY232" fmla="*/ 596801 h 695940"/>
              <a:gd name="connsiteX233" fmla="*/ 609815 w 663824"/>
              <a:gd name="connsiteY233" fmla="*/ 596801 h 695940"/>
              <a:gd name="connsiteX234" fmla="*/ 607852 w 663824"/>
              <a:gd name="connsiteY234" fmla="*/ 596801 h 695940"/>
              <a:gd name="connsiteX235" fmla="*/ 603924 w 663824"/>
              <a:gd name="connsiteY235" fmla="*/ 596801 h 695940"/>
              <a:gd name="connsiteX236" fmla="*/ 601959 w 663824"/>
              <a:gd name="connsiteY236" fmla="*/ 596801 h 695940"/>
              <a:gd name="connsiteX237" fmla="*/ 599995 w 663824"/>
              <a:gd name="connsiteY237" fmla="*/ 596801 h 695940"/>
              <a:gd name="connsiteX238" fmla="*/ 598032 w 663824"/>
              <a:gd name="connsiteY238" fmla="*/ 596801 h 695940"/>
              <a:gd name="connsiteX239" fmla="*/ 594104 w 663824"/>
              <a:gd name="connsiteY239" fmla="*/ 596801 h 695940"/>
              <a:gd name="connsiteX240" fmla="*/ 594104 w 663824"/>
              <a:gd name="connsiteY240" fmla="*/ 592875 h 695940"/>
              <a:gd name="connsiteX241" fmla="*/ 596068 w 663824"/>
              <a:gd name="connsiteY241" fmla="*/ 590912 h 695940"/>
              <a:gd name="connsiteX242" fmla="*/ 599995 w 663824"/>
              <a:gd name="connsiteY242" fmla="*/ 588948 h 695940"/>
              <a:gd name="connsiteX243" fmla="*/ 601959 w 663824"/>
              <a:gd name="connsiteY243" fmla="*/ 588948 h 695940"/>
              <a:gd name="connsiteX244" fmla="*/ 605888 w 663824"/>
              <a:gd name="connsiteY244" fmla="*/ 586985 h 695940"/>
              <a:gd name="connsiteX245" fmla="*/ 612762 w 663824"/>
              <a:gd name="connsiteY245" fmla="*/ 588948 h 695940"/>
              <a:gd name="connsiteX246" fmla="*/ 614725 w 663824"/>
              <a:gd name="connsiteY246" fmla="*/ 588948 h 695940"/>
              <a:gd name="connsiteX247" fmla="*/ 614725 w 663824"/>
              <a:gd name="connsiteY247" fmla="*/ 585022 h 695940"/>
              <a:gd name="connsiteX248" fmla="*/ 610798 w 663824"/>
              <a:gd name="connsiteY248" fmla="*/ 585022 h 695940"/>
              <a:gd name="connsiteX249" fmla="*/ 606869 w 663824"/>
              <a:gd name="connsiteY249" fmla="*/ 581096 h 695940"/>
              <a:gd name="connsiteX250" fmla="*/ 606869 w 663824"/>
              <a:gd name="connsiteY250" fmla="*/ 577169 h 695940"/>
              <a:gd name="connsiteX251" fmla="*/ 608834 w 663824"/>
              <a:gd name="connsiteY251" fmla="*/ 575206 h 695940"/>
              <a:gd name="connsiteX252" fmla="*/ 608834 w 663824"/>
              <a:gd name="connsiteY252" fmla="*/ 573243 h 695940"/>
              <a:gd name="connsiteX253" fmla="*/ 606869 w 663824"/>
              <a:gd name="connsiteY253" fmla="*/ 573243 h 695940"/>
              <a:gd name="connsiteX254" fmla="*/ 604905 w 663824"/>
              <a:gd name="connsiteY254" fmla="*/ 571280 h 695940"/>
              <a:gd name="connsiteX255" fmla="*/ 604905 w 663824"/>
              <a:gd name="connsiteY255" fmla="*/ 567354 h 695940"/>
              <a:gd name="connsiteX256" fmla="*/ 600978 w 663824"/>
              <a:gd name="connsiteY256" fmla="*/ 563427 h 695940"/>
              <a:gd name="connsiteX257" fmla="*/ 600978 w 663824"/>
              <a:gd name="connsiteY257" fmla="*/ 559501 h 695940"/>
              <a:gd name="connsiteX258" fmla="*/ 600978 w 663824"/>
              <a:gd name="connsiteY258" fmla="*/ 557538 h 695940"/>
              <a:gd name="connsiteX259" fmla="*/ 602942 w 663824"/>
              <a:gd name="connsiteY259" fmla="*/ 555575 h 695940"/>
              <a:gd name="connsiteX260" fmla="*/ 604905 w 663824"/>
              <a:gd name="connsiteY260" fmla="*/ 555575 h 695940"/>
              <a:gd name="connsiteX261" fmla="*/ 608834 w 663824"/>
              <a:gd name="connsiteY261" fmla="*/ 562446 h 695940"/>
              <a:gd name="connsiteX262" fmla="*/ 610798 w 663824"/>
              <a:gd name="connsiteY262" fmla="*/ 566372 h 695940"/>
              <a:gd name="connsiteX263" fmla="*/ 614725 w 663824"/>
              <a:gd name="connsiteY263" fmla="*/ 568335 h 695940"/>
              <a:gd name="connsiteX264" fmla="*/ 616689 w 663824"/>
              <a:gd name="connsiteY264" fmla="*/ 570298 h 695940"/>
              <a:gd name="connsiteX265" fmla="*/ 616689 w 663824"/>
              <a:gd name="connsiteY265" fmla="*/ 568335 h 695940"/>
              <a:gd name="connsiteX266" fmla="*/ 612762 w 663824"/>
              <a:gd name="connsiteY266" fmla="*/ 564409 h 695940"/>
              <a:gd name="connsiteX267" fmla="*/ 612762 w 663824"/>
              <a:gd name="connsiteY267" fmla="*/ 562446 h 695940"/>
              <a:gd name="connsiteX268" fmla="*/ 614725 w 663824"/>
              <a:gd name="connsiteY268" fmla="*/ 555575 h 695940"/>
              <a:gd name="connsiteX269" fmla="*/ 614725 w 663824"/>
              <a:gd name="connsiteY269" fmla="*/ 548703 h 695940"/>
              <a:gd name="connsiteX270" fmla="*/ 623563 w 663824"/>
              <a:gd name="connsiteY270" fmla="*/ 557538 h 695940"/>
              <a:gd name="connsiteX271" fmla="*/ 623563 w 663824"/>
              <a:gd name="connsiteY271" fmla="*/ 561464 h 695940"/>
              <a:gd name="connsiteX272" fmla="*/ 623563 w 663824"/>
              <a:gd name="connsiteY272" fmla="*/ 563427 h 695940"/>
              <a:gd name="connsiteX273" fmla="*/ 625527 w 663824"/>
              <a:gd name="connsiteY273" fmla="*/ 559501 h 695940"/>
              <a:gd name="connsiteX274" fmla="*/ 627492 w 663824"/>
              <a:gd name="connsiteY274" fmla="*/ 559501 h 695940"/>
              <a:gd name="connsiteX275" fmla="*/ 629455 w 663824"/>
              <a:gd name="connsiteY275" fmla="*/ 555575 h 695940"/>
              <a:gd name="connsiteX276" fmla="*/ 631419 w 663824"/>
              <a:gd name="connsiteY276" fmla="*/ 553611 h 695940"/>
              <a:gd name="connsiteX277" fmla="*/ 633383 w 663824"/>
              <a:gd name="connsiteY277" fmla="*/ 551648 h 695940"/>
              <a:gd name="connsiteX278" fmla="*/ 635347 w 663824"/>
              <a:gd name="connsiteY278" fmla="*/ 549685 h 695940"/>
              <a:gd name="connsiteX279" fmla="*/ 635347 w 663824"/>
              <a:gd name="connsiteY279" fmla="*/ 547722 h 695940"/>
              <a:gd name="connsiteX280" fmla="*/ 635347 w 663824"/>
              <a:gd name="connsiteY280" fmla="*/ 545759 h 695940"/>
              <a:gd name="connsiteX281" fmla="*/ 624545 w 663824"/>
              <a:gd name="connsiteY281" fmla="*/ 543796 h 695940"/>
              <a:gd name="connsiteX282" fmla="*/ 624545 w 663824"/>
              <a:gd name="connsiteY282" fmla="*/ 545759 h 695940"/>
              <a:gd name="connsiteX283" fmla="*/ 624545 w 663824"/>
              <a:gd name="connsiteY283" fmla="*/ 552630 h 695940"/>
              <a:gd name="connsiteX284" fmla="*/ 620618 w 663824"/>
              <a:gd name="connsiteY284" fmla="*/ 552630 h 695940"/>
              <a:gd name="connsiteX285" fmla="*/ 616689 w 663824"/>
              <a:gd name="connsiteY285" fmla="*/ 545759 h 695940"/>
              <a:gd name="connsiteX286" fmla="*/ 616689 w 663824"/>
              <a:gd name="connsiteY286" fmla="*/ 541833 h 695940"/>
              <a:gd name="connsiteX287" fmla="*/ 609815 w 663824"/>
              <a:gd name="connsiteY287" fmla="*/ 541833 h 695940"/>
              <a:gd name="connsiteX288" fmla="*/ 605888 w 663824"/>
              <a:gd name="connsiteY288" fmla="*/ 539869 h 695940"/>
              <a:gd name="connsiteX289" fmla="*/ 605888 w 663824"/>
              <a:gd name="connsiteY289" fmla="*/ 535943 h 695940"/>
              <a:gd name="connsiteX290" fmla="*/ 607852 w 663824"/>
              <a:gd name="connsiteY290" fmla="*/ 532017 h 695940"/>
              <a:gd name="connsiteX291" fmla="*/ 611779 w 663824"/>
              <a:gd name="connsiteY291" fmla="*/ 532017 h 695940"/>
              <a:gd name="connsiteX292" fmla="*/ 613743 w 663824"/>
              <a:gd name="connsiteY292" fmla="*/ 533980 h 695940"/>
              <a:gd name="connsiteX293" fmla="*/ 620618 w 663824"/>
              <a:gd name="connsiteY293" fmla="*/ 533980 h 695940"/>
              <a:gd name="connsiteX294" fmla="*/ 616689 w 663824"/>
              <a:gd name="connsiteY294" fmla="*/ 532017 h 695940"/>
              <a:gd name="connsiteX295" fmla="*/ 618653 w 663824"/>
              <a:gd name="connsiteY295" fmla="*/ 528090 h 695940"/>
              <a:gd name="connsiteX296" fmla="*/ 620618 w 663824"/>
              <a:gd name="connsiteY296" fmla="*/ 528090 h 695940"/>
              <a:gd name="connsiteX297" fmla="*/ 624545 w 663824"/>
              <a:gd name="connsiteY297" fmla="*/ 528090 h 695940"/>
              <a:gd name="connsiteX298" fmla="*/ 624545 w 663824"/>
              <a:gd name="connsiteY298" fmla="*/ 526127 h 695940"/>
              <a:gd name="connsiteX299" fmla="*/ 624545 w 663824"/>
              <a:gd name="connsiteY299" fmla="*/ 524164 h 695940"/>
              <a:gd name="connsiteX300" fmla="*/ 624545 w 663824"/>
              <a:gd name="connsiteY300" fmla="*/ 520238 h 695940"/>
              <a:gd name="connsiteX301" fmla="*/ 631419 w 663824"/>
              <a:gd name="connsiteY301" fmla="*/ 520238 h 695940"/>
              <a:gd name="connsiteX302" fmla="*/ 633383 w 663824"/>
              <a:gd name="connsiteY302" fmla="*/ 524164 h 695940"/>
              <a:gd name="connsiteX303" fmla="*/ 633383 w 663824"/>
              <a:gd name="connsiteY303" fmla="*/ 528090 h 695940"/>
              <a:gd name="connsiteX304" fmla="*/ 635347 w 663824"/>
              <a:gd name="connsiteY304" fmla="*/ 524164 h 695940"/>
              <a:gd name="connsiteX305" fmla="*/ 637311 w 663824"/>
              <a:gd name="connsiteY305" fmla="*/ 517293 h 695940"/>
              <a:gd name="connsiteX306" fmla="*/ 639275 w 663824"/>
              <a:gd name="connsiteY306" fmla="*/ 510422 h 695940"/>
              <a:gd name="connsiteX307" fmla="*/ 641239 w 663824"/>
              <a:gd name="connsiteY307" fmla="*/ 508459 h 695940"/>
              <a:gd name="connsiteX308" fmla="*/ 639275 w 663824"/>
              <a:gd name="connsiteY308" fmla="*/ 510422 h 695940"/>
              <a:gd name="connsiteX309" fmla="*/ 635347 w 663824"/>
              <a:gd name="connsiteY309" fmla="*/ 508459 h 695940"/>
              <a:gd name="connsiteX310" fmla="*/ 635347 w 663824"/>
              <a:gd name="connsiteY310" fmla="*/ 510422 h 695940"/>
              <a:gd name="connsiteX311" fmla="*/ 633383 w 663824"/>
              <a:gd name="connsiteY311" fmla="*/ 514348 h 695940"/>
              <a:gd name="connsiteX312" fmla="*/ 624545 w 663824"/>
              <a:gd name="connsiteY312" fmla="*/ 516311 h 695940"/>
              <a:gd name="connsiteX313" fmla="*/ 624545 w 663824"/>
              <a:gd name="connsiteY313" fmla="*/ 512385 h 695940"/>
              <a:gd name="connsiteX314" fmla="*/ 626509 w 663824"/>
              <a:gd name="connsiteY314" fmla="*/ 512385 h 695940"/>
              <a:gd name="connsiteX315" fmla="*/ 624545 w 663824"/>
              <a:gd name="connsiteY315" fmla="*/ 508459 h 695940"/>
              <a:gd name="connsiteX316" fmla="*/ 622582 w 663824"/>
              <a:gd name="connsiteY316" fmla="*/ 510422 h 695940"/>
              <a:gd name="connsiteX317" fmla="*/ 620618 w 663824"/>
              <a:gd name="connsiteY317" fmla="*/ 510422 h 695940"/>
              <a:gd name="connsiteX318" fmla="*/ 618653 w 663824"/>
              <a:gd name="connsiteY318" fmla="*/ 510422 h 695940"/>
              <a:gd name="connsiteX319" fmla="*/ 616689 w 663824"/>
              <a:gd name="connsiteY319" fmla="*/ 510422 h 695940"/>
              <a:gd name="connsiteX320" fmla="*/ 616689 w 663824"/>
              <a:gd name="connsiteY320" fmla="*/ 503551 h 695940"/>
              <a:gd name="connsiteX321" fmla="*/ 620618 w 663824"/>
              <a:gd name="connsiteY321" fmla="*/ 503551 h 695940"/>
              <a:gd name="connsiteX322" fmla="*/ 620618 w 663824"/>
              <a:gd name="connsiteY322" fmla="*/ 499624 h 695940"/>
              <a:gd name="connsiteX323" fmla="*/ 624545 w 663824"/>
              <a:gd name="connsiteY323" fmla="*/ 499624 h 695940"/>
              <a:gd name="connsiteX324" fmla="*/ 626509 w 663824"/>
              <a:gd name="connsiteY324" fmla="*/ 499624 h 695940"/>
              <a:gd name="connsiteX325" fmla="*/ 628473 w 663824"/>
              <a:gd name="connsiteY325" fmla="*/ 497661 h 695940"/>
              <a:gd name="connsiteX326" fmla="*/ 632402 w 663824"/>
              <a:gd name="connsiteY326" fmla="*/ 497661 h 695940"/>
              <a:gd name="connsiteX327" fmla="*/ 634365 w 663824"/>
              <a:gd name="connsiteY327" fmla="*/ 499624 h 695940"/>
              <a:gd name="connsiteX328" fmla="*/ 634365 w 663824"/>
              <a:gd name="connsiteY328" fmla="*/ 497661 h 695940"/>
              <a:gd name="connsiteX329" fmla="*/ 630437 w 663824"/>
              <a:gd name="connsiteY329" fmla="*/ 495698 h 695940"/>
              <a:gd name="connsiteX330" fmla="*/ 626509 w 663824"/>
              <a:gd name="connsiteY330" fmla="*/ 491772 h 695940"/>
              <a:gd name="connsiteX331" fmla="*/ 630437 w 663824"/>
              <a:gd name="connsiteY331" fmla="*/ 487846 h 695940"/>
              <a:gd name="connsiteX332" fmla="*/ 623563 w 663824"/>
              <a:gd name="connsiteY332" fmla="*/ 487846 h 695940"/>
              <a:gd name="connsiteX333" fmla="*/ 623563 w 663824"/>
              <a:gd name="connsiteY333" fmla="*/ 483919 h 695940"/>
              <a:gd name="connsiteX334" fmla="*/ 630437 w 663824"/>
              <a:gd name="connsiteY334" fmla="*/ 479993 h 695940"/>
              <a:gd name="connsiteX335" fmla="*/ 632402 w 663824"/>
              <a:gd name="connsiteY335" fmla="*/ 481956 h 695940"/>
              <a:gd name="connsiteX336" fmla="*/ 634365 w 663824"/>
              <a:gd name="connsiteY336" fmla="*/ 481956 h 695940"/>
              <a:gd name="connsiteX337" fmla="*/ 634365 w 663824"/>
              <a:gd name="connsiteY337" fmla="*/ 479993 h 695940"/>
              <a:gd name="connsiteX338" fmla="*/ 632402 w 663824"/>
              <a:gd name="connsiteY338" fmla="*/ 479993 h 695940"/>
              <a:gd name="connsiteX339" fmla="*/ 630437 w 663824"/>
              <a:gd name="connsiteY339" fmla="*/ 478030 h 695940"/>
              <a:gd name="connsiteX340" fmla="*/ 628473 w 663824"/>
              <a:gd name="connsiteY340" fmla="*/ 478030 h 695940"/>
              <a:gd name="connsiteX341" fmla="*/ 626509 w 663824"/>
              <a:gd name="connsiteY341" fmla="*/ 478030 h 695940"/>
              <a:gd name="connsiteX342" fmla="*/ 624545 w 663824"/>
              <a:gd name="connsiteY342" fmla="*/ 478030 h 695940"/>
              <a:gd name="connsiteX343" fmla="*/ 622582 w 663824"/>
              <a:gd name="connsiteY343" fmla="*/ 476067 h 695940"/>
              <a:gd name="connsiteX344" fmla="*/ 622582 w 663824"/>
              <a:gd name="connsiteY344" fmla="*/ 472140 h 695940"/>
              <a:gd name="connsiteX345" fmla="*/ 620618 w 663824"/>
              <a:gd name="connsiteY345" fmla="*/ 472140 h 695940"/>
              <a:gd name="connsiteX346" fmla="*/ 616689 w 663824"/>
              <a:gd name="connsiteY346" fmla="*/ 470177 h 695940"/>
              <a:gd name="connsiteX347" fmla="*/ 616689 w 663824"/>
              <a:gd name="connsiteY347" fmla="*/ 466251 h 695940"/>
              <a:gd name="connsiteX348" fmla="*/ 625527 w 663824"/>
              <a:gd name="connsiteY348" fmla="*/ 466251 h 695940"/>
              <a:gd name="connsiteX349" fmla="*/ 627492 w 663824"/>
              <a:gd name="connsiteY349" fmla="*/ 468214 h 695940"/>
              <a:gd name="connsiteX350" fmla="*/ 629455 w 663824"/>
              <a:gd name="connsiteY350" fmla="*/ 468214 h 695940"/>
              <a:gd name="connsiteX351" fmla="*/ 629455 w 663824"/>
              <a:gd name="connsiteY351" fmla="*/ 470177 h 695940"/>
              <a:gd name="connsiteX352" fmla="*/ 629455 w 663824"/>
              <a:gd name="connsiteY352" fmla="*/ 472140 h 695940"/>
              <a:gd name="connsiteX353" fmla="*/ 633383 w 663824"/>
              <a:gd name="connsiteY353" fmla="*/ 472140 h 695940"/>
              <a:gd name="connsiteX354" fmla="*/ 633383 w 663824"/>
              <a:gd name="connsiteY354" fmla="*/ 470177 h 695940"/>
              <a:gd name="connsiteX355" fmla="*/ 633383 w 663824"/>
              <a:gd name="connsiteY355" fmla="*/ 466251 h 695940"/>
              <a:gd name="connsiteX356" fmla="*/ 635347 w 663824"/>
              <a:gd name="connsiteY356" fmla="*/ 464288 h 695940"/>
              <a:gd name="connsiteX357" fmla="*/ 639275 w 663824"/>
              <a:gd name="connsiteY357" fmla="*/ 464288 h 695940"/>
              <a:gd name="connsiteX358" fmla="*/ 641239 w 663824"/>
              <a:gd name="connsiteY358" fmla="*/ 466251 h 695940"/>
              <a:gd name="connsiteX359" fmla="*/ 641239 w 663824"/>
              <a:gd name="connsiteY359" fmla="*/ 470177 h 695940"/>
              <a:gd name="connsiteX360" fmla="*/ 641239 w 663824"/>
              <a:gd name="connsiteY360" fmla="*/ 472140 h 695940"/>
              <a:gd name="connsiteX361" fmla="*/ 643203 w 663824"/>
              <a:gd name="connsiteY361" fmla="*/ 472140 h 695940"/>
              <a:gd name="connsiteX362" fmla="*/ 650077 w 663824"/>
              <a:gd name="connsiteY362" fmla="*/ 465269 h 695940"/>
              <a:gd name="connsiteX363" fmla="*/ 652041 w 663824"/>
              <a:gd name="connsiteY363" fmla="*/ 463306 h 695940"/>
              <a:gd name="connsiteX364" fmla="*/ 648113 w 663824"/>
              <a:gd name="connsiteY364" fmla="*/ 459380 h 695940"/>
              <a:gd name="connsiteX365" fmla="*/ 644185 w 663824"/>
              <a:gd name="connsiteY365" fmla="*/ 459380 h 695940"/>
              <a:gd name="connsiteX366" fmla="*/ 637311 w 663824"/>
              <a:gd name="connsiteY366" fmla="*/ 459380 h 695940"/>
              <a:gd name="connsiteX367" fmla="*/ 633383 w 663824"/>
              <a:gd name="connsiteY367" fmla="*/ 452509 h 695940"/>
              <a:gd name="connsiteX368" fmla="*/ 629455 w 663824"/>
              <a:gd name="connsiteY368" fmla="*/ 454472 h 695940"/>
              <a:gd name="connsiteX369" fmla="*/ 627492 w 663824"/>
              <a:gd name="connsiteY369" fmla="*/ 454472 h 695940"/>
              <a:gd name="connsiteX370" fmla="*/ 623563 w 663824"/>
              <a:gd name="connsiteY370" fmla="*/ 452509 h 695940"/>
              <a:gd name="connsiteX371" fmla="*/ 621599 w 663824"/>
              <a:gd name="connsiteY371" fmla="*/ 450545 h 695940"/>
              <a:gd name="connsiteX372" fmla="*/ 619635 w 663824"/>
              <a:gd name="connsiteY372" fmla="*/ 448582 h 695940"/>
              <a:gd name="connsiteX373" fmla="*/ 617672 w 663824"/>
              <a:gd name="connsiteY373" fmla="*/ 444656 h 695940"/>
              <a:gd name="connsiteX374" fmla="*/ 617672 w 663824"/>
              <a:gd name="connsiteY374" fmla="*/ 442693 h 695940"/>
              <a:gd name="connsiteX375" fmla="*/ 624545 w 663824"/>
              <a:gd name="connsiteY375" fmla="*/ 442693 h 695940"/>
              <a:gd name="connsiteX376" fmla="*/ 628473 w 663824"/>
              <a:gd name="connsiteY376" fmla="*/ 444656 h 695940"/>
              <a:gd name="connsiteX377" fmla="*/ 626509 w 663824"/>
              <a:gd name="connsiteY377" fmla="*/ 448582 h 695940"/>
              <a:gd name="connsiteX378" fmla="*/ 628473 w 663824"/>
              <a:gd name="connsiteY378" fmla="*/ 446619 h 695940"/>
              <a:gd name="connsiteX379" fmla="*/ 628473 w 663824"/>
              <a:gd name="connsiteY379" fmla="*/ 444656 h 695940"/>
              <a:gd name="connsiteX380" fmla="*/ 630437 w 663824"/>
              <a:gd name="connsiteY380" fmla="*/ 444656 h 695940"/>
              <a:gd name="connsiteX381" fmla="*/ 632402 w 663824"/>
              <a:gd name="connsiteY381" fmla="*/ 444656 h 695940"/>
              <a:gd name="connsiteX382" fmla="*/ 632402 w 663824"/>
              <a:gd name="connsiteY382" fmla="*/ 442693 h 695940"/>
              <a:gd name="connsiteX383" fmla="*/ 634365 w 663824"/>
              <a:gd name="connsiteY383" fmla="*/ 440730 h 695940"/>
              <a:gd name="connsiteX384" fmla="*/ 636329 w 663824"/>
              <a:gd name="connsiteY384" fmla="*/ 440730 h 695940"/>
              <a:gd name="connsiteX385" fmla="*/ 638293 w 663824"/>
              <a:gd name="connsiteY385" fmla="*/ 436803 h 695940"/>
              <a:gd name="connsiteX386" fmla="*/ 642221 w 663824"/>
              <a:gd name="connsiteY386" fmla="*/ 436803 h 695940"/>
              <a:gd name="connsiteX387" fmla="*/ 642221 w 663824"/>
              <a:gd name="connsiteY387" fmla="*/ 440730 h 695940"/>
              <a:gd name="connsiteX388" fmla="*/ 644185 w 663824"/>
              <a:gd name="connsiteY388" fmla="*/ 444656 h 695940"/>
              <a:gd name="connsiteX389" fmla="*/ 648113 w 663824"/>
              <a:gd name="connsiteY389" fmla="*/ 448582 h 695940"/>
              <a:gd name="connsiteX390" fmla="*/ 650077 w 663824"/>
              <a:gd name="connsiteY390" fmla="*/ 448582 h 695940"/>
              <a:gd name="connsiteX391" fmla="*/ 654005 w 663824"/>
              <a:gd name="connsiteY391" fmla="*/ 446619 h 695940"/>
              <a:gd name="connsiteX392" fmla="*/ 657933 w 663824"/>
              <a:gd name="connsiteY392" fmla="*/ 448582 h 695940"/>
              <a:gd name="connsiteX393" fmla="*/ 659897 w 663824"/>
              <a:gd name="connsiteY393" fmla="*/ 446619 h 695940"/>
              <a:gd name="connsiteX394" fmla="*/ 659897 w 663824"/>
              <a:gd name="connsiteY394" fmla="*/ 444656 h 695940"/>
              <a:gd name="connsiteX395" fmla="*/ 660879 w 663824"/>
              <a:gd name="connsiteY395" fmla="*/ 435822 h 695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Lst>
            <a:rect l="l" t="t" r="r" b="b"/>
            <a:pathLst>
              <a:path w="663824" h="695940">
                <a:moveTo>
                  <a:pt x="660879" y="435822"/>
                </a:moveTo>
                <a:cubicBezTo>
                  <a:pt x="658915" y="433859"/>
                  <a:pt x="658915" y="433859"/>
                  <a:pt x="658915" y="433859"/>
                </a:cubicBezTo>
                <a:cubicBezTo>
                  <a:pt x="656951" y="429932"/>
                  <a:pt x="656951" y="429932"/>
                  <a:pt x="656951" y="429932"/>
                </a:cubicBezTo>
                <a:cubicBezTo>
                  <a:pt x="656951" y="427969"/>
                  <a:pt x="656951" y="427969"/>
                  <a:pt x="656951" y="427969"/>
                </a:cubicBezTo>
                <a:cubicBezTo>
                  <a:pt x="654987" y="426006"/>
                  <a:pt x="654987" y="426006"/>
                  <a:pt x="654987" y="426006"/>
                </a:cubicBezTo>
                <a:cubicBezTo>
                  <a:pt x="653023" y="419135"/>
                  <a:pt x="653023" y="419135"/>
                  <a:pt x="653023" y="419135"/>
                </a:cubicBezTo>
                <a:cubicBezTo>
                  <a:pt x="661861" y="421098"/>
                  <a:pt x="661861" y="421098"/>
                  <a:pt x="661861" y="421098"/>
                </a:cubicBezTo>
                <a:cubicBezTo>
                  <a:pt x="663825" y="417172"/>
                  <a:pt x="663825" y="417172"/>
                  <a:pt x="663825" y="417172"/>
                </a:cubicBezTo>
                <a:cubicBezTo>
                  <a:pt x="661861" y="415209"/>
                  <a:pt x="661861" y="415209"/>
                  <a:pt x="661861" y="415209"/>
                </a:cubicBezTo>
                <a:cubicBezTo>
                  <a:pt x="659897" y="413245"/>
                  <a:pt x="659897" y="413245"/>
                  <a:pt x="659897" y="413245"/>
                </a:cubicBezTo>
                <a:cubicBezTo>
                  <a:pt x="655969" y="417172"/>
                  <a:pt x="655969" y="417172"/>
                  <a:pt x="655969" y="417172"/>
                </a:cubicBezTo>
                <a:cubicBezTo>
                  <a:pt x="649095" y="417172"/>
                  <a:pt x="649095" y="417172"/>
                  <a:pt x="649095" y="417172"/>
                </a:cubicBezTo>
                <a:cubicBezTo>
                  <a:pt x="649095" y="415209"/>
                  <a:pt x="649095" y="415209"/>
                  <a:pt x="649095" y="415209"/>
                </a:cubicBezTo>
                <a:cubicBezTo>
                  <a:pt x="645167" y="413245"/>
                  <a:pt x="645167" y="413245"/>
                  <a:pt x="645167" y="413245"/>
                </a:cubicBezTo>
                <a:cubicBezTo>
                  <a:pt x="643203" y="411282"/>
                  <a:pt x="643203" y="411282"/>
                  <a:pt x="643203" y="411282"/>
                </a:cubicBezTo>
                <a:cubicBezTo>
                  <a:pt x="643203" y="411282"/>
                  <a:pt x="643203" y="411282"/>
                  <a:pt x="643203" y="409319"/>
                </a:cubicBezTo>
                <a:cubicBezTo>
                  <a:pt x="641239" y="398522"/>
                  <a:pt x="641239" y="398522"/>
                  <a:pt x="641239" y="398522"/>
                </a:cubicBezTo>
                <a:cubicBezTo>
                  <a:pt x="637311" y="394595"/>
                  <a:pt x="637311" y="394595"/>
                  <a:pt x="637311" y="394595"/>
                </a:cubicBezTo>
                <a:cubicBezTo>
                  <a:pt x="635347" y="392632"/>
                  <a:pt x="635347" y="392632"/>
                  <a:pt x="635347" y="392632"/>
                </a:cubicBezTo>
                <a:cubicBezTo>
                  <a:pt x="637311" y="385761"/>
                  <a:pt x="637311" y="385761"/>
                  <a:pt x="637311" y="385761"/>
                </a:cubicBezTo>
                <a:cubicBezTo>
                  <a:pt x="635347" y="378890"/>
                  <a:pt x="635347" y="378890"/>
                  <a:pt x="635347" y="378890"/>
                </a:cubicBezTo>
                <a:cubicBezTo>
                  <a:pt x="633383" y="378890"/>
                  <a:pt x="633383" y="378890"/>
                  <a:pt x="633383" y="376927"/>
                </a:cubicBezTo>
                <a:cubicBezTo>
                  <a:pt x="629455" y="373001"/>
                  <a:pt x="629455" y="373001"/>
                  <a:pt x="629455" y="373001"/>
                </a:cubicBezTo>
                <a:cubicBezTo>
                  <a:pt x="625527" y="366130"/>
                  <a:pt x="625527" y="366130"/>
                  <a:pt x="625527" y="366130"/>
                </a:cubicBezTo>
                <a:cubicBezTo>
                  <a:pt x="625527" y="359259"/>
                  <a:pt x="625527" y="359259"/>
                  <a:pt x="625527" y="359259"/>
                </a:cubicBezTo>
                <a:cubicBezTo>
                  <a:pt x="614725" y="346498"/>
                  <a:pt x="614725" y="346498"/>
                  <a:pt x="614725" y="346498"/>
                </a:cubicBezTo>
                <a:cubicBezTo>
                  <a:pt x="601959" y="344535"/>
                  <a:pt x="601959" y="344535"/>
                  <a:pt x="601959" y="344535"/>
                </a:cubicBezTo>
                <a:cubicBezTo>
                  <a:pt x="593122" y="337664"/>
                  <a:pt x="593122" y="337664"/>
                  <a:pt x="593122" y="337664"/>
                </a:cubicBezTo>
                <a:lnTo>
                  <a:pt x="593122" y="335701"/>
                </a:lnTo>
                <a:cubicBezTo>
                  <a:pt x="595085" y="331774"/>
                  <a:pt x="595085" y="331774"/>
                  <a:pt x="595085" y="331774"/>
                </a:cubicBezTo>
                <a:cubicBezTo>
                  <a:pt x="591158" y="327848"/>
                  <a:pt x="591158" y="327848"/>
                  <a:pt x="591158" y="327848"/>
                </a:cubicBezTo>
                <a:cubicBezTo>
                  <a:pt x="591158" y="325885"/>
                  <a:pt x="591158" y="325885"/>
                  <a:pt x="591158" y="325885"/>
                </a:cubicBezTo>
                <a:cubicBezTo>
                  <a:pt x="591158" y="319014"/>
                  <a:pt x="591158" y="319014"/>
                  <a:pt x="591158" y="319014"/>
                </a:cubicBezTo>
                <a:cubicBezTo>
                  <a:pt x="587230" y="312143"/>
                  <a:pt x="587230" y="312143"/>
                  <a:pt x="587230" y="312143"/>
                </a:cubicBezTo>
                <a:cubicBezTo>
                  <a:pt x="587230" y="305272"/>
                  <a:pt x="587230" y="305272"/>
                  <a:pt x="587230" y="305272"/>
                </a:cubicBezTo>
                <a:cubicBezTo>
                  <a:pt x="585266" y="305272"/>
                  <a:pt x="585266" y="305272"/>
                  <a:pt x="585266" y="305272"/>
                </a:cubicBezTo>
                <a:cubicBezTo>
                  <a:pt x="583302" y="305272"/>
                  <a:pt x="583302" y="305272"/>
                  <a:pt x="583302" y="303308"/>
                </a:cubicBezTo>
                <a:cubicBezTo>
                  <a:pt x="583302" y="301345"/>
                  <a:pt x="583302" y="301345"/>
                  <a:pt x="583302" y="301345"/>
                </a:cubicBezTo>
                <a:cubicBezTo>
                  <a:pt x="581338" y="301345"/>
                  <a:pt x="581338" y="301345"/>
                  <a:pt x="581338" y="301345"/>
                </a:cubicBezTo>
                <a:cubicBezTo>
                  <a:pt x="579374" y="301345"/>
                  <a:pt x="579374" y="301345"/>
                  <a:pt x="579374" y="299382"/>
                </a:cubicBezTo>
                <a:cubicBezTo>
                  <a:pt x="579374" y="299382"/>
                  <a:pt x="579374" y="299382"/>
                  <a:pt x="579374" y="297419"/>
                </a:cubicBezTo>
                <a:cubicBezTo>
                  <a:pt x="579374" y="295456"/>
                  <a:pt x="579374" y="295456"/>
                  <a:pt x="579374" y="295456"/>
                </a:cubicBezTo>
                <a:cubicBezTo>
                  <a:pt x="575446" y="291530"/>
                  <a:pt x="575446" y="291530"/>
                  <a:pt x="575446" y="291530"/>
                </a:cubicBezTo>
                <a:cubicBezTo>
                  <a:pt x="573482" y="289566"/>
                  <a:pt x="573482" y="289566"/>
                  <a:pt x="573482" y="289566"/>
                </a:cubicBezTo>
                <a:cubicBezTo>
                  <a:pt x="575446" y="280732"/>
                  <a:pt x="575446" y="280732"/>
                  <a:pt x="575446" y="280732"/>
                </a:cubicBezTo>
                <a:cubicBezTo>
                  <a:pt x="571518" y="276806"/>
                  <a:pt x="571518" y="276806"/>
                  <a:pt x="571518" y="276806"/>
                </a:cubicBezTo>
                <a:cubicBezTo>
                  <a:pt x="569554" y="276806"/>
                  <a:pt x="569554" y="276806"/>
                  <a:pt x="569554" y="276806"/>
                </a:cubicBezTo>
                <a:cubicBezTo>
                  <a:pt x="569554" y="276806"/>
                  <a:pt x="569554" y="276806"/>
                  <a:pt x="567590" y="276806"/>
                </a:cubicBezTo>
                <a:cubicBezTo>
                  <a:pt x="560716" y="272880"/>
                  <a:pt x="560716" y="272880"/>
                  <a:pt x="560716" y="272880"/>
                </a:cubicBezTo>
                <a:cubicBezTo>
                  <a:pt x="541076" y="266008"/>
                  <a:pt x="541076" y="266008"/>
                  <a:pt x="541076" y="266008"/>
                </a:cubicBezTo>
                <a:cubicBezTo>
                  <a:pt x="537148" y="262082"/>
                  <a:pt x="537148" y="262082"/>
                  <a:pt x="537148" y="262082"/>
                </a:cubicBezTo>
                <a:cubicBezTo>
                  <a:pt x="537148" y="262082"/>
                  <a:pt x="537148" y="262082"/>
                  <a:pt x="537148" y="260119"/>
                </a:cubicBezTo>
                <a:cubicBezTo>
                  <a:pt x="535184" y="256193"/>
                  <a:pt x="535184" y="256193"/>
                  <a:pt x="535184" y="256193"/>
                </a:cubicBezTo>
                <a:cubicBezTo>
                  <a:pt x="535184" y="258156"/>
                  <a:pt x="535184" y="258156"/>
                  <a:pt x="535184" y="258156"/>
                </a:cubicBezTo>
                <a:lnTo>
                  <a:pt x="533220" y="258156"/>
                </a:lnTo>
                <a:cubicBezTo>
                  <a:pt x="533220" y="258156"/>
                  <a:pt x="533220" y="256193"/>
                  <a:pt x="531256" y="256193"/>
                </a:cubicBezTo>
                <a:cubicBezTo>
                  <a:pt x="531256" y="254229"/>
                  <a:pt x="531256" y="254229"/>
                  <a:pt x="531256" y="254229"/>
                </a:cubicBezTo>
                <a:cubicBezTo>
                  <a:pt x="524383" y="254229"/>
                  <a:pt x="524383" y="254229"/>
                  <a:pt x="524383" y="254229"/>
                </a:cubicBezTo>
                <a:cubicBezTo>
                  <a:pt x="524383" y="252266"/>
                  <a:pt x="522419" y="252266"/>
                  <a:pt x="522419" y="250303"/>
                </a:cubicBezTo>
                <a:cubicBezTo>
                  <a:pt x="524383" y="246377"/>
                  <a:pt x="524383" y="246377"/>
                  <a:pt x="524383" y="246377"/>
                </a:cubicBezTo>
                <a:cubicBezTo>
                  <a:pt x="522419" y="246377"/>
                  <a:pt x="522419" y="246377"/>
                  <a:pt x="522419" y="246377"/>
                </a:cubicBezTo>
                <a:lnTo>
                  <a:pt x="522419" y="244413"/>
                </a:lnTo>
                <a:lnTo>
                  <a:pt x="520454" y="244413"/>
                </a:lnTo>
                <a:cubicBezTo>
                  <a:pt x="520454" y="244413"/>
                  <a:pt x="520454" y="244413"/>
                  <a:pt x="518490" y="244413"/>
                </a:cubicBezTo>
                <a:cubicBezTo>
                  <a:pt x="518490" y="242450"/>
                  <a:pt x="518490" y="242450"/>
                  <a:pt x="518490" y="242450"/>
                </a:cubicBezTo>
                <a:cubicBezTo>
                  <a:pt x="516526" y="242450"/>
                  <a:pt x="516526" y="242450"/>
                  <a:pt x="516526" y="242450"/>
                </a:cubicBezTo>
                <a:lnTo>
                  <a:pt x="514563" y="242450"/>
                </a:lnTo>
                <a:cubicBezTo>
                  <a:pt x="514563" y="240487"/>
                  <a:pt x="514563" y="240487"/>
                  <a:pt x="514563" y="240487"/>
                </a:cubicBezTo>
                <a:cubicBezTo>
                  <a:pt x="514563" y="238524"/>
                  <a:pt x="514563" y="238524"/>
                  <a:pt x="514563" y="238524"/>
                </a:cubicBezTo>
                <a:cubicBezTo>
                  <a:pt x="512599" y="238524"/>
                  <a:pt x="512599" y="238524"/>
                  <a:pt x="512599" y="238524"/>
                </a:cubicBezTo>
                <a:lnTo>
                  <a:pt x="510635" y="238524"/>
                </a:lnTo>
                <a:cubicBezTo>
                  <a:pt x="508670" y="234598"/>
                  <a:pt x="508670" y="234598"/>
                  <a:pt x="508670" y="234598"/>
                </a:cubicBezTo>
                <a:lnTo>
                  <a:pt x="508670" y="232635"/>
                </a:lnTo>
                <a:cubicBezTo>
                  <a:pt x="510635" y="232635"/>
                  <a:pt x="510635" y="232635"/>
                  <a:pt x="510635" y="232635"/>
                </a:cubicBezTo>
                <a:cubicBezTo>
                  <a:pt x="508670" y="230671"/>
                  <a:pt x="508670" y="230671"/>
                  <a:pt x="508670" y="230671"/>
                </a:cubicBezTo>
                <a:cubicBezTo>
                  <a:pt x="508670" y="228708"/>
                  <a:pt x="508670" y="226745"/>
                  <a:pt x="510635" y="226745"/>
                </a:cubicBezTo>
                <a:cubicBezTo>
                  <a:pt x="510635" y="226745"/>
                  <a:pt x="510635" y="224782"/>
                  <a:pt x="510635" y="222819"/>
                </a:cubicBezTo>
                <a:cubicBezTo>
                  <a:pt x="503761" y="220856"/>
                  <a:pt x="503761" y="220856"/>
                  <a:pt x="503761" y="220856"/>
                </a:cubicBezTo>
                <a:cubicBezTo>
                  <a:pt x="501796" y="220856"/>
                  <a:pt x="501796" y="220856"/>
                  <a:pt x="501796" y="218893"/>
                </a:cubicBezTo>
                <a:cubicBezTo>
                  <a:pt x="494923" y="212021"/>
                  <a:pt x="494923" y="212021"/>
                  <a:pt x="494923" y="212021"/>
                </a:cubicBezTo>
                <a:cubicBezTo>
                  <a:pt x="486085" y="208095"/>
                  <a:pt x="486085" y="208095"/>
                  <a:pt x="486085" y="208095"/>
                </a:cubicBezTo>
                <a:cubicBezTo>
                  <a:pt x="482157" y="208095"/>
                  <a:pt x="482157" y="208095"/>
                  <a:pt x="482157" y="208095"/>
                </a:cubicBezTo>
                <a:cubicBezTo>
                  <a:pt x="480193" y="208095"/>
                  <a:pt x="480193" y="208095"/>
                  <a:pt x="480193" y="206132"/>
                </a:cubicBezTo>
                <a:cubicBezTo>
                  <a:pt x="473319" y="204169"/>
                  <a:pt x="473319" y="204169"/>
                  <a:pt x="473319" y="204169"/>
                </a:cubicBezTo>
                <a:cubicBezTo>
                  <a:pt x="473319" y="204169"/>
                  <a:pt x="471355" y="204169"/>
                  <a:pt x="471355" y="202206"/>
                </a:cubicBezTo>
                <a:cubicBezTo>
                  <a:pt x="458589" y="182574"/>
                  <a:pt x="458589" y="182574"/>
                  <a:pt x="458589" y="182574"/>
                </a:cubicBezTo>
                <a:cubicBezTo>
                  <a:pt x="454661" y="180611"/>
                  <a:pt x="454661" y="180611"/>
                  <a:pt x="454661" y="180611"/>
                </a:cubicBezTo>
                <a:cubicBezTo>
                  <a:pt x="447787" y="173740"/>
                  <a:pt x="447787" y="173740"/>
                  <a:pt x="447787" y="173740"/>
                </a:cubicBezTo>
                <a:cubicBezTo>
                  <a:pt x="436985" y="169814"/>
                  <a:pt x="436985" y="169814"/>
                  <a:pt x="436985" y="169814"/>
                </a:cubicBezTo>
                <a:cubicBezTo>
                  <a:pt x="436985" y="169814"/>
                  <a:pt x="436985" y="169814"/>
                  <a:pt x="435021" y="169814"/>
                </a:cubicBezTo>
                <a:cubicBezTo>
                  <a:pt x="424220" y="160979"/>
                  <a:pt x="424220" y="160979"/>
                  <a:pt x="424220" y="160979"/>
                </a:cubicBezTo>
                <a:cubicBezTo>
                  <a:pt x="417346" y="159016"/>
                  <a:pt x="417346" y="159016"/>
                  <a:pt x="417346" y="159016"/>
                </a:cubicBezTo>
                <a:cubicBezTo>
                  <a:pt x="415381" y="159016"/>
                  <a:pt x="415381" y="159016"/>
                  <a:pt x="415381" y="157053"/>
                </a:cubicBezTo>
                <a:cubicBezTo>
                  <a:pt x="408507" y="146255"/>
                  <a:pt x="408507" y="146255"/>
                  <a:pt x="408507" y="146255"/>
                </a:cubicBezTo>
                <a:cubicBezTo>
                  <a:pt x="397706" y="133495"/>
                  <a:pt x="397706" y="133495"/>
                  <a:pt x="397706" y="133495"/>
                </a:cubicBezTo>
                <a:cubicBezTo>
                  <a:pt x="388868" y="129569"/>
                  <a:pt x="388868" y="129569"/>
                  <a:pt x="388868" y="129569"/>
                </a:cubicBezTo>
                <a:cubicBezTo>
                  <a:pt x="388868" y="127605"/>
                  <a:pt x="388868" y="127605"/>
                  <a:pt x="388868" y="127605"/>
                </a:cubicBezTo>
                <a:cubicBezTo>
                  <a:pt x="381994" y="109937"/>
                  <a:pt x="381994" y="109937"/>
                  <a:pt x="381994" y="109937"/>
                </a:cubicBezTo>
                <a:cubicBezTo>
                  <a:pt x="371192" y="99140"/>
                  <a:pt x="371192" y="99140"/>
                  <a:pt x="371192" y="99140"/>
                </a:cubicBezTo>
                <a:cubicBezTo>
                  <a:pt x="364318" y="86379"/>
                  <a:pt x="364318" y="86379"/>
                  <a:pt x="364318" y="86379"/>
                </a:cubicBezTo>
                <a:cubicBezTo>
                  <a:pt x="362354" y="84416"/>
                  <a:pt x="362354" y="84416"/>
                  <a:pt x="362354" y="84416"/>
                </a:cubicBezTo>
                <a:cubicBezTo>
                  <a:pt x="349588" y="86379"/>
                  <a:pt x="349588" y="86379"/>
                  <a:pt x="349588" y="86379"/>
                </a:cubicBezTo>
                <a:cubicBezTo>
                  <a:pt x="333876" y="74600"/>
                  <a:pt x="333876" y="74600"/>
                  <a:pt x="333876" y="74600"/>
                </a:cubicBezTo>
                <a:cubicBezTo>
                  <a:pt x="319147" y="63803"/>
                  <a:pt x="319147" y="63803"/>
                  <a:pt x="319147" y="63803"/>
                </a:cubicBezTo>
                <a:cubicBezTo>
                  <a:pt x="319147" y="63803"/>
                  <a:pt x="319147" y="61840"/>
                  <a:pt x="317183" y="61840"/>
                </a:cubicBezTo>
                <a:cubicBezTo>
                  <a:pt x="317183" y="59876"/>
                  <a:pt x="317183" y="59876"/>
                  <a:pt x="317183" y="59876"/>
                </a:cubicBezTo>
                <a:cubicBezTo>
                  <a:pt x="308345" y="59876"/>
                  <a:pt x="308345" y="59876"/>
                  <a:pt x="308345" y="59876"/>
                </a:cubicBezTo>
                <a:cubicBezTo>
                  <a:pt x="293615" y="49079"/>
                  <a:pt x="293615" y="49079"/>
                  <a:pt x="293615" y="49079"/>
                </a:cubicBezTo>
                <a:cubicBezTo>
                  <a:pt x="291651" y="42208"/>
                  <a:pt x="291651" y="42208"/>
                  <a:pt x="291651" y="42208"/>
                </a:cubicBezTo>
                <a:cubicBezTo>
                  <a:pt x="289687" y="42208"/>
                  <a:pt x="289687" y="40245"/>
                  <a:pt x="291651" y="40245"/>
                </a:cubicBezTo>
                <a:cubicBezTo>
                  <a:pt x="293615" y="36319"/>
                  <a:pt x="293615" y="36319"/>
                  <a:pt x="293615" y="36319"/>
                </a:cubicBezTo>
                <a:cubicBezTo>
                  <a:pt x="293615" y="32392"/>
                  <a:pt x="293615" y="32392"/>
                  <a:pt x="293615" y="32392"/>
                </a:cubicBezTo>
                <a:cubicBezTo>
                  <a:pt x="293615" y="30429"/>
                  <a:pt x="293615" y="30429"/>
                  <a:pt x="293615" y="30429"/>
                </a:cubicBezTo>
                <a:cubicBezTo>
                  <a:pt x="300489" y="26503"/>
                  <a:pt x="300489" y="26503"/>
                  <a:pt x="300489" y="26503"/>
                </a:cubicBezTo>
                <a:cubicBezTo>
                  <a:pt x="298525" y="24540"/>
                  <a:pt x="298525" y="24540"/>
                  <a:pt x="298525" y="24540"/>
                </a:cubicBezTo>
                <a:cubicBezTo>
                  <a:pt x="298525" y="22577"/>
                  <a:pt x="298525" y="22577"/>
                  <a:pt x="300489" y="20613"/>
                </a:cubicBezTo>
                <a:cubicBezTo>
                  <a:pt x="302453" y="20613"/>
                  <a:pt x="302453" y="20613"/>
                  <a:pt x="302453" y="20613"/>
                </a:cubicBezTo>
                <a:cubicBezTo>
                  <a:pt x="302453" y="18650"/>
                  <a:pt x="302453" y="18650"/>
                  <a:pt x="302453" y="18650"/>
                </a:cubicBezTo>
                <a:cubicBezTo>
                  <a:pt x="300489" y="18650"/>
                  <a:pt x="300489" y="16687"/>
                  <a:pt x="302453" y="16687"/>
                </a:cubicBezTo>
                <a:cubicBezTo>
                  <a:pt x="302453" y="16687"/>
                  <a:pt x="302453" y="16687"/>
                  <a:pt x="302453" y="14724"/>
                </a:cubicBezTo>
                <a:cubicBezTo>
                  <a:pt x="306381" y="14724"/>
                  <a:pt x="306381" y="14724"/>
                  <a:pt x="306381" y="14724"/>
                </a:cubicBezTo>
                <a:cubicBezTo>
                  <a:pt x="310308" y="5890"/>
                  <a:pt x="310308" y="5890"/>
                  <a:pt x="310308" y="5890"/>
                </a:cubicBezTo>
                <a:lnTo>
                  <a:pt x="312273" y="3926"/>
                </a:lnTo>
                <a:cubicBezTo>
                  <a:pt x="314237" y="3926"/>
                  <a:pt x="314237" y="3926"/>
                  <a:pt x="314237" y="3926"/>
                </a:cubicBezTo>
                <a:cubicBezTo>
                  <a:pt x="314237" y="3926"/>
                  <a:pt x="314237" y="3926"/>
                  <a:pt x="314237" y="1963"/>
                </a:cubicBezTo>
                <a:cubicBezTo>
                  <a:pt x="316201" y="0"/>
                  <a:pt x="316201" y="0"/>
                  <a:pt x="316201" y="0"/>
                </a:cubicBezTo>
                <a:cubicBezTo>
                  <a:pt x="162028" y="21595"/>
                  <a:pt x="162028" y="21595"/>
                  <a:pt x="162028" y="21595"/>
                </a:cubicBezTo>
                <a:cubicBezTo>
                  <a:pt x="0" y="35337"/>
                  <a:pt x="0" y="35337"/>
                  <a:pt x="0" y="35337"/>
                </a:cubicBezTo>
                <a:cubicBezTo>
                  <a:pt x="93289" y="367111"/>
                  <a:pt x="93289" y="367111"/>
                  <a:pt x="93289" y="367111"/>
                </a:cubicBezTo>
                <a:cubicBezTo>
                  <a:pt x="95253" y="371038"/>
                  <a:pt x="95253" y="371038"/>
                  <a:pt x="95253" y="371038"/>
                </a:cubicBezTo>
                <a:cubicBezTo>
                  <a:pt x="99181" y="374964"/>
                  <a:pt x="99181" y="374964"/>
                  <a:pt x="99181" y="374964"/>
                </a:cubicBezTo>
                <a:cubicBezTo>
                  <a:pt x="101145" y="374964"/>
                  <a:pt x="101145" y="374964"/>
                  <a:pt x="101145" y="374964"/>
                </a:cubicBezTo>
                <a:cubicBezTo>
                  <a:pt x="103109" y="385761"/>
                  <a:pt x="103109" y="385761"/>
                  <a:pt x="103109" y="385761"/>
                </a:cubicBezTo>
                <a:cubicBezTo>
                  <a:pt x="107037" y="389688"/>
                  <a:pt x="107037" y="389688"/>
                  <a:pt x="107037" y="389688"/>
                </a:cubicBezTo>
                <a:lnTo>
                  <a:pt x="107037" y="391651"/>
                </a:lnTo>
                <a:cubicBezTo>
                  <a:pt x="105073" y="395577"/>
                  <a:pt x="105073" y="395577"/>
                  <a:pt x="105073" y="395577"/>
                </a:cubicBezTo>
                <a:cubicBezTo>
                  <a:pt x="109001" y="402448"/>
                  <a:pt x="109001" y="402448"/>
                  <a:pt x="109001" y="402448"/>
                </a:cubicBezTo>
                <a:cubicBezTo>
                  <a:pt x="121767" y="413245"/>
                  <a:pt x="121767" y="413245"/>
                  <a:pt x="121767" y="413245"/>
                </a:cubicBezTo>
                <a:lnTo>
                  <a:pt x="121767" y="415209"/>
                </a:lnTo>
                <a:cubicBezTo>
                  <a:pt x="123730" y="424043"/>
                  <a:pt x="123730" y="424043"/>
                  <a:pt x="123730" y="424043"/>
                </a:cubicBezTo>
                <a:cubicBezTo>
                  <a:pt x="125695" y="427969"/>
                  <a:pt x="125695" y="427969"/>
                  <a:pt x="125695" y="427969"/>
                </a:cubicBezTo>
                <a:cubicBezTo>
                  <a:pt x="127659" y="427969"/>
                  <a:pt x="127659" y="429932"/>
                  <a:pt x="127659" y="429932"/>
                </a:cubicBezTo>
                <a:cubicBezTo>
                  <a:pt x="125695" y="433859"/>
                  <a:pt x="125695" y="433859"/>
                  <a:pt x="125695" y="433859"/>
                </a:cubicBezTo>
                <a:cubicBezTo>
                  <a:pt x="125695" y="435822"/>
                  <a:pt x="125695" y="435822"/>
                  <a:pt x="125695" y="435822"/>
                </a:cubicBezTo>
                <a:cubicBezTo>
                  <a:pt x="127659" y="435822"/>
                  <a:pt x="127659" y="437785"/>
                  <a:pt x="127659" y="437785"/>
                </a:cubicBezTo>
                <a:cubicBezTo>
                  <a:pt x="123730" y="441711"/>
                  <a:pt x="123730" y="441711"/>
                  <a:pt x="123730" y="441711"/>
                </a:cubicBezTo>
                <a:cubicBezTo>
                  <a:pt x="134533" y="445637"/>
                  <a:pt x="134533" y="445637"/>
                  <a:pt x="134533" y="445637"/>
                </a:cubicBezTo>
                <a:cubicBezTo>
                  <a:pt x="138460" y="449564"/>
                  <a:pt x="138460" y="449564"/>
                  <a:pt x="138460" y="449564"/>
                </a:cubicBezTo>
                <a:cubicBezTo>
                  <a:pt x="138460" y="449564"/>
                  <a:pt x="140424" y="449564"/>
                  <a:pt x="140424" y="451527"/>
                </a:cubicBezTo>
                <a:cubicBezTo>
                  <a:pt x="138460" y="451527"/>
                  <a:pt x="138460" y="451527"/>
                  <a:pt x="138460" y="451527"/>
                </a:cubicBezTo>
                <a:cubicBezTo>
                  <a:pt x="136497" y="453490"/>
                  <a:pt x="136497" y="453490"/>
                  <a:pt x="136497" y="453490"/>
                </a:cubicBezTo>
                <a:cubicBezTo>
                  <a:pt x="136497" y="455453"/>
                  <a:pt x="136497" y="455453"/>
                  <a:pt x="136497" y="455453"/>
                </a:cubicBezTo>
                <a:cubicBezTo>
                  <a:pt x="136497" y="457417"/>
                  <a:pt x="136497" y="457417"/>
                  <a:pt x="136497" y="459380"/>
                </a:cubicBezTo>
                <a:cubicBezTo>
                  <a:pt x="132569" y="459380"/>
                  <a:pt x="132569" y="459380"/>
                  <a:pt x="132569" y="459380"/>
                </a:cubicBezTo>
                <a:cubicBezTo>
                  <a:pt x="132569" y="461343"/>
                  <a:pt x="132569" y="461343"/>
                  <a:pt x="132569" y="461343"/>
                </a:cubicBezTo>
                <a:cubicBezTo>
                  <a:pt x="132569" y="463306"/>
                  <a:pt x="132569" y="463306"/>
                  <a:pt x="132569" y="463306"/>
                </a:cubicBezTo>
                <a:cubicBezTo>
                  <a:pt x="123730" y="467232"/>
                  <a:pt x="123730" y="467232"/>
                  <a:pt x="123730" y="467232"/>
                </a:cubicBezTo>
                <a:cubicBezTo>
                  <a:pt x="121767" y="471159"/>
                  <a:pt x="121767" y="471159"/>
                  <a:pt x="121767" y="471159"/>
                </a:cubicBezTo>
                <a:cubicBezTo>
                  <a:pt x="123730" y="490790"/>
                  <a:pt x="123730" y="490790"/>
                  <a:pt x="123730" y="490790"/>
                </a:cubicBezTo>
                <a:cubicBezTo>
                  <a:pt x="114893" y="519256"/>
                  <a:pt x="114893" y="519256"/>
                  <a:pt x="114893" y="519256"/>
                </a:cubicBezTo>
                <a:cubicBezTo>
                  <a:pt x="121767" y="540851"/>
                  <a:pt x="121767" y="540851"/>
                  <a:pt x="121767" y="540851"/>
                </a:cubicBezTo>
                <a:cubicBezTo>
                  <a:pt x="130604" y="551648"/>
                  <a:pt x="130604" y="551648"/>
                  <a:pt x="130604" y="551648"/>
                </a:cubicBezTo>
                <a:cubicBezTo>
                  <a:pt x="134533" y="564409"/>
                  <a:pt x="134533" y="564409"/>
                  <a:pt x="134533" y="564409"/>
                </a:cubicBezTo>
                <a:cubicBezTo>
                  <a:pt x="130604" y="592875"/>
                  <a:pt x="130604" y="592875"/>
                  <a:pt x="130604" y="592875"/>
                </a:cubicBezTo>
                <a:cubicBezTo>
                  <a:pt x="132569" y="601709"/>
                  <a:pt x="132569" y="601709"/>
                  <a:pt x="132569" y="601709"/>
                </a:cubicBezTo>
                <a:cubicBezTo>
                  <a:pt x="132569" y="603672"/>
                  <a:pt x="132569" y="603672"/>
                  <a:pt x="132569" y="603672"/>
                </a:cubicBezTo>
                <a:cubicBezTo>
                  <a:pt x="130604" y="607598"/>
                  <a:pt x="130604" y="607598"/>
                  <a:pt x="130604" y="607598"/>
                </a:cubicBezTo>
                <a:cubicBezTo>
                  <a:pt x="132569" y="618396"/>
                  <a:pt x="132569" y="618396"/>
                  <a:pt x="132569" y="618396"/>
                </a:cubicBezTo>
                <a:cubicBezTo>
                  <a:pt x="141407" y="629193"/>
                  <a:pt x="141407" y="629193"/>
                  <a:pt x="141407" y="629193"/>
                </a:cubicBezTo>
                <a:cubicBezTo>
                  <a:pt x="143370" y="629193"/>
                  <a:pt x="143370" y="629193"/>
                  <a:pt x="143370" y="631156"/>
                </a:cubicBezTo>
                <a:cubicBezTo>
                  <a:pt x="150244" y="641954"/>
                  <a:pt x="150244" y="641954"/>
                  <a:pt x="150244" y="641954"/>
                </a:cubicBezTo>
                <a:cubicBezTo>
                  <a:pt x="150244" y="648825"/>
                  <a:pt x="150244" y="648825"/>
                  <a:pt x="150244" y="648825"/>
                </a:cubicBezTo>
                <a:cubicBezTo>
                  <a:pt x="150244" y="650788"/>
                  <a:pt x="150244" y="650788"/>
                  <a:pt x="150244" y="650788"/>
                </a:cubicBezTo>
                <a:cubicBezTo>
                  <a:pt x="152208" y="652751"/>
                  <a:pt x="152208" y="652751"/>
                  <a:pt x="152208" y="652751"/>
                </a:cubicBezTo>
                <a:cubicBezTo>
                  <a:pt x="161047" y="667475"/>
                  <a:pt x="161047" y="667475"/>
                  <a:pt x="161047" y="667475"/>
                </a:cubicBezTo>
                <a:cubicBezTo>
                  <a:pt x="164974" y="685143"/>
                  <a:pt x="164974" y="685143"/>
                  <a:pt x="164974" y="685143"/>
                </a:cubicBezTo>
                <a:cubicBezTo>
                  <a:pt x="171848" y="689070"/>
                  <a:pt x="171848" y="689070"/>
                  <a:pt x="171848" y="689070"/>
                </a:cubicBezTo>
                <a:cubicBezTo>
                  <a:pt x="531256" y="665512"/>
                  <a:pt x="531256" y="665512"/>
                  <a:pt x="531256" y="665512"/>
                </a:cubicBezTo>
                <a:cubicBezTo>
                  <a:pt x="531256" y="665512"/>
                  <a:pt x="531256" y="665512"/>
                  <a:pt x="533220" y="665512"/>
                </a:cubicBezTo>
                <a:cubicBezTo>
                  <a:pt x="533220" y="667475"/>
                  <a:pt x="533220" y="667475"/>
                  <a:pt x="533220" y="667475"/>
                </a:cubicBezTo>
                <a:cubicBezTo>
                  <a:pt x="533220" y="674346"/>
                  <a:pt x="533220" y="674346"/>
                  <a:pt x="533220" y="674346"/>
                </a:cubicBezTo>
                <a:cubicBezTo>
                  <a:pt x="537148" y="678272"/>
                  <a:pt x="537148" y="678272"/>
                  <a:pt x="537148" y="678272"/>
                </a:cubicBezTo>
                <a:cubicBezTo>
                  <a:pt x="537148" y="678272"/>
                  <a:pt x="537148" y="678272"/>
                  <a:pt x="537148" y="680235"/>
                </a:cubicBezTo>
                <a:cubicBezTo>
                  <a:pt x="537148" y="689070"/>
                  <a:pt x="537148" y="689070"/>
                  <a:pt x="537148" y="689070"/>
                </a:cubicBezTo>
                <a:cubicBezTo>
                  <a:pt x="544022" y="695940"/>
                  <a:pt x="544022" y="695940"/>
                  <a:pt x="544022" y="695940"/>
                </a:cubicBezTo>
                <a:cubicBezTo>
                  <a:pt x="554824" y="695940"/>
                  <a:pt x="554824" y="695940"/>
                  <a:pt x="554824" y="695940"/>
                </a:cubicBezTo>
                <a:cubicBezTo>
                  <a:pt x="556788" y="693977"/>
                  <a:pt x="556788" y="693977"/>
                  <a:pt x="556788" y="693977"/>
                </a:cubicBezTo>
                <a:cubicBezTo>
                  <a:pt x="554824" y="687106"/>
                  <a:pt x="554824" y="687106"/>
                  <a:pt x="554824" y="687106"/>
                </a:cubicBezTo>
                <a:cubicBezTo>
                  <a:pt x="556788" y="663548"/>
                  <a:pt x="556788" y="663548"/>
                  <a:pt x="556788" y="663548"/>
                </a:cubicBezTo>
                <a:cubicBezTo>
                  <a:pt x="549914" y="652751"/>
                  <a:pt x="549914" y="652751"/>
                  <a:pt x="549914" y="652751"/>
                </a:cubicBezTo>
                <a:lnTo>
                  <a:pt x="549914" y="650788"/>
                </a:lnTo>
                <a:cubicBezTo>
                  <a:pt x="547950" y="636064"/>
                  <a:pt x="547950" y="636064"/>
                  <a:pt x="547950" y="636064"/>
                </a:cubicBezTo>
                <a:cubicBezTo>
                  <a:pt x="547950" y="636064"/>
                  <a:pt x="547950" y="634101"/>
                  <a:pt x="549914" y="634101"/>
                </a:cubicBezTo>
                <a:cubicBezTo>
                  <a:pt x="551878" y="634101"/>
                  <a:pt x="551878" y="634101"/>
                  <a:pt x="551878" y="634101"/>
                </a:cubicBezTo>
                <a:cubicBezTo>
                  <a:pt x="551878" y="632138"/>
                  <a:pt x="551878" y="632138"/>
                  <a:pt x="551878" y="632138"/>
                </a:cubicBezTo>
                <a:cubicBezTo>
                  <a:pt x="551878" y="630175"/>
                  <a:pt x="551878" y="630175"/>
                  <a:pt x="553842" y="630175"/>
                </a:cubicBezTo>
                <a:cubicBezTo>
                  <a:pt x="555806" y="630175"/>
                  <a:pt x="555806" y="630175"/>
                  <a:pt x="555806" y="630175"/>
                </a:cubicBezTo>
                <a:cubicBezTo>
                  <a:pt x="557770" y="623304"/>
                  <a:pt x="557770" y="623304"/>
                  <a:pt x="557770" y="623304"/>
                </a:cubicBezTo>
                <a:cubicBezTo>
                  <a:pt x="557770" y="623304"/>
                  <a:pt x="557770" y="621341"/>
                  <a:pt x="559734" y="621341"/>
                </a:cubicBezTo>
                <a:cubicBezTo>
                  <a:pt x="563662" y="621341"/>
                  <a:pt x="563662" y="621341"/>
                  <a:pt x="563662" y="621341"/>
                </a:cubicBezTo>
                <a:cubicBezTo>
                  <a:pt x="565626" y="621341"/>
                  <a:pt x="565626" y="621341"/>
                  <a:pt x="565626" y="621341"/>
                </a:cubicBezTo>
                <a:cubicBezTo>
                  <a:pt x="565626" y="621341"/>
                  <a:pt x="565626" y="621341"/>
                  <a:pt x="567590" y="621341"/>
                </a:cubicBezTo>
                <a:cubicBezTo>
                  <a:pt x="571518" y="625267"/>
                  <a:pt x="571518" y="625267"/>
                  <a:pt x="571518" y="625267"/>
                </a:cubicBezTo>
                <a:cubicBezTo>
                  <a:pt x="580356" y="625267"/>
                  <a:pt x="580356" y="625267"/>
                  <a:pt x="580356" y="625267"/>
                </a:cubicBezTo>
                <a:cubicBezTo>
                  <a:pt x="582320" y="625267"/>
                  <a:pt x="582320" y="625267"/>
                  <a:pt x="582320" y="625267"/>
                </a:cubicBezTo>
                <a:cubicBezTo>
                  <a:pt x="584284" y="627230"/>
                  <a:pt x="584284" y="627230"/>
                  <a:pt x="584284" y="627230"/>
                </a:cubicBezTo>
                <a:cubicBezTo>
                  <a:pt x="584284" y="625267"/>
                  <a:pt x="584284" y="625267"/>
                  <a:pt x="584284" y="625267"/>
                </a:cubicBezTo>
                <a:cubicBezTo>
                  <a:pt x="584284" y="625267"/>
                  <a:pt x="584284" y="625267"/>
                  <a:pt x="586248" y="625267"/>
                </a:cubicBezTo>
                <a:cubicBezTo>
                  <a:pt x="593122" y="629193"/>
                  <a:pt x="593122" y="629193"/>
                  <a:pt x="593122" y="629193"/>
                </a:cubicBezTo>
                <a:cubicBezTo>
                  <a:pt x="607852" y="629193"/>
                  <a:pt x="607852" y="629193"/>
                  <a:pt x="607852" y="629193"/>
                </a:cubicBezTo>
                <a:cubicBezTo>
                  <a:pt x="611779" y="629193"/>
                  <a:pt x="611779" y="629193"/>
                  <a:pt x="611779" y="629193"/>
                </a:cubicBezTo>
                <a:cubicBezTo>
                  <a:pt x="613743" y="629193"/>
                  <a:pt x="613743" y="629193"/>
                  <a:pt x="613743" y="629193"/>
                </a:cubicBezTo>
                <a:cubicBezTo>
                  <a:pt x="615708" y="629193"/>
                  <a:pt x="615708" y="629193"/>
                  <a:pt x="615708" y="629193"/>
                </a:cubicBezTo>
                <a:cubicBezTo>
                  <a:pt x="617672" y="627230"/>
                  <a:pt x="617672" y="627230"/>
                  <a:pt x="617672" y="627230"/>
                </a:cubicBezTo>
                <a:cubicBezTo>
                  <a:pt x="617672" y="623304"/>
                  <a:pt x="617672" y="623304"/>
                  <a:pt x="617672" y="623304"/>
                </a:cubicBezTo>
                <a:cubicBezTo>
                  <a:pt x="615708" y="621341"/>
                  <a:pt x="615708" y="621341"/>
                  <a:pt x="615708" y="621341"/>
                </a:cubicBezTo>
                <a:cubicBezTo>
                  <a:pt x="613743" y="619377"/>
                  <a:pt x="613743" y="619377"/>
                  <a:pt x="613743" y="619377"/>
                </a:cubicBezTo>
                <a:cubicBezTo>
                  <a:pt x="611779" y="619377"/>
                  <a:pt x="611779" y="619377"/>
                  <a:pt x="611779" y="619377"/>
                </a:cubicBezTo>
                <a:cubicBezTo>
                  <a:pt x="607852" y="619377"/>
                  <a:pt x="607852" y="619377"/>
                  <a:pt x="607852" y="619377"/>
                </a:cubicBezTo>
                <a:cubicBezTo>
                  <a:pt x="609815" y="615451"/>
                  <a:pt x="609815" y="615451"/>
                  <a:pt x="609815" y="615451"/>
                </a:cubicBezTo>
                <a:cubicBezTo>
                  <a:pt x="607852" y="613488"/>
                  <a:pt x="607852" y="613488"/>
                  <a:pt x="607852" y="613488"/>
                </a:cubicBezTo>
                <a:cubicBezTo>
                  <a:pt x="605888" y="611525"/>
                  <a:pt x="605888" y="611525"/>
                  <a:pt x="605888" y="611525"/>
                </a:cubicBezTo>
                <a:cubicBezTo>
                  <a:pt x="605888" y="607598"/>
                  <a:pt x="605888" y="607598"/>
                  <a:pt x="605888" y="607598"/>
                </a:cubicBezTo>
                <a:cubicBezTo>
                  <a:pt x="609815" y="607598"/>
                  <a:pt x="609815" y="607598"/>
                  <a:pt x="609815" y="607598"/>
                </a:cubicBezTo>
                <a:cubicBezTo>
                  <a:pt x="613743" y="609562"/>
                  <a:pt x="613743" y="609562"/>
                  <a:pt x="613743" y="609562"/>
                </a:cubicBezTo>
                <a:cubicBezTo>
                  <a:pt x="611779" y="602690"/>
                  <a:pt x="611779" y="602690"/>
                  <a:pt x="611779" y="602690"/>
                </a:cubicBezTo>
                <a:cubicBezTo>
                  <a:pt x="613743" y="600727"/>
                  <a:pt x="613743" y="600727"/>
                  <a:pt x="613743" y="600727"/>
                </a:cubicBezTo>
                <a:cubicBezTo>
                  <a:pt x="615708" y="598764"/>
                  <a:pt x="615708" y="598764"/>
                  <a:pt x="615708" y="598764"/>
                </a:cubicBezTo>
                <a:cubicBezTo>
                  <a:pt x="617672" y="598764"/>
                  <a:pt x="617672" y="598764"/>
                  <a:pt x="617672" y="598764"/>
                </a:cubicBezTo>
                <a:cubicBezTo>
                  <a:pt x="617672" y="596801"/>
                  <a:pt x="617672" y="596801"/>
                  <a:pt x="617672" y="596801"/>
                </a:cubicBezTo>
                <a:cubicBezTo>
                  <a:pt x="615708" y="596801"/>
                  <a:pt x="615708" y="596801"/>
                  <a:pt x="615708" y="596801"/>
                </a:cubicBezTo>
                <a:cubicBezTo>
                  <a:pt x="615708" y="598764"/>
                  <a:pt x="615708" y="598764"/>
                  <a:pt x="615708" y="598764"/>
                </a:cubicBezTo>
                <a:cubicBezTo>
                  <a:pt x="611779" y="596801"/>
                  <a:pt x="611779" y="596801"/>
                  <a:pt x="611779" y="596801"/>
                </a:cubicBezTo>
                <a:cubicBezTo>
                  <a:pt x="609815" y="596801"/>
                  <a:pt x="609815" y="596801"/>
                  <a:pt x="609815" y="596801"/>
                </a:cubicBezTo>
                <a:cubicBezTo>
                  <a:pt x="607852" y="596801"/>
                  <a:pt x="607852" y="596801"/>
                  <a:pt x="607852" y="596801"/>
                </a:cubicBezTo>
                <a:cubicBezTo>
                  <a:pt x="603924" y="596801"/>
                  <a:pt x="603924" y="596801"/>
                  <a:pt x="603924" y="596801"/>
                </a:cubicBezTo>
                <a:cubicBezTo>
                  <a:pt x="601959" y="596801"/>
                  <a:pt x="601959" y="596801"/>
                  <a:pt x="601959" y="596801"/>
                </a:cubicBezTo>
                <a:cubicBezTo>
                  <a:pt x="599995" y="596801"/>
                  <a:pt x="599995" y="596801"/>
                  <a:pt x="599995" y="596801"/>
                </a:cubicBezTo>
                <a:cubicBezTo>
                  <a:pt x="598032" y="596801"/>
                  <a:pt x="598032" y="596801"/>
                  <a:pt x="598032" y="596801"/>
                </a:cubicBezTo>
                <a:cubicBezTo>
                  <a:pt x="594104" y="596801"/>
                  <a:pt x="594104" y="596801"/>
                  <a:pt x="594104" y="596801"/>
                </a:cubicBezTo>
                <a:cubicBezTo>
                  <a:pt x="594104" y="592875"/>
                  <a:pt x="594104" y="592875"/>
                  <a:pt x="594104" y="592875"/>
                </a:cubicBezTo>
                <a:cubicBezTo>
                  <a:pt x="596068" y="590912"/>
                  <a:pt x="596068" y="590912"/>
                  <a:pt x="596068" y="590912"/>
                </a:cubicBezTo>
                <a:cubicBezTo>
                  <a:pt x="599995" y="588948"/>
                  <a:pt x="599995" y="588948"/>
                  <a:pt x="599995" y="588948"/>
                </a:cubicBezTo>
                <a:cubicBezTo>
                  <a:pt x="601959" y="588948"/>
                  <a:pt x="601959" y="588948"/>
                  <a:pt x="601959" y="588948"/>
                </a:cubicBezTo>
                <a:cubicBezTo>
                  <a:pt x="605888" y="586985"/>
                  <a:pt x="605888" y="586985"/>
                  <a:pt x="605888" y="586985"/>
                </a:cubicBezTo>
                <a:cubicBezTo>
                  <a:pt x="612762" y="588948"/>
                  <a:pt x="612762" y="588948"/>
                  <a:pt x="612762" y="588948"/>
                </a:cubicBezTo>
                <a:cubicBezTo>
                  <a:pt x="614725" y="588948"/>
                  <a:pt x="614725" y="588948"/>
                  <a:pt x="614725" y="588948"/>
                </a:cubicBezTo>
                <a:cubicBezTo>
                  <a:pt x="614725" y="585022"/>
                  <a:pt x="614725" y="585022"/>
                  <a:pt x="614725" y="585022"/>
                </a:cubicBezTo>
                <a:cubicBezTo>
                  <a:pt x="610798" y="585022"/>
                  <a:pt x="610798" y="585022"/>
                  <a:pt x="610798" y="585022"/>
                </a:cubicBezTo>
                <a:cubicBezTo>
                  <a:pt x="606869" y="581096"/>
                  <a:pt x="606869" y="581096"/>
                  <a:pt x="606869" y="581096"/>
                </a:cubicBezTo>
                <a:cubicBezTo>
                  <a:pt x="606869" y="577169"/>
                  <a:pt x="606869" y="577169"/>
                  <a:pt x="606869" y="577169"/>
                </a:cubicBezTo>
                <a:cubicBezTo>
                  <a:pt x="608834" y="575206"/>
                  <a:pt x="608834" y="575206"/>
                  <a:pt x="608834" y="575206"/>
                </a:cubicBezTo>
                <a:cubicBezTo>
                  <a:pt x="608834" y="573243"/>
                  <a:pt x="608834" y="573243"/>
                  <a:pt x="608834" y="573243"/>
                </a:cubicBezTo>
                <a:cubicBezTo>
                  <a:pt x="606869" y="573243"/>
                  <a:pt x="606869" y="573243"/>
                  <a:pt x="606869" y="573243"/>
                </a:cubicBezTo>
                <a:cubicBezTo>
                  <a:pt x="604905" y="571280"/>
                  <a:pt x="604905" y="571280"/>
                  <a:pt x="604905" y="571280"/>
                </a:cubicBezTo>
                <a:cubicBezTo>
                  <a:pt x="604905" y="567354"/>
                  <a:pt x="604905" y="567354"/>
                  <a:pt x="604905" y="567354"/>
                </a:cubicBezTo>
                <a:cubicBezTo>
                  <a:pt x="600978" y="563427"/>
                  <a:pt x="600978" y="563427"/>
                  <a:pt x="600978" y="563427"/>
                </a:cubicBezTo>
                <a:cubicBezTo>
                  <a:pt x="600978" y="559501"/>
                  <a:pt x="600978" y="559501"/>
                  <a:pt x="600978" y="559501"/>
                </a:cubicBezTo>
                <a:cubicBezTo>
                  <a:pt x="600978" y="557538"/>
                  <a:pt x="600978" y="557538"/>
                  <a:pt x="600978" y="557538"/>
                </a:cubicBezTo>
                <a:cubicBezTo>
                  <a:pt x="602942" y="555575"/>
                  <a:pt x="602942" y="555575"/>
                  <a:pt x="602942" y="555575"/>
                </a:cubicBezTo>
                <a:cubicBezTo>
                  <a:pt x="604905" y="555575"/>
                  <a:pt x="604905" y="555575"/>
                  <a:pt x="604905" y="555575"/>
                </a:cubicBezTo>
                <a:cubicBezTo>
                  <a:pt x="608834" y="562446"/>
                  <a:pt x="608834" y="562446"/>
                  <a:pt x="608834" y="562446"/>
                </a:cubicBezTo>
                <a:cubicBezTo>
                  <a:pt x="610798" y="566372"/>
                  <a:pt x="610798" y="566372"/>
                  <a:pt x="610798" y="566372"/>
                </a:cubicBezTo>
                <a:cubicBezTo>
                  <a:pt x="614725" y="568335"/>
                  <a:pt x="614725" y="568335"/>
                  <a:pt x="614725" y="568335"/>
                </a:cubicBezTo>
                <a:cubicBezTo>
                  <a:pt x="616689" y="570298"/>
                  <a:pt x="616689" y="570298"/>
                  <a:pt x="616689" y="570298"/>
                </a:cubicBezTo>
                <a:cubicBezTo>
                  <a:pt x="616689" y="568335"/>
                  <a:pt x="616689" y="568335"/>
                  <a:pt x="616689" y="568335"/>
                </a:cubicBezTo>
                <a:cubicBezTo>
                  <a:pt x="612762" y="564409"/>
                  <a:pt x="612762" y="564409"/>
                  <a:pt x="612762" y="564409"/>
                </a:cubicBezTo>
                <a:cubicBezTo>
                  <a:pt x="612762" y="562446"/>
                  <a:pt x="612762" y="562446"/>
                  <a:pt x="612762" y="562446"/>
                </a:cubicBezTo>
                <a:cubicBezTo>
                  <a:pt x="614725" y="555575"/>
                  <a:pt x="614725" y="555575"/>
                  <a:pt x="614725" y="555575"/>
                </a:cubicBezTo>
                <a:cubicBezTo>
                  <a:pt x="614725" y="548703"/>
                  <a:pt x="614725" y="548703"/>
                  <a:pt x="614725" y="548703"/>
                </a:cubicBezTo>
                <a:cubicBezTo>
                  <a:pt x="623563" y="557538"/>
                  <a:pt x="623563" y="557538"/>
                  <a:pt x="623563" y="557538"/>
                </a:cubicBezTo>
                <a:cubicBezTo>
                  <a:pt x="623563" y="561464"/>
                  <a:pt x="623563" y="561464"/>
                  <a:pt x="623563" y="561464"/>
                </a:cubicBezTo>
                <a:cubicBezTo>
                  <a:pt x="623563" y="563427"/>
                  <a:pt x="623563" y="563427"/>
                  <a:pt x="623563" y="563427"/>
                </a:cubicBezTo>
                <a:cubicBezTo>
                  <a:pt x="625527" y="559501"/>
                  <a:pt x="625527" y="559501"/>
                  <a:pt x="625527" y="559501"/>
                </a:cubicBezTo>
                <a:cubicBezTo>
                  <a:pt x="627492" y="559501"/>
                  <a:pt x="627492" y="559501"/>
                  <a:pt x="627492" y="559501"/>
                </a:cubicBezTo>
                <a:cubicBezTo>
                  <a:pt x="629455" y="555575"/>
                  <a:pt x="629455" y="555575"/>
                  <a:pt x="629455" y="555575"/>
                </a:cubicBezTo>
                <a:cubicBezTo>
                  <a:pt x="631419" y="553611"/>
                  <a:pt x="631419" y="553611"/>
                  <a:pt x="631419" y="553611"/>
                </a:cubicBezTo>
                <a:cubicBezTo>
                  <a:pt x="633383" y="551648"/>
                  <a:pt x="633383" y="551648"/>
                  <a:pt x="633383" y="551648"/>
                </a:cubicBezTo>
                <a:cubicBezTo>
                  <a:pt x="635347" y="549685"/>
                  <a:pt x="635347" y="549685"/>
                  <a:pt x="635347" y="549685"/>
                </a:cubicBezTo>
                <a:cubicBezTo>
                  <a:pt x="635347" y="547722"/>
                  <a:pt x="635347" y="547722"/>
                  <a:pt x="635347" y="547722"/>
                </a:cubicBezTo>
                <a:cubicBezTo>
                  <a:pt x="635347" y="545759"/>
                  <a:pt x="635347" y="545759"/>
                  <a:pt x="635347" y="545759"/>
                </a:cubicBezTo>
                <a:cubicBezTo>
                  <a:pt x="624545" y="543796"/>
                  <a:pt x="624545" y="543796"/>
                  <a:pt x="624545" y="543796"/>
                </a:cubicBezTo>
                <a:cubicBezTo>
                  <a:pt x="624545" y="545759"/>
                  <a:pt x="624545" y="545759"/>
                  <a:pt x="624545" y="545759"/>
                </a:cubicBezTo>
                <a:cubicBezTo>
                  <a:pt x="624545" y="552630"/>
                  <a:pt x="624545" y="552630"/>
                  <a:pt x="624545" y="552630"/>
                </a:cubicBezTo>
                <a:cubicBezTo>
                  <a:pt x="620618" y="552630"/>
                  <a:pt x="620618" y="552630"/>
                  <a:pt x="620618" y="552630"/>
                </a:cubicBezTo>
                <a:cubicBezTo>
                  <a:pt x="616689" y="545759"/>
                  <a:pt x="616689" y="545759"/>
                  <a:pt x="616689" y="545759"/>
                </a:cubicBezTo>
                <a:cubicBezTo>
                  <a:pt x="616689" y="541833"/>
                  <a:pt x="616689" y="541833"/>
                  <a:pt x="616689" y="541833"/>
                </a:cubicBezTo>
                <a:cubicBezTo>
                  <a:pt x="609815" y="541833"/>
                  <a:pt x="609815" y="541833"/>
                  <a:pt x="609815" y="541833"/>
                </a:cubicBezTo>
                <a:cubicBezTo>
                  <a:pt x="605888" y="539869"/>
                  <a:pt x="605888" y="539869"/>
                  <a:pt x="605888" y="539869"/>
                </a:cubicBezTo>
                <a:cubicBezTo>
                  <a:pt x="605888" y="535943"/>
                  <a:pt x="605888" y="535943"/>
                  <a:pt x="605888" y="535943"/>
                </a:cubicBezTo>
                <a:cubicBezTo>
                  <a:pt x="607852" y="532017"/>
                  <a:pt x="607852" y="532017"/>
                  <a:pt x="607852" y="532017"/>
                </a:cubicBezTo>
                <a:cubicBezTo>
                  <a:pt x="611779" y="532017"/>
                  <a:pt x="611779" y="532017"/>
                  <a:pt x="611779" y="532017"/>
                </a:cubicBezTo>
                <a:cubicBezTo>
                  <a:pt x="613743" y="533980"/>
                  <a:pt x="613743" y="533980"/>
                  <a:pt x="613743" y="533980"/>
                </a:cubicBezTo>
                <a:cubicBezTo>
                  <a:pt x="620618" y="533980"/>
                  <a:pt x="620618" y="533980"/>
                  <a:pt x="620618" y="533980"/>
                </a:cubicBezTo>
                <a:cubicBezTo>
                  <a:pt x="616689" y="532017"/>
                  <a:pt x="616689" y="532017"/>
                  <a:pt x="616689" y="532017"/>
                </a:cubicBezTo>
                <a:cubicBezTo>
                  <a:pt x="618653" y="528090"/>
                  <a:pt x="618653" y="528090"/>
                  <a:pt x="618653" y="528090"/>
                </a:cubicBezTo>
                <a:cubicBezTo>
                  <a:pt x="620618" y="528090"/>
                  <a:pt x="620618" y="528090"/>
                  <a:pt x="620618" y="528090"/>
                </a:cubicBezTo>
                <a:cubicBezTo>
                  <a:pt x="624545" y="528090"/>
                  <a:pt x="624545" y="528090"/>
                  <a:pt x="624545" y="528090"/>
                </a:cubicBezTo>
                <a:cubicBezTo>
                  <a:pt x="624545" y="526127"/>
                  <a:pt x="624545" y="526127"/>
                  <a:pt x="624545" y="526127"/>
                </a:cubicBezTo>
                <a:cubicBezTo>
                  <a:pt x="624545" y="524164"/>
                  <a:pt x="624545" y="524164"/>
                  <a:pt x="624545" y="524164"/>
                </a:cubicBezTo>
                <a:cubicBezTo>
                  <a:pt x="624545" y="520238"/>
                  <a:pt x="624545" y="520238"/>
                  <a:pt x="624545" y="520238"/>
                </a:cubicBezTo>
                <a:cubicBezTo>
                  <a:pt x="631419" y="520238"/>
                  <a:pt x="631419" y="520238"/>
                  <a:pt x="631419" y="520238"/>
                </a:cubicBezTo>
                <a:cubicBezTo>
                  <a:pt x="633383" y="524164"/>
                  <a:pt x="633383" y="524164"/>
                  <a:pt x="633383" y="524164"/>
                </a:cubicBezTo>
                <a:cubicBezTo>
                  <a:pt x="633383" y="528090"/>
                  <a:pt x="633383" y="528090"/>
                  <a:pt x="633383" y="528090"/>
                </a:cubicBezTo>
                <a:cubicBezTo>
                  <a:pt x="635347" y="524164"/>
                  <a:pt x="635347" y="524164"/>
                  <a:pt x="635347" y="524164"/>
                </a:cubicBezTo>
                <a:cubicBezTo>
                  <a:pt x="637311" y="517293"/>
                  <a:pt x="637311" y="517293"/>
                  <a:pt x="637311" y="517293"/>
                </a:cubicBezTo>
                <a:cubicBezTo>
                  <a:pt x="639275" y="510422"/>
                  <a:pt x="639275" y="510422"/>
                  <a:pt x="639275" y="510422"/>
                </a:cubicBezTo>
                <a:cubicBezTo>
                  <a:pt x="641239" y="508459"/>
                  <a:pt x="641239" y="508459"/>
                  <a:pt x="641239" y="508459"/>
                </a:cubicBezTo>
                <a:cubicBezTo>
                  <a:pt x="639275" y="510422"/>
                  <a:pt x="639275" y="510422"/>
                  <a:pt x="639275" y="510422"/>
                </a:cubicBezTo>
                <a:cubicBezTo>
                  <a:pt x="635347" y="508459"/>
                  <a:pt x="635347" y="508459"/>
                  <a:pt x="635347" y="508459"/>
                </a:cubicBezTo>
                <a:cubicBezTo>
                  <a:pt x="635347" y="510422"/>
                  <a:pt x="635347" y="510422"/>
                  <a:pt x="635347" y="510422"/>
                </a:cubicBezTo>
                <a:cubicBezTo>
                  <a:pt x="633383" y="514348"/>
                  <a:pt x="633383" y="514348"/>
                  <a:pt x="633383" y="514348"/>
                </a:cubicBezTo>
                <a:cubicBezTo>
                  <a:pt x="624545" y="516311"/>
                  <a:pt x="624545" y="516311"/>
                  <a:pt x="624545" y="516311"/>
                </a:cubicBezTo>
                <a:cubicBezTo>
                  <a:pt x="624545" y="512385"/>
                  <a:pt x="624545" y="512385"/>
                  <a:pt x="624545" y="512385"/>
                </a:cubicBezTo>
                <a:cubicBezTo>
                  <a:pt x="626509" y="512385"/>
                  <a:pt x="626509" y="512385"/>
                  <a:pt x="626509" y="512385"/>
                </a:cubicBezTo>
                <a:cubicBezTo>
                  <a:pt x="624545" y="508459"/>
                  <a:pt x="624545" y="508459"/>
                  <a:pt x="624545" y="508459"/>
                </a:cubicBezTo>
                <a:cubicBezTo>
                  <a:pt x="622582" y="510422"/>
                  <a:pt x="622582" y="510422"/>
                  <a:pt x="622582" y="510422"/>
                </a:cubicBezTo>
                <a:cubicBezTo>
                  <a:pt x="620618" y="510422"/>
                  <a:pt x="620618" y="510422"/>
                  <a:pt x="620618" y="510422"/>
                </a:cubicBezTo>
                <a:cubicBezTo>
                  <a:pt x="618653" y="510422"/>
                  <a:pt x="618653" y="510422"/>
                  <a:pt x="618653" y="510422"/>
                </a:cubicBezTo>
                <a:cubicBezTo>
                  <a:pt x="616689" y="510422"/>
                  <a:pt x="616689" y="510422"/>
                  <a:pt x="616689" y="510422"/>
                </a:cubicBezTo>
                <a:cubicBezTo>
                  <a:pt x="616689" y="503551"/>
                  <a:pt x="616689" y="503551"/>
                  <a:pt x="616689" y="503551"/>
                </a:cubicBezTo>
                <a:cubicBezTo>
                  <a:pt x="620618" y="503551"/>
                  <a:pt x="620618" y="503551"/>
                  <a:pt x="620618" y="503551"/>
                </a:cubicBezTo>
                <a:cubicBezTo>
                  <a:pt x="620618" y="499624"/>
                  <a:pt x="620618" y="499624"/>
                  <a:pt x="620618" y="499624"/>
                </a:cubicBezTo>
                <a:cubicBezTo>
                  <a:pt x="624545" y="499624"/>
                  <a:pt x="624545" y="499624"/>
                  <a:pt x="624545" y="499624"/>
                </a:cubicBezTo>
                <a:cubicBezTo>
                  <a:pt x="626509" y="499624"/>
                  <a:pt x="626509" y="499624"/>
                  <a:pt x="626509" y="499624"/>
                </a:cubicBezTo>
                <a:cubicBezTo>
                  <a:pt x="628473" y="497661"/>
                  <a:pt x="628473" y="497661"/>
                  <a:pt x="628473" y="497661"/>
                </a:cubicBezTo>
                <a:cubicBezTo>
                  <a:pt x="632402" y="497661"/>
                  <a:pt x="632402" y="497661"/>
                  <a:pt x="632402" y="497661"/>
                </a:cubicBezTo>
                <a:cubicBezTo>
                  <a:pt x="634365" y="499624"/>
                  <a:pt x="634365" y="499624"/>
                  <a:pt x="634365" y="499624"/>
                </a:cubicBezTo>
                <a:cubicBezTo>
                  <a:pt x="634365" y="497661"/>
                  <a:pt x="634365" y="497661"/>
                  <a:pt x="634365" y="497661"/>
                </a:cubicBezTo>
                <a:cubicBezTo>
                  <a:pt x="630437" y="495698"/>
                  <a:pt x="630437" y="495698"/>
                  <a:pt x="630437" y="495698"/>
                </a:cubicBezTo>
                <a:cubicBezTo>
                  <a:pt x="626509" y="491772"/>
                  <a:pt x="626509" y="491772"/>
                  <a:pt x="626509" y="491772"/>
                </a:cubicBezTo>
                <a:cubicBezTo>
                  <a:pt x="630437" y="487846"/>
                  <a:pt x="630437" y="487846"/>
                  <a:pt x="630437" y="487846"/>
                </a:cubicBezTo>
                <a:cubicBezTo>
                  <a:pt x="623563" y="487846"/>
                  <a:pt x="623563" y="487846"/>
                  <a:pt x="623563" y="487846"/>
                </a:cubicBezTo>
                <a:cubicBezTo>
                  <a:pt x="623563" y="483919"/>
                  <a:pt x="623563" y="483919"/>
                  <a:pt x="623563" y="483919"/>
                </a:cubicBezTo>
                <a:cubicBezTo>
                  <a:pt x="630437" y="479993"/>
                  <a:pt x="630437" y="479993"/>
                  <a:pt x="630437" y="479993"/>
                </a:cubicBezTo>
                <a:cubicBezTo>
                  <a:pt x="632402" y="481956"/>
                  <a:pt x="632402" y="481956"/>
                  <a:pt x="632402" y="481956"/>
                </a:cubicBezTo>
                <a:cubicBezTo>
                  <a:pt x="634365" y="481956"/>
                  <a:pt x="634365" y="481956"/>
                  <a:pt x="634365" y="481956"/>
                </a:cubicBezTo>
                <a:cubicBezTo>
                  <a:pt x="634365" y="479993"/>
                  <a:pt x="634365" y="479993"/>
                  <a:pt x="634365" y="479993"/>
                </a:cubicBezTo>
                <a:cubicBezTo>
                  <a:pt x="632402" y="479993"/>
                  <a:pt x="632402" y="479993"/>
                  <a:pt x="632402" y="479993"/>
                </a:cubicBezTo>
                <a:cubicBezTo>
                  <a:pt x="630437" y="478030"/>
                  <a:pt x="630437" y="478030"/>
                  <a:pt x="630437" y="478030"/>
                </a:cubicBezTo>
                <a:cubicBezTo>
                  <a:pt x="628473" y="478030"/>
                  <a:pt x="628473" y="478030"/>
                  <a:pt x="628473" y="478030"/>
                </a:cubicBezTo>
                <a:cubicBezTo>
                  <a:pt x="626509" y="478030"/>
                  <a:pt x="626509" y="478030"/>
                  <a:pt x="626509" y="478030"/>
                </a:cubicBezTo>
                <a:cubicBezTo>
                  <a:pt x="624545" y="478030"/>
                  <a:pt x="624545" y="478030"/>
                  <a:pt x="624545" y="478030"/>
                </a:cubicBezTo>
                <a:cubicBezTo>
                  <a:pt x="622582" y="476067"/>
                  <a:pt x="622582" y="476067"/>
                  <a:pt x="622582" y="476067"/>
                </a:cubicBezTo>
                <a:cubicBezTo>
                  <a:pt x="622582" y="472140"/>
                  <a:pt x="622582" y="472140"/>
                  <a:pt x="622582" y="472140"/>
                </a:cubicBezTo>
                <a:cubicBezTo>
                  <a:pt x="620618" y="472140"/>
                  <a:pt x="620618" y="472140"/>
                  <a:pt x="620618" y="472140"/>
                </a:cubicBezTo>
                <a:cubicBezTo>
                  <a:pt x="616689" y="470177"/>
                  <a:pt x="616689" y="470177"/>
                  <a:pt x="616689" y="470177"/>
                </a:cubicBezTo>
                <a:cubicBezTo>
                  <a:pt x="616689" y="466251"/>
                  <a:pt x="616689" y="466251"/>
                  <a:pt x="616689" y="466251"/>
                </a:cubicBezTo>
                <a:cubicBezTo>
                  <a:pt x="625527" y="466251"/>
                  <a:pt x="625527" y="466251"/>
                  <a:pt x="625527" y="466251"/>
                </a:cubicBezTo>
                <a:cubicBezTo>
                  <a:pt x="627492" y="468214"/>
                  <a:pt x="627492" y="468214"/>
                  <a:pt x="627492" y="468214"/>
                </a:cubicBezTo>
                <a:cubicBezTo>
                  <a:pt x="629455" y="468214"/>
                  <a:pt x="629455" y="468214"/>
                  <a:pt x="629455" y="468214"/>
                </a:cubicBezTo>
                <a:cubicBezTo>
                  <a:pt x="629455" y="470177"/>
                  <a:pt x="629455" y="470177"/>
                  <a:pt x="629455" y="470177"/>
                </a:cubicBezTo>
                <a:cubicBezTo>
                  <a:pt x="629455" y="472140"/>
                  <a:pt x="629455" y="472140"/>
                  <a:pt x="629455" y="472140"/>
                </a:cubicBezTo>
                <a:cubicBezTo>
                  <a:pt x="633383" y="472140"/>
                  <a:pt x="633383" y="472140"/>
                  <a:pt x="633383" y="472140"/>
                </a:cubicBezTo>
                <a:cubicBezTo>
                  <a:pt x="633383" y="470177"/>
                  <a:pt x="633383" y="470177"/>
                  <a:pt x="633383" y="470177"/>
                </a:cubicBezTo>
                <a:cubicBezTo>
                  <a:pt x="633383" y="466251"/>
                  <a:pt x="633383" y="466251"/>
                  <a:pt x="633383" y="466251"/>
                </a:cubicBezTo>
                <a:cubicBezTo>
                  <a:pt x="635347" y="464288"/>
                  <a:pt x="635347" y="464288"/>
                  <a:pt x="635347" y="464288"/>
                </a:cubicBezTo>
                <a:cubicBezTo>
                  <a:pt x="639275" y="464288"/>
                  <a:pt x="639275" y="464288"/>
                  <a:pt x="639275" y="464288"/>
                </a:cubicBezTo>
                <a:cubicBezTo>
                  <a:pt x="641239" y="466251"/>
                  <a:pt x="641239" y="466251"/>
                  <a:pt x="641239" y="466251"/>
                </a:cubicBezTo>
                <a:cubicBezTo>
                  <a:pt x="641239" y="470177"/>
                  <a:pt x="641239" y="470177"/>
                  <a:pt x="641239" y="470177"/>
                </a:cubicBezTo>
                <a:cubicBezTo>
                  <a:pt x="641239" y="472140"/>
                  <a:pt x="641239" y="472140"/>
                  <a:pt x="641239" y="472140"/>
                </a:cubicBezTo>
                <a:cubicBezTo>
                  <a:pt x="643203" y="472140"/>
                  <a:pt x="643203" y="472140"/>
                  <a:pt x="643203" y="472140"/>
                </a:cubicBezTo>
                <a:cubicBezTo>
                  <a:pt x="650077" y="465269"/>
                  <a:pt x="650077" y="465269"/>
                  <a:pt x="650077" y="465269"/>
                </a:cubicBezTo>
                <a:cubicBezTo>
                  <a:pt x="652041" y="463306"/>
                  <a:pt x="652041" y="463306"/>
                  <a:pt x="652041" y="463306"/>
                </a:cubicBezTo>
                <a:cubicBezTo>
                  <a:pt x="648113" y="459380"/>
                  <a:pt x="648113" y="459380"/>
                  <a:pt x="648113" y="459380"/>
                </a:cubicBezTo>
                <a:cubicBezTo>
                  <a:pt x="644185" y="459380"/>
                  <a:pt x="644185" y="459380"/>
                  <a:pt x="644185" y="459380"/>
                </a:cubicBezTo>
                <a:cubicBezTo>
                  <a:pt x="637311" y="459380"/>
                  <a:pt x="637311" y="459380"/>
                  <a:pt x="637311" y="459380"/>
                </a:cubicBezTo>
                <a:cubicBezTo>
                  <a:pt x="633383" y="452509"/>
                  <a:pt x="633383" y="452509"/>
                  <a:pt x="633383" y="452509"/>
                </a:cubicBezTo>
                <a:cubicBezTo>
                  <a:pt x="629455" y="454472"/>
                  <a:pt x="629455" y="454472"/>
                  <a:pt x="629455" y="454472"/>
                </a:cubicBezTo>
                <a:cubicBezTo>
                  <a:pt x="627492" y="454472"/>
                  <a:pt x="627492" y="454472"/>
                  <a:pt x="627492" y="454472"/>
                </a:cubicBezTo>
                <a:cubicBezTo>
                  <a:pt x="623563" y="452509"/>
                  <a:pt x="623563" y="452509"/>
                  <a:pt x="623563" y="452509"/>
                </a:cubicBezTo>
                <a:cubicBezTo>
                  <a:pt x="621599" y="450545"/>
                  <a:pt x="621599" y="450545"/>
                  <a:pt x="621599" y="450545"/>
                </a:cubicBezTo>
                <a:cubicBezTo>
                  <a:pt x="619635" y="448582"/>
                  <a:pt x="619635" y="448582"/>
                  <a:pt x="619635" y="448582"/>
                </a:cubicBezTo>
                <a:cubicBezTo>
                  <a:pt x="617672" y="444656"/>
                  <a:pt x="617672" y="444656"/>
                  <a:pt x="617672" y="444656"/>
                </a:cubicBezTo>
                <a:cubicBezTo>
                  <a:pt x="617672" y="442693"/>
                  <a:pt x="617672" y="442693"/>
                  <a:pt x="617672" y="442693"/>
                </a:cubicBezTo>
                <a:cubicBezTo>
                  <a:pt x="624545" y="442693"/>
                  <a:pt x="624545" y="442693"/>
                  <a:pt x="624545" y="442693"/>
                </a:cubicBezTo>
                <a:cubicBezTo>
                  <a:pt x="628473" y="444656"/>
                  <a:pt x="628473" y="444656"/>
                  <a:pt x="628473" y="444656"/>
                </a:cubicBezTo>
                <a:cubicBezTo>
                  <a:pt x="626509" y="448582"/>
                  <a:pt x="626509" y="448582"/>
                  <a:pt x="626509" y="448582"/>
                </a:cubicBezTo>
                <a:cubicBezTo>
                  <a:pt x="628473" y="446619"/>
                  <a:pt x="628473" y="446619"/>
                  <a:pt x="628473" y="446619"/>
                </a:cubicBezTo>
                <a:cubicBezTo>
                  <a:pt x="628473" y="444656"/>
                  <a:pt x="628473" y="444656"/>
                  <a:pt x="628473" y="444656"/>
                </a:cubicBezTo>
                <a:cubicBezTo>
                  <a:pt x="630437" y="444656"/>
                  <a:pt x="630437" y="444656"/>
                  <a:pt x="630437" y="444656"/>
                </a:cubicBezTo>
                <a:cubicBezTo>
                  <a:pt x="632402" y="444656"/>
                  <a:pt x="632402" y="444656"/>
                  <a:pt x="632402" y="444656"/>
                </a:cubicBezTo>
                <a:cubicBezTo>
                  <a:pt x="632402" y="442693"/>
                  <a:pt x="632402" y="442693"/>
                  <a:pt x="632402" y="442693"/>
                </a:cubicBezTo>
                <a:cubicBezTo>
                  <a:pt x="634365" y="440730"/>
                  <a:pt x="634365" y="440730"/>
                  <a:pt x="634365" y="440730"/>
                </a:cubicBezTo>
                <a:cubicBezTo>
                  <a:pt x="636329" y="440730"/>
                  <a:pt x="636329" y="440730"/>
                  <a:pt x="636329" y="440730"/>
                </a:cubicBezTo>
                <a:cubicBezTo>
                  <a:pt x="638293" y="436803"/>
                  <a:pt x="638293" y="436803"/>
                  <a:pt x="638293" y="436803"/>
                </a:cubicBezTo>
                <a:cubicBezTo>
                  <a:pt x="642221" y="436803"/>
                  <a:pt x="642221" y="436803"/>
                  <a:pt x="642221" y="436803"/>
                </a:cubicBezTo>
                <a:cubicBezTo>
                  <a:pt x="642221" y="440730"/>
                  <a:pt x="642221" y="440730"/>
                  <a:pt x="642221" y="440730"/>
                </a:cubicBezTo>
                <a:cubicBezTo>
                  <a:pt x="644185" y="444656"/>
                  <a:pt x="644185" y="444656"/>
                  <a:pt x="644185" y="444656"/>
                </a:cubicBezTo>
                <a:cubicBezTo>
                  <a:pt x="648113" y="448582"/>
                  <a:pt x="648113" y="448582"/>
                  <a:pt x="648113" y="448582"/>
                </a:cubicBezTo>
                <a:cubicBezTo>
                  <a:pt x="650077" y="448582"/>
                  <a:pt x="650077" y="448582"/>
                  <a:pt x="650077" y="448582"/>
                </a:cubicBezTo>
                <a:cubicBezTo>
                  <a:pt x="654005" y="446619"/>
                  <a:pt x="654005" y="446619"/>
                  <a:pt x="654005" y="446619"/>
                </a:cubicBezTo>
                <a:cubicBezTo>
                  <a:pt x="657933" y="448582"/>
                  <a:pt x="657933" y="448582"/>
                  <a:pt x="657933" y="448582"/>
                </a:cubicBezTo>
                <a:cubicBezTo>
                  <a:pt x="659897" y="446619"/>
                  <a:pt x="659897" y="446619"/>
                  <a:pt x="659897" y="446619"/>
                </a:cubicBezTo>
                <a:cubicBezTo>
                  <a:pt x="659897" y="444656"/>
                  <a:pt x="659897" y="444656"/>
                  <a:pt x="659897" y="444656"/>
                </a:cubicBezTo>
                <a:lnTo>
                  <a:pt x="660879" y="435822"/>
                </a:lnTo>
                <a:close/>
              </a:path>
            </a:pathLst>
          </a:custGeom>
          <a:solidFill>
            <a:srgbClr val="FF7769"/>
          </a:solidFill>
          <a:ln w="9808"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07F86322-856D-67EE-C131-660C1EE137D0}"/>
              </a:ext>
            </a:extLst>
          </p:cNvPr>
          <p:cNvSpPr/>
          <p:nvPr/>
        </p:nvSpPr>
        <p:spPr>
          <a:xfrm>
            <a:off x="5323577" y="2901749"/>
            <a:ext cx="951548" cy="539869"/>
          </a:xfrm>
          <a:custGeom>
            <a:avLst/>
            <a:gdLst>
              <a:gd name="connsiteX0" fmla="*/ 858259 w 951548"/>
              <a:gd name="connsiteY0" fmla="*/ 201224 h 539869"/>
              <a:gd name="connsiteX1" fmla="*/ 854331 w 951548"/>
              <a:gd name="connsiteY1" fmla="*/ 201224 h 539869"/>
              <a:gd name="connsiteX2" fmla="*/ 850403 w 951548"/>
              <a:gd name="connsiteY2" fmla="*/ 201224 h 539869"/>
              <a:gd name="connsiteX3" fmla="*/ 848439 w 951548"/>
              <a:gd name="connsiteY3" fmla="*/ 201224 h 539869"/>
              <a:gd name="connsiteX4" fmla="*/ 846475 w 951548"/>
              <a:gd name="connsiteY4" fmla="*/ 199261 h 539869"/>
              <a:gd name="connsiteX5" fmla="*/ 842547 w 951548"/>
              <a:gd name="connsiteY5" fmla="*/ 197298 h 539869"/>
              <a:gd name="connsiteX6" fmla="*/ 842547 w 951548"/>
              <a:gd name="connsiteY6" fmla="*/ 193371 h 539869"/>
              <a:gd name="connsiteX7" fmla="*/ 846475 w 951548"/>
              <a:gd name="connsiteY7" fmla="*/ 191408 h 539869"/>
              <a:gd name="connsiteX8" fmla="*/ 853349 w 951548"/>
              <a:gd name="connsiteY8" fmla="*/ 191408 h 539869"/>
              <a:gd name="connsiteX9" fmla="*/ 855313 w 951548"/>
              <a:gd name="connsiteY9" fmla="*/ 193371 h 539869"/>
              <a:gd name="connsiteX10" fmla="*/ 857277 w 951548"/>
              <a:gd name="connsiteY10" fmla="*/ 193371 h 539869"/>
              <a:gd name="connsiteX11" fmla="*/ 859241 w 951548"/>
              <a:gd name="connsiteY11" fmla="*/ 193371 h 539869"/>
              <a:gd name="connsiteX12" fmla="*/ 855313 w 951548"/>
              <a:gd name="connsiteY12" fmla="*/ 189445 h 539869"/>
              <a:gd name="connsiteX13" fmla="*/ 855313 w 951548"/>
              <a:gd name="connsiteY13" fmla="*/ 185519 h 539869"/>
              <a:gd name="connsiteX14" fmla="*/ 853349 w 951548"/>
              <a:gd name="connsiteY14" fmla="*/ 185519 h 539869"/>
              <a:gd name="connsiteX15" fmla="*/ 853349 w 951548"/>
              <a:gd name="connsiteY15" fmla="*/ 189445 h 539869"/>
              <a:gd name="connsiteX16" fmla="*/ 849421 w 951548"/>
              <a:gd name="connsiteY16" fmla="*/ 189445 h 539869"/>
              <a:gd name="connsiteX17" fmla="*/ 847457 w 951548"/>
              <a:gd name="connsiteY17" fmla="*/ 187482 h 539869"/>
              <a:gd name="connsiteX18" fmla="*/ 847457 w 951548"/>
              <a:gd name="connsiteY18" fmla="*/ 185519 h 539869"/>
              <a:gd name="connsiteX19" fmla="*/ 843529 w 951548"/>
              <a:gd name="connsiteY19" fmla="*/ 183556 h 539869"/>
              <a:gd name="connsiteX20" fmla="*/ 843529 w 951548"/>
              <a:gd name="connsiteY20" fmla="*/ 185519 h 539869"/>
              <a:gd name="connsiteX21" fmla="*/ 843529 w 951548"/>
              <a:gd name="connsiteY21" fmla="*/ 187482 h 539869"/>
              <a:gd name="connsiteX22" fmla="*/ 841565 w 951548"/>
              <a:gd name="connsiteY22" fmla="*/ 187482 h 539869"/>
              <a:gd name="connsiteX23" fmla="*/ 841565 w 951548"/>
              <a:gd name="connsiteY23" fmla="*/ 194353 h 539869"/>
              <a:gd name="connsiteX24" fmla="*/ 834691 w 951548"/>
              <a:gd name="connsiteY24" fmla="*/ 186500 h 539869"/>
              <a:gd name="connsiteX25" fmla="*/ 832727 w 951548"/>
              <a:gd name="connsiteY25" fmla="*/ 184537 h 539869"/>
              <a:gd name="connsiteX26" fmla="*/ 830763 w 951548"/>
              <a:gd name="connsiteY26" fmla="*/ 184537 h 539869"/>
              <a:gd name="connsiteX27" fmla="*/ 826835 w 951548"/>
              <a:gd name="connsiteY27" fmla="*/ 182574 h 539869"/>
              <a:gd name="connsiteX28" fmla="*/ 822907 w 951548"/>
              <a:gd name="connsiteY28" fmla="*/ 182574 h 539869"/>
              <a:gd name="connsiteX29" fmla="*/ 822907 w 951548"/>
              <a:gd name="connsiteY29" fmla="*/ 171777 h 539869"/>
              <a:gd name="connsiteX30" fmla="*/ 822907 w 951548"/>
              <a:gd name="connsiteY30" fmla="*/ 169813 h 539869"/>
              <a:gd name="connsiteX31" fmla="*/ 822907 w 951548"/>
              <a:gd name="connsiteY31" fmla="*/ 167850 h 539869"/>
              <a:gd name="connsiteX32" fmla="*/ 818980 w 951548"/>
              <a:gd name="connsiteY32" fmla="*/ 165887 h 539869"/>
              <a:gd name="connsiteX33" fmla="*/ 817015 w 951548"/>
              <a:gd name="connsiteY33" fmla="*/ 165887 h 539869"/>
              <a:gd name="connsiteX34" fmla="*/ 810141 w 951548"/>
              <a:gd name="connsiteY34" fmla="*/ 163924 h 539869"/>
              <a:gd name="connsiteX35" fmla="*/ 808177 w 951548"/>
              <a:gd name="connsiteY35" fmla="*/ 161961 h 539869"/>
              <a:gd name="connsiteX36" fmla="*/ 806213 w 951548"/>
              <a:gd name="connsiteY36" fmla="*/ 161961 h 539869"/>
              <a:gd name="connsiteX37" fmla="*/ 808177 w 951548"/>
              <a:gd name="connsiteY37" fmla="*/ 165887 h 539869"/>
              <a:gd name="connsiteX38" fmla="*/ 808177 w 951548"/>
              <a:gd name="connsiteY38" fmla="*/ 167850 h 539869"/>
              <a:gd name="connsiteX39" fmla="*/ 810141 w 951548"/>
              <a:gd name="connsiteY39" fmla="*/ 169813 h 539869"/>
              <a:gd name="connsiteX40" fmla="*/ 810141 w 951548"/>
              <a:gd name="connsiteY40" fmla="*/ 176684 h 539869"/>
              <a:gd name="connsiteX41" fmla="*/ 806213 w 951548"/>
              <a:gd name="connsiteY41" fmla="*/ 176684 h 539869"/>
              <a:gd name="connsiteX42" fmla="*/ 806213 w 951548"/>
              <a:gd name="connsiteY42" fmla="*/ 174721 h 539869"/>
              <a:gd name="connsiteX43" fmla="*/ 804250 w 951548"/>
              <a:gd name="connsiteY43" fmla="*/ 174721 h 539869"/>
              <a:gd name="connsiteX44" fmla="*/ 802286 w 951548"/>
              <a:gd name="connsiteY44" fmla="*/ 174721 h 539869"/>
              <a:gd name="connsiteX45" fmla="*/ 798357 w 951548"/>
              <a:gd name="connsiteY45" fmla="*/ 170795 h 539869"/>
              <a:gd name="connsiteX46" fmla="*/ 798357 w 951548"/>
              <a:gd name="connsiteY46" fmla="*/ 168832 h 539869"/>
              <a:gd name="connsiteX47" fmla="*/ 796393 w 951548"/>
              <a:gd name="connsiteY47" fmla="*/ 164906 h 539869"/>
              <a:gd name="connsiteX48" fmla="*/ 796393 w 951548"/>
              <a:gd name="connsiteY48" fmla="*/ 162942 h 539869"/>
              <a:gd name="connsiteX49" fmla="*/ 794430 w 951548"/>
              <a:gd name="connsiteY49" fmla="*/ 162942 h 539869"/>
              <a:gd name="connsiteX50" fmla="*/ 787556 w 951548"/>
              <a:gd name="connsiteY50" fmla="*/ 164906 h 539869"/>
              <a:gd name="connsiteX51" fmla="*/ 785592 w 951548"/>
              <a:gd name="connsiteY51" fmla="*/ 164906 h 539869"/>
              <a:gd name="connsiteX52" fmla="*/ 781663 w 951548"/>
              <a:gd name="connsiteY52" fmla="*/ 162942 h 539869"/>
              <a:gd name="connsiteX53" fmla="*/ 781663 w 951548"/>
              <a:gd name="connsiteY53" fmla="*/ 164906 h 539869"/>
              <a:gd name="connsiteX54" fmla="*/ 779700 w 951548"/>
              <a:gd name="connsiteY54" fmla="*/ 164906 h 539869"/>
              <a:gd name="connsiteX55" fmla="*/ 777736 w 951548"/>
              <a:gd name="connsiteY55" fmla="*/ 166869 h 539869"/>
              <a:gd name="connsiteX56" fmla="*/ 773808 w 951548"/>
              <a:gd name="connsiteY56" fmla="*/ 164906 h 539869"/>
              <a:gd name="connsiteX57" fmla="*/ 769880 w 951548"/>
              <a:gd name="connsiteY57" fmla="*/ 162942 h 539869"/>
              <a:gd name="connsiteX58" fmla="*/ 765952 w 951548"/>
              <a:gd name="connsiteY58" fmla="*/ 160979 h 539869"/>
              <a:gd name="connsiteX59" fmla="*/ 769880 w 951548"/>
              <a:gd name="connsiteY59" fmla="*/ 159016 h 539869"/>
              <a:gd name="connsiteX60" fmla="*/ 771844 w 951548"/>
              <a:gd name="connsiteY60" fmla="*/ 157053 h 539869"/>
              <a:gd name="connsiteX61" fmla="*/ 771844 w 951548"/>
              <a:gd name="connsiteY61" fmla="*/ 153127 h 539869"/>
              <a:gd name="connsiteX62" fmla="*/ 764970 w 951548"/>
              <a:gd name="connsiteY62" fmla="*/ 151163 h 539869"/>
              <a:gd name="connsiteX63" fmla="*/ 761042 w 951548"/>
              <a:gd name="connsiteY63" fmla="*/ 147237 h 539869"/>
              <a:gd name="connsiteX64" fmla="*/ 761042 w 951548"/>
              <a:gd name="connsiteY64" fmla="*/ 145274 h 539869"/>
              <a:gd name="connsiteX65" fmla="*/ 761042 w 951548"/>
              <a:gd name="connsiteY65" fmla="*/ 141348 h 539869"/>
              <a:gd name="connsiteX66" fmla="*/ 763006 w 951548"/>
              <a:gd name="connsiteY66" fmla="*/ 141348 h 539869"/>
              <a:gd name="connsiteX67" fmla="*/ 761042 w 951548"/>
              <a:gd name="connsiteY67" fmla="*/ 139384 h 539869"/>
              <a:gd name="connsiteX68" fmla="*/ 761042 w 951548"/>
              <a:gd name="connsiteY68" fmla="*/ 137421 h 539869"/>
              <a:gd name="connsiteX69" fmla="*/ 759078 w 951548"/>
              <a:gd name="connsiteY69" fmla="*/ 135458 h 539869"/>
              <a:gd name="connsiteX70" fmla="*/ 759078 w 951548"/>
              <a:gd name="connsiteY70" fmla="*/ 139384 h 539869"/>
              <a:gd name="connsiteX71" fmla="*/ 755150 w 951548"/>
              <a:gd name="connsiteY71" fmla="*/ 141348 h 539869"/>
              <a:gd name="connsiteX72" fmla="*/ 753186 w 951548"/>
              <a:gd name="connsiteY72" fmla="*/ 141348 h 539869"/>
              <a:gd name="connsiteX73" fmla="*/ 749258 w 951548"/>
              <a:gd name="connsiteY73" fmla="*/ 145274 h 539869"/>
              <a:gd name="connsiteX74" fmla="*/ 747294 w 951548"/>
              <a:gd name="connsiteY74" fmla="*/ 147237 h 539869"/>
              <a:gd name="connsiteX75" fmla="*/ 740420 w 951548"/>
              <a:gd name="connsiteY75" fmla="*/ 149200 h 539869"/>
              <a:gd name="connsiteX76" fmla="*/ 740420 w 951548"/>
              <a:gd name="connsiteY76" fmla="*/ 151163 h 539869"/>
              <a:gd name="connsiteX77" fmla="*/ 738456 w 951548"/>
              <a:gd name="connsiteY77" fmla="*/ 151163 h 539869"/>
              <a:gd name="connsiteX78" fmla="*/ 734528 w 951548"/>
              <a:gd name="connsiteY78" fmla="*/ 151163 h 539869"/>
              <a:gd name="connsiteX79" fmla="*/ 727654 w 951548"/>
              <a:gd name="connsiteY79" fmla="*/ 151163 h 539869"/>
              <a:gd name="connsiteX80" fmla="*/ 725691 w 951548"/>
              <a:gd name="connsiteY80" fmla="*/ 151163 h 539869"/>
              <a:gd name="connsiteX81" fmla="*/ 721762 w 951548"/>
              <a:gd name="connsiteY81" fmla="*/ 151163 h 539869"/>
              <a:gd name="connsiteX82" fmla="*/ 719798 w 951548"/>
              <a:gd name="connsiteY82" fmla="*/ 147237 h 539869"/>
              <a:gd name="connsiteX83" fmla="*/ 726672 w 951548"/>
              <a:gd name="connsiteY83" fmla="*/ 143311 h 539869"/>
              <a:gd name="connsiteX84" fmla="*/ 724708 w 951548"/>
              <a:gd name="connsiteY84" fmla="*/ 141348 h 539869"/>
              <a:gd name="connsiteX85" fmla="*/ 717834 w 951548"/>
              <a:gd name="connsiteY85" fmla="*/ 137421 h 539869"/>
              <a:gd name="connsiteX86" fmla="*/ 717834 w 951548"/>
              <a:gd name="connsiteY86" fmla="*/ 133495 h 539869"/>
              <a:gd name="connsiteX87" fmla="*/ 719798 w 951548"/>
              <a:gd name="connsiteY87" fmla="*/ 133495 h 539869"/>
              <a:gd name="connsiteX88" fmla="*/ 721762 w 951548"/>
              <a:gd name="connsiteY88" fmla="*/ 131532 h 539869"/>
              <a:gd name="connsiteX89" fmla="*/ 721762 w 951548"/>
              <a:gd name="connsiteY89" fmla="*/ 133495 h 539869"/>
              <a:gd name="connsiteX90" fmla="*/ 721762 w 951548"/>
              <a:gd name="connsiteY90" fmla="*/ 131532 h 539869"/>
              <a:gd name="connsiteX91" fmla="*/ 725691 w 951548"/>
              <a:gd name="connsiteY91" fmla="*/ 118771 h 539869"/>
              <a:gd name="connsiteX92" fmla="*/ 723726 w 951548"/>
              <a:gd name="connsiteY92" fmla="*/ 118771 h 539869"/>
              <a:gd name="connsiteX93" fmla="*/ 723726 w 951548"/>
              <a:gd name="connsiteY93" fmla="*/ 114845 h 539869"/>
              <a:gd name="connsiteX94" fmla="*/ 725691 w 951548"/>
              <a:gd name="connsiteY94" fmla="*/ 114845 h 539869"/>
              <a:gd name="connsiteX95" fmla="*/ 723726 w 951548"/>
              <a:gd name="connsiteY95" fmla="*/ 112882 h 539869"/>
              <a:gd name="connsiteX96" fmla="*/ 723726 w 951548"/>
              <a:gd name="connsiteY96" fmla="*/ 108955 h 539869"/>
              <a:gd name="connsiteX97" fmla="*/ 725691 w 951548"/>
              <a:gd name="connsiteY97" fmla="*/ 108955 h 539869"/>
              <a:gd name="connsiteX98" fmla="*/ 725691 w 951548"/>
              <a:gd name="connsiteY98" fmla="*/ 106992 h 539869"/>
              <a:gd name="connsiteX99" fmla="*/ 727654 w 951548"/>
              <a:gd name="connsiteY99" fmla="*/ 103066 h 539869"/>
              <a:gd name="connsiteX100" fmla="*/ 725691 w 951548"/>
              <a:gd name="connsiteY100" fmla="*/ 101103 h 539869"/>
              <a:gd name="connsiteX101" fmla="*/ 725691 w 951548"/>
              <a:gd name="connsiteY101" fmla="*/ 97176 h 539869"/>
              <a:gd name="connsiteX102" fmla="*/ 729618 w 951548"/>
              <a:gd name="connsiteY102" fmla="*/ 97176 h 539869"/>
              <a:gd name="connsiteX103" fmla="*/ 733546 w 951548"/>
              <a:gd name="connsiteY103" fmla="*/ 97176 h 539869"/>
              <a:gd name="connsiteX104" fmla="*/ 735510 w 951548"/>
              <a:gd name="connsiteY104" fmla="*/ 97176 h 539869"/>
              <a:gd name="connsiteX105" fmla="*/ 737474 w 951548"/>
              <a:gd name="connsiteY105" fmla="*/ 97176 h 539869"/>
              <a:gd name="connsiteX106" fmla="*/ 739438 w 951548"/>
              <a:gd name="connsiteY106" fmla="*/ 93250 h 539869"/>
              <a:gd name="connsiteX107" fmla="*/ 739438 w 951548"/>
              <a:gd name="connsiteY107" fmla="*/ 91287 h 539869"/>
              <a:gd name="connsiteX108" fmla="*/ 741402 w 951548"/>
              <a:gd name="connsiteY108" fmla="*/ 87361 h 539869"/>
              <a:gd name="connsiteX109" fmla="*/ 743366 w 951548"/>
              <a:gd name="connsiteY109" fmla="*/ 87361 h 539869"/>
              <a:gd name="connsiteX110" fmla="*/ 745330 w 951548"/>
              <a:gd name="connsiteY110" fmla="*/ 87361 h 539869"/>
              <a:gd name="connsiteX111" fmla="*/ 743366 w 951548"/>
              <a:gd name="connsiteY111" fmla="*/ 78526 h 539869"/>
              <a:gd name="connsiteX112" fmla="*/ 741402 w 951548"/>
              <a:gd name="connsiteY112" fmla="*/ 67729 h 539869"/>
              <a:gd name="connsiteX113" fmla="*/ 737474 w 951548"/>
              <a:gd name="connsiteY113" fmla="*/ 58895 h 539869"/>
              <a:gd name="connsiteX114" fmla="*/ 733546 w 951548"/>
              <a:gd name="connsiteY114" fmla="*/ 58895 h 539869"/>
              <a:gd name="connsiteX115" fmla="*/ 731582 w 951548"/>
              <a:gd name="connsiteY115" fmla="*/ 58895 h 539869"/>
              <a:gd name="connsiteX116" fmla="*/ 727654 w 951548"/>
              <a:gd name="connsiteY116" fmla="*/ 54969 h 539869"/>
              <a:gd name="connsiteX117" fmla="*/ 716852 w 951548"/>
              <a:gd name="connsiteY117" fmla="*/ 54969 h 539869"/>
              <a:gd name="connsiteX118" fmla="*/ 714888 w 951548"/>
              <a:gd name="connsiteY118" fmla="*/ 53005 h 539869"/>
              <a:gd name="connsiteX119" fmla="*/ 712924 w 951548"/>
              <a:gd name="connsiteY119" fmla="*/ 46134 h 539869"/>
              <a:gd name="connsiteX120" fmla="*/ 704087 w 951548"/>
              <a:gd name="connsiteY120" fmla="*/ 44171 h 539869"/>
              <a:gd name="connsiteX121" fmla="*/ 693284 w 951548"/>
              <a:gd name="connsiteY121" fmla="*/ 46134 h 539869"/>
              <a:gd name="connsiteX122" fmla="*/ 691321 w 951548"/>
              <a:gd name="connsiteY122" fmla="*/ 46134 h 539869"/>
              <a:gd name="connsiteX123" fmla="*/ 680519 w 951548"/>
              <a:gd name="connsiteY123" fmla="*/ 39263 h 539869"/>
              <a:gd name="connsiteX124" fmla="*/ 680519 w 951548"/>
              <a:gd name="connsiteY124" fmla="*/ 37300 h 539869"/>
              <a:gd name="connsiteX125" fmla="*/ 678555 w 951548"/>
              <a:gd name="connsiteY125" fmla="*/ 33374 h 539869"/>
              <a:gd name="connsiteX126" fmla="*/ 678555 w 951548"/>
              <a:gd name="connsiteY126" fmla="*/ 31411 h 539869"/>
              <a:gd name="connsiteX127" fmla="*/ 680519 w 951548"/>
              <a:gd name="connsiteY127" fmla="*/ 24540 h 539869"/>
              <a:gd name="connsiteX128" fmla="*/ 680519 w 951548"/>
              <a:gd name="connsiteY128" fmla="*/ 20613 h 539869"/>
              <a:gd name="connsiteX129" fmla="*/ 667753 w 951548"/>
              <a:gd name="connsiteY129" fmla="*/ 11779 h 539869"/>
              <a:gd name="connsiteX130" fmla="*/ 656951 w 951548"/>
              <a:gd name="connsiteY130" fmla="*/ 11779 h 539869"/>
              <a:gd name="connsiteX131" fmla="*/ 650077 w 951548"/>
              <a:gd name="connsiteY131" fmla="*/ 13742 h 539869"/>
              <a:gd name="connsiteX132" fmla="*/ 648113 w 951548"/>
              <a:gd name="connsiteY132" fmla="*/ 17668 h 539869"/>
              <a:gd name="connsiteX133" fmla="*/ 646149 w 951548"/>
              <a:gd name="connsiteY133" fmla="*/ 41226 h 539869"/>
              <a:gd name="connsiteX134" fmla="*/ 644185 w 951548"/>
              <a:gd name="connsiteY134" fmla="*/ 43189 h 539869"/>
              <a:gd name="connsiteX135" fmla="*/ 642221 w 951548"/>
              <a:gd name="connsiteY135" fmla="*/ 43189 h 539869"/>
              <a:gd name="connsiteX136" fmla="*/ 569554 w 951548"/>
              <a:gd name="connsiteY136" fmla="*/ 0 h 539869"/>
              <a:gd name="connsiteX137" fmla="*/ 569554 w 951548"/>
              <a:gd name="connsiteY137" fmla="*/ 10797 h 539869"/>
              <a:gd name="connsiteX138" fmla="*/ 571518 w 951548"/>
              <a:gd name="connsiteY138" fmla="*/ 10797 h 539869"/>
              <a:gd name="connsiteX139" fmla="*/ 571518 w 951548"/>
              <a:gd name="connsiteY139" fmla="*/ 14724 h 539869"/>
              <a:gd name="connsiteX140" fmla="*/ 567590 w 951548"/>
              <a:gd name="connsiteY140" fmla="*/ 27484 h 539869"/>
              <a:gd name="connsiteX141" fmla="*/ 569554 w 951548"/>
              <a:gd name="connsiteY141" fmla="*/ 29447 h 539869"/>
              <a:gd name="connsiteX142" fmla="*/ 567590 w 951548"/>
              <a:gd name="connsiteY142" fmla="*/ 36318 h 539869"/>
              <a:gd name="connsiteX143" fmla="*/ 569554 w 951548"/>
              <a:gd name="connsiteY143" fmla="*/ 38282 h 539869"/>
              <a:gd name="connsiteX144" fmla="*/ 571518 w 951548"/>
              <a:gd name="connsiteY144" fmla="*/ 42208 h 539869"/>
              <a:gd name="connsiteX145" fmla="*/ 567590 w 951548"/>
              <a:gd name="connsiteY145" fmla="*/ 49079 h 539869"/>
              <a:gd name="connsiteX146" fmla="*/ 567590 w 951548"/>
              <a:gd name="connsiteY146" fmla="*/ 51042 h 539869"/>
              <a:gd name="connsiteX147" fmla="*/ 563662 w 951548"/>
              <a:gd name="connsiteY147" fmla="*/ 53005 h 539869"/>
              <a:gd name="connsiteX148" fmla="*/ 556788 w 951548"/>
              <a:gd name="connsiteY148" fmla="*/ 65766 h 539869"/>
              <a:gd name="connsiteX149" fmla="*/ 556788 w 951548"/>
              <a:gd name="connsiteY149" fmla="*/ 67729 h 539869"/>
              <a:gd name="connsiteX150" fmla="*/ 556788 w 951548"/>
              <a:gd name="connsiteY150" fmla="*/ 69692 h 539869"/>
              <a:gd name="connsiteX151" fmla="*/ 554824 w 951548"/>
              <a:gd name="connsiteY151" fmla="*/ 76563 h 539869"/>
              <a:gd name="connsiteX152" fmla="*/ 552860 w 951548"/>
              <a:gd name="connsiteY152" fmla="*/ 78526 h 539869"/>
              <a:gd name="connsiteX153" fmla="*/ 550896 w 951548"/>
              <a:gd name="connsiteY153" fmla="*/ 78526 h 539869"/>
              <a:gd name="connsiteX154" fmla="*/ 548932 w 951548"/>
              <a:gd name="connsiteY154" fmla="*/ 78526 h 539869"/>
              <a:gd name="connsiteX155" fmla="*/ 546968 w 951548"/>
              <a:gd name="connsiteY155" fmla="*/ 82453 h 539869"/>
              <a:gd name="connsiteX156" fmla="*/ 546968 w 951548"/>
              <a:gd name="connsiteY156" fmla="*/ 84416 h 539869"/>
              <a:gd name="connsiteX157" fmla="*/ 543040 w 951548"/>
              <a:gd name="connsiteY157" fmla="*/ 91287 h 539869"/>
              <a:gd name="connsiteX158" fmla="*/ 541076 w 951548"/>
              <a:gd name="connsiteY158" fmla="*/ 91287 h 539869"/>
              <a:gd name="connsiteX159" fmla="*/ 539113 w 951548"/>
              <a:gd name="connsiteY159" fmla="*/ 89324 h 539869"/>
              <a:gd name="connsiteX160" fmla="*/ 535184 w 951548"/>
              <a:gd name="connsiteY160" fmla="*/ 96195 h 539869"/>
              <a:gd name="connsiteX161" fmla="*/ 528310 w 951548"/>
              <a:gd name="connsiteY161" fmla="*/ 115827 h 539869"/>
              <a:gd name="connsiteX162" fmla="*/ 526346 w 951548"/>
              <a:gd name="connsiteY162" fmla="*/ 117790 h 539869"/>
              <a:gd name="connsiteX163" fmla="*/ 526346 w 951548"/>
              <a:gd name="connsiteY163" fmla="*/ 115827 h 539869"/>
              <a:gd name="connsiteX164" fmla="*/ 508670 w 951548"/>
              <a:gd name="connsiteY164" fmla="*/ 106992 h 539869"/>
              <a:gd name="connsiteX165" fmla="*/ 504743 w 951548"/>
              <a:gd name="connsiteY165" fmla="*/ 115827 h 539869"/>
              <a:gd name="connsiteX166" fmla="*/ 504743 w 951548"/>
              <a:gd name="connsiteY166" fmla="*/ 137421 h 539869"/>
              <a:gd name="connsiteX167" fmla="*/ 502779 w 951548"/>
              <a:gd name="connsiteY167" fmla="*/ 139384 h 539869"/>
              <a:gd name="connsiteX168" fmla="*/ 500815 w 951548"/>
              <a:gd name="connsiteY168" fmla="*/ 139384 h 539869"/>
              <a:gd name="connsiteX169" fmla="*/ 493941 w 951548"/>
              <a:gd name="connsiteY169" fmla="*/ 164906 h 539869"/>
              <a:gd name="connsiteX170" fmla="*/ 487067 w 951548"/>
              <a:gd name="connsiteY170" fmla="*/ 177666 h 539869"/>
              <a:gd name="connsiteX171" fmla="*/ 483139 w 951548"/>
              <a:gd name="connsiteY171" fmla="*/ 179629 h 539869"/>
              <a:gd name="connsiteX172" fmla="*/ 483139 w 951548"/>
              <a:gd name="connsiteY172" fmla="*/ 181592 h 539869"/>
              <a:gd name="connsiteX173" fmla="*/ 481175 w 951548"/>
              <a:gd name="connsiteY173" fmla="*/ 181592 h 539869"/>
              <a:gd name="connsiteX174" fmla="*/ 459571 w 951548"/>
              <a:gd name="connsiteY174" fmla="*/ 177666 h 539869"/>
              <a:gd name="connsiteX175" fmla="*/ 450733 w 951548"/>
              <a:gd name="connsiteY175" fmla="*/ 164906 h 539869"/>
              <a:gd name="connsiteX176" fmla="*/ 439931 w 951548"/>
              <a:gd name="connsiteY176" fmla="*/ 160979 h 539869"/>
              <a:gd name="connsiteX177" fmla="*/ 437967 w 951548"/>
              <a:gd name="connsiteY177" fmla="*/ 164906 h 539869"/>
              <a:gd name="connsiteX178" fmla="*/ 439931 w 951548"/>
              <a:gd name="connsiteY178" fmla="*/ 168832 h 539869"/>
              <a:gd name="connsiteX179" fmla="*/ 439931 w 951548"/>
              <a:gd name="connsiteY179" fmla="*/ 170795 h 539869"/>
              <a:gd name="connsiteX180" fmla="*/ 437967 w 951548"/>
              <a:gd name="connsiteY180" fmla="*/ 172758 h 539869"/>
              <a:gd name="connsiteX181" fmla="*/ 439931 w 951548"/>
              <a:gd name="connsiteY181" fmla="*/ 183556 h 539869"/>
              <a:gd name="connsiteX182" fmla="*/ 439931 w 951548"/>
              <a:gd name="connsiteY182" fmla="*/ 185519 h 539869"/>
              <a:gd name="connsiteX183" fmla="*/ 436004 w 951548"/>
              <a:gd name="connsiteY183" fmla="*/ 189445 h 539869"/>
              <a:gd name="connsiteX184" fmla="*/ 436004 w 951548"/>
              <a:gd name="connsiteY184" fmla="*/ 196316 h 539869"/>
              <a:gd name="connsiteX185" fmla="*/ 434040 w 951548"/>
              <a:gd name="connsiteY185" fmla="*/ 198279 h 539869"/>
              <a:gd name="connsiteX186" fmla="*/ 432075 w 951548"/>
              <a:gd name="connsiteY186" fmla="*/ 198279 h 539869"/>
              <a:gd name="connsiteX187" fmla="*/ 430111 w 951548"/>
              <a:gd name="connsiteY187" fmla="*/ 205150 h 539869"/>
              <a:gd name="connsiteX188" fmla="*/ 432075 w 951548"/>
              <a:gd name="connsiteY188" fmla="*/ 209077 h 539869"/>
              <a:gd name="connsiteX189" fmla="*/ 432075 w 951548"/>
              <a:gd name="connsiteY189" fmla="*/ 211040 h 539869"/>
              <a:gd name="connsiteX190" fmla="*/ 419310 w 951548"/>
              <a:gd name="connsiteY190" fmla="*/ 227727 h 539869"/>
              <a:gd name="connsiteX191" fmla="*/ 419310 w 951548"/>
              <a:gd name="connsiteY191" fmla="*/ 238524 h 539869"/>
              <a:gd name="connsiteX192" fmla="*/ 415381 w 951548"/>
              <a:gd name="connsiteY192" fmla="*/ 258156 h 539869"/>
              <a:gd name="connsiteX193" fmla="*/ 413417 w 951548"/>
              <a:gd name="connsiteY193" fmla="*/ 260119 h 539869"/>
              <a:gd name="connsiteX194" fmla="*/ 406544 w 951548"/>
              <a:gd name="connsiteY194" fmla="*/ 268953 h 539869"/>
              <a:gd name="connsiteX195" fmla="*/ 402616 w 951548"/>
              <a:gd name="connsiteY195" fmla="*/ 277787 h 539869"/>
              <a:gd name="connsiteX196" fmla="*/ 402616 w 951548"/>
              <a:gd name="connsiteY196" fmla="*/ 279750 h 539869"/>
              <a:gd name="connsiteX197" fmla="*/ 398688 w 951548"/>
              <a:gd name="connsiteY197" fmla="*/ 279750 h 539869"/>
              <a:gd name="connsiteX198" fmla="*/ 398688 w 951548"/>
              <a:gd name="connsiteY198" fmla="*/ 283677 h 539869"/>
              <a:gd name="connsiteX199" fmla="*/ 398688 w 951548"/>
              <a:gd name="connsiteY199" fmla="*/ 285640 h 539869"/>
              <a:gd name="connsiteX200" fmla="*/ 391814 w 951548"/>
              <a:gd name="connsiteY200" fmla="*/ 292511 h 539869"/>
              <a:gd name="connsiteX201" fmla="*/ 393778 w 951548"/>
              <a:gd name="connsiteY201" fmla="*/ 294474 h 539869"/>
              <a:gd name="connsiteX202" fmla="*/ 391814 w 951548"/>
              <a:gd name="connsiteY202" fmla="*/ 296437 h 539869"/>
              <a:gd name="connsiteX203" fmla="*/ 389850 w 951548"/>
              <a:gd name="connsiteY203" fmla="*/ 300364 h 539869"/>
              <a:gd name="connsiteX204" fmla="*/ 391814 w 951548"/>
              <a:gd name="connsiteY204" fmla="*/ 302327 h 539869"/>
              <a:gd name="connsiteX205" fmla="*/ 391814 w 951548"/>
              <a:gd name="connsiteY205" fmla="*/ 304290 h 539869"/>
              <a:gd name="connsiteX206" fmla="*/ 384940 w 951548"/>
              <a:gd name="connsiteY206" fmla="*/ 313124 h 539869"/>
              <a:gd name="connsiteX207" fmla="*/ 386904 w 951548"/>
              <a:gd name="connsiteY207" fmla="*/ 315087 h 539869"/>
              <a:gd name="connsiteX208" fmla="*/ 388868 w 951548"/>
              <a:gd name="connsiteY208" fmla="*/ 315087 h 539869"/>
              <a:gd name="connsiteX209" fmla="*/ 390832 w 951548"/>
              <a:gd name="connsiteY209" fmla="*/ 315087 h 539869"/>
              <a:gd name="connsiteX210" fmla="*/ 394760 w 951548"/>
              <a:gd name="connsiteY210" fmla="*/ 317051 h 539869"/>
              <a:gd name="connsiteX211" fmla="*/ 396724 w 951548"/>
              <a:gd name="connsiteY211" fmla="*/ 317051 h 539869"/>
              <a:gd name="connsiteX212" fmla="*/ 396724 w 951548"/>
              <a:gd name="connsiteY212" fmla="*/ 319014 h 539869"/>
              <a:gd name="connsiteX213" fmla="*/ 392796 w 951548"/>
              <a:gd name="connsiteY213" fmla="*/ 325885 h 539869"/>
              <a:gd name="connsiteX214" fmla="*/ 385922 w 951548"/>
              <a:gd name="connsiteY214" fmla="*/ 332756 h 539869"/>
              <a:gd name="connsiteX215" fmla="*/ 387886 w 951548"/>
              <a:gd name="connsiteY215" fmla="*/ 332756 h 539869"/>
              <a:gd name="connsiteX216" fmla="*/ 389850 w 951548"/>
              <a:gd name="connsiteY216" fmla="*/ 332756 h 539869"/>
              <a:gd name="connsiteX217" fmla="*/ 389850 w 951548"/>
              <a:gd name="connsiteY217" fmla="*/ 334719 h 539869"/>
              <a:gd name="connsiteX218" fmla="*/ 389850 w 951548"/>
              <a:gd name="connsiteY218" fmla="*/ 338645 h 539869"/>
              <a:gd name="connsiteX219" fmla="*/ 389850 w 951548"/>
              <a:gd name="connsiteY219" fmla="*/ 340608 h 539869"/>
              <a:gd name="connsiteX220" fmla="*/ 382976 w 951548"/>
              <a:gd name="connsiteY220" fmla="*/ 342572 h 539869"/>
              <a:gd name="connsiteX221" fmla="*/ 374138 w 951548"/>
              <a:gd name="connsiteY221" fmla="*/ 353369 h 539869"/>
              <a:gd name="connsiteX222" fmla="*/ 367264 w 951548"/>
              <a:gd name="connsiteY222" fmla="*/ 357295 h 539869"/>
              <a:gd name="connsiteX223" fmla="*/ 365300 w 951548"/>
              <a:gd name="connsiteY223" fmla="*/ 355332 h 539869"/>
              <a:gd name="connsiteX224" fmla="*/ 361372 w 951548"/>
              <a:gd name="connsiteY224" fmla="*/ 351406 h 539869"/>
              <a:gd name="connsiteX225" fmla="*/ 359408 w 951548"/>
              <a:gd name="connsiteY225" fmla="*/ 351406 h 539869"/>
              <a:gd name="connsiteX226" fmla="*/ 333876 w 951548"/>
              <a:gd name="connsiteY226" fmla="*/ 371037 h 539869"/>
              <a:gd name="connsiteX227" fmla="*/ 333876 w 951548"/>
              <a:gd name="connsiteY227" fmla="*/ 373001 h 539869"/>
              <a:gd name="connsiteX228" fmla="*/ 331912 w 951548"/>
              <a:gd name="connsiteY228" fmla="*/ 371037 h 539869"/>
              <a:gd name="connsiteX229" fmla="*/ 327985 w 951548"/>
              <a:gd name="connsiteY229" fmla="*/ 369074 h 539869"/>
              <a:gd name="connsiteX230" fmla="*/ 326021 w 951548"/>
              <a:gd name="connsiteY230" fmla="*/ 367111 h 539869"/>
              <a:gd name="connsiteX231" fmla="*/ 326021 w 951548"/>
              <a:gd name="connsiteY231" fmla="*/ 365148 h 539869"/>
              <a:gd name="connsiteX232" fmla="*/ 324057 w 951548"/>
              <a:gd name="connsiteY232" fmla="*/ 365148 h 539869"/>
              <a:gd name="connsiteX233" fmla="*/ 322092 w 951548"/>
              <a:gd name="connsiteY233" fmla="*/ 369074 h 539869"/>
              <a:gd name="connsiteX234" fmla="*/ 326021 w 951548"/>
              <a:gd name="connsiteY234" fmla="*/ 373001 h 539869"/>
              <a:gd name="connsiteX235" fmla="*/ 326021 w 951548"/>
              <a:gd name="connsiteY235" fmla="*/ 376927 h 539869"/>
              <a:gd name="connsiteX236" fmla="*/ 315218 w 951548"/>
              <a:gd name="connsiteY236" fmla="*/ 385761 h 539869"/>
              <a:gd name="connsiteX237" fmla="*/ 313255 w 951548"/>
              <a:gd name="connsiteY237" fmla="*/ 387724 h 539869"/>
              <a:gd name="connsiteX238" fmla="*/ 311291 w 951548"/>
              <a:gd name="connsiteY238" fmla="*/ 387724 h 539869"/>
              <a:gd name="connsiteX239" fmla="*/ 309327 w 951548"/>
              <a:gd name="connsiteY239" fmla="*/ 387724 h 539869"/>
              <a:gd name="connsiteX240" fmla="*/ 307363 w 951548"/>
              <a:gd name="connsiteY240" fmla="*/ 389687 h 539869"/>
              <a:gd name="connsiteX241" fmla="*/ 305399 w 951548"/>
              <a:gd name="connsiteY241" fmla="*/ 389687 h 539869"/>
              <a:gd name="connsiteX242" fmla="*/ 292633 w 951548"/>
              <a:gd name="connsiteY242" fmla="*/ 393614 h 539869"/>
              <a:gd name="connsiteX243" fmla="*/ 283795 w 951548"/>
              <a:gd name="connsiteY243" fmla="*/ 400485 h 539869"/>
              <a:gd name="connsiteX244" fmla="*/ 281831 w 951548"/>
              <a:gd name="connsiteY244" fmla="*/ 400485 h 539869"/>
              <a:gd name="connsiteX245" fmla="*/ 279867 w 951548"/>
              <a:gd name="connsiteY245" fmla="*/ 400485 h 539869"/>
              <a:gd name="connsiteX246" fmla="*/ 265137 w 951548"/>
              <a:gd name="connsiteY246" fmla="*/ 389687 h 539869"/>
              <a:gd name="connsiteX247" fmla="*/ 261209 w 951548"/>
              <a:gd name="connsiteY247" fmla="*/ 396558 h 539869"/>
              <a:gd name="connsiteX248" fmla="*/ 250407 w 951548"/>
              <a:gd name="connsiteY248" fmla="*/ 403430 h 539869"/>
              <a:gd name="connsiteX249" fmla="*/ 246479 w 951548"/>
              <a:gd name="connsiteY249" fmla="*/ 412264 h 539869"/>
              <a:gd name="connsiteX250" fmla="*/ 244516 w 951548"/>
              <a:gd name="connsiteY250" fmla="*/ 412264 h 539869"/>
              <a:gd name="connsiteX251" fmla="*/ 229786 w 951548"/>
              <a:gd name="connsiteY251" fmla="*/ 416190 h 539869"/>
              <a:gd name="connsiteX252" fmla="*/ 227822 w 951548"/>
              <a:gd name="connsiteY252" fmla="*/ 414227 h 539869"/>
              <a:gd name="connsiteX253" fmla="*/ 217019 w 951548"/>
              <a:gd name="connsiteY253" fmla="*/ 405393 h 539869"/>
              <a:gd name="connsiteX254" fmla="*/ 206218 w 951548"/>
              <a:gd name="connsiteY254" fmla="*/ 405393 h 539869"/>
              <a:gd name="connsiteX255" fmla="*/ 202290 w 951548"/>
              <a:gd name="connsiteY255" fmla="*/ 398522 h 539869"/>
              <a:gd name="connsiteX256" fmla="*/ 193452 w 951548"/>
              <a:gd name="connsiteY256" fmla="*/ 391651 h 539869"/>
              <a:gd name="connsiteX257" fmla="*/ 191488 w 951548"/>
              <a:gd name="connsiteY257" fmla="*/ 389687 h 539869"/>
              <a:gd name="connsiteX258" fmla="*/ 191488 w 951548"/>
              <a:gd name="connsiteY258" fmla="*/ 385761 h 539869"/>
              <a:gd name="connsiteX259" fmla="*/ 182650 w 951548"/>
              <a:gd name="connsiteY259" fmla="*/ 378890 h 539869"/>
              <a:gd name="connsiteX260" fmla="*/ 182650 w 951548"/>
              <a:gd name="connsiteY260" fmla="*/ 376927 h 539869"/>
              <a:gd name="connsiteX261" fmla="*/ 182650 w 951548"/>
              <a:gd name="connsiteY261" fmla="*/ 374964 h 539869"/>
              <a:gd name="connsiteX262" fmla="*/ 186578 w 951548"/>
              <a:gd name="connsiteY262" fmla="*/ 371037 h 539869"/>
              <a:gd name="connsiteX263" fmla="*/ 145334 w 951548"/>
              <a:gd name="connsiteY263" fmla="*/ 418153 h 539869"/>
              <a:gd name="connsiteX264" fmla="*/ 119803 w 951548"/>
              <a:gd name="connsiteY264" fmla="*/ 432877 h 539869"/>
              <a:gd name="connsiteX265" fmla="*/ 105073 w 951548"/>
              <a:gd name="connsiteY265" fmla="*/ 447601 h 539869"/>
              <a:gd name="connsiteX266" fmla="*/ 107037 w 951548"/>
              <a:gd name="connsiteY266" fmla="*/ 449564 h 539869"/>
              <a:gd name="connsiteX267" fmla="*/ 107037 w 951548"/>
              <a:gd name="connsiteY267" fmla="*/ 451527 h 539869"/>
              <a:gd name="connsiteX268" fmla="*/ 105073 w 951548"/>
              <a:gd name="connsiteY268" fmla="*/ 458398 h 539869"/>
              <a:gd name="connsiteX269" fmla="*/ 105073 w 951548"/>
              <a:gd name="connsiteY269" fmla="*/ 460361 h 539869"/>
              <a:gd name="connsiteX270" fmla="*/ 90343 w 951548"/>
              <a:gd name="connsiteY270" fmla="*/ 471159 h 539869"/>
              <a:gd name="connsiteX271" fmla="*/ 90343 w 951548"/>
              <a:gd name="connsiteY271" fmla="*/ 475085 h 539869"/>
              <a:gd name="connsiteX272" fmla="*/ 90343 w 951548"/>
              <a:gd name="connsiteY272" fmla="*/ 481956 h 539869"/>
              <a:gd name="connsiteX273" fmla="*/ 90343 w 951548"/>
              <a:gd name="connsiteY273" fmla="*/ 483919 h 539869"/>
              <a:gd name="connsiteX274" fmla="*/ 79541 w 951548"/>
              <a:gd name="connsiteY274" fmla="*/ 490790 h 539869"/>
              <a:gd name="connsiteX275" fmla="*/ 66775 w 951548"/>
              <a:gd name="connsiteY275" fmla="*/ 494716 h 539869"/>
              <a:gd name="connsiteX276" fmla="*/ 62848 w 951548"/>
              <a:gd name="connsiteY276" fmla="*/ 505514 h 539869"/>
              <a:gd name="connsiteX277" fmla="*/ 62848 w 951548"/>
              <a:gd name="connsiteY277" fmla="*/ 509440 h 539869"/>
              <a:gd name="connsiteX278" fmla="*/ 60883 w 951548"/>
              <a:gd name="connsiteY278" fmla="*/ 511403 h 539869"/>
              <a:gd name="connsiteX279" fmla="*/ 39280 w 951548"/>
              <a:gd name="connsiteY279" fmla="*/ 520238 h 539869"/>
              <a:gd name="connsiteX280" fmla="*/ 28478 w 951548"/>
              <a:gd name="connsiteY280" fmla="*/ 527109 h 539869"/>
              <a:gd name="connsiteX281" fmla="*/ 28478 w 951548"/>
              <a:gd name="connsiteY281" fmla="*/ 529072 h 539869"/>
              <a:gd name="connsiteX282" fmla="*/ 13748 w 951548"/>
              <a:gd name="connsiteY282" fmla="*/ 531035 h 539869"/>
              <a:gd name="connsiteX283" fmla="*/ 0 w 951548"/>
              <a:gd name="connsiteY283" fmla="*/ 539869 h 539869"/>
              <a:gd name="connsiteX284" fmla="*/ 41244 w 951548"/>
              <a:gd name="connsiteY284" fmla="*/ 535943 h 539869"/>
              <a:gd name="connsiteX285" fmla="*/ 50081 w 951548"/>
              <a:gd name="connsiteY285" fmla="*/ 535943 h 539869"/>
              <a:gd name="connsiteX286" fmla="*/ 162028 w 951548"/>
              <a:gd name="connsiteY286" fmla="*/ 521219 h 539869"/>
              <a:gd name="connsiteX287" fmla="*/ 207200 w 951548"/>
              <a:gd name="connsiteY287" fmla="*/ 512385 h 539869"/>
              <a:gd name="connsiteX288" fmla="*/ 207200 w 951548"/>
              <a:gd name="connsiteY288" fmla="*/ 510422 h 539869"/>
              <a:gd name="connsiteX289" fmla="*/ 209164 w 951548"/>
              <a:gd name="connsiteY289" fmla="*/ 510422 h 539869"/>
              <a:gd name="connsiteX290" fmla="*/ 241569 w 951548"/>
              <a:gd name="connsiteY290" fmla="*/ 506496 h 539869"/>
              <a:gd name="connsiteX291" fmla="*/ 243533 w 951548"/>
              <a:gd name="connsiteY291" fmla="*/ 506496 h 539869"/>
              <a:gd name="connsiteX292" fmla="*/ 243533 w 951548"/>
              <a:gd name="connsiteY292" fmla="*/ 508459 h 539869"/>
              <a:gd name="connsiteX293" fmla="*/ 415381 w 951548"/>
              <a:gd name="connsiteY293" fmla="*/ 488827 h 539869"/>
              <a:gd name="connsiteX294" fmla="*/ 507689 w 951548"/>
              <a:gd name="connsiteY294" fmla="*/ 472140 h 539869"/>
              <a:gd name="connsiteX295" fmla="*/ 780682 w 951548"/>
              <a:gd name="connsiteY295" fmla="*/ 421098 h 539869"/>
              <a:gd name="connsiteX296" fmla="*/ 930926 w 951548"/>
              <a:gd name="connsiteY296" fmla="*/ 388706 h 539869"/>
              <a:gd name="connsiteX297" fmla="*/ 928962 w 951548"/>
              <a:gd name="connsiteY297" fmla="*/ 384780 h 539869"/>
              <a:gd name="connsiteX298" fmla="*/ 928962 w 951548"/>
              <a:gd name="connsiteY298" fmla="*/ 380853 h 539869"/>
              <a:gd name="connsiteX299" fmla="*/ 932890 w 951548"/>
              <a:gd name="connsiteY299" fmla="*/ 380853 h 539869"/>
              <a:gd name="connsiteX300" fmla="*/ 936818 w 951548"/>
              <a:gd name="connsiteY300" fmla="*/ 384780 h 539869"/>
              <a:gd name="connsiteX301" fmla="*/ 938782 w 951548"/>
              <a:gd name="connsiteY301" fmla="*/ 388706 h 539869"/>
              <a:gd name="connsiteX302" fmla="*/ 940746 w 951548"/>
              <a:gd name="connsiteY302" fmla="*/ 386743 h 539869"/>
              <a:gd name="connsiteX303" fmla="*/ 940746 w 951548"/>
              <a:gd name="connsiteY303" fmla="*/ 384780 h 539869"/>
              <a:gd name="connsiteX304" fmla="*/ 940746 w 951548"/>
              <a:gd name="connsiteY304" fmla="*/ 382816 h 539869"/>
              <a:gd name="connsiteX305" fmla="*/ 940746 w 951548"/>
              <a:gd name="connsiteY305" fmla="*/ 378890 h 539869"/>
              <a:gd name="connsiteX306" fmla="*/ 947620 w 951548"/>
              <a:gd name="connsiteY306" fmla="*/ 378890 h 539869"/>
              <a:gd name="connsiteX307" fmla="*/ 947620 w 951548"/>
              <a:gd name="connsiteY307" fmla="*/ 380853 h 539869"/>
              <a:gd name="connsiteX308" fmla="*/ 951548 w 951548"/>
              <a:gd name="connsiteY308" fmla="*/ 382816 h 539869"/>
              <a:gd name="connsiteX309" fmla="*/ 951548 w 951548"/>
              <a:gd name="connsiteY309" fmla="*/ 384780 h 539869"/>
              <a:gd name="connsiteX310" fmla="*/ 944674 w 951548"/>
              <a:gd name="connsiteY310" fmla="*/ 373982 h 539869"/>
              <a:gd name="connsiteX311" fmla="*/ 935836 w 951548"/>
              <a:gd name="connsiteY311" fmla="*/ 357295 h 539869"/>
              <a:gd name="connsiteX312" fmla="*/ 931908 w 951548"/>
              <a:gd name="connsiteY312" fmla="*/ 348461 h 539869"/>
              <a:gd name="connsiteX313" fmla="*/ 927980 w 951548"/>
              <a:gd name="connsiteY313" fmla="*/ 335700 h 539869"/>
              <a:gd name="connsiteX314" fmla="*/ 924052 w 951548"/>
              <a:gd name="connsiteY314" fmla="*/ 335700 h 539869"/>
              <a:gd name="connsiteX315" fmla="*/ 922088 w 951548"/>
              <a:gd name="connsiteY315" fmla="*/ 335700 h 539869"/>
              <a:gd name="connsiteX316" fmla="*/ 926016 w 951548"/>
              <a:gd name="connsiteY316" fmla="*/ 344535 h 539869"/>
              <a:gd name="connsiteX317" fmla="*/ 926016 w 951548"/>
              <a:gd name="connsiteY317" fmla="*/ 346498 h 539869"/>
              <a:gd name="connsiteX318" fmla="*/ 924052 w 951548"/>
              <a:gd name="connsiteY318" fmla="*/ 348461 h 539869"/>
              <a:gd name="connsiteX319" fmla="*/ 920124 w 951548"/>
              <a:gd name="connsiteY319" fmla="*/ 346498 h 539869"/>
              <a:gd name="connsiteX320" fmla="*/ 918160 w 951548"/>
              <a:gd name="connsiteY320" fmla="*/ 348461 h 539869"/>
              <a:gd name="connsiteX321" fmla="*/ 914232 w 951548"/>
              <a:gd name="connsiteY321" fmla="*/ 348461 h 539869"/>
              <a:gd name="connsiteX322" fmla="*/ 914232 w 951548"/>
              <a:gd name="connsiteY322" fmla="*/ 346498 h 539869"/>
              <a:gd name="connsiteX323" fmla="*/ 910304 w 951548"/>
              <a:gd name="connsiteY323" fmla="*/ 346498 h 539869"/>
              <a:gd name="connsiteX324" fmla="*/ 908340 w 951548"/>
              <a:gd name="connsiteY324" fmla="*/ 344535 h 539869"/>
              <a:gd name="connsiteX325" fmla="*/ 906376 w 951548"/>
              <a:gd name="connsiteY325" fmla="*/ 342572 h 539869"/>
              <a:gd name="connsiteX326" fmla="*/ 904412 w 951548"/>
              <a:gd name="connsiteY326" fmla="*/ 340608 h 539869"/>
              <a:gd name="connsiteX327" fmla="*/ 904412 w 951548"/>
              <a:gd name="connsiteY327" fmla="*/ 338645 h 539869"/>
              <a:gd name="connsiteX328" fmla="*/ 900485 w 951548"/>
              <a:gd name="connsiteY328" fmla="*/ 338645 h 539869"/>
              <a:gd name="connsiteX329" fmla="*/ 896556 w 951548"/>
              <a:gd name="connsiteY329" fmla="*/ 336682 h 539869"/>
              <a:gd name="connsiteX330" fmla="*/ 894592 w 951548"/>
              <a:gd name="connsiteY330" fmla="*/ 336682 h 539869"/>
              <a:gd name="connsiteX331" fmla="*/ 894592 w 951548"/>
              <a:gd name="connsiteY331" fmla="*/ 338645 h 539869"/>
              <a:gd name="connsiteX332" fmla="*/ 892629 w 951548"/>
              <a:gd name="connsiteY332" fmla="*/ 338645 h 539869"/>
              <a:gd name="connsiteX333" fmla="*/ 892629 w 951548"/>
              <a:gd name="connsiteY333" fmla="*/ 340608 h 539869"/>
              <a:gd name="connsiteX334" fmla="*/ 892629 w 951548"/>
              <a:gd name="connsiteY334" fmla="*/ 342572 h 539869"/>
              <a:gd name="connsiteX335" fmla="*/ 896556 w 951548"/>
              <a:gd name="connsiteY335" fmla="*/ 340608 h 539869"/>
              <a:gd name="connsiteX336" fmla="*/ 898520 w 951548"/>
              <a:gd name="connsiteY336" fmla="*/ 340608 h 539869"/>
              <a:gd name="connsiteX337" fmla="*/ 900485 w 951548"/>
              <a:gd name="connsiteY337" fmla="*/ 344535 h 539869"/>
              <a:gd name="connsiteX338" fmla="*/ 900485 w 951548"/>
              <a:gd name="connsiteY338" fmla="*/ 346498 h 539869"/>
              <a:gd name="connsiteX339" fmla="*/ 898520 w 951548"/>
              <a:gd name="connsiteY339" fmla="*/ 348461 h 539869"/>
              <a:gd name="connsiteX340" fmla="*/ 894592 w 951548"/>
              <a:gd name="connsiteY340" fmla="*/ 348461 h 539869"/>
              <a:gd name="connsiteX341" fmla="*/ 896556 w 951548"/>
              <a:gd name="connsiteY341" fmla="*/ 348461 h 539869"/>
              <a:gd name="connsiteX342" fmla="*/ 905394 w 951548"/>
              <a:gd name="connsiteY342" fmla="*/ 348461 h 539869"/>
              <a:gd name="connsiteX343" fmla="*/ 909322 w 951548"/>
              <a:gd name="connsiteY343" fmla="*/ 355332 h 539869"/>
              <a:gd name="connsiteX344" fmla="*/ 905394 w 951548"/>
              <a:gd name="connsiteY344" fmla="*/ 355332 h 539869"/>
              <a:gd name="connsiteX345" fmla="*/ 903430 w 951548"/>
              <a:gd name="connsiteY345" fmla="*/ 355332 h 539869"/>
              <a:gd name="connsiteX346" fmla="*/ 901466 w 951548"/>
              <a:gd name="connsiteY346" fmla="*/ 355332 h 539869"/>
              <a:gd name="connsiteX347" fmla="*/ 899502 w 951548"/>
              <a:gd name="connsiteY347" fmla="*/ 357295 h 539869"/>
              <a:gd name="connsiteX348" fmla="*/ 895575 w 951548"/>
              <a:gd name="connsiteY348" fmla="*/ 355332 h 539869"/>
              <a:gd name="connsiteX349" fmla="*/ 893610 w 951548"/>
              <a:gd name="connsiteY349" fmla="*/ 355332 h 539869"/>
              <a:gd name="connsiteX350" fmla="*/ 893610 w 951548"/>
              <a:gd name="connsiteY350" fmla="*/ 357295 h 539869"/>
              <a:gd name="connsiteX351" fmla="*/ 891646 w 951548"/>
              <a:gd name="connsiteY351" fmla="*/ 361222 h 539869"/>
              <a:gd name="connsiteX352" fmla="*/ 887719 w 951548"/>
              <a:gd name="connsiteY352" fmla="*/ 361222 h 539869"/>
              <a:gd name="connsiteX353" fmla="*/ 883791 w 951548"/>
              <a:gd name="connsiteY353" fmla="*/ 361222 h 539869"/>
              <a:gd name="connsiteX354" fmla="*/ 883791 w 951548"/>
              <a:gd name="connsiteY354" fmla="*/ 357295 h 539869"/>
              <a:gd name="connsiteX355" fmla="*/ 885755 w 951548"/>
              <a:gd name="connsiteY355" fmla="*/ 355332 h 539869"/>
              <a:gd name="connsiteX356" fmla="*/ 885755 w 951548"/>
              <a:gd name="connsiteY356" fmla="*/ 353369 h 539869"/>
              <a:gd name="connsiteX357" fmla="*/ 887719 w 951548"/>
              <a:gd name="connsiteY357" fmla="*/ 353369 h 539869"/>
              <a:gd name="connsiteX358" fmla="*/ 889682 w 951548"/>
              <a:gd name="connsiteY358" fmla="*/ 351406 h 539869"/>
              <a:gd name="connsiteX359" fmla="*/ 889682 w 951548"/>
              <a:gd name="connsiteY359" fmla="*/ 349443 h 539869"/>
              <a:gd name="connsiteX360" fmla="*/ 887719 w 951548"/>
              <a:gd name="connsiteY360" fmla="*/ 351406 h 539869"/>
              <a:gd name="connsiteX361" fmla="*/ 880845 w 951548"/>
              <a:gd name="connsiteY361" fmla="*/ 349443 h 539869"/>
              <a:gd name="connsiteX362" fmla="*/ 880845 w 951548"/>
              <a:gd name="connsiteY362" fmla="*/ 353369 h 539869"/>
              <a:gd name="connsiteX363" fmla="*/ 873971 w 951548"/>
              <a:gd name="connsiteY363" fmla="*/ 357295 h 539869"/>
              <a:gd name="connsiteX364" fmla="*/ 873971 w 951548"/>
              <a:gd name="connsiteY364" fmla="*/ 359259 h 539869"/>
              <a:gd name="connsiteX365" fmla="*/ 872007 w 951548"/>
              <a:gd name="connsiteY365" fmla="*/ 363185 h 539869"/>
              <a:gd name="connsiteX366" fmla="*/ 870043 w 951548"/>
              <a:gd name="connsiteY366" fmla="*/ 365148 h 539869"/>
              <a:gd name="connsiteX367" fmla="*/ 870043 w 951548"/>
              <a:gd name="connsiteY367" fmla="*/ 369074 h 539869"/>
              <a:gd name="connsiteX368" fmla="*/ 863169 w 951548"/>
              <a:gd name="connsiteY368" fmla="*/ 369074 h 539869"/>
              <a:gd name="connsiteX369" fmla="*/ 863169 w 951548"/>
              <a:gd name="connsiteY369" fmla="*/ 365148 h 539869"/>
              <a:gd name="connsiteX370" fmla="*/ 863169 w 951548"/>
              <a:gd name="connsiteY370" fmla="*/ 363185 h 539869"/>
              <a:gd name="connsiteX371" fmla="*/ 863169 w 951548"/>
              <a:gd name="connsiteY371" fmla="*/ 359259 h 539869"/>
              <a:gd name="connsiteX372" fmla="*/ 865133 w 951548"/>
              <a:gd name="connsiteY372" fmla="*/ 355332 h 539869"/>
              <a:gd name="connsiteX373" fmla="*/ 867097 w 951548"/>
              <a:gd name="connsiteY373" fmla="*/ 351406 h 539869"/>
              <a:gd name="connsiteX374" fmla="*/ 865133 w 951548"/>
              <a:gd name="connsiteY374" fmla="*/ 349443 h 539869"/>
              <a:gd name="connsiteX375" fmla="*/ 867097 w 951548"/>
              <a:gd name="connsiteY375" fmla="*/ 347479 h 539869"/>
              <a:gd name="connsiteX376" fmla="*/ 865133 w 951548"/>
              <a:gd name="connsiteY376" fmla="*/ 345516 h 539869"/>
              <a:gd name="connsiteX377" fmla="*/ 863169 w 951548"/>
              <a:gd name="connsiteY377" fmla="*/ 345516 h 539869"/>
              <a:gd name="connsiteX378" fmla="*/ 865133 w 951548"/>
              <a:gd name="connsiteY378" fmla="*/ 343553 h 539869"/>
              <a:gd name="connsiteX379" fmla="*/ 863169 w 951548"/>
              <a:gd name="connsiteY379" fmla="*/ 339627 h 539869"/>
              <a:gd name="connsiteX380" fmla="*/ 861205 w 951548"/>
              <a:gd name="connsiteY380" fmla="*/ 339627 h 539869"/>
              <a:gd name="connsiteX381" fmla="*/ 859241 w 951548"/>
              <a:gd name="connsiteY381" fmla="*/ 341590 h 539869"/>
              <a:gd name="connsiteX382" fmla="*/ 855313 w 951548"/>
              <a:gd name="connsiteY382" fmla="*/ 341590 h 539869"/>
              <a:gd name="connsiteX383" fmla="*/ 853349 w 951548"/>
              <a:gd name="connsiteY383" fmla="*/ 341590 h 539869"/>
              <a:gd name="connsiteX384" fmla="*/ 853349 w 951548"/>
              <a:gd name="connsiteY384" fmla="*/ 337664 h 539869"/>
              <a:gd name="connsiteX385" fmla="*/ 853349 w 951548"/>
              <a:gd name="connsiteY385" fmla="*/ 335700 h 539869"/>
              <a:gd name="connsiteX386" fmla="*/ 851385 w 951548"/>
              <a:gd name="connsiteY386" fmla="*/ 335700 h 539869"/>
              <a:gd name="connsiteX387" fmla="*/ 849421 w 951548"/>
              <a:gd name="connsiteY387" fmla="*/ 335700 h 539869"/>
              <a:gd name="connsiteX388" fmla="*/ 847457 w 951548"/>
              <a:gd name="connsiteY388" fmla="*/ 333737 h 539869"/>
              <a:gd name="connsiteX389" fmla="*/ 847457 w 951548"/>
              <a:gd name="connsiteY389" fmla="*/ 331774 h 539869"/>
              <a:gd name="connsiteX390" fmla="*/ 845493 w 951548"/>
              <a:gd name="connsiteY390" fmla="*/ 331774 h 539869"/>
              <a:gd name="connsiteX391" fmla="*/ 843529 w 951548"/>
              <a:gd name="connsiteY391" fmla="*/ 329811 h 539869"/>
              <a:gd name="connsiteX392" fmla="*/ 845493 w 951548"/>
              <a:gd name="connsiteY392" fmla="*/ 325885 h 539869"/>
              <a:gd name="connsiteX393" fmla="*/ 845493 w 951548"/>
              <a:gd name="connsiteY393" fmla="*/ 323922 h 539869"/>
              <a:gd name="connsiteX394" fmla="*/ 843529 w 951548"/>
              <a:gd name="connsiteY394" fmla="*/ 317051 h 539869"/>
              <a:gd name="connsiteX395" fmla="*/ 841565 w 951548"/>
              <a:gd name="connsiteY395" fmla="*/ 315087 h 539869"/>
              <a:gd name="connsiteX396" fmla="*/ 841565 w 951548"/>
              <a:gd name="connsiteY396" fmla="*/ 321958 h 539869"/>
              <a:gd name="connsiteX397" fmla="*/ 839601 w 951548"/>
              <a:gd name="connsiteY397" fmla="*/ 321958 h 539869"/>
              <a:gd name="connsiteX398" fmla="*/ 837637 w 951548"/>
              <a:gd name="connsiteY398" fmla="*/ 321958 h 539869"/>
              <a:gd name="connsiteX399" fmla="*/ 835673 w 951548"/>
              <a:gd name="connsiteY399" fmla="*/ 321958 h 539869"/>
              <a:gd name="connsiteX400" fmla="*/ 831745 w 951548"/>
              <a:gd name="connsiteY400" fmla="*/ 319995 h 539869"/>
              <a:gd name="connsiteX401" fmla="*/ 827817 w 951548"/>
              <a:gd name="connsiteY401" fmla="*/ 318032 h 539869"/>
              <a:gd name="connsiteX402" fmla="*/ 825853 w 951548"/>
              <a:gd name="connsiteY402" fmla="*/ 316069 h 539869"/>
              <a:gd name="connsiteX403" fmla="*/ 821925 w 951548"/>
              <a:gd name="connsiteY403" fmla="*/ 316069 h 539869"/>
              <a:gd name="connsiteX404" fmla="*/ 819961 w 951548"/>
              <a:gd name="connsiteY404" fmla="*/ 318032 h 539869"/>
              <a:gd name="connsiteX405" fmla="*/ 817997 w 951548"/>
              <a:gd name="connsiteY405" fmla="*/ 319995 h 539869"/>
              <a:gd name="connsiteX406" fmla="*/ 816033 w 951548"/>
              <a:gd name="connsiteY406" fmla="*/ 318032 h 539869"/>
              <a:gd name="connsiteX407" fmla="*/ 812105 w 951548"/>
              <a:gd name="connsiteY407" fmla="*/ 318032 h 539869"/>
              <a:gd name="connsiteX408" fmla="*/ 810141 w 951548"/>
              <a:gd name="connsiteY408" fmla="*/ 316069 h 539869"/>
              <a:gd name="connsiteX409" fmla="*/ 810141 w 951548"/>
              <a:gd name="connsiteY409" fmla="*/ 309198 h 539869"/>
              <a:gd name="connsiteX410" fmla="*/ 812105 w 951548"/>
              <a:gd name="connsiteY410" fmla="*/ 307235 h 539869"/>
              <a:gd name="connsiteX411" fmla="*/ 814070 w 951548"/>
              <a:gd name="connsiteY411" fmla="*/ 307235 h 539869"/>
              <a:gd name="connsiteX412" fmla="*/ 814070 w 951548"/>
              <a:gd name="connsiteY412" fmla="*/ 309198 h 539869"/>
              <a:gd name="connsiteX413" fmla="*/ 816033 w 951548"/>
              <a:gd name="connsiteY413" fmla="*/ 307235 h 539869"/>
              <a:gd name="connsiteX414" fmla="*/ 814070 w 951548"/>
              <a:gd name="connsiteY414" fmla="*/ 305272 h 539869"/>
              <a:gd name="connsiteX415" fmla="*/ 814070 w 951548"/>
              <a:gd name="connsiteY415" fmla="*/ 303308 h 539869"/>
              <a:gd name="connsiteX416" fmla="*/ 814070 w 951548"/>
              <a:gd name="connsiteY416" fmla="*/ 299382 h 539869"/>
              <a:gd name="connsiteX417" fmla="*/ 814070 w 951548"/>
              <a:gd name="connsiteY417" fmla="*/ 295456 h 539869"/>
              <a:gd name="connsiteX418" fmla="*/ 820943 w 951548"/>
              <a:gd name="connsiteY418" fmla="*/ 295456 h 539869"/>
              <a:gd name="connsiteX419" fmla="*/ 822907 w 951548"/>
              <a:gd name="connsiteY419" fmla="*/ 302327 h 539869"/>
              <a:gd name="connsiteX420" fmla="*/ 822907 w 951548"/>
              <a:gd name="connsiteY420" fmla="*/ 306253 h 539869"/>
              <a:gd name="connsiteX421" fmla="*/ 822907 w 951548"/>
              <a:gd name="connsiteY421" fmla="*/ 308216 h 539869"/>
              <a:gd name="connsiteX422" fmla="*/ 829781 w 951548"/>
              <a:gd name="connsiteY422" fmla="*/ 306253 h 539869"/>
              <a:gd name="connsiteX423" fmla="*/ 833709 w 951548"/>
              <a:gd name="connsiteY423" fmla="*/ 310179 h 539869"/>
              <a:gd name="connsiteX424" fmla="*/ 835673 w 951548"/>
              <a:gd name="connsiteY424" fmla="*/ 308216 h 539869"/>
              <a:gd name="connsiteX425" fmla="*/ 837637 w 951548"/>
              <a:gd name="connsiteY425" fmla="*/ 308216 h 539869"/>
              <a:gd name="connsiteX426" fmla="*/ 837637 w 951548"/>
              <a:gd name="connsiteY426" fmla="*/ 306253 h 539869"/>
              <a:gd name="connsiteX427" fmla="*/ 841565 w 951548"/>
              <a:gd name="connsiteY427" fmla="*/ 306253 h 539869"/>
              <a:gd name="connsiteX428" fmla="*/ 843529 w 951548"/>
              <a:gd name="connsiteY428" fmla="*/ 304290 h 539869"/>
              <a:gd name="connsiteX429" fmla="*/ 847457 w 951548"/>
              <a:gd name="connsiteY429" fmla="*/ 304290 h 539869"/>
              <a:gd name="connsiteX430" fmla="*/ 849421 w 951548"/>
              <a:gd name="connsiteY430" fmla="*/ 306253 h 539869"/>
              <a:gd name="connsiteX431" fmla="*/ 853349 w 951548"/>
              <a:gd name="connsiteY431" fmla="*/ 313124 h 539869"/>
              <a:gd name="connsiteX432" fmla="*/ 855313 w 951548"/>
              <a:gd name="connsiteY432" fmla="*/ 315087 h 539869"/>
              <a:gd name="connsiteX433" fmla="*/ 853349 w 951548"/>
              <a:gd name="connsiteY433" fmla="*/ 319014 h 539869"/>
              <a:gd name="connsiteX434" fmla="*/ 853349 w 951548"/>
              <a:gd name="connsiteY434" fmla="*/ 320977 h 539869"/>
              <a:gd name="connsiteX435" fmla="*/ 855313 w 951548"/>
              <a:gd name="connsiteY435" fmla="*/ 322940 h 539869"/>
              <a:gd name="connsiteX436" fmla="*/ 859241 w 951548"/>
              <a:gd name="connsiteY436" fmla="*/ 319014 h 539869"/>
              <a:gd name="connsiteX437" fmla="*/ 861205 w 951548"/>
              <a:gd name="connsiteY437" fmla="*/ 320977 h 539869"/>
              <a:gd name="connsiteX438" fmla="*/ 868079 w 951548"/>
              <a:gd name="connsiteY438" fmla="*/ 322940 h 539869"/>
              <a:gd name="connsiteX439" fmla="*/ 868079 w 951548"/>
              <a:gd name="connsiteY439" fmla="*/ 326866 h 539869"/>
              <a:gd name="connsiteX440" fmla="*/ 870043 w 951548"/>
              <a:gd name="connsiteY440" fmla="*/ 328829 h 539869"/>
              <a:gd name="connsiteX441" fmla="*/ 873971 w 951548"/>
              <a:gd name="connsiteY441" fmla="*/ 330793 h 539869"/>
              <a:gd name="connsiteX442" fmla="*/ 875935 w 951548"/>
              <a:gd name="connsiteY442" fmla="*/ 332756 h 539869"/>
              <a:gd name="connsiteX443" fmla="*/ 879862 w 951548"/>
              <a:gd name="connsiteY443" fmla="*/ 339627 h 539869"/>
              <a:gd name="connsiteX444" fmla="*/ 881826 w 951548"/>
              <a:gd name="connsiteY444" fmla="*/ 337664 h 539869"/>
              <a:gd name="connsiteX445" fmla="*/ 883791 w 951548"/>
              <a:gd name="connsiteY445" fmla="*/ 335700 h 539869"/>
              <a:gd name="connsiteX446" fmla="*/ 885755 w 951548"/>
              <a:gd name="connsiteY446" fmla="*/ 331774 h 539869"/>
              <a:gd name="connsiteX447" fmla="*/ 889682 w 951548"/>
              <a:gd name="connsiteY447" fmla="*/ 329811 h 539869"/>
              <a:gd name="connsiteX448" fmla="*/ 891646 w 951548"/>
              <a:gd name="connsiteY448" fmla="*/ 329811 h 539869"/>
              <a:gd name="connsiteX449" fmla="*/ 891646 w 951548"/>
              <a:gd name="connsiteY449" fmla="*/ 322940 h 539869"/>
              <a:gd name="connsiteX450" fmla="*/ 887719 w 951548"/>
              <a:gd name="connsiteY450" fmla="*/ 322940 h 539869"/>
              <a:gd name="connsiteX451" fmla="*/ 885755 w 951548"/>
              <a:gd name="connsiteY451" fmla="*/ 322940 h 539869"/>
              <a:gd name="connsiteX452" fmla="*/ 883791 w 951548"/>
              <a:gd name="connsiteY452" fmla="*/ 322940 h 539869"/>
              <a:gd name="connsiteX453" fmla="*/ 879862 w 951548"/>
              <a:gd name="connsiteY453" fmla="*/ 320977 h 539869"/>
              <a:gd name="connsiteX454" fmla="*/ 877899 w 951548"/>
              <a:gd name="connsiteY454" fmla="*/ 320977 h 539869"/>
              <a:gd name="connsiteX455" fmla="*/ 877899 w 951548"/>
              <a:gd name="connsiteY455" fmla="*/ 317051 h 539869"/>
              <a:gd name="connsiteX456" fmla="*/ 877899 w 951548"/>
              <a:gd name="connsiteY456" fmla="*/ 315087 h 539869"/>
              <a:gd name="connsiteX457" fmla="*/ 869061 w 951548"/>
              <a:gd name="connsiteY457" fmla="*/ 319014 h 539869"/>
              <a:gd name="connsiteX458" fmla="*/ 869061 w 951548"/>
              <a:gd name="connsiteY458" fmla="*/ 317051 h 539869"/>
              <a:gd name="connsiteX459" fmla="*/ 869061 w 951548"/>
              <a:gd name="connsiteY459" fmla="*/ 315087 h 539869"/>
              <a:gd name="connsiteX460" fmla="*/ 869061 w 951548"/>
              <a:gd name="connsiteY460" fmla="*/ 313124 h 539869"/>
              <a:gd name="connsiteX461" fmla="*/ 867097 w 951548"/>
              <a:gd name="connsiteY461" fmla="*/ 311161 h 539869"/>
              <a:gd name="connsiteX462" fmla="*/ 867097 w 951548"/>
              <a:gd name="connsiteY462" fmla="*/ 307235 h 539869"/>
              <a:gd name="connsiteX463" fmla="*/ 871025 w 951548"/>
              <a:gd name="connsiteY463" fmla="*/ 305272 h 539869"/>
              <a:gd name="connsiteX464" fmla="*/ 867097 w 951548"/>
              <a:gd name="connsiteY464" fmla="*/ 305272 h 539869"/>
              <a:gd name="connsiteX465" fmla="*/ 867097 w 951548"/>
              <a:gd name="connsiteY465" fmla="*/ 307235 h 539869"/>
              <a:gd name="connsiteX466" fmla="*/ 865133 w 951548"/>
              <a:gd name="connsiteY466" fmla="*/ 307235 h 539869"/>
              <a:gd name="connsiteX467" fmla="*/ 843529 w 951548"/>
              <a:gd name="connsiteY467" fmla="*/ 298400 h 539869"/>
              <a:gd name="connsiteX468" fmla="*/ 839601 w 951548"/>
              <a:gd name="connsiteY468" fmla="*/ 294474 h 539869"/>
              <a:gd name="connsiteX469" fmla="*/ 837637 w 951548"/>
              <a:gd name="connsiteY469" fmla="*/ 290548 h 539869"/>
              <a:gd name="connsiteX470" fmla="*/ 830763 w 951548"/>
              <a:gd name="connsiteY470" fmla="*/ 286621 h 539869"/>
              <a:gd name="connsiteX471" fmla="*/ 828799 w 951548"/>
              <a:gd name="connsiteY471" fmla="*/ 282695 h 539869"/>
              <a:gd name="connsiteX472" fmla="*/ 828799 w 951548"/>
              <a:gd name="connsiteY472" fmla="*/ 278769 h 539869"/>
              <a:gd name="connsiteX473" fmla="*/ 835673 w 951548"/>
              <a:gd name="connsiteY473" fmla="*/ 278769 h 539869"/>
              <a:gd name="connsiteX474" fmla="*/ 837637 w 951548"/>
              <a:gd name="connsiteY474" fmla="*/ 278769 h 539869"/>
              <a:gd name="connsiteX475" fmla="*/ 839601 w 951548"/>
              <a:gd name="connsiteY475" fmla="*/ 278769 h 539869"/>
              <a:gd name="connsiteX476" fmla="*/ 846475 w 951548"/>
              <a:gd name="connsiteY476" fmla="*/ 285640 h 539869"/>
              <a:gd name="connsiteX477" fmla="*/ 850403 w 951548"/>
              <a:gd name="connsiteY477" fmla="*/ 292511 h 539869"/>
              <a:gd name="connsiteX478" fmla="*/ 854331 w 951548"/>
              <a:gd name="connsiteY478" fmla="*/ 292511 h 539869"/>
              <a:gd name="connsiteX479" fmla="*/ 856295 w 951548"/>
              <a:gd name="connsiteY479" fmla="*/ 294474 h 539869"/>
              <a:gd name="connsiteX480" fmla="*/ 858259 w 951548"/>
              <a:gd name="connsiteY480" fmla="*/ 294474 h 539869"/>
              <a:gd name="connsiteX481" fmla="*/ 860223 w 951548"/>
              <a:gd name="connsiteY481" fmla="*/ 298400 h 539869"/>
              <a:gd name="connsiteX482" fmla="*/ 862187 w 951548"/>
              <a:gd name="connsiteY482" fmla="*/ 300364 h 539869"/>
              <a:gd name="connsiteX483" fmla="*/ 869061 w 951548"/>
              <a:gd name="connsiteY483" fmla="*/ 298400 h 539869"/>
              <a:gd name="connsiteX484" fmla="*/ 872989 w 951548"/>
              <a:gd name="connsiteY484" fmla="*/ 296437 h 539869"/>
              <a:gd name="connsiteX485" fmla="*/ 872989 w 951548"/>
              <a:gd name="connsiteY485" fmla="*/ 294474 h 539869"/>
              <a:gd name="connsiteX486" fmla="*/ 871025 w 951548"/>
              <a:gd name="connsiteY486" fmla="*/ 292511 h 539869"/>
              <a:gd name="connsiteX487" fmla="*/ 864151 w 951548"/>
              <a:gd name="connsiteY487" fmla="*/ 284658 h 539869"/>
              <a:gd name="connsiteX488" fmla="*/ 864151 w 951548"/>
              <a:gd name="connsiteY488" fmla="*/ 288585 h 539869"/>
              <a:gd name="connsiteX489" fmla="*/ 857277 w 951548"/>
              <a:gd name="connsiteY489" fmla="*/ 288585 h 539869"/>
              <a:gd name="connsiteX490" fmla="*/ 855313 w 951548"/>
              <a:gd name="connsiteY490" fmla="*/ 284658 h 539869"/>
              <a:gd name="connsiteX491" fmla="*/ 853349 w 951548"/>
              <a:gd name="connsiteY491" fmla="*/ 284658 h 539869"/>
              <a:gd name="connsiteX492" fmla="*/ 851385 w 951548"/>
              <a:gd name="connsiteY492" fmla="*/ 282695 h 539869"/>
              <a:gd name="connsiteX493" fmla="*/ 853349 w 951548"/>
              <a:gd name="connsiteY493" fmla="*/ 282695 h 539869"/>
              <a:gd name="connsiteX494" fmla="*/ 853349 w 951548"/>
              <a:gd name="connsiteY494" fmla="*/ 280732 h 539869"/>
              <a:gd name="connsiteX495" fmla="*/ 853349 w 951548"/>
              <a:gd name="connsiteY495" fmla="*/ 278769 h 539869"/>
              <a:gd name="connsiteX496" fmla="*/ 851385 w 951548"/>
              <a:gd name="connsiteY496" fmla="*/ 278769 h 539869"/>
              <a:gd name="connsiteX497" fmla="*/ 853349 w 951548"/>
              <a:gd name="connsiteY497" fmla="*/ 274843 h 539869"/>
              <a:gd name="connsiteX498" fmla="*/ 851385 w 951548"/>
              <a:gd name="connsiteY498" fmla="*/ 272879 h 539869"/>
              <a:gd name="connsiteX499" fmla="*/ 849421 w 951548"/>
              <a:gd name="connsiteY499" fmla="*/ 272879 h 539869"/>
              <a:gd name="connsiteX500" fmla="*/ 849421 w 951548"/>
              <a:gd name="connsiteY500" fmla="*/ 268953 h 539869"/>
              <a:gd name="connsiteX501" fmla="*/ 851385 w 951548"/>
              <a:gd name="connsiteY501" fmla="*/ 266990 h 539869"/>
              <a:gd name="connsiteX502" fmla="*/ 853349 w 951548"/>
              <a:gd name="connsiteY502" fmla="*/ 266990 h 539869"/>
              <a:gd name="connsiteX503" fmla="*/ 853349 w 951548"/>
              <a:gd name="connsiteY503" fmla="*/ 265027 h 539869"/>
              <a:gd name="connsiteX504" fmla="*/ 853349 w 951548"/>
              <a:gd name="connsiteY504" fmla="*/ 261100 h 539869"/>
              <a:gd name="connsiteX505" fmla="*/ 860223 w 951548"/>
              <a:gd name="connsiteY505" fmla="*/ 261100 h 539869"/>
              <a:gd name="connsiteX506" fmla="*/ 862187 w 951548"/>
              <a:gd name="connsiteY506" fmla="*/ 261100 h 539869"/>
              <a:gd name="connsiteX507" fmla="*/ 862187 w 951548"/>
              <a:gd name="connsiteY507" fmla="*/ 263064 h 539869"/>
              <a:gd name="connsiteX508" fmla="*/ 864151 w 951548"/>
              <a:gd name="connsiteY508" fmla="*/ 261100 h 539869"/>
              <a:gd name="connsiteX509" fmla="*/ 866115 w 951548"/>
              <a:gd name="connsiteY509" fmla="*/ 265027 h 539869"/>
              <a:gd name="connsiteX510" fmla="*/ 866115 w 951548"/>
              <a:gd name="connsiteY510" fmla="*/ 266990 h 539869"/>
              <a:gd name="connsiteX511" fmla="*/ 868079 w 951548"/>
              <a:gd name="connsiteY511" fmla="*/ 268953 h 539869"/>
              <a:gd name="connsiteX512" fmla="*/ 866115 w 951548"/>
              <a:gd name="connsiteY512" fmla="*/ 265027 h 539869"/>
              <a:gd name="connsiteX513" fmla="*/ 866115 w 951548"/>
              <a:gd name="connsiteY513" fmla="*/ 263064 h 539869"/>
              <a:gd name="connsiteX514" fmla="*/ 868079 w 951548"/>
              <a:gd name="connsiteY514" fmla="*/ 261100 h 539869"/>
              <a:gd name="connsiteX515" fmla="*/ 872007 w 951548"/>
              <a:gd name="connsiteY515" fmla="*/ 263064 h 539869"/>
              <a:gd name="connsiteX516" fmla="*/ 868079 w 951548"/>
              <a:gd name="connsiteY516" fmla="*/ 259137 h 539869"/>
              <a:gd name="connsiteX517" fmla="*/ 868079 w 951548"/>
              <a:gd name="connsiteY517" fmla="*/ 257174 h 539869"/>
              <a:gd name="connsiteX518" fmla="*/ 870043 w 951548"/>
              <a:gd name="connsiteY518" fmla="*/ 257174 h 539869"/>
              <a:gd name="connsiteX519" fmla="*/ 868079 w 951548"/>
              <a:gd name="connsiteY519" fmla="*/ 257174 h 539869"/>
              <a:gd name="connsiteX520" fmla="*/ 864151 w 951548"/>
              <a:gd name="connsiteY520" fmla="*/ 253248 h 539869"/>
              <a:gd name="connsiteX521" fmla="*/ 862187 w 951548"/>
              <a:gd name="connsiteY521" fmla="*/ 253248 h 539869"/>
              <a:gd name="connsiteX522" fmla="*/ 860223 w 951548"/>
              <a:gd name="connsiteY522" fmla="*/ 255211 h 539869"/>
              <a:gd name="connsiteX523" fmla="*/ 853349 w 951548"/>
              <a:gd name="connsiteY523" fmla="*/ 257174 h 539869"/>
              <a:gd name="connsiteX524" fmla="*/ 851385 w 951548"/>
              <a:gd name="connsiteY524" fmla="*/ 255211 h 539869"/>
              <a:gd name="connsiteX525" fmla="*/ 847457 w 951548"/>
              <a:gd name="connsiteY525" fmla="*/ 253248 h 539869"/>
              <a:gd name="connsiteX526" fmla="*/ 843529 w 951548"/>
              <a:gd name="connsiteY526" fmla="*/ 251285 h 539869"/>
              <a:gd name="connsiteX527" fmla="*/ 843529 w 951548"/>
              <a:gd name="connsiteY527" fmla="*/ 244413 h 539869"/>
              <a:gd name="connsiteX528" fmla="*/ 847457 w 951548"/>
              <a:gd name="connsiteY528" fmla="*/ 244413 h 539869"/>
              <a:gd name="connsiteX529" fmla="*/ 849421 w 951548"/>
              <a:gd name="connsiteY529" fmla="*/ 246377 h 539869"/>
              <a:gd name="connsiteX530" fmla="*/ 851385 w 951548"/>
              <a:gd name="connsiteY530" fmla="*/ 246377 h 539869"/>
              <a:gd name="connsiteX531" fmla="*/ 858259 w 951548"/>
              <a:gd name="connsiteY531" fmla="*/ 246377 h 539869"/>
              <a:gd name="connsiteX532" fmla="*/ 860223 w 951548"/>
              <a:gd name="connsiteY532" fmla="*/ 244413 h 539869"/>
              <a:gd name="connsiteX533" fmla="*/ 864151 w 951548"/>
              <a:gd name="connsiteY533" fmla="*/ 244413 h 539869"/>
              <a:gd name="connsiteX534" fmla="*/ 866115 w 951548"/>
              <a:gd name="connsiteY534" fmla="*/ 246377 h 539869"/>
              <a:gd name="connsiteX535" fmla="*/ 868079 w 951548"/>
              <a:gd name="connsiteY535" fmla="*/ 244413 h 539869"/>
              <a:gd name="connsiteX536" fmla="*/ 859241 w 951548"/>
              <a:gd name="connsiteY536" fmla="*/ 244413 h 539869"/>
              <a:gd name="connsiteX537" fmla="*/ 855313 w 951548"/>
              <a:gd name="connsiteY537" fmla="*/ 246377 h 539869"/>
              <a:gd name="connsiteX538" fmla="*/ 851385 w 951548"/>
              <a:gd name="connsiteY538" fmla="*/ 242450 h 539869"/>
              <a:gd name="connsiteX539" fmla="*/ 851385 w 951548"/>
              <a:gd name="connsiteY539" fmla="*/ 240487 h 539869"/>
              <a:gd name="connsiteX540" fmla="*/ 844511 w 951548"/>
              <a:gd name="connsiteY540" fmla="*/ 240487 h 539869"/>
              <a:gd name="connsiteX541" fmla="*/ 837637 w 951548"/>
              <a:gd name="connsiteY541" fmla="*/ 242450 h 539869"/>
              <a:gd name="connsiteX542" fmla="*/ 833709 w 951548"/>
              <a:gd name="connsiteY542" fmla="*/ 240487 h 539869"/>
              <a:gd name="connsiteX543" fmla="*/ 829781 w 951548"/>
              <a:gd name="connsiteY543" fmla="*/ 238524 h 539869"/>
              <a:gd name="connsiteX544" fmla="*/ 829781 w 951548"/>
              <a:gd name="connsiteY544" fmla="*/ 234598 h 539869"/>
              <a:gd name="connsiteX545" fmla="*/ 831745 w 951548"/>
              <a:gd name="connsiteY545" fmla="*/ 234598 h 539869"/>
              <a:gd name="connsiteX546" fmla="*/ 831745 w 951548"/>
              <a:gd name="connsiteY546" fmla="*/ 232635 h 539869"/>
              <a:gd name="connsiteX547" fmla="*/ 827817 w 951548"/>
              <a:gd name="connsiteY547" fmla="*/ 232635 h 539869"/>
              <a:gd name="connsiteX548" fmla="*/ 823889 w 951548"/>
              <a:gd name="connsiteY548" fmla="*/ 228708 h 539869"/>
              <a:gd name="connsiteX549" fmla="*/ 823889 w 951548"/>
              <a:gd name="connsiteY549" fmla="*/ 226745 h 539869"/>
              <a:gd name="connsiteX550" fmla="*/ 819961 w 951548"/>
              <a:gd name="connsiteY550" fmla="*/ 226745 h 539869"/>
              <a:gd name="connsiteX551" fmla="*/ 819961 w 951548"/>
              <a:gd name="connsiteY551" fmla="*/ 224782 h 539869"/>
              <a:gd name="connsiteX552" fmla="*/ 817997 w 951548"/>
              <a:gd name="connsiteY552" fmla="*/ 224782 h 539869"/>
              <a:gd name="connsiteX553" fmla="*/ 817997 w 951548"/>
              <a:gd name="connsiteY553" fmla="*/ 222819 h 539869"/>
              <a:gd name="connsiteX554" fmla="*/ 816033 w 951548"/>
              <a:gd name="connsiteY554" fmla="*/ 222819 h 539869"/>
              <a:gd name="connsiteX555" fmla="*/ 812105 w 951548"/>
              <a:gd name="connsiteY555" fmla="*/ 222819 h 539869"/>
              <a:gd name="connsiteX556" fmla="*/ 805231 w 951548"/>
              <a:gd name="connsiteY556" fmla="*/ 215948 h 539869"/>
              <a:gd name="connsiteX557" fmla="*/ 803267 w 951548"/>
              <a:gd name="connsiteY557" fmla="*/ 212021 h 539869"/>
              <a:gd name="connsiteX558" fmla="*/ 803267 w 951548"/>
              <a:gd name="connsiteY558" fmla="*/ 210058 h 539869"/>
              <a:gd name="connsiteX559" fmla="*/ 801303 w 951548"/>
              <a:gd name="connsiteY559" fmla="*/ 208095 h 539869"/>
              <a:gd name="connsiteX560" fmla="*/ 797376 w 951548"/>
              <a:gd name="connsiteY560" fmla="*/ 208095 h 539869"/>
              <a:gd name="connsiteX561" fmla="*/ 795412 w 951548"/>
              <a:gd name="connsiteY561" fmla="*/ 208095 h 539869"/>
              <a:gd name="connsiteX562" fmla="*/ 795412 w 951548"/>
              <a:gd name="connsiteY562" fmla="*/ 201224 h 539869"/>
              <a:gd name="connsiteX563" fmla="*/ 797376 w 951548"/>
              <a:gd name="connsiteY563" fmla="*/ 199261 h 539869"/>
              <a:gd name="connsiteX564" fmla="*/ 797376 w 951548"/>
              <a:gd name="connsiteY564" fmla="*/ 197298 h 539869"/>
              <a:gd name="connsiteX565" fmla="*/ 801303 w 951548"/>
              <a:gd name="connsiteY565" fmla="*/ 199261 h 539869"/>
              <a:gd name="connsiteX566" fmla="*/ 805231 w 951548"/>
              <a:gd name="connsiteY566" fmla="*/ 199261 h 539869"/>
              <a:gd name="connsiteX567" fmla="*/ 805231 w 951548"/>
              <a:gd name="connsiteY567" fmla="*/ 201224 h 539869"/>
              <a:gd name="connsiteX568" fmla="*/ 809160 w 951548"/>
              <a:gd name="connsiteY568" fmla="*/ 199261 h 539869"/>
              <a:gd name="connsiteX569" fmla="*/ 813087 w 951548"/>
              <a:gd name="connsiteY569" fmla="*/ 201224 h 539869"/>
              <a:gd name="connsiteX570" fmla="*/ 813087 w 951548"/>
              <a:gd name="connsiteY570" fmla="*/ 205150 h 539869"/>
              <a:gd name="connsiteX571" fmla="*/ 809160 w 951548"/>
              <a:gd name="connsiteY571" fmla="*/ 207114 h 539869"/>
              <a:gd name="connsiteX572" fmla="*/ 811123 w 951548"/>
              <a:gd name="connsiteY572" fmla="*/ 209077 h 539869"/>
              <a:gd name="connsiteX573" fmla="*/ 811123 w 951548"/>
              <a:gd name="connsiteY573" fmla="*/ 211040 h 539869"/>
              <a:gd name="connsiteX574" fmla="*/ 813087 w 951548"/>
              <a:gd name="connsiteY574" fmla="*/ 211040 h 539869"/>
              <a:gd name="connsiteX575" fmla="*/ 813087 w 951548"/>
              <a:gd name="connsiteY575" fmla="*/ 209077 h 539869"/>
              <a:gd name="connsiteX576" fmla="*/ 823889 w 951548"/>
              <a:gd name="connsiteY576" fmla="*/ 209077 h 539869"/>
              <a:gd name="connsiteX577" fmla="*/ 823889 w 951548"/>
              <a:gd name="connsiteY577" fmla="*/ 211040 h 539869"/>
              <a:gd name="connsiteX578" fmla="*/ 825853 w 951548"/>
              <a:gd name="connsiteY578" fmla="*/ 211040 h 539869"/>
              <a:gd name="connsiteX579" fmla="*/ 825853 w 951548"/>
              <a:gd name="connsiteY579" fmla="*/ 213003 h 539869"/>
              <a:gd name="connsiteX580" fmla="*/ 834691 w 951548"/>
              <a:gd name="connsiteY580" fmla="*/ 213003 h 539869"/>
              <a:gd name="connsiteX581" fmla="*/ 834691 w 951548"/>
              <a:gd name="connsiteY581" fmla="*/ 219874 h 539869"/>
              <a:gd name="connsiteX582" fmla="*/ 834691 w 951548"/>
              <a:gd name="connsiteY582" fmla="*/ 221837 h 539869"/>
              <a:gd name="connsiteX583" fmla="*/ 836655 w 951548"/>
              <a:gd name="connsiteY583" fmla="*/ 221837 h 539869"/>
              <a:gd name="connsiteX584" fmla="*/ 836655 w 951548"/>
              <a:gd name="connsiteY584" fmla="*/ 219874 h 539869"/>
              <a:gd name="connsiteX585" fmla="*/ 838619 w 951548"/>
              <a:gd name="connsiteY585" fmla="*/ 215948 h 539869"/>
              <a:gd name="connsiteX586" fmla="*/ 842547 w 951548"/>
              <a:gd name="connsiteY586" fmla="*/ 217911 h 539869"/>
              <a:gd name="connsiteX587" fmla="*/ 842547 w 951548"/>
              <a:gd name="connsiteY587" fmla="*/ 219874 h 539869"/>
              <a:gd name="connsiteX588" fmla="*/ 846475 w 951548"/>
              <a:gd name="connsiteY588" fmla="*/ 223800 h 539869"/>
              <a:gd name="connsiteX589" fmla="*/ 850403 w 951548"/>
              <a:gd name="connsiteY589" fmla="*/ 227727 h 539869"/>
              <a:gd name="connsiteX590" fmla="*/ 854331 w 951548"/>
              <a:gd name="connsiteY590" fmla="*/ 227727 h 539869"/>
              <a:gd name="connsiteX591" fmla="*/ 856295 w 951548"/>
              <a:gd name="connsiteY591" fmla="*/ 231653 h 539869"/>
              <a:gd name="connsiteX592" fmla="*/ 854331 w 951548"/>
              <a:gd name="connsiteY592" fmla="*/ 233616 h 539869"/>
              <a:gd name="connsiteX593" fmla="*/ 856295 w 951548"/>
              <a:gd name="connsiteY593" fmla="*/ 233616 h 539869"/>
              <a:gd name="connsiteX594" fmla="*/ 860223 w 951548"/>
              <a:gd name="connsiteY594" fmla="*/ 233616 h 539869"/>
              <a:gd name="connsiteX595" fmla="*/ 858259 w 951548"/>
              <a:gd name="connsiteY595" fmla="*/ 231653 h 539869"/>
              <a:gd name="connsiteX596" fmla="*/ 856295 w 951548"/>
              <a:gd name="connsiteY596" fmla="*/ 231653 h 539869"/>
              <a:gd name="connsiteX597" fmla="*/ 856295 w 951548"/>
              <a:gd name="connsiteY597" fmla="*/ 229690 h 539869"/>
              <a:gd name="connsiteX598" fmla="*/ 854331 w 951548"/>
              <a:gd name="connsiteY598" fmla="*/ 229690 h 539869"/>
              <a:gd name="connsiteX599" fmla="*/ 854331 w 951548"/>
              <a:gd name="connsiteY599" fmla="*/ 220856 h 539869"/>
              <a:gd name="connsiteX600" fmla="*/ 856295 w 951548"/>
              <a:gd name="connsiteY600" fmla="*/ 220856 h 539869"/>
              <a:gd name="connsiteX601" fmla="*/ 856295 w 951548"/>
              <a:gd name="connsiteY601" fmla="*/ 216929 h 539869"/>
              <a:gd name="connsiteX602" fmla="*/ 854331 w 951548"/>
              <a:gd name="connsiteY602" fmla="*/ 214966 h 539869"/>
              <a:gd name="connsiteX603" fmla="*/ 854331 w 951548"/>
              <a:gd name="connsiteY603" fmla="*/ 211040 h 539869"/>
              <a:gd name="connsiteX604" fmla="*/ 856295 w 951548"/>
              <a:gd name="connsiteY604" fmla="*/ 209077 h 539869"/>
              <a:gd name="connsiteX605" fmla="*/ 858259 w 951548"/>
              <a:gd name="connsiteY605" fmla="*/ 209077 h 539869"/>
              <a:gd name="connsiteX606" fmla="*/ 856295 w 951548"/>
              <a:gd name="connsiteY606" fmla="*/ 207114 h 539869"/>
              <a:gd name="connsiteX607" fmla="*/ 856295 w 951548"/>
              <a:gd name="connsiteY607" fmla="*/ 201224 h 539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Lst>
            <a:rect l="l" t="t" r="r" b="b"/>
            <a:pathLst>
              <a:path w="951548" h="539869">
                <a:moveTo>
                  <a:pt x="858259" y="201224"/>
                </a:moveTo>
                <a:cubicBezTo>
                  <a:pt x="854331" y="201224"/>
                  <a:pt x="854331" y="201224"/>
                  <a:pt x="854331" y="201224"/>
                </a:cubicBezTo>
                <a:cubicBezTo>
                  <a:pt x="850403" y="201224"/>
                  <a:pt x="850403" y="201224"/>
                  <a:pt x="850403" y="201224"/>
                </a:cubicBezTo>
                <a:cubicBezTo>
                  <a:pt x="848439" y="201224"/>
                  <a:pt x="848439" y="201224"/>
                  <a:pt x="848439" y="201224"/>
                </a:cubicBezTo>
                <a:cubicBezTo>
                  <a:pt x="846475" y="199261"/>
                  <a:pt x="846475" y="199261"/>
                  <a:pt x="846475" y="199261"/>
                </a:cubicBezTo>
                <a:cubicBezTo>
                  <a:pt x="842547" y="197298"/>
                  <a:pt x="842547" y="197298"/>
                  <a:pt x="842547" y="197298"/>
                </a:cubicBezTo>
                <a:cubicBezTo>
                  <a:pt x="842547" y="193371"/>
                  <a:pt x="842547" y="193371"/>
                  <a:pt x="842547" y="193371"/>
                </a:cubicBezTo>
                <a:cubicBezTo>
                  <a:pt x="846475" y="191408"/>
                  <a:pt x="846475" y="191408"/>
                  <a:pt x="846475" y="191408"/>
                </a:cubicBezTo>
                <a:cubicBezTo>
                  <a:pt x="853349" y="191408"/>
                  <a:pt x="853349" y="191408"/>
                  <a:pt x="853349" y="191408"/>
                </a:cubicBezTo>
                <a:cubicBezTo>
                  <a:pt x="855313" y="193371"/>
                  <a:pt x="855313" y="193371"/>
                  <a:pt x="855313" y="193371"/>
                </a:cubicBezTo>
                <a:cubicBezTo>
                  <a:pt x="857277" y="193371"/>
                  <a:pt x="857277" y="193371"/>
                  <a:pt x="857277" y="193371"/>
                </a:cubicBezTo>
                <a:cubicBezTo>
                  <a:pt x="859241" y="193371"/>
                  <a:pt x="859241" y="193371"/>
                  <a:pt x="859241" y="193371"/>
                </a:cubicBezTo>
                <a:cubicBezTo>
                  <a:pt x="855313" y="189445"/>
                  <a:pt x="855313" y="189445"/>
                  <a:pt x="855313" y="189445"/>
                </a:cubicBezTo>
                <a:cubicBezTo>
                  <a:pt x="855313" y="185519"/>
                  <a:pt x="855313" y="185519"/>
                  <a:pt x="855313" y="185519"/>
                </a:cubicBezTo>
                <a:cubicBezTo>
                  <a:pt x="853349" y="185519"/>
                  <a:pt x="853349" y="185519"/>
                  <a:pt x="853349" y="185519"/>
                </a:cubicBezTo>
                <a:cubicBezTo>
                  <a:pt x="853349" y="189445"/>
                  <a:pt x="853349" y="189445"/>
                  <a:pt x="853349" y="189445"/>
                </a:cubicBezTo>
                <a:cubicBezTo>
                  <a:pt x="849421" y="189445"/>
                  <a:pt x="849421" y="189445"/>
                  <a:pt x="849421" y="189445"/>
                </a:cubicBezTo>
                <a:cubicBezTo>
                  <a:pt x="847457" y="187482"/>
                  <a:pt x="847457" y="187482"/>
                  <a:pt x="847457" y="187482"/>
                </a:cubicBezTo>
                <a:cubicBezTo>
                  <a:pt x="847457" y="185519"/>
                  <a:pt x="847457" y="185519"/>
                  <a:pt x="847457" y="185519"/>
                </a:cubicBezTo>
                <a:cubicBezTo>
                  <a:pt x="843529" y="183556"/>
                  <a:pt x="843529" y="183556"/>
                  <a:pt x="843529" y="183556"/>
                </a:cubicBezTo>
                <a:cubicBezTo>
                  <a:pt x="843529" y="185519"/>
                  <a:pt x="843529" y="185519"/>
                  <a:pt x="843529" y="185519"/>
                </a:cubicBezTo>
                <a:cubicBezTo>
                  <a:pt x="843529" y="187482"/>
                  <a:pt x="843529" y="187482"/>
                  <a:pt x="843529" y="187482"/>
                </a:cubicBezTo>
                <a:cubicBezTo>
                  <a:pt x="841565" y="187482"/>
                  <a:pt x="841565" y="187482"/>
                  <a:pt x="841565" y="187482"/>
                </a:cubicBezTo>
                <a:cubicBezTo>
                  <a:pt x="841565" y="194353"/>
                  <a:pt x="841565" y="194353"/>
                  <a:pt x="841565" y="194353"/>
                </a:cubicBezTo>
                <a:cubicBezTo>
                  <a:pt x="834691" y="186500"/>
                  <a:pt x="834691" y="186500"/>
                  <a:pt x="834691" y="186500"/>
                </a:cubicBezTo>
                <a:cubicBezTo>
                  <a:pt x="832727" y="184537"/>
                  <a:pt x="832727" y="184537"/>
                  <a:pt x="832727" y="184537"/>
                </a:cubicBezTo>
                <a:cubicBezTo>
                  <a:pt x="830763" y="184537"/>
                  <a:pt x="830763" y="184537"/>
                  <a:pt x="830763" y="184537"/>
                </a:cubicBezTo>
                <a:cubicBezTo>
                  <a:pt x="826835" y="182574"/>
                  <a:pt x="826835" y="182574"/>
                  <a:pt x="826835" y="182574"/>
                </a:cubicBezTo>
                <a:cubicBezTo>
                  <a:pt x="822907" y="182574"/>
                  <a:pt x="822907" y="182574"/>
                  <a:pt x="822907" y="182574"/>
                </a:cubicBezTo>
                <a:cubicBezTo>
                  <a:pt x="822907" y="171777"/>
                  <a:pt x="822907" y="171777"/>
                  <a:pt x="822907" y="171777"/>
                </a:cubicBezTo>
                <a:cubicBezTo>
                  <a:pt x="822907" y="169813"/>
                  <a:pt x="822907" y="169813"/>
                  <a:pt x="822907" y="169813"/>
                </a:cubicBezTo>
                <a:cubicBezTo>
                  <a:pt x="822907" y="167850"/>
                  <a:pt x="822907" y="167850"/>
                  <a:pt x="822907" y="167850"/>
                </a:cubicBezTo>
                <a:cubicBezTo>
                  <a:pt x="818980" y="165887"/>
                  <a:pt x="818980" y="165887"/>
                  <a:pt x="818980" y="165887"/>
                </a:cubicBezTo>
                <a:cubicBezTo>
                  <a:pt x="817015" y="165887"/>
                  <a:pt x="817015" y="165887"/>
                  <a:pt x="817015" y="165887"/>
                </a:cubicBezTo>
                <a:cubicBezTo>
                  <a:pt x="810141" y="163924"/>
                  <a:pt x="810141" y="163924"/>
                  <a:pt x="810141" y="163924"/>
                </a:cubicBezTo>
                <a:cubicBezTo>
                  <a:pt x="808177" y="161961"/>
                  <a:pt x="808177" y="161961"/>
                  <a:pt x="808177" y="161961"/>
                </a:cubicBezTo>
                <a:cubicBezTo>
                  <a:pt x="806213" y="161961"/>
                  <a:pt x="806213" y="161961"/>
                  <a:pt x="806213" y="161961"/>
                </a:cubicBezTo>
                <a:cubicBezTo>
                  <a:pt x="808177" y="165887"/>
                  <a:pt x="808177" y="165887"/>
                  <a:pt x="808177" y="165887"/>
                </a:cubicBezTo>
                <a:cubicBezTo>
                  <a:pt x="808177" y="167850"/>
                  <a:pt x="808177" y="167850"/>
                  <a:pt x="808177" y="167850"/>
                </a:cubicBezTo>
                <a:cubicBezTo>
                  <a:pt x="810141" y="169813"/>
                  <a:pt x="810141" y="169813"/>
                  <a:pt x="810141" y="169813"/>
                </a:cubicBezTo>
                <a:cubicBezTo>
                  <a:pt x="810141" y="176684"/>
                  <a:pt x="810141" y="176684"/>
                  <a:pt x="810141" y="176684"/>
                </a:cubicBezTo>
                <a:cubicBezTo>
                  <a:pt x="806213" y="176684"/>
                  <a:pt x="806213" y="176684"/>
                  <a:pt x="806213" y="176684"/>
                </a:cubicBezTo>
                <a:cubicBezTo>
                  <a:pt x="806213" y="174721"/>
                  <a:pt x="806213" y="174721"/>
                  <a:pt x="806213" y="174721"/>
                </a:cubicBezTo>
                <a:cubicBezTo>
                  <a:pt x="804250" y="174721"/>
                  <a:pt x="804250" y="174721"/>
                  <a:pt x="804250" y="174721"/>
                </a:cubicBezTo>
                <a:cubicBezTo>
                  <a:pt x="802286" y="174721"/>
                  <a:pt x="802286" y="174721"/>
                  <a:pt x="802286" y="174721"/>
                </a:cubicBezTo>
                <a:cubicBezTo>
                  <a:pt x="798357" y="170795"/>
                  <a:pt x="798357" y="170795"/>
                  <a:pt x="798357" y="170795"/>
                </a:cubicBezTo>
                <a:cubicBezTo>
                  <a:pt x="798357" y="168832"/>
                  <a:pt x="798357" y="168832"/>
                  <a:pt x="798357" y="168832"/>
                </a:cubicBezTo>
                <a:cubicBezTo>
                  <a:pt x="796393" y="164906"/>
                  <a:pt x="796393" y="164906"/>
                  <a:pt x="796393" y="164906"/>
                </a:cubicBezTo>
                <a:cubicBezTo>
                  <a:pt x="796393" y="162942"/>
                  <a:pt x="796393" y="162942"/>
                  <a:pt x="796393" y="162942"/>
                </a:cubicBezTo>
                <a:cubicBezTo>
                  <a:pt x="794430" y="162942"/>
                  <a:pt x="794430" y="162942"/>
                  <a:pt x="794430" y="162942"/>
                </a:cubicBezTo>
                <a:cubicBezTo>
                  <a:pt x="787556" y="164906"/>
                  <a:pt x="787556" y="164906"/>
                  <a:pt x="787556" y="164906"/>
                </a:cubicBezTo>
                <a:cubicBezTo>
                  <a:pt x="785592" y="164906"/>
                  <a:pt x="785592" y="164906"/>
                  <a:pt x="785592" y="164906"/>
                </a:cubicBezTo>
                <a:cubicBezTo>
                  <a:pt x="781663" y="162942"/>
                  <a:pt x="781663" y="162942"/>
                  <a:pt x="781663" y="162942"/>
                </a:cubicBezTo>
                <a:cubicBezTo>
                  <a:pt x="781663" y="164906"/>
                  <a:pt x="781663" y="164906"/>
                  <a:pt x="781663" y="164906"/>
                </a:cubicBezTo>
                <a:cubicBezTo>
                  <a:pt x="779700" y="164906"/>
                  <a:pt x="779700" y="164906"/>
                  <a:pt x="779700" y="164906"/>
                </a:cubicBezTo>
                <a:cubicBezTo>
                  <a:pt x="777736" y="166869"/>
                  <a:pt x="777736" y="166869"/>
                  <a:pt x="777736" y="166869"/>
                </a:cubicBezTo>
                <a:cubicBezTo>
                  <a:pt x="773808" y="164906"/>
                  <a:pt x="773808" y="164906"/>
                  <a:pt x="773808" y="164906"/>
                </a:cubicBezTo>
                <a:cubicBezTo>
                  <a:pt x="769880" y="162942"/>
                  <a:pt x="769880" y="162942"/>
                  <a:pt x="769880" y="162942"/>
                </a:cubicBezTo>
                <a:cubicBezTo>
                  <a:pt x="765952" y="160979"/>
                  <a:pt x="765952" y="160979"/>
                  <a:pt x="765952" y="160979"/>
                </a:cubicBezTo>
                <a:cubicBezTo>
                  <a:pt x="769880" y="159016"/>
                  <a:pt x="769880" y="159016"/>
                  <a:pt x="769880" y="159016"/>
                </a:cubicBezTo>
                <a:cubicBezTo>
                  <a:pt x="771844" y="157053"/>
                  <a:pt x="771844" y="157053"/>
                  <a:pt x="771844" y="157053"/>
                </a:cubicBezTo>
                <a:cubicBezTo>
                  <a:pt x="771844" y="153127"/>
                  <a:pt x="771844" y="153127"/>
                  <a:pt x="771844" y="153127"/>
                </a:cubicBezTo>
                <a:cubicBezTo>
                  <a:pt x="764970" y="151163"/>
                  <a:pt x="764970" y="151163"/>
                  <a:pt x="764970" y="151163"/>
                </a:cubicBezTo>
                <a:cubicBezTo>
                  <a:pt x="761042" y="147237"/>
                  <a:pt x="761042" y="147237"/>
                  <a:pt x="761042" y="147237"/>
                </a:cubicBezTo>
                <a:cubicBezTo>
                  <a:pt x="761042" y="145274"/>
                  <a:pt x="761042" y="145274"/>
                  <a:pt x="761042" y="145274"/>
                </a:cubicBezTo>
                <a:cubicBezTo>
                  <a:pt x="761042" y="141348"/>
                  <a:pt x="761042" y="141348"/>
                  <a:pt x="761042" y="141348"/>
                </a:cubicBezTo>
                <a:cubicBezTo>
                  <a:pt x="763006" y="141348"/>
                  <a:pt x="763006" y="141348"/>
                  <a:pt x="763006" y="141348"/>
                </a:cubicBezTo>
                <a:cubicBezTo>
                  <a:pt x="761042" y="139384"/>
                  <a:pt x="761042" y="139384"/>
                  <a:pt x="761042" y="139384"/>
                </a:cubicBezTo>
                <a:cubicBezTo>
                  <a:pt x="761042" y="137421"/>
                  <a:pt x="761042" y="137421"/>
                  <a:pt x="761042" y="137421"/>
                </a:cubicBezTo>
                <a:cubicBezTo>
                  <a:pt x="759078" y="135458"/>
                  <a:pt x="759078" y="135458"/>
                  <a:pt x="759078" y="135458"/>
                </a:cubicBezTo>
                <a:cubicBezTo>
                  <a:pt x="759078" y="139384"/>
                  <a:pt x="759078" y="139384"/>
                  <a:pt x="759078" y="139384"/>
                </a:cubicBezTo>
                <a:cubicBezTo>
                  <a:pt x="755150" y="141348"/>
                  <a:pt x="755150" y="141348"/>
                  <a:pt x="755150" y="141348"/>
                </a:cubicBezTo>
                <a:cubicBezTo>
                  <a:pt x="753186" y="141348"/>
                  <a:pt x="753186" y="141348"/>
                  <a:pt x="753186" y="141348"/>
                </a:cubicBezTo>
                <a:cubicBezTo>
                  <a:pt x="749258" y="145274"/>
                  <a:pt x="749258" y="145274"/>
                  <a:pt x="749258" y="145274"/>
                </a:cubicBezTo>
                <a:cubicBezTo>
                  <a:pt x="747294" y="147237"/>
                  <a:pt x="747294" y="147237"/>
                  <a:pt x="747294" y="147237"/>
                </a:cubicBezTo>
                <a:cubicBezTo>
                  <a:pt x="740420" y="149200"/>
                  <a:pt x="740420" y="149200"/>
                  <a:pt x="740420" y="149200"/>
                </a:cubicBezTo>
                <a:cubicBezTo>
                  <a:pt x="740420" y="151163"/>
                  <a:pt x="740420" y="151163"/>
                  <a:pt x="740420" y="151163"/>
                </a:cubicBezTo>
                <a:cubicBezTo>
                  <a:pt x="738456" y="151163"/>
                  <a:pt x="738456" y="151163"/>
                  <a:pt x="738456" y="151163"/>
                </a:cubicBezTo>
                <a:cubicBezTo>
                  <a:pt x="734528" y="151163"/>
                  <a:pt x="734528" y="151163"/>
                  <a:pt x="734528" y="151163"/>
                </a:cubicBezTo>
                <a:cubicBezTo>
                  <a:pt x="727654" y="151163"/>
                  <a:pt x="727654" y="151163"/>
                  <a:pt x="727654" y="151163"/>
                </a:cubicBezTo>
                <a:cubicBezTo>
                  <a:pt x="725691" y="151163"/>
                  <a:pt x="725691" y="151163"/>
                  <a:pt x="725691" y="151163"/>
                </a:cubicBezTo>
                <a:cubicBezTo>
                  <a:pt x="721762" y="151163"/>
                  <a:pt x="721762" y="151163"/>
                  <a:pt x="721762" y="151163"/>
                </a:cubicBezTo>
                <a:cubicBezTo>
                  <a:pt x="719798" y="147237"/>
                  <a:pt x="719798" y="147237"/>
                  <a:pt x="719798" y="147237"/>
                </a:cubicBezTo>
                <a:cubicBezTo>
                  <a:pt x="726672" y="143311"/>
                  <a:pt x="726672" y="143311"/>
                  <a:pt x="726672" y="143311"/>
                </a:cubicBezTo>
                <a:cubicBezTo>
                  <a:pt x="724708" y="141348"/>
                  <a:pt x="724708" y="141348"/>
                  <a:pt x="724708" y="141348"/>
                </a:cubicBezTo>
                <a:cubicBezTo>
                  <a:pt x="717834" y="137421"/>
                  <a:pt x="717834" y="137421"/>
                  <a:pt x="717834" y="137421"/>
                </a:cubicBezTo>
                <a:cubicBezTo>
                  <a:pt x="717834" y="133495"/>
                  <a:pt x="717834" y="133495"/>
                  <a:pt x="717834" y="133495"/>
                </a:cubicBezTo>
                <a:cubicBezTo>
                  <a:pt x="719798" y="133495"/>
                  <a:pt x="719798" y="133495"/>
                  <a:pt x="719798" y="133495"/>
                </a:cubicBezTo>
                <a:cubicBezTo>
                  <a:pt x="721762" y="131532"/>
                  <a:pt x="721762" y="131532"/>
                  <a:pt x="721762" y="131532"/>
                </a:cubicBezTo>
                <a:cubicBezTo>
                  <a:pt x="721762" y="133495"/>
                  <a:pt x="721762" y="133495"/>
                  <a:pt x="721762" y="133495"/>
                </a:cubicBezTo>
                <a:cubicBezTo>
                  <a:pt x="721762" y="131532"/>
                  <a:pt x="721762" y="131532"/>
                  <a:pt x="721762" y="131532"/>
                </a:cubicBezTo>
                <a:cubicBezTo>
                  <a:pt x="725691" y="118771"/>
                  <a:pt x="725691" y="118771"/>
                  <a:pt x="725691" y="118771"/>
                </a:cubicBezTo>
                <a:cubicBezTo>
                  <a:pt x="723726" y="118771"/>
                  <a:pt x="723726" y="118771"/>
                  <a:pt x="723726" y="118771"/>
                </a:cubicBezTo>
                <a:cubicBezTo>
                  <a:pt x="723726" y="114845"/>
                  <a:pt x="723726" y="114845"/>
                  <a:pt x="723726" y="114845"/>
                </a:cubicBezTo>
                <a:cubicBezTo>
                  <a:pt x="725691" y="114845"/>
                  <a:pt x="725691" y="114845"/>
                  <a:pt x="725691" y="114845"/>
                </a:cubicBezTo>
                <a:cubicBezTo>
                  <a:pt x="723726" y="112882"/>
                  <a:pt x="723726" y="112882"/>
                  <a:pt x="723726" y="112882"/>
                </a:cubicBezTo>
                <a:cubicBezTo>
                  <a:pt x="723726" y="108955"/>
                  <a:pt x="723726" y="108955"/>
                  <a:pt x="723726" y="108955"/>
                </a:cubicBezTo>
                <a:cubicBezTo>
                  <a:pt x="725691" y="108955"/>
                  <a:pt x="725691" y="108955"/>
                  <a:pt x="725691" y="108955"/>
                </a:cubicBezTo>
                <a:cubicBezTo>
                  <a:pt x="725691" y="106992"/>
                  <a:pt x="725691" y="106992"/>
                  <a:pt x="725691" y="106992"/>
                </a:cubicBezTo>
                <a:cubicBezTo>
                  <a:pt x="727654" y="103066"/>
                  <a:pt x="727654" y="103066"/>
                  <a:pt x="727654" y="103066"/>
                </a:cubicBezTo>
                <a:cubicBezTo>
                  <a:pt x="725691" y="101103"/>
                  <a:pt x="725691" y="101103"/>
                  <a:pt x="725691" y="101103"/>
                </a:cubicBezTo>
                <a:cubicBezTo>
                  <a:pt x="725691" y="97176"/>
                  <a:pt x="725691" y="97176"/>
                  <a:pt x="725691" y="97176"/>
                </a:cubicBezTo>
                <a:cubicBezTo>
                  <a:pt x="729618" y="97176"/>
                  <a:pt x="729618" y="97176"/>
                  <a:pt x="729618" y="97176"/>
                </a:cubicBezTo>
                <a:cubicBezTo>
                  <a:pt x="733546" y="97176"/>
                  <a:pt x="733546" y="97176"/>
                  <a:pt x="733546" y="97176"/>
                </a:cubicBezTo>
                <a:cubicBezTo>
                  <a:pt x="735510" y="97176"/>
                  <a:pt x="735510" y="97176"/>
                  <a:pt x="735510" y="97176"/>
                </a:cubicBezTo>
                <a:cubicBezTo>
                  <a:pt x="737474" y="97176"/>
                  <a:pt x="737474" y="97176"/>
                  <a:pt x="737474" y="97176"/>
                </a:cubicBezTo>
                <a:cubicBezTo>
                  <a:pt x="739438" y="93250"/>
                  <a:pt x="739438" y="93250"/>
                  <a:pt x="739438" y="93250"/>
                </a:cubicBezTo>
                <a:cubicBezTo>
                  <a:pt x="739438" y="93250"/>
                  <a:pt x="739438" y="93250"/>
                  <a:pt x="739438" y="91287"/>
                </a:cubicBezTo>
                <a:cubicBezTo>
                  <a:pt x="741402" y="87361"/>
                  <a:pt x="741402" y="87361"/>
                  <a:pt x="741402" y="87361"/>
                </a:cubicBezTo>
                <a:cubicBezTo>
                  <a:pt x="743366" y="87361"/>
                  <a:pt x="743366" y="87361"/>
                  <a:pt x="743366" y="87361"/>
                </a:cubicBezTo>
                <a:cubicBezTo>
                  <a:pt x="745330" y="87361"/>
                  <a:pt x="745330" y="87361"/>
                  <a:pt x="745330" y="87361"/>
                </a:cubicBezTo>
                <a:cubicBezTo>
                  <a:pt x="743366" y="78526"/>
                  <a:pt x="743366" y="78526"/>
                  <a:pt x="743366" y="78526"/>
                </a:cubicBezTo>
                <a:cubicBezTo>
                  <a:pt x="741402" y="67729"/>
                  <a:pt x="741402" y="67729"/>
                  <a:pt x="741402" y="67729"/>
                </a:cubicBezTo>
                <a:cubicBezTo>
                  <a:pt x="737474" y="58895"/>
                  <a:pt x="737474" y="58895"/>
                  <a:pt x="737474" y="58895"/>
                </a:cubicBezTo>
                <a:cubicBezTo>
                  <a:pt x="733546" y="58895"/>
                  <a:pt x="733546" y="58895"/>
                  <a:pt x="733546" y="58895"/>
                </a:cubicBezTo>
                <a:cubicBezTo>
                  <a:pt x="731582" y="58895"/>
                  <a:pt x="731582" y="58895"/>
                  <a:pt x="731582" y="58895"/>
                </a:cubicBezTo>
                <a:cubicBezTo>
                  <a:pt x="727654" y="54969"/>
                  <a:pt x="727654" y="54969"/>
                  <a:pt x="727654" y="54969"/>
                </a:cubicBezTo>
                <a:cubicBezTo>
                  <a:pt x="716852" y="54969"/>
                  <a:pt x="716852" y="54969"/>
                  <a:pt x="716852" y="54969"/>
                </a:cubicBezTo>
                <a:cubicBezTo>
                  <a:pt x="716852" y="54969"/>
                  <a:pt x="716852" y="54969"/>
                  <a:pt x="714888" y="53005"/>
                </a:cubicBezTo>
                <a:cubicBezTo>
                  <a:pt x="712924" y="46134"/>
                  <a:pt x="712924" y="46134"/>
                  <a:pt x="712924" y="46134"/>
                </a:cubicBezTo>
                <a:cubicBezTo>
                  <a:pt x="704087" y="44171"/>
                  <a:pt x="704087" y="44171"/>
                  <a:pt x="704087" y="44171"/>
                </a:cubicBezTo>
                <a:cubicBezTo>
                  <a:pt x="693284" y="46134"/>
                  <a:pt x="693284" y="46134"/>
                  <a:pt x="693284" y="46134"/>
                </a:cubicBezTo>
                <a:lnTo>
                  <a:pt x="691321" y="46134"/>
                </a:lnTo>
                <a:cubicBezTo>
                  <a:pt x="680519" y="39263"/>
                  <a:pt x="680519" y="39263"/>
                  <a:pt x="680519" y="39263"/>
                </a:cubicBezTo>
                <a:lnTo>
                  <a:pt x="680519" y="37300"/>
                </a:lnTo>
                <a:cubicBezTo>
                  <a:pt x="678555" y="33374"/>
                  <a:pt x="678555" y="33374"/>
                  <a:pt x="678555" y="33374"/>
                </a:cubicBezTo>
                <a:cubicBezTo>
                  <a:pt x="678555" y="31411"/>
                  <a:pt x="678555" y="31411"/>
                  <a:pt x="678555" y="31411"/>
                </a:cubicBezTo>
                <a:cubicBezTo>
                  <a:pt x="680519" y="24540"/>
                  <a:pt x="680519" y="24540"/>
                  <a:pt x="680519" y="24540"/>
                </a:cubicBezTo>
                <a:cubicBezTo>
                  <a:pt x="680519" y="20613"/>
                  <a:pt x="680519" y="20613"/>
                  <a:pt x="680519" y="20613"/>
                </a:cubicBezTo>
                <a:cubicBezTo>
                  <a:pt x="667753" y="11779"/>
                  <a:pt x="667753" y="11779"/>
                  <a:pt x="667753" y="11779"/>
                </a:cubicBezTo>
                <a:cubicBezTo>
                  <a:pt x="656951" y="11779"/>
                  <a:pt x="656951" y="11779"/>
                  <a:pt x="656951" y="11779"/>
                </a:cubicBezTo>
                <a:cubicBezTo>
                  <a:pt x="650077" y="13742"/>
                  <a:pt x="650077" y="13742"/>
                  <a:pt x="650077" y="13742"/>
                </a:cubicBezTo>
                <a:cubicBezTo>
                  <a:pt x="648113" y="17668"/>
                  <a:pt x="648113" y="17668"/>
                  <a:pt x="648113" y="17668"/>
                </a:cubicBezTo>
                <a:cubicBezTo>
                  <a:pt x="646149" y="41226"/>
                  <a:pt x="646149" y="41226"/>
                  <a:pt x="646149" y="41226"/>
                </a:cubicBezTo>
                <a:cubicBezTo>
                  <a:pt x="646149" y="43189"/>
                  <a:pt x="646149" y="43189"/>
                  <a:pt x="644185" y="43189"/>
                </a:cubicBezTo>
                <a:lnTo>
                  <a:pt x="642221" y="43189"/>
                </a:lnTo>
                <a:cubicBezTo>
                  <a:pt x="569554" y="0"/>
                  <a:pt x="569554" y="0"/>
                  <a:pt x="569554" y="0"/>
                </a:cubicBezTo>
                <a:cubicBezTo>
                  <a:pt x="569554" y="10797"/>
                  <a:pt x="569554" y="10797"/>
                  <a:pt x="569554" y="10797"/>
                </a:cubicBezTo>
                <a:cubicBezTo>
                  <a:pt x="571518" y="10797"/>
                  <a:pt x="571518" y="10797"/>
                  <a:pt x="571518" y="10797"/>
                </a:cubicBezTo>
                <a:cubicBezTo>
                  <a:pt x="571518" y="12761"/>
                  <a:pt x="573482" y="12761"/>
                  <a:pt x="571518" y="14724"/>
                </a:cubicBezTo>
                <a:cubicBezTo>
                  <a:pt x="567590" y="27484"/>
                  <a:pt x="567590" y="27484"/>
                  <a:pt x="567590" y="27484"/>
                </a:cubicBezTo>
                <a:cubicBezTo>
                  <a:pt x="569554" y="27484"/>
                  <a:pt x="569554" y="29447"/>
                  <a:pt x="569554" y="29447"/>
                </a:cubicBezTo>
                <a:cubicBezTo>
                  <a:pt x="567590" y="36318"/>
                  <a:pt x="567590" y="36318"/>
                  <a:pt x="567590" y="36318"/>
                </a:cubicBezTo>
                <a:cubicBezTo>
                  <a:pt x="569554" y="38282"/>
                  <a:pt x="569554" y="38282"/>
                  <a:pt x="569554" y="38282"/>
                </a:cubicBezTo>
                <a:cubicBezTo>
                  <a:pt x="571518" y="40245"/>
                  <a:pt x="571518" y="40245"/>
                  <a:pt x="571518" y="42208"/>
                </a:cubicBezTo>
                <a:cubicBezTo>
                  <a:pt x="567590" y="49079"/>
                  <a:pt x="567590" y="49079"/>
                  <a:pt x="567590" y="49079"/>
                </a:cubicBezTo>
                <a:cubicBezTo>
                  <a:pt x="567590" y="51042"/>
                  <a:pt x="567590" y="51042"/>
                  <a:pt x="567590" y="51042"/>
                </a:cubicBezTo>
                <a:cubicBezTo>
                  <a:pt x="563662" y="53005"/>
                  <a:pt x="563662" y="53005"/>
                  <a:pt x="563662" y="53005"/>
                </a:cubicBezTo>
                <a:cubicBezTo>
                  <a:pt x="556788" y="65766"/>
                  <a:pt x="556788" y="65766"/>
                  <a:pt x="556788" y="65766"/>
                </a:cubicBezTo>
                <a:cubicBezTo>
                  <a:pt x="556788" y="67729"/>
                  <a:pt x="556788" y="67729"/>
                  <a:pt x="556788" y="67729"/>
                </a:cubicBezTo>
                <a:cubicBezTo>
                  <a:pt x="556788" y="67729"/>
                  <a:pt x="556788" y="67729"/>
                  <a:pt x="556788" y="69692"/>
                </a:cubicBezTo>
                <a:cubicBezTo>
                  <a:pt x="554824" y="76563"/>
                  <a:pt x="554824" y="76563"/>
                  <a:pt x="554824" y="76563"/>
                </a:cubicBezTo>
                <a:cubicBezTo>
                  <a:pt x="552860" y="78526"/>
                  <a:pt x="552860" y="78526"/>
                  <a:pt x="552860" y="78526"/>
                </a:cubicBezTo>
                <a:lnTo>
                  <a:pt x="550896" y="78526"/>
                </a:lnTo>
                <a:cubicBezTo>
                  <a:pt x="548932" y="78526"/>
                  <a:pt x="548932" y="78526"/>
                  <a:pt x="548932" y="78526"/>
                </a:cubicBezTo>
                <a:cubicBezTo>
                  <a:pt x="546968" y="82453"/>
                  <a:pt x="546968" y="82453"/>
                  <a:pt x="546968" y="82453"/>
                </a:cubicBezTo>
                <a:cubicBezTo>
                  <a:pt x="546968" y="82453"/>
                  <a:pt x="546968" y="82453"/>
                  <a:pt x="546968" y="84416"/>
                </a:cubicBezTo>
                <a:cubicBezTo>
                  <a:pt x="543040" y="91287"/>
                  <a:pt x="543040" y="91287"/>
                  <a:pt x="543040" y="91287"/>
                </a:cubicBezTo>
                <a:cubicBezTo>
                  <a:pt x="541076" y="91287"/>
                  <a:pt x="541076" y="91287"/>
                  <a:pt x="541076" y="91287"/>
                </a:cubicBezTo>
                <a:cubicBezTo>
                  <a:pt x="539113" y="91287"/>
                  <a:pt x="539113" y="91287"/>
                  <a:pt x="539113" y="89324"/>
                </a:cubicBezTo>
                <a:cubicBezTo>
                  <a:pt x="535184" y="96195"/>
                  <a:pt x="535184" y="96195"/>
                  <a:pt x="535184" y="96195"/>
                </a:cubicBezTo>
                <a:cubicBezTo>
                  <a:pt x="528310" y="115827"/>
                  <a:pt x="528310" y="115827"/>
                  <a:pt x="528310" y="115827"/>
                </a:cubicBezTo>
                <a:cubicBezTo>
                  <a:pt x="528310" y="115827"/>
                  <a:pt x="528310" y="115827"/>
                  <a:pt x="526346" y="117790"/>
                </a:cubicBezTo>
                <a:cubicBezTo>
                  <a:pt x="526346" y="117790"/>
                  <a:pt x="526346" y="117790"/>
                  <a:pt x="526346" y="115827"/>
                </a:cubicBezTo>
                <a:cubicBezTo>
                  <a:pt x="508670" y="106992"/>
                  <a:pt x="508670" y="106992"/>
                  <a:pt x="508670" y="106992"/>
                </a:cubicBezTo>
                <a:cubicBezTo>
                  <a:pt x="504743" y="115827"/>
                  <a:pt x="504743" y="115827"/>
                  <a:pt x="504743" y="115827"/>
                </a:cubicBezTo>
                <a:cubicBezTo>
                  <a:pt x="504743" y="137421"/>
                  <a:pt x="504743" y="137421"/>
                  <a:pt x="504743" y="137421"/>
                </a:cubicBezTo>
                <a:cubicBezTo>
                  <a:pt x="504743" y="137421"/>
                  <a:pt x="504743" y="137421"/>
                  <a:pt x="502779" y="139384"/>
                </a:cubicBezTo>
                <a:cubicBezTo>
                  <a:pt x="500815" y="139384"/>
                  <a:pt x="500815" y="139384"/>
                  <a:pt x="500815" y="139384"/>
                </a:cubicBezTo>
                <a:cubicBezTo>
                  <a:pt x="493941" y="164906"/>
                  <a:pt x="493941" y="164906"/>
                  <a:pt x="493941" y="164906"/>
                </a:cubicBezTo>
                <a:cubicBezTo>
                  <a:pt x="487067" y="177666"/>
                  <a:pt x="487067" y="177666"/>
                  <a:pt x="487067" y="177666"/>
                </a:cubicBezTo>
                <a:cubicBezTo>
                  <a:pt x="483139" y="179629"/>
                  <a:pt x="483139" y="179629"/>
                  <a:pt x="483139" y="179629"/>
                </a:cubicBezTo>
                <a:cubicBezTo>
                  <a:pt x="483139" y="181592"/>
                  <a:pt x="483139" y="181592"/>
                  <a:pt x="483139" y="181592"/>
                </a:cubicBezTo>
                <a:lnTo>
                  <a:pt x="481175" y="181592"/>
                </a:lnTo>
                <a:cubicBezTo>
                  <a:pt x="459571" y="177666"/>
                  <a:pt x="459571" y="177666"/>
                  <a:pt x="459571" y="177666"/>
                </a:cubicBezTo>
                <a:cubicBezTo>
                  <a:pt x="450733" y="164906"/>
                  <a:pt x="450733" y="164906"/>
                  <a:pt x="450733" y="164906"/>
                </a:cubicBezTo>
                <a:cubicBezTo>
                  <a:pt x="439931" y="160979"/>
                  <a:pt x="439931" y="160979"/>
                  <a:pt x="439931" y="160979"/>
                </a:cubicBezTo>
                <a:cubicBezTo>
                  <a:pt x="437967" y="164906"/>
                  <a:pt x="437967" y="164906"/>
                  <a:pt x="437967" y="164906"/>
                </a:cubicBezTo>
                <a:cubicBezTo>
                  <a:pt x="439931" y="168832"/>
                  <a:pt x="439931" y="168832"/>
                  <a:pt x="439931" y="168832"/>
                </a:cubicBezTo>
                <a:lnTo>
                  <a:pt x="439931" y="170795"/>
                </a:lnTo>
                <a:cubicBezTo>
                  <a:pt x="437967" y="172758"/>
                  <a:pt x="437967" y="172758"/>
                  <a:pt x="437967" y="172758"/>
                </a:cubicBezTo>
                <a:cubicBezTo>
                  <a:pt x="439931" y="183556"/>
                  <a:pt x="439931" y="183556"/>
                  <a:pt x="439931" y="183556"/>
                </a:cubicBezTo>
                <a:cubicBezTo>
                  <a:pt x="439931" y="183556"/>
                  <a:pt x="439931" y="183556"/>
                  <a:pt x="439931" y="185519"/>
                </a:cubicBezTo>
                <a:cubicBezTo>
                  <a:pt x="436004" y="189445"/>
                  <a:pt x="436004" y="189445"/>
                  <a:pt x="436004" y="189445"/>
                </a:cubicBezTo>
                <a:cubicBezTo>
                  <a:pt x="436004" y="196316"/>
                  <a:pt x="436004" y="196316"/>
                  <a:pt x="436004" y="196316"/>
                </a:cubicBezTo>
                <a:cubicBezTo>
                  <a:pt x="436004" y="198279"/>
                  <a:pt x="436004" y="198279"/>
                  <a:pt x="434040" y="198279"/>
                </a:cubicBezTo>
                <a:cubicBezTo>
                  <a:pt x="432075" y="198279"/>
                  <a:pt x="432075" y="198279"/>
                  <a:pt x="432075" y="198279"/>
                </a:cubicBezTo>
                <a:cubicBezTo>
                  <a:pt x="430111" y="205150"/>
                  <a:pt x="430111" y="205150"/>
                  <a:pt x="430111" y="205150"/>
                </a:cubicBezTo>
                <a:cubicBezTo>
                  <a:pt x="432075" y="209077"/>
                  <a:pt x="432075" y="209077"/>
                  <a:pt x="432075" y="209077"/>
                </a:cubicBezTo>
                <a:cubicBezTo>
                  <a:pt x="432075" y="211040"/>
                  <a:pt x="432075" y="211040"/>
                  <a:pt x="432075" y="211040"/>
                </a:cubicBezTo>
                <a:cubicBezTo>
                  <a:pt x="419310" y="227727"/>
                  <a:pt x="419310" y="227727"/>
                  <a:pt x="419310" y="227727"/>
                </a:cubicBezTo>
                <a:cubicBezTo>
                  <a:pt x="419310" y="238524"/>
                  <a:pt x="419310" y="238524"/>
                  <a:pt x="419310" y="238524"/>
                </a:cubicBezTo>
                <a:cubicBezTo>
                  <a:pt x="415381" y="258156"/>
                  <a:pt x="415381" y="258156"/>
                  <a:pt x="415381" y="258156"/>
                </a:cubicBezTo>
                <a:cubicBezTo>
                  <a:pt x="415381" y="260119"/>
                  <a:pt x="415381" y="260119"/>
                  <a:pt x="413417" y="260119"/>
                </a:cubicBezTo>
                <a:cubicBezTo>
                  <a:pt x="406544" y="268953"/>
                  <a:pt x="406544" y="268953"/>
                  <a:pt x="406544" y="268953"/>
                </a:cubicBezTo>
                <a:cubicBezTo>
                  <a:pt x="402616" y="277787"/>
                  <a:pt x="402616" y="277787"/>
                  <a:pt x="402616" y="277787"/>
                </a:cubicBezTo>
                <a:cubicBezTo>
                  <a:pt x="402616" y="277787"/>
                  <a:pt x="402616" y="277787"/>
                  <a:pt x="402616" y="279750"/>
                </a:cubicBezTo>
                <a:cubicBezTo>
                  <a:pt x="398688" y="279750"/>
                  <a:pt x="398688" y="279750"/>
                  <a:pt x="398688" y="279750"/>
                </a:cubicBezTo>
                <a:cubicBezTo>
                  <a:pt x="398688" y="283677"/>
                  <a:pt x="398688" y="283677"/>
                  <a:pt x="398688" y="283677"/>
                </a:cubicBezTo>
                <a:cubicBezTo>
                  <a:pt x="398688" y="285640"/>
                  <a:pt x="398688" y="285640"/>
                  <a:pt x="398688" y="285640"/>
                </a:cubicBezTo>
                <a:cubicBezTo>
                  <a:pt x="391814" y="292511"/>
                  <a:pt x="391814" y="292511"/>
                  <a:pt x="391814" y="292511"/>
                </a:cubicBezTo>
                <a:cubicBezTo>
                  <a:pt x="393778" y="294474"/>
                  <a:pt x="393778" y="294474"/>
                  <a:pt x="393778" y="294474"/>
                </a:cubicBezTo>
                <a:cubicBezTo>
                  <a:pt x="393778" y="294474"/>
                  <a:pt x="393778" y="296437"/>
                  <a:pt x="391814" y="296437"/>
                </a:cubicBezTo>
                <a:cubicBezTo>
                  <a:pt x="389850" y="300364"/>
                  <a:pt x="389850" y="300364"/>
                  <a:pt x="389850" y="300364"/>
                </a:cubicBezTo>
                <a:cubicBezTo>
                  <a:pt x="391814" y="302327"/>
                  <a:pt x="391814" y="302327"/>
                  <a:pt x="391814" y="302327"/>
                </a:cubicBezTo>
                <a:lnTo>
                  <a:pt x="391814" y="304290"/>
                </a:lnTo>
                <a:cubicBezTo>
                  <a:pt x="384940" y="313124"/>
                  <a:pt x="384940" y="313124"/>
                  <a:pt x="384940" y="313124"/>
                </a:cubicBezTo>
                <a:cubicBezTo>
                  <a:pt x="386904" y="315087"/>
                  <a:pt x="386904" y="315087"/>
                  <a:pt x="386904" y="315087"/>
                </a:cubicBezTo>
                <a:cubicBezTo>
                  <a:pt x="388868" y="315087"/>
                  <a:pt x="388868" y="315087"/>
                  <a:pt x="388868" y="315087"/>
                </a:cubicBezTo>
                <a:cubicBezTo>
                  <a:pt x="388868" y="315087"/>
                  <a:pt x="388868" y="315087"/>
                  <a:pt x="390832" y="315087"/>
                </a:cubicBezTo>
                <a:cubicBezTo>
                  <a:pt x="394760" y="317051"/>
                  <a:pt x="394760" y="317051"/>
                  <a:pt x="394760" y="317051"/>
                </a:cubicBezTo>
                <a:lnTo>
                  <a:pt x="396724" y="317051"/>
                </a:lnTo>
                <a:lnTo>
                  <a:pt x="396724" y="319014"/>
                </a:lnTo>
                <a:cubicBezTo>
                  <a:pt x="392796" y="325885"/>
                  <a:pt x="392796" y="325885"/>
                  <a:pt x="392796" y="325885"/>
                </a:cubicBezTo>
                <a:cubicBezTo>
                  <a:pt x="385922" y="332756"/>
                  <a:pt x="385922" y="332756"/>
                  <a:pt x="385922" y="332756"/>
                </a:cubicBezTo>
                <a:cubicBezTo>
                  <a:pt x="387886" y="332756"/>
                  <a:pt x="387886" y="332756"/>
                  <a:pt x="387886" y="332756"/>
                </a:cubicBezTo>
                <a:lnTo>
                  <a:pt x="389850" y="332756"/>
                </a:lnTo>
                <a:cubicBezTo>
                  <a:pt x="389850" y="332756"/>
                  <a:pt x="389850" y="332756"/>
                  <a:pt x="389850" y="334719"/>
                </a:cubicBezTo>
                <a:cubicBezTo>
                  <a:pt x="389850" y="338645"/>
                  <a:pt x="389850" y="338645"/>
                  <a:pt x="389850" y="338645"/>
                </a:cubicBezTo>
                <a:lnTo>
                  <a:pt x="389850" y="340608"/>
                </a:lnTo>
                <a:cubicBezTo>
                  <a:pt x="382976" y="342572"/>
                  <a:pt x="382976" y="342572"/>
                  <a:pt x="382976" y="342572"/>
                </a:cubicBezTo>
                <a:cubicBezTo>
                  <a:pt x="374138" y="353369"/>
                  <a:pt x="374138" y="353369"/>
                  <a:pt x="374138" y="353369"/>
                </a:cubicBezTo>
                <a:cubicBezTo>
                  <a:pt x="367264" y="357295"/>
                  <a:pt x="367264" y="357295"/>
                  <a:pt x="367264" y="357295"/>
                </a:cubicBezTo>
                <a:cubicBezTo>
                  <a:pt x="365300" y="357295"/>
                  <a:pt x="365300" y="357295"/>
                  <a:pt x="365300" y="355332"/>
                </a:cubicBezTo>
                <a:cubicBezTo>
                  <a:pt x="361372" y="351406"/>
                  <a:pt x="361372" y="351406"/>
                  <a:pt x="361372" y="351406"/>
                </a:cubicBezTo>
                <a:cubicBezTo>
                  <a:pt x="359408" y="351406"/>
                  <a:pt x="359408" y="351406"/>
                  <a:pt x="359408" y="351406"/>
                </a:cubicBezTo>
                <a:cubicBezTo>
                  <a:pt x="333876" y="371037"/>
                  <a:pt x="333876" y="371037"/>
                  <a:pt x="333876" y="371037"/>
                </a:cubicBezTo>
                <a:lnTo>
                  <a:pt x="333876" y="373001"/>
                </a:lnTo>
                <a:cubicBezTo>
                  <a:pt x="331912" y="373001"/>
                  <a:pt x="331912" y="371037"/>
                  <a:pt x="331912" y="371037"/>
                </a:cubicBezTo>
                <a:cubicBezTo>
                  <a:pt x="327985" y="369074"/>
                  <a:pt x="327985" y="369074"/>
                  <a:pt x="327985" y="369074"/>
                </a:cubicBezTo>
                <a:cubicBezTo>
                  <a:pt x="327985" y="369074"/>
                  <a:pt x="327985" y="369074"/>
                  <a:pt x="326021" y="367111"/>
                </a:cubicBezTo>
                <a:cubicBezTo>
                  <a:pt x="326021" y="365148"/>
                  <a:pt x="326021" y="365148"/>
                  <a:pt x="326021" y="365148"/>
                </a:cubicBezTo>
                <a:cubicBezTo>
                  <a:pt x="324057" y="365148"/>
                  <a:pt x="324057" y="365148"/>
                  <a:pt x="324057" y="365148"/>
                </a:cubicBezTo>
                <a:cubicBezTo>
                  <a:pt x="322092" y="369074"/>
                  <a:pt x="322092" y="369074"/>
                  <a:pt x="322092" y="369074"/>
                </a:cubicBezTo>
                <a:cubicBezTo>
                  <a:pt x="326021" y="373001"/>
                  <a:pt x="326021" y="373001"/>
                  <a:pt x="326021" y="373001"/>
                </a:cubicBezTo>
                <a:cubicBezTo>
                  <a:pt x="326021" y="374964"/>
                  <a:pt x="326021" y="374964"/>
                  <a:pt x="326021" y="376927"/>
                </a:cubicBezTo>
                <a:cubicBezTo>
                  <a:pt x="315218" y="385761"/>
                  <a:pt x="315218" y="385761"/>
                  <a:pt x="315218" y="385761"/>
                </a:cubicBezTo>
                <a:cubicBezTo>
                  <a:pt x="315218" y="385761"/>
                  <a:pt x="315218" y="387724"/>
                  <a:pt x="313255" y="387724"/>
                </a:cubicBezTo>
                <a:cubicBezTo>
                  <a:pt x="311291" y="387724"/>
                  <a:pt x="311291" y="387724"/>
                  <a:pt x="311291" y="387724"/>
                </a:cubicBezTo>
                <a:cubicBezTo>
                  <a:pt x="309327" y="387724"/>
                  <a:pt x="309327" y="387724"/>
                  <a:pt x="309327" y="387724"/>
                </a:cubicBezTo>
                <a:cubicBezTo>
                  <a:pt x="307363" y="389687"/>
                  <a:pt x="307363" y="389687"/>
                  <a:pt x="307363" y="389687"/>
                </a:cubicBezTo>
                <a:cubicBezTo>
                  <a:pt x="305399" y="389687"/>
                  <a:pt x="305399" y="389687"/>
                  <a:pt x="305399" y="389687"/>
                </a:cubicBezTo>
                <a:cubicBezTo>
                  <a:pt x="292633" y="393614"/>
                  <a:pt x="292633" y="393614"/>
                  <a:pt x="292633" y="393614"/>
                </a:cubicBezTo>
                <a:cubicBezTo>
                  <a:pt x="283795" y="400485"/>
                  <a:pt x="283795" y="400485"/>
                  <a:pt x="283795" y="400485"/>
                </a:cubicBezTo>
                <a:cubicBezTo>
                  <a:pt x="281831" y="400485"/>
                  <a:pt x="281831" y="400485"/>
                  <a:pt x="281831" y="400485"/>
                </a:cubicBezTo>
                <a:cubicBezTo>
                  <a:pt x="281831" y="400485"/>
                  <a:pt x="281831" y="400485"/>
                  <a:pt x="279867" y="400485"/>
                </a:cubicBezTo>
                <a:cubicBezTo>
                  <a:pt x="265137" y="389687"/>
                  <a:pt x="265137" y="389687"/>
                  <a:pt x="265137" y="389687"/>
                </a:cubicBezTo>
                <a:cubicBezTo>
                  <a:pt x="261209" y="396558"/>
                  <a:pt x="261209" y="396558"/>
                  <a:pt x="261209" y="396558"/>
                </a:cubicBezTo>
                <a:cubicBezTo>
                  <a:pt x="250407" y="403430"/>
                  <a:pt x="250407" y="403430"/>
                  <a:pt x="250407" y="403430"/>
                </a:cubicBezTo>
                <a:cubicBezTo>
                  <a:pt x="246479" y="412264"/>
                  <a:pt x="246479" y="412264"/>
                  <a:pt x="246479" y="412264"/>
                </a:cubicBezTo>
                <a:cubicBezTo>
                  <a:pt x="244516" y="412264"/>
                  <a:pt x="244516" y="412264"/>
                  <a:pt x="244516" y="412264"/>
                </a:cubicBezTo>
                <a:cubicBezTo>
                  <a:pt x="229786" y="416190"/>
                  <a:pt x="229786" y="416190"/>
                  <a:pt x="229786" y="416190"/>
                </a:cubicBezTo>
                <a:cubicBezTo>
                  <a:pt x="229786" y="416190"/>
                  <a:pt x="227822" y="416190"/>
                  <a:pt x="227822" y="414227"/>
                </a:cubicBezTo>
                <a:cubicBezTo>
                  <a:pt x="217019" y="405393"/>
                  <a:pt x="217019" y="405393"/>
                  <a:pt x="217019" y="405393"/>
                </a:cubicBezTo>
                <a:cubicBezTo>
                  <a:pt x="206218" y="405393"/>
                  <a:pt x="206218" y="405393"/>
                  <a:pt x="206218" y="405393"/>
                </a:cubicBezTo>
                <a:cubicBezTo>
                  <a:pt x="202290" y="398522"/>
                  <a:pt x="202290" y="398522"/>
                  <a:pt x="202290" y="398522"/>
                </a:cubicBezTo>
                <a:cubicBezTo>
                  <a:pt x="193452" y="391651"/>
                  <a:pt x="193452" y="391651"/>
                  <a:pt x="193452" y="391651"/>
                </a:cubicBezTo>
                <a:cubicBezTo>
                  <a:pt x="191488" y="391651"/>
                  <a:pt x="191488" y="391651"/>
                  <a:pt x="191488" y="389687"/>
                </a:cubicBezTo>
                <a:cubicBezTo>
                  <a:pt x="191488" y="385761"/>
                  <a:pt x="191488" y="385761"/>
                  <a:pt x="191488" y="385761"/>
                </a:cubicBezTo>
                <a:cubicBezTo>
                  <a:pt x="182650" y="378890"/>
                  <a:pt x="182650" y="378890"/>
                  <a:pt x="182650" y="378890"/>
                </a:cubicBezTo>
                <a:cubicBezTo>
                  <a:pt x="182650" y="378890"/>
                  <a:pt x="182650" y="378890"/>
                  <a:pt x="182650" y="376927"/>
                </a:cubicBezTo>
                <a:cubicBezTo>
                  <a:pt x="180686" y="376927"/>
                  <a:pt x="182650" y="376927"/>
                  <a:pt x="182650" y="374964"/>
                </a:cubicBezTo>
                <a:cubicBezTo>
                  <a:pt x="186578" y="371037"/>
                  <a:pt x="186578" y="371037"/>
                  <a:pt x="186578" y="371037"/>
                </a:cubicBezTo>
                <a:cubicBezTo>
                  <a:pt x="145334" y="418153"/>
                  <a:pt x="145334" y="418153"/>
                  <a:pt x="145334" y="418153"/>
                </a:cubicBezTo>
                <a:cubicBezTo>
                  <a:pt x="119803" y="432877"/>
                  <a:pt x="119803" y="432877"/>
                  <a:pt x="119803" y="432877"/>
                </a:cubicBezTo>
                <a:cubicBezTo>
                  <a:pt x="105073" y="447601"/>
                  <a:pt x="105073" y="447601"/>
                  <a:pt x="105073" y="447601"/>
                </a:cubicBezTo>
                <a:cubicBezTo>
                  <a:pt x="107037" y="449564"/>
                  <a:pt x="107037" y="449564"/>
                  <a:pt x="107037" y="449564"/>
                </a:cubicBezTo>
                <a:cubicBezTo>
                  <a:pt x="107037" y="449564"/>
                  <a:pt x="107037" y="449564"/>
                  <a:pt x="107037" y="451527"/>
                </a:cubicBezTo>
                <a:cubicBezTo>
                  <a:pt x="105073" y="458398"/>
                  <a:pt x="105073" y="458398"/>
                  <a:pt x="105073" y="458398"/>
                </a:cubicBezTo>
                <a:lnTo>
                  <a:pt x="105073" y="460361"/>
                </a:lnTo>
                <a:cubicBezTo>
                  <a:pt x="90343" y="471159"/>
                  <a:pt x="90343" y="471159"/>
                  <a:pt x="90343" y="471159"/>
                </a:cubicBezTo>
                <a:cubicBezTo>
                  <a:pt x="90343" y="475085"/>
                  <a:pt x="90343" y="475085"/>
                  <a:pt x="90343" y="475085"/>
                </a:cubicBezTo>
                <a:cubicBezTo>
                  <a:pt x="90343" y="481956"/>
                  <a:pt x="90343" y="481956"/>
                  <a:pt x="90343" y="481956"/>
                </a:cubicBezTo>
                <a:cubicBezTo>
                  <a:pt x="90343" y="483919"/>
                  <a:pt x="90343" y="483919"/>
                  <a:pt x="90343" y="483919"/>
                </a:cubicBezTo>
                <a:cubicBezTo>
                  <a:pt x="79541" y="490790"/>
                  <a:pt x="79541" y="490790"/>
                  <a:pt x="79541" y="490790"/>
                </a:cubicBezTo>
                <a:cubicBezTo>
                  <a:pt x="66775" y="494716"/>
                  <a:pt x="66775" y="494716"/>
                  <a:pt x="66775" y="494716"/>
                </a:cubicBezTo>
                <a:cubicBezTo>
                  <a:pt x="62848" y="505514"/>
                  <a:pt x="62848" y="505514"/>
                  <a:pt x="62848" y="505514"/>
                </a:cubicBezTo>
                <a:cubicBezTo>
                  <a:pt x="62848" y="509440"/>
                  <a:pt x="62848" y="509440"/>
                  <a:pt x="62848" y="509440"/>
                </a:cubicBezTo>
                <a:cubicBezTo>
                  <a:pt x="62848" y="511403"/>
                  <a:pt x="60883" y="511403"/>
                  <a:pt x="60883" y="511403"/>
                </a:cubicBezTo>
                <a:cubicBezTo>
                  <a:pt x="39280" y="520238"/>
                  <a:pt x="39280" y="520238"/>
                  <a:pt x="39280" y="520238"/>
                </a:cubicBezTo>
                <a:cubicBezTo>
                  <a:pt x="28478" y="527109"/>
                  <a:pt x="28478" y="527109"/>
                  <a:pt x="28478" y="527109"/>
                </a:cubicBezTo>
                <a:cubicBezTo>
                  <a:pt x="28478" y="529072"/>
                  <a:pt x="28478" y="529072"/>
                  <a:pt x="28478" y="529072"/>
                </a:cubicBezTo>
                <a:cubicBezTo>
                  <a:pt x="13748" y="531035"/>
                  <a:pt x="13748" y="531035"/>
                  <a:pt x="13748" y="531035"/>
                </a:cubicBezTo>
                <a:cubicBezTo>
                  <a:pt x="0" y="539869"/>
                  <a:pt x="0" y="539869"/>
                  <a:pt x="0" y="539869"/>
                </a:cubicBezTo>
                <a:cubicBezTo>
                  <a:pt x="41244" y="535943"/>
                  <a:pt x="41244" y="535943"/>
                  <a:pt x="41244" y="535943"/>
                </a:cubicBezTo>
                <a:cubicBezTo>
                  <a:pt x="50081" y="535943"/>
                  <a:pt x="50081" y="535943"/>
                  <a:pt x="50081" y="535943"/>
                </a:cubicBezTo>
                <a:cubicBezTo>
                  <a:pt x="162028" y="521219"/>
                  <a:pt x="162028" y="521219"/>
                  <a:pt x="162028" y="521219"/>
                </a:cubicBezTo>
                <a:cubicBezTo>
                  <a:pt x="207200" y="512385"/>
                  <a:pt x="207200" y="512385"/>
                  <a:pt x="207200" y="512385"/>
                </a:cubicBezTo>
                <a:cubicBezTo>
                  <a:pt x="207200" y="510422"/>
                  <a:pt x="207200" y="510422"/>
                  <a:pt x="207200" y="510422"/>
                </a:cubicBezTo>
                <a:cubicBezTo>
                  <a:pt x="207200" y="510422"/>
                  <a:pt x="207200" y="510422"/>
                  <a:pt x="209164" y="510422"/>
                </a:cubicBezTo>
                <a:cubicBezTo>
                  <a:pt x="241569" y="506496"/>
                  <a:pt x="241569" y="506496"/>
                  <a:pt x="241569" y="506496"/>
                </a:cubicBezTo>
                <a:cubicBezTo>
                  <a:pt x="243533" y="506496"/>
                  <a:pt x="243533" y="506496"/>
                  <a:pt x="243533" y="506496"/>
                </a:cubicBezTo>
                <a:cubicBezTo>
                  <a:pt x="243533" y="506496"/>
                  <a:pt x="245497" y="508459"/>
                  <a:pt x="243533" y="508459"/>
                </a:cubicBezTo>
                <a:cubicBezTo>
                  <a:pt x="415381" y="488827"/>
                  <a:pt x="415381" y="488827"/>
                  <a:pt x="415381" y="488827"/>
                </a:cubicBezTo>
                <a:cubicBezTo>
                  <a:pt x="507689" y="472140"/>
                  <a:pt x="507689" y="472140"/>
                  <a:pt x="507689" y="472140"/>
                </a:cubicBezTo>
                <a:cubicBezTo>
                  <a:pt x="780682" y="421098"/>
                  <a:pt x="780682" y="421098"/>
                  <a:pt x="780682" y="421098"/>
                </a:cubicBezTo>
                <a:cubicBezTo>
                  <a:pt x="930926" y="388706"/>
                  <a:pt x="930926" y="388706"/>
                  <a:pt x="930926" y="388706"/>
                </a:cubicBezTo>
                <a:cubicBezTo>
                  <a:pt x="928962" y="384780"/>
                  <a:pt x="928962" y="384780"/>
                  <a:pt x="928962" y="384780"/>
                </a:cubicBezTo>
                <a:cubicBezTo>
                  <a:pt x="928962" y="380853"/>
                  <a:pt x="928962" y="380853"/>
                  <a:pt x="928962" y="380853"/>
                </a:cubicBezTo>
                <a:cubicBezTo>
                  <a:pt x="932890" y="380853"/>
                  <a:pt x="932890" y="380853"/>
                  <a:pt x="932890" y="380853"/>
                </a:cubicBezTo>
                <a:cubicBezTo>
                  <a:pt x="936818" y="384780"/>
                  <a:pt x="936818" y="384780"/>
                  <a:pt x="936818" y="384780"/>
                </a:cubicBezTo>
                <a:cubicBezTo>
                  <a:pt x="938782" y="388706"/>
                  <a:pt x="938782" y="388706"/>
                  <a:pt x="938782" y="388706"/>
                </a:cubicBezTo>
                <a:cubicBezTo>
                  <a:pt x="940746" y="386743"/>
                  <a:pt x="940746" y="386743"/>
                  <a:pt x="940746" y="386743"/>
                </a:cubicBezTo>
                <a:cubicBezTo>
                  <a:pt x="940746" y="384780"/>
                  <a:pt x="940746" y="384780"/>
                  <a:pt x="940746" y="384780"/>
                </a:cubicBezTo>
                <a:cubicBezTo>
                  <a:pt x="940746" y="382816"/>
                  <a:pt x="940746" y="382816"/>
                  <a:pt x="940746" y="382816"/>
                </a:cubicBezTo>
                <a:cubicBezTo>
                  <a:pt x="940746" y="378890"/>
                  <a:pt x="940746" y="378890"/>
                  <a:pt x="940746" y="378890"/>
                </a:cubicBezTo>
                <a:cubicBezTo>
                  <a:pt x="947620" y="378890"/>
                  <a:pt x="947620" y="378890"/>
                  <a:pt x="947620" y="378890"/>
                </a:cubicBezTo>
                <a:cubicBezTo>
                  <a:pt x="947620" y="380853"/>
                  <a:pt x="947620" y="380853"/>
                  <a:pt x="947620" y="380853"/>
                </a:cubicBezTo>
                <a:cubicBezTo>
                  <a:pt x="951548" y="382816"/>
                  <a:pt x="951548" y="382816"/>
                  <a:pt x="951548" y="382816"/>
                </a:cubicBezTo>
                <a:cubicBezTo>
                  <a:pt x="951548" y="384780"/>
                  <a:pt x="951548" y="384780"/>
                  <a:pt x="951548" y="384780"/>
                </a:cubicBezTo>
                <a:cubicBezTo>
                  <a:pt x="944674" y="373982"/>
                  <a:pt x="944674" y="373982"/>
                  <a:pt x="944674" y="373982"/>
                </a:cubicBezTo>
                <a:cubicBezTo>
                  <a:pt x="935836" y="357295"/>
                  <a:pt x="935836" y="357295"/>
                  <a:pt x="935836" y="357295"/>
                </a:cubicBezTo>
                <a:cubicBezTo>
                  <a:pt x="931908" y="348461"/>
                  <a:pt x="931908" y="348461"/>
                  <a:pt x="931908" y="348461"/>
                </a:cubicBezTo>
                <a:cubicBezTo>
                  <a:pt x="927980" y="335700"/>
                  <a:pt x="927980" y="335700"/>
                  <a:pt x="927980" y="335700"/>
                </a:cubicBezTo>
                <a:cubicBezTo>
                  <a:pt x="924052" y="335700"/>
                  <a:pt x="924052" y="335700"/>
                  <a:pt x="924052" y="335700"/>
                </a:cubicBezTo>
                <a:cubicBezTo>
                  <a:pt x="922088" y="335700"/>
                  <a:pt x="922088" y="335700"/>
                  <a:pt x="922088" y="335700"/>
                </a:cubicBezTo>
                <a:cubicBezTo>
                  <a:pt x="926016" y="344535"/>
                  <a:pt x="926016" y="344535"/>
                  <a:pt x="926016" y="344535"/>
                </a:cubicBezTo>
                <a:cubicBezTo>
                  <a:pt x="926016" y="346498"/>
                  <a:pt x="926016" y="346498"/>
                  <a:pt x="926016" y="346498"/>
                </a:cubicBezTo>
                <a:cubicBezTo>
                  <a:pt x="924052" y="348461"/>
                  <a:pt x="924052" y="348461"/>
                  <a:pt x="924052" y="348461"/>
                </a:cubicBezTo>
                <a:cubicBezTo>
                  <a:pt x="920124" y="346498"/>
                  <a:pt x="920124" y="346498"/>
                  <a:pt x="920124" y="346498"/>
                </a:cubicBezTo>
                <a:cubicBezTo>
                  <a:pt x="918160" y="348461"/>
                  <a:pt x="918160" y="348461"/>
                  <a:pt x="918160" y="348461"/>
                </a:cubicBezTo>
                <a:cubicBezTo>
                  <a:pt x="914232" y="348461"/>
                  <a:pt x="914232" y="348461"/>
                  <a:pt x="914232" y="348461"/>
                </a:cubicBezTo>
                <a:cubicBezTo>
                  <a:pt x="914232" y="346498"/>
                  <a:pt x="914232" y="346498"/>
                  <a:pt x="914232" y="346498"/>
                </a:cubicBezTo>
                <a:cubicBezTo>
                  <a:pt x="910304" y="346498"/>
                  <a:pt x="910304" y="346498"/>
                  <a:pt x="910304" y="346498"/>
                </a:cubicBezTo>
                <a:cubicBezTo>
                  <a:pt x="908340" y="344535"/>
                  <a:pt x="908340" y="344535"/>
                  <a:pt x="908340" y="344535"/>
                </a:cubicBezTo>
                <a:cubicBezTo>
                  <a:pt x="906376" y="342572"/>
                  <a:pt x="906376" y="342572"/>
                  <a:pt x="906376" y="342572"/>
                </a:cubicBezTo>
                <a:cubicBezTo>
                  <a:pt x="904412" y="340608"/>
                  <a:pt x="904412" y="340608"/>
                  <a:pt x="904412" y="340608"/>
                </a:cubicBezTo>
                <a:cubicBezTo>
                  <a:pt x="904412" y="338645"/>
                  <a:pt x="904412" y="338645"/>
                  <a:pt x="904412" y="338645"/>
                </a:cubicBezTo>
                <a:cubicBezTo>
                  <a:pt x="900485" y="338645"/>
                  <a:pt x="900485" y="338645"/>
                  <a:pt x="900485" y="338645"/>
                </a:cubicBezTo>
                <a:cubicBezTo>
                  <a:pt x="896556" y="336682"/>
                  <a:pt x="896556" y="336682"/>
                  <a:pt x="896556" y="336682"/>
                </a:cubicBezTo>
                <a:cubicBezTo>
                  <a:pt x="894592" y="336682"/>
                  <a:pt x="894592" y="336682"/>
                  <a:pt x="894592" y="336682"/>
                </a:cubicBezTo>
                <a:cubicBezTo>
                  <a:pt x="894592" y="338645"/>
                  <a:pt x="894592" y="338645"/>
                  <a:pt x="894592" y="338645"/>
                </a:cubicBezTo>
                <a:cubicBezTo>
                  <a:pt x="892629" y="338645"/>
                  <a:pt x="892629" y="338645"/>
                  <a:pt x="892629" y="338645"/>
                </a:cubicBezTo>
                <a:cubicBezTo>
                  <a:pt x="892629" y="340608"/>
                  <a:pt x="892629" y="340608"/>
                  <a:pt x="892629" y="340608"/>
                </a:cubicBezTo>
                <a:cubicBezTo>
                  <a:pt x="892629" y="342572"/>
                  <a:pt x="892629" y="342572"/>
                  <a:pt x="892629" y="342572"/>
                </a:cubicBezTo>
                <a:cubicBezTo>
                  <a:pt x="896556" y="340608"/>
                  <a:pt x="896556" y="340608"/>
                  <a:pt x="896556" y="340608"/>
                </a:cubicBezTo>
                <a:cubicBezTo>
                  <a:pt x="898520" y="340608"/>
                  <a:pt x="898520" y="340608"/>
                  <a:pt x="898520" y="340608"/>
                </a:cubicBezTo>
                <a:cubicBezTo>
                  <a:pt x="900485" y="344535"/>
                  <a:pt x="900485" y="344535"/>
                  <a:pt x="900485" y="344535"/>
                </a:cubicBezTo>
                <a:cubicBezTo>
                  <a:pt x="900485" y="346498"/>
                  <a:pt x="900485" y="346498"/>
                  <a:pt x="900485" y="346498"/>
                </a:cubicBezTo>
                <a:cubicBezTo>
                  <a:pt x="898520" y="348461"/>
                  <a:pt x="898520" y="348461"/>
                  <a:pt x="898520" y="348461"/>
                </a:cubicBezTo>
                <a:cubicBezTo>
                  <a:pt x="894592" y="348461"/>
                  <a:pt x="894592" y="348461"/>
                  <a:pt x="894592" y="348461"/>
                </a:cubicBezTo>
                <a:cubicBezTo>
                  <a:pt x="896556" y="348461"/>
                  <a:pt x="896556" y="348461"/>
                  <a:pt x="896556" y="348461"/>
                </a:cubicBezTo>
                <a:cubicBezTo>
                  <a:pt x="905394" y="348461"/>
                  <a:pt x="905394" y="348461"/>
                  <a:pt x="905394" y="348461"/>
                </a:cubicBezTo>
                <a:cubicBezTo>
                  <a:pt x="909322" y="355332"/>
                  <a:pt x="909322" y="355332"/>
                  <a:pt x="909322" y="355332"/>
                </a:cubicBezTo>
                <a:cubicBezTo>
                  <a:pt x="905394" y="355332"/>
                  <a:pt x="905394" y="355332"/>
                  <a:pt x="905394" y="355332"/>
                </a:cubicBezTo>
                <a:cubicBezTo>
                  <a:pt x="903430" y="355332"/>
                  <a:pt x="903430" y="355332"/>
                  <a:pt x="903430" y="355332"/>
                </a:cubicBezTo>
                <a:cubicBezTo>
                  <a:pt x="901466" y="355332"/>
                  <a:pt x="901466" y="355332"/>
                  <a:pt x="901466" y="355332"/>
                </a:cubicBezTo>
                <a:cubicBezTo>
                  <a:pt x="899502" y="357295"/>
                  <a:pt x="899502" y="357295"/>
                  <a:pt x="899502" y="357295"/>
                </a:cubicBezTo>
                <a:cubicBezTo>
                  <a:pt x="895575" y="355332"/>
                  <a:pt x="895575" y="355332"/>
                  <a:pt x="895575" y="355332"/>
                </a:cubicBezTo>
                <a:cubicBezTo>
                  <a:pt x="893610" y="355332"/>
                  <a:pt x="893610" y="355332"/>
                  <a:pt x="893610" y="355332"/>
                </a:cubicBezTo>
                <a:cubicBezTo>
                  <a:pt x="893610" y="357295"/>
                  <a:pt x="893610" y="357295"/>
                  <a:pt x="893610" y="357295"/>
                </a:cubicBezTo>
                <a:cubicBezTo>
                  <a:pt x="891646" y="361222"/>
                  <a:pt x="891646" y="361222"/>
                  <a:pt x="891646" y="361222"/>
                </a:cubicBezTo>
                <a:cubicBezTo>
                  <a:pt x="887719" y="361222"/>
                  <a:pt x="887719" y="361222"/>
                  <a:pt x="887719" y="361222"/>
                </a:cubicBezTo>
                <a:cubicBezTo>
                  <a:pt x="883791" y="361222"/>
                  <a:pt x="883791" y="361222"/>
                  <a:pt x="883791" y="361222"/>
                </a:cubicBezTo>
                <a:cubicBezTo>
                  <a:pt x="883791" y="357295"/>
                  <a:pt x="883791" y="357295"/>
                  <a:pt x="883791" y="357295"/>
                </a:cubicBezTo>
                <a:cubicBezTo>
                  <a:pt x="885755" y="355332"/>
                  <a:pt x="885755" y="355332"/>
                  <a:pt x="885755" y="355332"/>
                </a:cubicBezTo>
                <a:cubicBezTo>
                  <a:pt x="885755" y="353369"/>
                  <a:pt x="885755" y="353369"/>
                  <a:pt x="885755" y="353369"/>
                </a:cubicBezTo>
                <a:cubicBezTo>
                  <a:pt x="887719" y="353369"/>
                  <a:pt x="887719" y="353369"/>
                  <a:pt x="887719" y="353369"/>
                </a:cubicBezTo>
                <a:cubicBezTo>
                  <a:pt x="889682" y="351406"/>
                  <a:pt x="889682" y="351406"/>
                  <a:pt x="889682" y="351406"/>
                </a:cubicBezTo>
                <a:cubicBezTo>
                  <a:pt x="889682" y="349443"/>
                  <a:pt x="889682" y="349443"/>
                  <a:pt x="889682" y="349443"/>
                </a:cubicBezTo>
                <a:cubicBezTo>
                  <a:pt x="887719" y="351406"/>
                  <a:pt x="887719" y="351406"/>
                  <a:pt x="887719" y="351406"/>
                </a:cubicBezTo>
                <a:cubicBezTo>
                  <a:pt x="880845" y="349443"/>
                  <a:pt x="880845" y="349443"/>
                  <a:pt x="880845" y="349443"/>
                </a:cubicBezTo>
                <a:cubicBezTo>
                  <a:pt x="880845" y="353369"/>
                  <a:pt x="880845" y="353369"/>
                  <a:pt x="880845" y="353369"/>
                </a:cubicBezTo>
                <a:cubicBezTo>
                  <a:pt x="873971" y="357295"/>
                  <a:pt x="873971" y="357295"/>
                  <a:pt x="873971" y="357295"/>
                </a:cubicBezTo>
                <a:cubicBezTo>
                  <a:pt x="873971" y="359259"/>
                  <a:pt x="873971" y="359259"/>
                  <a:pt x="873971" y="359259"/>
                </a:cubicBezTo>
                <a:cubicBezTo>
                  <a:pt x="872007" y="363185"/>
                  <a:pt x="872007" y="363185"/>
                  <a:pt x="872007" y="363185"/>
                </a:cubicBezTo>
                <a:cubicBezTo>
                  <a:pt x="870043" y="365148"/>
                  <a:pt x="870043" y="365148"/>
                  <a:pt x="870043" y="365148"/>
                </a:cubicBezTo>
                <a:cubicBezTo>
                  <a:pt x="870043" y="369074"/>
                  <a:pt x="870043" y="369074"/>
                  <a:pt x="870043" y="369074"/>
                </a:cubicBezTo>
                <a:cubicBezTo>
                  <a:pt x="863169" y="369074"/>
                  <a:pt x="863169" y="369074"/>
                  <a:pt x="863169" y="369074"/>
                </a:cubicBezTo>
                <a:cubicBezTo>
                  <a:pt x="863169" y="365148"/>
                  <a:pt x="863169" y="365148"/>
                  <a:pt x="863169" y="365148"/>
                </a:cubicBezTo>
                <a:cubicBezTo>
                  <a:pt x="863169" y="363185"/>
                  <a:pt x="863169" y="363185"/>
                  <a:pt x="863169" y="363185"/>
                </a:cubicBezTo>
                <a:cubicBezTo>
                  <a:pt x="863169" y="359259"/>
                  <a:pt x="863169" y="359259"/>
                  <a:pt x="863169" y="359259"/>
                </a:cubicBezTo>
                <a:cubicBezTo>
                  <a:pt x="865133" y="355332"/>
                  <a:pt x="865133" y="355332"/>
                  <a:pt x="865133" y="355332"/>
                </a:cubicBezTo>
                <a:cubicBezTo>
                  <a:pt x="867097" y="351406"/>
                  <a:pt x="867097" y="351406"/>
                  <a:pt x="867097" y="351406"/>
                </a:cubicBezTo>
                <a:cubicBezTo>
                  <a:pt x="865133" y="349443"/>
                  <a:pt x="865133" y="349443"/>
                  <a:pt x="865133" y="349443"/>
                </a:cubicBezTo>
                <a:cubicBezTo>
                  <a:pt x="867097" y="347479"/>
                  <a:pt x="867097" y="347479"/>
                  <a:pt x="867097" y="347479"/>
                </a:cubicBezTo>
                <a:cubicBezTo>
                  <a:pt x="865133" y="345516"/>
                  <a:pt x="865133" y="345516"/>
                  <a:pt x="865133" y="345516"/>
                </a:cubicBezTo>
                <a:cubicBezTo>
                  <a:pt x="863169" y="345516"/>
                  <a:pt x="863169" y="345516"/>
                  <a:pt x="863169" y="345516"/>
                </a:cubicBezTo>
                <a:cubicBezTo>
                  <a:pt x="865133" y="343553"/>
                  <a:pt x="865133" y="343553"/>
                  <a:pt x="865133" y="343553"/>
                </a:cubicBezTo>
                <a:cubicBezTo>
                  <a:pt x="863169" y="339627"/>
                  <a:pt x="863169" y="339627"/>
                  <a:pt x="863169" y="339627"/>
                </a:cubicBezTo>
                <a:cubicBezTo>
                  <a:pt x="861205" y="339627"/>
                  <a:pt x="861205" y="339627"/>
                  <a:pt x="861205" y="339627"/>
                </a:cubicBezTo>
                <a:cubicBezTo>
                  <a:pt x="859241" y="341590"/>
                  <a:pt x="859241" y="341590"/>
                  <a:pt x="859241" y="341590"/>
                </a:cubicBezTo>
                <a:cubicBezTo>
                  <a:pt x="855313" y="341590"/>
                  <a:pt x="855313" y="341590"/>
                  <a:pt x="855313" y="341590"/>
                </a:cubicBezTo>
                <a:cubicBezTo>
                  <a:pt x="853349" y="341590"/>
                  <a:pt x="853349" y="341590"/>
                  <a:pt x="853349" y="341590"/>
                </a:cubicBezTo>
                <a:cubicBezTo>
                  <a:pt x="853349" y="337664"/>
                  <a:pt x="853349" y="337664"/>
                  <a:pt x="853349" y="337664"/>
                </a:cubicBezTo>
                <a:cubicBezTo>
                  <a:pt x="853349" y="335700"/>
                  <a:pt x="853349" y="335700"/>
                  <a:pt x="853349" y="335700"/>
                </a:cubicBezTo>
                <a:cubicBezTo>
                  <a:pt x="851385" y="335700"/>
                  <a:pt x="851385" y="335700"/>
                  <a:pt x="851385" y="335700"/>
                </a:cubicBezTo>
                <a:cubicBezTo>
                  <a:pt x="849421" y="335700"/>
                  <a:pt x="849421" y="335700"/>
                  <a:pt x="849421" y="335700"/>
                </a:cubicBezTo>
                <a:cubicBezTo>
                  <a:pt x="847457" y="333737"/>
                  <a:pt x="847457" y="333737"/>
                  <a:pt x="847457" y="333737"/>
                </a:cubicBezTo>
                <a:cubicBezTo>
                  <a:pt x="847457" y="331774"/>
                  <a:pt x="847457" y="331774"/>
                  <a:pt x="847457" y="331774"/>
                </a:cubicBezTo>
                <a:cubicBezTo>
                  <a:pt x="845493" y="331774"/>
                  <a:pt x="845493" y="331774"/>
                  <a:pt x="845493" y="331774"/>
                </a:cubicBezTo>
                <a:cubicBezTo>
                  <a:pt x="843529" y="329811"/>
                  <a:pt x="843529" y="329811"/>
                  <a:pt x="843529" y="329811"/>
                </a:cubicBezTo>
                <a:cubicBezTo>
                  <a:pt x="845493" y="325885"/>
                  <a:pt x="845493" y="325885"/>
                  <a:pt x="845493" y="325885"/>
                </a:cubicBezTo>
                <a:cubicBezTo>
                  <a:pt x="845493" y="323922"/>
                  <a:pt x="845493" y="323922"/>
                  <a:pt x="845493" y="323922"/>
                </a:cubicBezTo>
                <a:cubicBezTo>
                  <a:pt x="843529" y="317051"/>
                  <a:pt x="843529" y="317051"/>
                  <a:pt x="843529" y="317051"/>
                </a:cubicBezTo>
                <a:cubicBezTo>
                  <a:pt x="841565" y="315087"/>
                  <a:pt x="841565" y="315087"/>
                  <a:pt x="841565" y="315087"/>
                </a:cubicBezTo>
                <a:cubicBezTo>
                  <a:pt x="841565" y="321958"/>
                  <a:pt x="841565" y="321958"/>
                  <a:pt x="841565" y="321958"/>
                </a:cubicBezTo>
                <a:cubicBezTo>
                  <a:pt x="839601" y="321958"/>
                  <a:pt x="839601" y="321958"/>
                  <a:pt x="839601" y="321958"/>
                </a:cubicBezTo>
                <a:cubicBezTo>
                  <a:pt x="837637" y="321958"/>
                  <a:pt x="837637" y="321958"/>
                  <a:pt x="837637" y="321958"/>
                </a:cubicBezTo>
                <a:cubicBezTo>
                  <a:pt x="835673" y="321958"/>
                  <a:pt x="835673" y="321958"/>
                  <a:pt x="835673" y="321958"/>
                </a:cubicBezTo>
                <a:cubicBezTo>
                  <a:pt x="831745" y="319995"/>
                  <a:pt x="831745" y="319995"/>
                  <a:pt x="831745" y="319995"/>
                </a:cubicBezTo>
                <a:cubicBezTo>
                  <a:pt x="827817" y="318032"/>
                  <a:pt x="827817" y="318032"/>
                  <a:pt x="827817" y="318032"/>
                </a:cubicBezTo>
                <a:cubicBezTo>
                  <a:pt x="825853" y="316069"/>
                  <a:pt x="825853" y="316069"/>
                  <a:pt x="825853" y="316069"/>
                </a:cubicBezTo>
                <a:cubicBezTo>
                  <a:pt x="821925" y="316069"/>
                  <a:pt x="821925" y="316069"/>
                  <a:pt x="821925" y="316069"/>
                </a:cubicBezTo>
                <a:cubicBezTo>
                  <a:pt x="819961" y="318032"/>
                  <a:pt x="819961" y="318032"/>
                  <a:pt x="819961" y="318032"/>
                </a:cubicBezTo>
                <a:cubicBezTo>
                  <a:pt x="817997" y="319995"/>
                  <a:pt x="817997" y="319995"/>
                  <a:pt x="817997" y="319995"/>
                </a:cubicBezTo>
                <a:cubicBezTo>
                  <a:pt x="816033" y="318032"/>
                  <a:pt x="816033" y="318032"/>
                  <a:pt x="816033" y="318032"/>
                </a:cubicBezTo>
                <a:cubicBezTo>
                  <a:pt x="812105" y="318032"/>
                  <a:pt x="812105" y="318032"/>
                  <a:pt x="812105" y="318032"/>
                </a:cubicBezTo>
                <a:cubicBezTo>
                  <a:pt x="810141" y="316069"/>
                  <a:pt x="810141" y="316069"/>
                  <a:pt x="810141" y="316069"/>
                </a:cubicBezTo>
                <a:cubicBezTo>
                  <a:pt x="810141" y="309198"/>
                  <a:pt x="810141" y="309198"/>
                  <a:pt x="810141" y="309198"/>
                </a:cubicBezTo>
                <a:cubicBezTo>
                  <a:pt x="812105" y="307235"/>
                  <a:pt x="812105" y="307235"/>
                  <a:pt x="812105" y="307235"/>
                </a:cubicBezTo>
                <a:cubicBezTo>
                  <a:pt x="814070" y="307235"/>
                  <a:pt x="814070" y="307235"/>
                  <a:pt x="814070" y="307235"/>
                </a:cubicBezTo>
                <a:cubicBezTo>
                  <a:pt x="814070" y="309198"/>
                  <a:pt x="814070" y="309198"/>
                  <a:pt x="814070" y="309198"/>
                </a:cubicBezTo>
                <a:cubicBezTo>
                  <a:pt x="816033" y="307235"/>
                  <a:pt x="816033" y="307235"/>
                  <a:pt x="816033" y="307235"/>
                </a:cubicBezTo>
                <a:cubicBezTo>
                  <a:pt x="814070" y="305272"/>
                  <a:pt x="814070" y="305272"/>
                  <a:pt x="814070" y="305272"/>
                </a:cubicBezTo>
                <a:cubicBezTo>
                  <a:pt x="814070" y="303308"/>
                  <a:pt x="814070" y="303308"/>
                  <a:pt x="814070" y="303308"/>
                </a:cubicBezTo>
                <a:cubicBezTo>
                  <a:pt x="814070" y="299382"/>
                  <a:pt x="814070" y="299382"/>
                  <a:pt x="814070" y="299382"/>
                </a:cubicBezTo>
                <a:cubicBezTo>
                  <a:pt x="814070" y="295456"/>
                  <a:pt x="814070" y="295456"/>
                  <a:pt x="814070" y="295456"/>
                </a:cubicBezTo>
                <a:cubicBezTo>
                  <a:pt x="820943" y="295456"/>
                  <a:pt x="820943" y="295456"/>
                  <a:pt x="820943" y="295456"/>
                </a:cubicBezTo>
                <a:cubicBezTo>
                  <a:pt x="822907" y="302327"/>
                  <a:pt x="822907" y="302327"/>
                  <a:pt x="822907" y="302327"/>
                </a:cubicBezTo>
                <a:cubicBezTo>
                  <a:pt x="822907" y="306253"/>
                  <a:pt x="822907" y="306253"/>
                  <a:pt x="822907" y="306253"/>
                </a:cubicBezTo>
                <a:cubicBezTo>
                  <a:pt x="822907" y="308216"/>
                  <a:pt x="822907" y="308216"/>
                  <a:pt x="822907" y="308216"/>
                </a:cubicBezTo>
                <a:cubicBezTo>
                  <a:pt x="829781" y="306253"/>
                  <a:pt x="829781" y="306253"/>
                  <a:pt x="829781" y="306253"/>
                </a:cubicBezTo>
                <a:cubicBezTo>
                  <a:pt x="833709" y="310179"/>
                  <a:pt x="833709" y="310179"/>
                  <a:pt x="833709" y="310179"/>
                </a:cubicBezTo>
                <a:cubicBezTo>
                  <a:pt x="835673" y="308216"/>
                  <a:pt x="835673" y="308216"/>
                  <a:pt x="835673" y="308216"/>
                </a:cubicBezTo>
                <a:cubicBezTo>
                  <a:pt x="837637" y="308216"/>
                  <a:pt x="837637" y="308216"/>
                  <a:pt x="837637" y="308216"/>
                </a:cubicBezTo>
                <a:cubicBezTo>
                  <a:pt x="837637" y="306253"/>
                  <a:pt x="837637" y="306253"/>
                  <a:pt x="837637" y="306253"/>
                </a:cubicBezTo>
                <a:cubicBezTo>
                  <a:pt x="841565" y="306253"/>
                  <a:pt x="841565" y="306253"/>
                  <a:pt x="841565" y="306253"/>
                </a:cubicBezTo>
                <a:cubicBezTo>
                  <a:pt x="843529" y="304290"/>
                  <a:pt x="843529" y="304290"/>
                  <a:pt x="843529" y="304290"/>
                </a:cubicBezTo>
                <a:cubicBezTo>
                  <a:pt x="847457" y="304290"/>
                  <a:pt x="847457" y="304290"/>
                  <a:pt x="847457" y="304290"/>
                </a:cubicBezTo>
                <a:cubicBezTo>
                  <a:pt x="849421" y="306253"/>
                  <a:pt x="849421" y="306253"/>
                  <a:pt x="849421" y="306253"/>
                </a:cubicBezTo>
                <a:cubicBezTo>
                  <a:pt x="853349" y="313124"/>
                  <a:pt x="853349" y="313124"/>
                  <a:pt x="853349" y="313124"/>
                </a:cubicBezTo>
                <a:cubicBezTo>
                  <a:pt x="855313" y="315087"/>
                  <a:pt x="855313" y="315087"/>
                  <a:pt x="855313" y="315087"/>
                </a:cubicBezTo>
                <a:cubicBezTo>
                  <a:pt x="853349" y="319014"/>
                  <a:pt x="853349" y="319014"/>
                  <a:pt x="853349" y="319014"/>
                </a:cubicBezTo>
                <a:cubicBezTo>
                  <a:pt x="853349" y="320977"/>
                  <a:pt x="853349" y="320977"/>
                  <a:pt x="853349" y="320977"/>
                </a:cubicBezTo>
                <a:cubicBezTo>
                  <a:pt x="855313" y="322940"/>
                  <a:pt x="855313" y="322940"/>
                  <a:pt x="855313" y="322940"/>
                </a:cubicBezTo>
                <a:cubicBezTo>
                  <a:pt x="859241" y="319014"/>
                  <a:pt x="859241" y="319014"/>
                  <a:pt x="859241" y="319014"/>
                </a:cubicBezTo>
                <a:cubicBezTo>
                  <a:pt x="861205" y="320977"/>
                  <a:pt x="861205" y="320977"/>
                  <a:pt x="861205" y="320977"/>
                </a:cubicBezTo>
                <a:cubicBezTo>
                  <a:pt x="868079" y="322940"/>
                  <a:pt x="868079" y="322940"/>
                  <a:pt x="868079" y="322940"/>
                </a:cubicBezTo>
                <a:cubicBezTo>
                  <a:pt x="868079" y="326866"/>
                  <a:pt x="868079" y="326866"/>
                  <a:pt x="868079" y="326866"/>
                </a:cubicBezTo>
                <a:cubicBezTo>
                  <a:pt x="870043" y="328829"/>
                  <a:pt x="870043" y="328829"/>
                  <a:pt x="870043" y="328829"/>
                </a:cubicBezTo>
                <a:cubicBezTo>
                  <a:pt x="873971" y="330793"/>
                  <a:pt x="873971" y="330793"/>
                  <a:pt x="873971" y="330793"/>
                </a:cubicBezTo>
                <a:cubicBezTo>
                  <a:pt x="875935" y="332756"/>
                  <a:pt x="875935" y="332756"/>
                  <a:pt x="875935" y="332756"/>
                </a:cubicBezTo>
                <a:cubicBezTo>
                  <a:pt x="879862" y="339627"/>
                  <a:pt x="879862" y="339627"/>
                  <a:pt x="879862" y="339627"/>
                </a:cubicBezTo>
                <a:cubicBezTo>
                  <a:pt x="881826" y="337664"/>
                  <a:pt x="881826" y="337664"/>
                  <a:pt x="881826" y="337664"/>
                </a:cubicBezTo>
                <a:cubicBezTo>
                  <a:pt x="883791" y="335700"/>
                  <a:pt x="883791" y="335700"/>
                  <a:pt x="883791" y="335700"/>
                </a:cubicBezTo>
                <a:cubicBezTo>
                  <a:pt x="885755" y="331774"/>
                  <a:pt x="885755" y="331774"/>
                  <a:pt x="885755" y="331774"/>
                </a:cubicBezTo>
                <a:cubicBezTo>
                  <a:pt x="889682" y="329811"/>
                  <a:pt x="889682" y="329811"/>
                  <a:pt x="889682" y="329811"/>
                </a:cubicBezTo>
                <a:cubicBezTo>
                  <a:pt x="891646" y="329811"/>
                  <a:pt x="891646" y="329811"/>
                  <a:pt x="891646" y="329811"/>
                </a:cubicBezTo>
                <a:cubicBezTo>
                  <a:pt x="891646" y="322940"/>
                  <a:pt x="891646" y="322940"/>
                  <a:pt x="891646" y="322940"/>
                </a:cubicBezTo>
                <a:cubicBezTo>
                  <a:pt x="887719" y="322940"/>
                  <a:pt x="887719" y="322940"/>
                  <a:pt x="887719" y="322940"/>
                </a:cubicBezTo>
                <a:cubicBezTo>
                  <a:pt x="885755" y="322940"/>
                  <a:pt x="885755" y="322940"/>
                  <a:pt x="885755" y="322940"/>
                </a:cubicBezTo>
                <a:cubicBezTo>
                  <a:pt x="883791" y="322940"/>
                  <a:pt x="883791" y="322940"/>
                  <a:pt x="883791" y="322940"/>
                </a:cubicBezTo>
                <a:cubicBezTo>
                  <a:pt x="879862" y="320977"/>
                  <a:pt x="879862" y="320977"/>
                  <a:pt x="879862" y="320977"/>
                </a:cubicBezTo>
                <a:cubicBezTo>
                  <a:pt x="877899" y="320977"/>
                  <a:pt x="877899" y="320977"/>
                  <a:pt x="877899" y="320977"/>
                </a:cubicBezTo>
                <a:cubicBezTo>
                  <a:pt x="877899" y="317051"/>
                  <a:pt x="877899" y="317051"/>
                  <a:pt x="877899" y="317051"/>
                </a:cubicBezTo>
                <a:cubicBezTo>
                  <a:pt x="877899" y="315087"/>
                  <a:pt x="877899" y="315087"/>
                  <a:pt x="877899" y="315087"/>
                </a:cubicBezTo>
                <a:cubicBezTo>
                  <a:pt x="869061" y="319014"/>
                  <a:pt x="869061" y="319014"/>
                  <a:pt x="869061" y="319014"/>
                </a:cubicBezTo>
                <a:cubicBezTo>
                  <a:pt x="869061" y="317051"/>
                  <a:pt x="869061" y="317051"/>
                  <a:pt x="869061" y="317051"/>
                </a:cubicBezTo>
                <a:cubicBezTo>
                  <a:pt x="869061" y="315087"/>
                  <a:pt x="869061" y="315087"/>
                  <a:pt x="869061" y="315087"/>
                </a:cubicBezTo>
                <a:cubicBezTo>
                  <a:pt x="869061" y="313124"/>
                  <a:pt x="869061" y="313124"/>
                  <a:pt x="869061" y="313124"/>
                </a:cubicBezTo>
                <a:cubicBezTo>
                  <a:pt x="867097" y="311161"/>
                  <a:pt x="867097" y="311161"/>
                  <a:pt x="867097" y="311161"/>
                </a:cubicBezTo>
                <a:cubicBezTo>
                  <a:pt x="867097" y="307235"/>
                  <a:pt x="867097" y="307235"/>
                  <a:pt x="867097" y="307235"/>
                </a:cubicBezTo>
                <a:cubicBezTo>
                  <a:pt x="871025" y="305272"/>
                  <a:pt x="871025" y="305272"/>
                  <a:pt x="871025" y="305272"/>
                </a:cubicBezTo>
                <a:cubicBezTo>
                  <a:pt x="867097" y="305272"/>
                  <a:pt x="867097" y="305272"/>
                  <a:pt x="867097" y="305272"/>
                </a:cubicBezTo>
                <a:cubicBezTo>
                  <a:pt x="867097" y="307235"/>
                  <a:pt x="867097" y="307235"/>
                  <a:pt x="867097" y="307235"/>
                </a:cubicBezTo>
                <a:cubicBezTo>
                  <a:pt x="865133" y="307235"/>
                  <a:pt x="865133" y="307235"/>
                  <a:pt x="865133" y="307235"/>
                </a:cubicBezTo>
                <a:cubicBezTo>
                  <a:pt x="843529" y="298400"/>
                  <a:pt x="843529" y="298400"/>
                  <a:pt x="843529" y="298400"/>
                </a:cubicBezTo>
                <a:cubicBezTo>
                  <a:pt x="839601" y="294474"/>
                  <a:pt x="839601" y="294474"/>
                  <a:pt x="839601" y="294474"/>
                </a:cubicBezTo>
                <a:cubicBezTo>
                  <a:pt x="837637" y="290548"/>
                  <a:pt x="837637" y="290548"/>
                  <a:pt x="837637" y="290548"/>
                </a:cubicBezTo>
                <a:cubicBezTo>
                  <a:pt x="830763" y="286621"/>
                  <a:pt x="830763" y="286621"/>
                  <a:pt x="830763" y="286621"/>
                </a:cubicBezTo>
                <a:cubicBezTo>
                  <a:pt x="828799" y="282695"/>
                  <a:pt x="828799" y="282695"/>
                  <a:pt x="828799" y="282695"/>
                </a:cubicBezTo>
                <a:cubicBezTo>
                  <a:pt x="828799" y="278769"/>
                  <a:pt x="828799" y="278769"/>
                  <a:pt x="828799" y="278769"/>
                </a:cubicBezTo>
                <a:cubicBezTo>
                  <a:pt x="835673" y="278769"/>
                  <a:pt x="835673" y="278769"/>
                  <a:pt x="835673" y="278769"/>
                </a:cubicBezTo>
                <a:cubicBezTo>
                  <a:pt x="837637" y="278769"/>
                  <a:pt x="837637" y="278769"/>
                  <a:pt x="837637" y="278769"/>
                </a:cubicBezTo>
                <a:cubicBezTo>
                  <a:pt x="839601" y="278769"/>
                  <a:pt x="839601" y="278769"/>
                  <a:pt x="839601" y="278769"/>
                </a:cubicBezTo>
                <a:cubicBezTo>
                  <a:pt x="846475" y="285640"/>
                  <a:pt x="846475" y="285640"/>
                  <a:pt x="846475" y="285640"/>
                </a:cubicBezTo>
                <a:cubicBezTo>
                  <a:pt x="850403" y="292511"/>
                  <a:pt x="850403" y="292511"/>
                  <a:pt x="850403" y="292511"/>
                </a:cubicBezTo>
                <a:cubicBezTo>
                  <a:pt x="854331" y="292511"/>
                  <a:pt x="854331" y="292511"/>
                  <a:pt x="854331" y="292511"/>
                </a:cubicBezTo>
                <a:cubicBezTo>
                  <a:pt x="856295" y="294474"/>
                  <a:pt x="856295" y="294474"/>
                  <a:pt x="856295" y="294474"/>
                </a:cubicBezTo>
                <a:cubicBezTo>
                  <a:pt x="858259" y="294474"/>
                  <a:pt x="858259" y="294474"/>
                  <a:pt x="858259" y="294474"/>
                </a:cubicBezTo>
                <a:cubicBezTo>
                  <a:pt x="860223" y="298400"/>
                  <a:pt x="860223" y="298400"/>
                  <a:pt x="860223" y="298400"/>
                </a:cubicBezTo>
                <a:cubicBezTo>
                  <a:pt x="862187" y="300364"/>
                  <a:pt x="862187" y="300364"/>
                  <a:pt x="862187" y="300364"/>
                </a:cubicBezTo>
                <a:cubicBezTo>
                  <a:pt x="869061" y="298400"/>
                  <a:pt x="869061" y="298400"/>
                  <a:pt x="869061" y="298400"/>
                </a:cubicBezTo>
                <a:cubicBezTo>
                  <a:pt x="872989" y="296437"/>
                  <a:pt x="872989" y="296437"/>
                  <a:pt x="872989" y="296437"/>
                </a:cubicBezTo>
                <a:cubicBezTo>
                  <a:pt x="872989" y="294474"/>
                  <a:pt x="872989" y="294474"/>
                  <a:pt x="872989" y="294474"/>
                </a:cubicBezTo>
                <a:cubicBezTo>
                  <a:pt x="871025" y="292511"/>
                  <a:pt x="871025" y="292511"/>
                  <a:pt x="871025" y="292511"/>
                </a:cubicBezTo>
                <a:cubicBezTo>
                  <a:pt x="864151" y="284658"/>
                  <a:pt x="864151" y="284658"/>
                  <a:pt x="864151" y="284658"/>
                </a:cubicBezTo>
                <a:cubicBezTo>
                  <a:pt x="864151" y="288585"/>
                  <a:pt x="864151" y="288585"/>
                  <a:pt x="864151" y="288585"/>
                </a:cubicBezTo>
                <a:cubicBezTo>
                  <a:pt x="857277" y="288585"/>
                  <a:pt x="857277" y="288585"/>
                  <a:pt x="857277" y="288585"/>
                </a:cubicBezTo>
                <a:cubicBezTo>
                  <a:pt x="855313" y="284658"/>
                  <a:pt x="855313" y="284658"/>
                  <a:pt x="855313" y="284658"/>
                </a:cubicBezTo>
                <a:cubicBezTo>
                  <a:pt x="853349" y="284658"/>
                  <a:pt x="853349" y="284658"/>
                  <a:pt x="853349" y="284658"/>
                </a:cubicBezTo>
                <a:cubicBezTo>
                  <a:pt x="851385" y="282695"/>
                  <a:pt x="851385" y="282695"/>
                  <a:pt x="851385" y="282695"/>
                </a:cubicBezTo>
                <a:cubicBezTo>
                  <a:pt x="853349" y="282695"/>
                  <a:pt x="853349" y="282695"/>
                  <a:pt x="853349" y="282695"/>
                </a:cubicBezTo>
                <a:cubicBezTo>
                  <a:pt x="853349" y="280732"/>
                  <a:pt x="853349" y="280732"/>
                  <a:pt x="853349" y="280732"/>
                </a:cubicBezTo>
                <a:cubicBezTo>
                  <a:pt x="853349" y="278769"/>
                  <a:pt x="853349" y="278769"/>
                  <a:pt x="853349" y="278769"/>
                </a:cubicBezTo>
                <a:cubicBezTo>
                  <a:pt x="851385" y="278769"/>
                  <a:pt x="851385" y="278769"/>
                  <a:pt x="851385" y="278769"/>
                </a:cubicBezTo>
                <a:cubicBezTo>
                  <a:pt x="853349" y="274843"/>
                  <a:pt x="853349" y="274843"/>
                  <a:pt x="853349" y="274843"/>
                </a:cubicBezTo>
                <a:cubicBezTo>
                  <a:pt x="851385" y="272879"/>
                  <a:pt x="851385" y="272879"/>
                  <a:pt x="851385" y="272879"/>
                </a:cubicBezTo>
                <a:cubicBezTo>
                  <a:pt x="849421" y="272879"/>
                  <a:pt x="849421" y="272879"/>
                  <a:pt x="849421" y="272879"/>
                </a:cubicBezTo>
                <a:cubicBezTo>
                  <a:pt x="849421" y="268953"/>
                  <a:pt x="849421" y="268953"/>
                  <a:pt x="849421" y="268953"/>
                </a:cubicBezTo>
                <a:cubicBezTo>
                  <a:pt x="851385" y="266990"/>
                  <a:pt x="851385" y="266990"/>
                  <a:pt x="851385" y="266990"/>
                </a:cubicBezTo>
                <a:cubicBezTo>
                  <a:pt x="853349" y="266990"/>
                  <a:pt x="853349" y="266990"/>
                  <a:pt x="853349" y="266990"/>
                </a:cubicBezTo>
                <a:cubicBezTo>
                  <a:pt x="853349" y="265027"/>
                  <a:pt x="853349" y="265027"/>
                  <a:pt x="853349" y="265027"/>
                </a:cubicBezTo>
                <a:cubicBezTo>
                  <a:pt x="853349" y="261100"/>
                  <a:pt x="853349" y="261100"/>
                  <a:pt x="853349" y="261100"/>
                </a:cubicBezTo>
                <a:cubicBezTo>
                  <a:pt x="860223" y="261100"/>
                  <a:pt x="860223" y="261100"/>
                  <a:pt x="860223" y="261100"/>
                </a:cubicBezTo>
                <a:cubicBezTo>
                  <a:pt x="862187" y="261100"/>
                  <a:pt x="862187" y="261100"/>
                  <a:pt x="862187" y="261100"/>
                </a:cubicBezTo>
                <a:cubicBezTo>
                  <a:pt x="862187" y="263064"/>
                  <a:pt x="862187" y="263064"/>
                  <a:pt x="862187" y="263064"/>
                </a:cubicBezTo>
                <a:cubicBezTo>
                  <a:pt x="864151" y="261100"/>
                  <a:pt x="864151" y="261100"/>
                  <a:pt x="864151" y="261100"/>
                </a:cubicBezTo>
                <a:cubicBezTo>
                  <a:pt x="866115" y="265027"/>
                  <a:pt x="866115" y="265027"/>
                  <a:pt x="866115" y="265027"/>
                </a:cubicBezTo>
                <a:cubicBezTo>
                  <a:pt x="866115" y="266990"/>
                  <a:pt x="866115" y="266990"/>
                  <a:pt x="866115" y="266990"/>
                </a:cubicBezTo>
                <a:cubicBezTo>
                  <a:pt x="868079" y="268953"/>
                  <a:pt x="868079" y="268953"/>
                  <a:pt x="868079" y="268953"/>
                </a:cubicBezTo>
                <a:cubicBezTo>
                  <a:pt x="866115" y="265027"/>
                  <a:pt x="866115" y="265027"/>
                  <a:pt x="866115" y="265027"/>
                </a:cubicBezTo>
                <a:cubicBezTo>
                  <a:pt x="866115" y="263064"/>
                  <a:pt x="866115" y="263064"/>
                  <a:pt x="866115" y="263064"/>
                </a:cubicBezTo>
                <a:cubicBezTo>
                  <a:pt x="868079" y="261100"/>
                  <a:pt x="868079" y="261100"/>
                  <a:pt x="868079" y="261100"/>
                </a:cubicBezTo>
                <a:cubicBezTo>
                  <a:pt x="872007" y="263064"/>
                  <a:pt x="872007" y="263064"/>
                  <a:pt x="872007" y="263064"/>
                </a:cubicBezTo>
                <a:cubicBezTo>
                  <a:pt x="868079" y="259137"/>
                  <a:pt x="868079" y="259137"/>
                  <a:pt x="868079" y="259137"/>
                </a:cubicBezTo>
                <a:cubicBezTo>
                  <a:pt x="868079" y="257174"/>
                  <a:pt x="868079" y="257174"/>
                  <a:pt x="868079" y="257174"/>
                </a:cubicBezTo>
                <a:cubicBezTo>
                  <a:pt x="870043" y="257174"/>
                  <a:pt x="870043" y="257174"/>
                  <a:pt x="870043" y="257174"/>
                </a:cubicBezTo>
                <a:cubicBezTo>
                  <a:pt x="868079" y="257174"/>
                  <a:pt x="868079" y="257174"/>
                  <a:pt x="868079" y="257174"/>
                </a:cubicBezTo>
                <a:cubicBezTo>
                  <a:pt x="864151" y="253248"/>
                  <a:pt x="864151" y="253248"/>
                  <a:pt x="864151" y="253248"/>
                </a:cubicBezTo>
                <a:cubicBezTo>
                  <a:pt x="862187" y="253248"/>
                  <a:pt x="862187" y="253248"/>
                  <a:pt x="862187" y="253248"/>
                </a:cubicBezTo>
                <a:cubicBezTo>
                  <a:pt x="860223" y="255211"/>
                  <a:pt x="860223" y="255211"/>
                  <a:pt x="860223" y="255211"/>
                </a:cubicBezTo>
                <a:cubicBezTo>
                  <a:pt x="853349" y="257174"/>
                  <a:pt x="853349" y="257174"/>
                  <a:pt x="853349" y="257174"/>
                </a:cubicBezTo>
                <a:cubicBezTo>
                  <a:pt x="851385" y="255211"/>
                  <a:pt x="851385" y="255211"/>
                  <a:pt x="851385" y="255211"/>
                </a:cubicBezTo>
                <a:cubicBezTo>
                  <a:pt x="847457" y="253248"/>
                  <a:pt x="847457" y="253248"/>
                  <a:pt x="847457" y="253248"/>
                </a:cubicBezTo>
                <a:cubicBezTo>
                  <a:pt x="843529" y="251285"/>
                  <a:pt x="843529" y="251285"/>
                  <a:pt x="843529" y="251285"/>
                </a:cubicBezTo>
                <a:cubicBezTo>
                  <a:pt x="843529" y="244413"/>
                  <a:pt x="843529" y="244413"/>
                  <a:pt x="843529" y="244413"/>
                </a:cubicBezTo>
                <a:cubicBezTo>
                  <a:pt x="847457" y="244413"/>
                  <a:pt x="847457" y="244413"/>
                  <a:pt x="847457" y="244413"/>
                </a:cubicBezTo>
                <a:cubicBezTo>
                  <a:pt x="849421" y="246377"/>
                  <a:pt x="849421" y="246377"/>
                  <a:pt x="849421" y="246377"/>
                </a:cubicBezTo>
                <a:cubicBezTo>
                  <a:pt x="851385" y="246377"/>
                  <a:pt x="851385" y="246377"/>
                  <a:pt x="851385" y="246377"/>
                </a:cubicBezTo>
                <a:cubicBezTo>
                  <a:pt x="858259" y="246377"/>
                  <a:pt x="858259" y="246377"/>
                  <a:pt x="858259" y="246377"/>
                </a:cubicBezTo>
                <a:cubicBezTo>
                  <a:pt x="860223" y="244413"/>
                  <a:pt x="860223" y="244413"/>
                  <a:pt x="860223" y="244413"/>
                </a:cubicBezTo>
                <a:cubicBezTo>
                  <a:pt x="864151" y="244413"/>
                  <a:pt x="864151" y="244413"/>
                  <a:pt x="864151" y="244413"/>
                </a:cubicBezTo>
                <a:cubicBezTo>
                  <a:pt x="866115" y="246377"/>
                  <a:pt x="866115" y="246377"/>
                  <a:pt x="866115" y="246377"/>
                </a:cubicBezTo>
                <a:cubicBezTo>
                  <a:pt x="868079" y="244413"/>
                  <a:pt x="868079" y="244413"/>
                  <a:pt x="868079" y="244413"/>
                </a:cubicBezTo>
                <a:cubicBezTo>
                  <a:pt x="859241" y="244413"/>
                  <a:pt x="859241" y="244413"/>
                  <a:pt x="859241" y="244413"/>
                </a:cubicBezTo>
                <a:cubicBezTo>
                  <a:pt x="855313" y="246377"/>
                  <a:pt x="855313" y="246377"/>
                  <a:pt x="855313" y="246377"/>
                </a:cubicBezTo>
                <a:cubicBezTo>
                  <a:pt x="851385" y="242450"/>
                  <a:pt x="851385" y="242450"/>
                  <a:pt x="851385" y="242450"/>
                </a:cubicBezTo>
                <a:cubicBezTo>
                  <a:pt x="851385" y="240487"/>
                  <a:pt x="851385" y="240487"/>
                  <a:pt x="851385" y="240487"/>
                </a:cubicBezTo>
                <a:cubicBezTo>
                  <a:pt x="844511" y="240487"/>
                  <a:pt x="844511" y="240487"/>
                  <a:pt x="844511" y="240487"/>
                </a:cubicBezTo>
                <a:cubicBezTo>
                  <a:pt x="837637" y="242450"/>
                  <a:pt x="837637" y="242450"/>
                  <a:pt x="837637" y="242450"/>
                </a:cubicBezTo>
                <a:cubicBezTo>
                  <a:pt x="833709" y="240487"/>
                  <a:pt x="833709" y="240487"/>
                  <a:pt x="833709" y="240487"/>
                </a:cubicBezTo>
                <a:cubicBezTo>
                  <a:pt x="829781" y="238524"/>
                  <a:pt x="829781" y="238524"/>
                  <a:pt x="829781" y="238524"/>
                </a:cubicBezTo>
                <a:cubicBezTo>
                  <a:pt x="829781" y="234598"/>
                  <a:pt x="829781" y="234598"/>
                  <a:pt x="829781" y="234598"/>
                </a:cubicBezTo>
                <a:cubicBezTo>
                  <a:pt x="831745" y="234598"/>
                  <a:pt x="831745" y="234598"/>
                  <a:pt x="831745" y="234598"/>
                </a:cubicBezTo>
                <a:cubicBezTo>
                  <a:pt x="831745" y="232635"/>
                  <a:pt x="831745" y="232635"/>
                  <a:pt x="831745" y="232635"/>
                </a:cubicBezTo>
                <a:cubicBezTo>
                  <a:pt x="827817" y="232635"/>
                  <a:pt x="827817" y="232635"/>
                  <a:pt x="827817" y="232635"/>
                </a:cubicBezTo>
                <a:cubicBezTo>
                  <a:pt x="823889" y="228708"/>
                  <a:pt x="823889" y="228708"/>
                  <a:pt x="823889" y="228708"/>
                </a:cubicBezTo>
                <a:cubicBezTo>
                  <a:pt x="823889" y="226745"/>
                  <a:pt x="823889" y="226745"/>
                  <a:pt x="823889" y="226745"/>
                </a:cubicBezTo>
                <a:cubicBezTo>
                  <a:pt x="819961" y="226745"/>
                  <a:pt x="819961" y="226745"/>
                  <a:pt x="819961" y="226745"/>
                </a:cubicBezTo>
                <a:cubicBezTo>
                  <a:pt x="819961" y="224782"/>
                  <a:pt x="819961" y="224782"/>
                  <a:pt x="819961" y="224782"/>
                </a:cubicBezTo>
                <a:cubicBezTo>
                  <a:pt x="817997" y="224782"/>
                  <a:pt x="817997" y="224782"/>
                  <a:pt x="817997" y="224782"/>
                </a:cubicBezTo>
                <a:cubicBezTo>
                  <a:pt x="817997" y="222819"/>
                  <a:pt x="817997" y="222819"/>
                  <a:pt x="817997" y="222819"/>
                </a:cubicBezTo>
                <a:cubicBezTo>
                  <a:pt x="816033" y="222819"/>
                  <a:pt x="816033" y="222819"/>
                  <a:pt x="816033" y="222819"/>
                </a:cubicBezTo>
                <a:cubicBezTo>
                  <a:pt x="812105" y="222819"/>
                  <a:pt x="812105" y="222819"/>
                  <a:pt x="812105" y="222819"/>
                </a:cubicBezTo>
                <a:cubicBezTo>
                  <a:pt x="805231" y="215948"/>
                  <a:pt x="805231" y="215948"/>
                  <a:pt x="805231" y="215948"/>
                </a:cubicBezTo>
                <a:cubicBezTo>
                  <a:pt x="803267" y="212021"/>
                  <a:pt x="803267" y="212021"/>
                  <a:pt x="803267" y="212021"/>
                </a:cubicBezTo>
                <a:cubicBezTo>
                  <a:pt x="803267" y="210058"/>
                  <a:pt x="803267" y="210058"/>
                  <a:pt x="803267" y="210058"/>
                </a:cubicBezTo>
                <a:cubicBezTo>
                  <a:pt x="801303" y="208095"/>
                  <a:pt x="801303" y="208095"/>
                  <a:pt x="801303" y="208095"/>
                </a:cubicBezTo>
                <a:cubicBezTo>
                  <a:pt x="797376" y="208095"/>
                  <a:pt x="797376" y="208095"/>
                  <a:pt x="797376" y="208095"/>
                </a:cubicBezTo>
                <a:cubicBezTo>
                  <a:pt x="795412" y="208095"/>
                  <a:pt x="795412" y="208095"/>
                  <a:pt x="795412" y="208095"/>
                </a:cubicBezTo>
                <a:cubicBezTo>
                  <a:pt x="795412" y="201224"/>
                  <a:pt x="795412" y="201224"/>
                  <a:pt x="795412" y="201224"/>
                </a:cubicBezTo>
                <a:cubicBezTo>
                  <a:pt x="797376" y="199261"/>
                  <a:pt x="797376" y="199261"/>
                  <a:pt x="797376" y="199261"/>
                </a:cubicBezTo>
                <a:cubicBezTo>
                  <a:pt x="797376" y="197298"/>
                  <a:pt x="797376" y="197298"/>
                  <a:pt x="797376" y="197298"/>
                </a:cubicBezTo>
                <a:cubicBezTo>
                  <a:pt x="801303" y="199261"/>
                  <a:pt x="801303" y="199261"/>
                  <a:pt x="801303" y="199261"/>
                </a:cubicBezTo>
                <a:cubicBezTo>
                  <a:pt x="805231" y="199261"/>
                  <a:pt x="805231" y="199261"/>
                  <a:pt x="805231" y="199261"/>
                </a:cubicBezTo>
                <a:cubicBezTo>
                  <a:pt x="805231" y="201224"/>
                  <a:pt x="805231" y="201224"/>
                  <a:pt x="805231" y="201224"/>
                </a:cubicBezTo>
                <a:cubicBezTo>
                  <a:pt x="809160" y="199261"/>
                  <a:pt x="809160" y="199261"/>
                  <a:pt x="809160" y="199261"/>
                </a:cubicBezTo>
                <a:cubicBezTo>
                  <a:pt x="813087" y="201224"/>
                  <a:pt x="813087" y="201224"/>
                  <a:pt x="813087" y="201224"/>
                </a:cubicBezTo>
                <a:cubicBezTo>
                  <a:pt x="813087" y="205150"/>
                  <a:pt x="813087" y="205150"/>
                  <a:pt x="813087" y="205150"/>
                </a:cubicBezTo>
                <a:cubicBezTo>
                  <a:pt x="809160" y="207114"/>
                  <a:pt x="809160" y="207114"/>
                  <a:pt x="809160" y="207114"/>
                </a:cubicBezTo>
                <a:cubicBezTo>
                  <a:pt x="811123" y="209077"/>
                  <a:pt x="811123" y="209077"/>
                  <a:pt x="811123" y="209077"/>
                </a:cubicBezTo>
                <a:cubicBezTo>
                  <a:pt x="811123" y="211040"/>
                  <a:pt x="811123" y="211040"/>
                  <a:pt x="811123" y="211040"/>
                </a:cubicBezTo>
                <a:cubicBezTo>
                  <a:pt x="813087" y="211040"/>
                  <a:pt x="813087" y="211040"/>
                  <a:pt x="813087" y="211040"/>
                </a:cubicBezTo>
                <a:cubicBezTo>
                  <a:pt x="813087" y="209077"/>
                  <a:pt x="813087" y="209077"/>
                  <a:pt x="813087" y="209077"/>
                </a:cubicBezTo>
                <a:cubicBezTo>
                  <a:pt x="823889" y="209077"/>
                  <a:pt x="823889" y="209077"/>
                  <a:pt x="823889" y="209077"/>
                </a:cubicBezTo>
                <a:cubicBezTo>
                  <a:pt x="823889" y="211040"/>
                  <a:pt x="823889" y="211040"/>
                  <a:pt x="823889" y="211040"/>
                </a:cubicBezTo>
                <a:cubicBezTo>
                  <a:pt x="825853" y="211040"/>
                  <a:pt x="825853" y="211040"/>
                  <a:pt x="825853" y="211040"/>
                </a:cubicBezTo>
                <a:cubicBezTo>
                  <a:pt x="825853" y="213003"/>
                  <a:pt x="825853" y="213003"/>
                  <a:pt x="825853" y="213003"/>
                </a:cubicBezTo>
                <a:cubicBezTo>
                  <a:pt x="834691" y="213003"/>
                  <a:pt x="834691" y="213003"/>
                  <a:pt x="834691" y="213003"/>
                </a:cubicBezTo>
                <a:cubicBezTo>
                  <a:pt x="834691" y="219874"/>
                  <a:pt x="834691" y="219874"/>
                  <a:pt x="834691" y="219874"/>
                </a:cubicBezTo>
                <a:cubicBezTo>
                  <a:pt x="834691" y="221837"/>
                  <a:pt x="834691" y="221837"/>
                  <a:pt x="834691" y="221837"/>
                </a:cubicBezTo>
                <a:cubicBezTo>
                  <a:pt x="836655" y="221837"/>
                  <a:pt x="836655" y="221837"/>
                  <a:pt x="836655" y="221837"/>
                </a:cubicBezTo>
                <a:cubicBezTo>
                  <a:pt x="836655" y="219874"/>
                  <a:pt x="836655" y="219874"/>
                  <a:pt x="836655" y="219874"/>
                </a:cubicBezTo>
                <a:cubicBezTo>
                  <a:pt x="838619" y="215948"/>
                  <a:pt x="838619" y="215948"/>
                  <a:pt x="838619" y="215948"/>
                </a:cubicBezTo>
                <a:cubicBezTo>
                  <a:pt x="842547" y="217911"/>
                  <a:pt x="842547" y="217911"/>
                  <a:pt x="842547" y="217911"/>
                </a:cubicBezTo>
                <a:cubicBezTo>
                  <a:pt x="842547" y="219874"/>
                  <a:pt x="842547" y="219874"/>
                  <a:pt x="842547" y="219874"/>
                </a:cubicBezTo>
                <a:cubicBezTo>
                  <a:pt x="846475" y="223800"/>
                  <a:pt x="846475" y="223800"/>
                  <a:pt x="846475" y="223800"/>
                </a:cubicBezTo>
                <a:cubicBezTo>
                  <a:pt x="850403" y="227727"/>
                  <a:pt x="850403" y="227727"/>
                  <a:pt x="850403" y="227727"/>
                </a:cubicBezTo>
                <a:cubicBezTo>
                  <a:pt x="854331" y="227727"/>
                  <a:pt x="854331" y="227727"/>
                  <a:pt x="854331" y="227727"/>
                </a:cubicBezTo>
                <a:cubicBezTo>
                  <a:pt x="856295" y="231653"/>
                  <a:pt x="856295" y="231653"/>
                  <a:pt x="856295" y="231653"/>
                </a:cubicBezTo>
                <a:cubicBezTo>
                  <a:pt x="854331" y="233616"/>
                  <a:pt x="854331" y="233616"/>
                  <a:pt x="854331" y="233616"/>
                </a:cubicBezTo>
                <a:cubicBezTo>
                  <a:pt x="856295" y="233616"/>
                  <a:pt x="856295" y="233616"/>
                  <a:pt x="856295" y="233616"/>
                </a:cubicBezTo>
                <a:cubicBezTo>
                  <a:pt x="860223" y="233616"/>
                  <a:pt x="860223" y="233616"/>
                  <a:pt x="860223" y="233616"/>
                </a:cubicBezTo>
                <a:cubicBezTo>
                  <a:pt x="858259" y="231653"/>
                  <a:pt x="858259" y="231653"/>
                  <a:pt x="858259" y="231653"/>
                </a:cubicBezTo>
                <a:cubicBezTo>
                  <a:pt x="856295" y="231653"/>
                  <a:pt x="856295" y="231653"/>
                  <a:pt x="856295" y="231653"/>
                </a:cubicBezTo>
                <a:cubicBezTo>
                  <a:pt x="856295" y="229690"/>
                  <a:pt x="856295" y="229690"/>
                  <a:pt x="856295" y="229690"/>
                </a:cubicBezTo>
                <a:cubicBezTo>
                  <a:pt x="854331" y="229690"/>
                  <a:pt x="854331" y="229690"/>
                  <a:pt x="854331" y="229690"/>
                </a:cubicBezTo>
                <a:cubicBezTo>
                  <a:pt x="854331" y="220856"/>
                  <a:pt x="854331" y="220856"/>
                  <a:pt x="854331" y="220856"/>
                </a:cubicBezTo>
                <a:cubicBezTo>
                  <a:pt x="856295" y="220856"/>
                  <a:pt x="856295" y="220856"/>
                  <a:pt x="856295" y="220856"/>
                </a:cubicBezTo>
                <a:cubicBezTo>
                  <a:pt x="856295" y="216929"/>
                  <a:pt x="856295" y="216929"/>
                  <a:pt x="856295" y="216929"/>
                </a:cubicBezTo>
                <a:cubicBezTo>
                  <a:pt x="854331" y="214966"/>
                  <a:pt x="854331" y="214966"/>
                  <a:pt x="854331" y="214966"/>
                </a:cubicBezTo>
                <a:cubicBezTo>
                  <a:pt x="854331" y="211040"/>
                  <a:pt x="854331" y="211040"/>
                  <a:pt x="854331" y="211040"/>
                </a:cubicBezTo>
                <a:cubicBezTo>
                  <a:pt x="856295" y="209077"/>
                  <a:pt x="856295" y="209077"/>
                  <a:pt x="856295" y="209077"/>
                </a:cubicBezTo>
                <a:cubicBezTo>
                  <a:pt x="858259" y="209077"/>
                  <a:pt x="858259" y="209077"/>
                  <a:pt x="858259" y="209077"/>
                </a:cubicBezTo>
                <a:cubicBezTo>
                  <a:pt x="856295" y="207114"/>
                  <a:pt x="856295" y="207114"/>
                  <a:pt x="856295" y="207114"/>
                </a:cubicBezTo>
                <a:lnTo>
                  <a:pt x="856295" y="201224"/>
                </a:lnTo>
                <a:close/>
              </a:path>
            </a:pathLst>
          </a:custGeom>
          <a:solidFill>
            <a:srgbClr val="FF7769"/>
          </a:solidFill>
          <a:ln w="9808"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29EA251-2258-44A5-C70B-460FBC6AAFE7}"/>
              </a:ext>
            </a:extLst>
          </p:cNvPr>
          <p:cNvSpPr/>
          <p:nvPr/>
        </p:nvSpPr>
        <p:spPr>
          <a:xfrm>
            <a:off x="3015901" y="2991073"/>
            <a:ext cx="923070" cy="498642"/>
          </a:xfrm>
          <a:custGeom>
            <a:avLst/>
            <a:gdLst>
              <a:gd name="connsiteX0" fmla="*/ 308345 w 923070"/>
              <a:gd name="connsiteY0" fmla="*/ 490790 h 498642"/>
              <a:gd name="connsiteX1" fmla="*/ 487067 w 923070"/>
              <a:gd name="connsiteY1" fmla="*/ 494716 h 498642"/>
              <a:gd name="connsiteX2" fmla="*/ 752204 w 923070"/>
              <a:gd name="connsiteY2" fmla="*/ 498643 h 498642"/>
              <a:gd name="connsiteX3" fmla="*/ 923070 w 923070"/>
              <a:gd name="connsiteY3" fmla="*/ 496680 h 498642"/>
              <a:gd name="connsiteX4" fmla="*/ 921106 w 923070"/>
              <a:gd name="connsiteY4" fmla="*/ 156071 h 498642"/>
              <a:gd name="connsiteX5" fmla="*/ 912268 w 923070"/>
              <a:gd name="connsiteY5" fmla="*/ 152145 h 498642"/>
              <a:gd name="connsiteX6" fmla="*/ 905394 w 923070"/>
              <a:gd name="connsiteY6" fmla="*/ 152145 h 498642"/>
              <a:gd name="connsiteX7" fmla="*/ 892628 w 923070"/>
              <a:gd name="connsiteY7" fmla="*/ 145274 h 498642"/>
              <a:gd name="connsiteX8" fmla="*/ 892628 w 923070"/>
              <a:gd name="connsiteY8" fmla="*/ 143311 h 498642"/>
              <a:gd name="connsiteX9" fmla="*/ 890665 w 923070"/>
              <a:gd name="connsiteY9" fmla="*/ 136440 h 498642"/>
              <a:gd name="connsiteX10" fmla="*/ 886736 w 923070"/>
              <a:gd name="connsiteY10" fmla="*/ 134476 h 498642"/>
              <a:gd name="connsiteX11" fmla="*/ 882809 w 923070"/>
              <a:gd name="connsiteY11" fmla="*/ 127605 h 498642"/>
              <a:gd name="connsiteX12" fmla="*/ 882809 w 923070"/>
              <a:gd name="connsiteY12" fmla="*/ 125642 h 498642"/>
              <a:gd name="connsiteX13" fmla="*/ 882809 w 923070"/>
              <a:gd name="connsiteY13" fmla="*/ 118771 h 498642"/>
              <a:gd name="connsiteX14" fmla="*/ 873971 w 923070"/>
              <a:gd name="connsiteY14" fmla="*/ 109937 h 498642"/>
              <a:gd name="connsiteX15" fmla="*/ 867097 w 923070"/>
              <a:gd name="connsiteY15" fmla="*/ 106011 h 498642"/>
              <a:gd name="connsiteX16" fmla="*/ 858259 w 923070"/>
              <a:gd name="connsiteY16" fmla="*/ 91287 h 498642"/>
              <a:gd name="connsiteX17" fmla="*/ 858259 w 923070"/>
              <a:gd name="connsiteY17" fmla="*/ 89324 h 498642"/>
              <a:gd name="connsiteX18" fmla="*/ 858259 w 923070"/>
              <a:gd name="connsiteY18" fmla="*/ 87361 h 498642"/>
              <a:gd name="connsiteX19" fmla="*/ 860223 w 923070"/>
              <a:gd name="connsiteY19" fmla="*/ 87361 h 498642"/>
              <a:gd name="connsiteX20" fmla="*/ 864151 w 923070"/>
              <a:gd name="connsiteY20" fmla="*/ 85397 h 498642"/>
              <a:gd name="connsiteX21" fmla="*/ 864151 w 923070"/>
              <a:gd name="connsiteY21" fmla="*/ 78526 h 498642"/>
              <a:gd name="connsiteX22" fmla="*/ 864151 w 923070"/>
              <a:gd name="connsiteY22" fmla="*/ 76563 h 498642"/>
              <a:gd name="connsiteX23" fmla="*/ 866115 w 923070"/>
              <a:gd name="connsiteY23" fmla="*/ 72637 h 498642"/>
              <a:gd name="connsiteX24" fmla="*/ 868079 w 923070"/>
              <a:gd name="connsiteY24" fmla="*/ 70674 h 498642"/>
              <a:gd name="connsiteX25" fmla="*/ 872007 w 923070"/>
              <a:gd name="connsiteY25" fmla="*/ 68711 h 498642"/>
              <a:gd name="connsiteX26" fmla="*/ 873971 w 923070"/>
              <a:gd name="connsiteY26" fmla="*/ 61839 h 498642"/>
              <a:gd name="connsiteX27" fmla="*/ 875935 w 923070"/>
              <a:gd name="connsiteY27" fmla="*/ 59876 h 498642"/>
              <a:gd name="connsiteX28" fmla="*/ 877899 w 923070"/>
              <a:gd name="connsiteY28" fmla="*/ 59876 h 498642"/>
              <a:gd name="connsiteX29" fmla="*/ 875935 w 923070"/>
              <a:gd name="connsiteY29" fmla="*/ 55950 h 498642"/>
              <a:gd name="connsiteX30" fmla="*/ 877899 w 923070"/>
              <a:gd name="connsiteY30" fmla="*/ 53987 h 498642"/>
              <a:gd name="connsiteX31" fmla="*/ 879863 w 923070"/>
              <a:gd name="connsiteY31" fmla="*/ 52024 h 498642"/>
              <a:gd name="connsiteX32" fmla="*/ 879863 w 923070"/>
              <a:gd name="connsiteY32" fmla="*/ 50061 h 498642"/>
              <a:gd name="connsiteX33" fmla="*/ 875935 w 923070"/>
              <a:gd name="connsiteY33" fmla="*/ 48097 h 498642"/>
              <a:gd name="connsiteX34" fmla="*/ 875935 w 923070"/>
              <a:gd name="connsiteY34" fmla="*/ 46134 h 498642"/>
              <a:gd name="connsiteX35" fmla="*/ 875935 w 923070"/>
              <a:gd name="connsiteY35" fmla="*/ 39263 h 498642"/>
              <a:gd name="connsiteX36" fmla="*/ 872007 w 923070"/>
              <a:gd name="connsiteY36" fmla="*/ 39263 h 498642"/>
              <a:gd name="connsiteX37" fmla="*/ 865133 w 923070"/>
              <a:gd name="connsiteY37" fmla="*/ 43189 h 498642"/>
              <a:gd name="connsiteX38" fmla="*/ 863169 w 923070"/>
              <a:gd name="connsiteY38" fmla="*/ 43189 h 498642"/>
              <a:gd name="connsiteX39" fmla="*/ 859241 w 923070"/>
              <a:gd name="connsiteY39" fmla="*/ 43189 h 498642"/>
              <a:gd name="connsiteX40" fmla="*/ 857277 w 923070"/>
              <a:gd name="connsiteY40" fmla="*/ 43189 h 498642"/>
              <a:gd name="connsiteX41" fmla="*/ 853349 w 923070"/>
              <a:gd name="connsiteY41" fmla="*/ 36318 h 498642"/>
              <a:gd name="connsiteX42" fmla="*/ 849421 w 923070"/>
              <a:gd name="connsiteY42" fmla="*/ 36318 h 498642"/>
              <a:gd name="connsiteX43" fmla="*/ 847457 w 923070"/>
              <a:gd name="connsiteY43" fmla="*/ 34355 h 498642"/>
              <a:gd name="connsiteX44" fmla="*/ 845493 w 923070"/>
              <a:gd name="connsiteY44" fmla="*/ 32392 h 498642"/>
              <a:gd name="connsiteX45" fmla="*/ 843529 w 923070"/>
              <a:gd name="connsiteY45" fmla="*/ 32392 h 498642"/>
              <a:gd name="connsiteX46" fmla="*/ 841565 w 923070"/>
              <a:gd name="connsiteY46" fmla="*/ 32392 h 498642"/>
              <a:gd name="connsiteX47" fmla="*/ 834691 w 923070"/>
              <a:gd name="connsiteY47" fmla="*/ 23558 h 498642"/>
              <a:gd name="connsiteX48" fmla="*/ 655969 w 923070"/>
              <a:gd name="connsiteY48" fmla="*/ 23558 h 498642"/>
              <a:gd name="connsiteX49" fmla="*/ 450733 w 923070"/>
              <a:gd name="connsiteY49" fmla="*/ 19632 h 498642"/>
              <a:gd name="connsiteX50" fmla="*/ 183632 w 923070"/>
              <a:gd name="connsiteY50" fmla="*/ 8834 h 498642"/>
              <a:gd name="connsiteX51" fmla="*/ 28478 w 923070"/>
              <a:gd name="connsiteY51" fmla="*/ 0 h 498642"/>
              <a:gd name="connsiteX52" fmla="*/ 0 w 923070"/>
              <a:gd name="connsiteY52" fmla="*/ 477048 h 498642"/>
              <a:gd name="connsiteX53" fmla="*/ 308345 w 923070"/>
              <a:gd name="connsiteY53" fmla="*/ 490790 h 498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923070" h="498642">
                <a:moveTo>
                  <a:pt x="308345" y="490790"/>
                </a:moveTo>
                <a:cubicBezTo>
                  <a:pt x="487067" y="494716"/>
                  <a:pt x="487067" y="494716"/>
                  <a:pt x="487067" y="494716"/>
                </a:cubicBezTo>
                <a:cubicBezTo>
                  <a:pt x="752204" y="498643"/>
                  <a:pt x="752204" y="498643"/>
                  <a:pt x="752204" y="498643"/>
                </a:cubicBezTo>
                <a:cubicBezTo>
                  <a:pt x="923070" y="496680"/>
                  <a:pt x="923070" y="496680"/>
                  <a:pt x="923070" y="496680"/>
                </a:cubicBezTo>
                <a:cubicBezTo>
                  <a:pt x="921106" y="156071"/>
                  <a:pt x="921106" y="156071"/>
                  <a:pt x="921106" y="156071"/>
                </a:cubicBezTo>
                <a:cubicBezTo>
                  <a:pt x="912268" y="152145"/>
                  <a:pt x="912268" y="152145"/>
                  <a:pt x="912268" y="152145"/>
                </a:cubicBezTo>
                <a:cubicBezTo>
                  <a:pt x="905394" y="152145"/>
                  <a:pt x="905394" y="152145"/>
                  <a:pt x="905394" y="152145"/>
                </a:cubicBezTo>
                <a:cubicBezTo>
                  <a:pt x="892628" y="145274"/>
                  <a:pt x="892628" y="145274"/>
                  <a:pt x="892628" y="145274"/>
                </a:cubicBezTo>
                <a:lnTo>
                  <a:pt x="892628" y="143311"/>
                </a:lnTo>
                <a:cubicBezTo>
                  <a:pt x="890665" y="136440"/>
                  <a:pt x="890665" y="136440"/>
                  <a:pt x="890665" y="136440"/>
                </a:cubicBezTo>
                <a:cubicBezTo>
                  <a:pt x="886736" y="134476"/>
                  <a:pt x="886736" y="134476"/>
                  <a:pt x="886736" y="134476"/>
                </a:cubicBezTo>
                <a:cubicBezTo>
                  <a:pt x="882809" y="127605"/>
                  <a:pt x="882809" y="127605"/>
                  <a:pt x="882809" y="127605"/>
                </a:cubicBezTo>
                <a:cubicBezTo>
                  <a:pt x="882809" y="127605"/>
                  <a:pt x="882809" y="127605"/>
                  <a:pt x="882809" y="125642"/>
                </a:cubicBezTo>
                <a:cubicBezTo>
                  <a:pt x="882809" y="118771"/>
                  <a:pt x="882809" y="118771"/>
                  <a:pt x="882809" y="118771"/>
                </a:cubicBezTo>
                <a:cubicBezTo>
                  <a:pt x="873971" y="109937"/>
                  <a:pt x="873971" y="109937"/>
                  <a:pt x="873971" y="109937"/>
                </a:cubicBezTo>
                <a:cubicBezTo>
                  <a:pt x="867097" y="106011"/>
                  <a:pt x="867097" y="106011"/>
                  <a:pt x="867097" y="106011"/>
                </a:cubicBezTo>
                <a:cubicBezTo>
                  <a:pt x="858259" y="91287"/>
                  <a:pt x="858259" y="91287"/>
                  <a:pt x="858259" y="91287"/>
                </a:cubicBezTo>
                <a:cubicBezTo>
                  <a:pt x="858259" y="91287"/>
                  <a:pt x="858259" y="91287"/>
                  <a:pt x="858259" y="89324"/>
                </a:cubicBezTo>
                <a:cubicBezTo>
                  <a:pt x="858259" y="87361"/>
                  <a:pt x="858259" y="87361"/>
                  <a:pt x="858259" y="87361"/>
                </a:cubicBezTo>
                <a:lnTo>
                  <a:pt x="860223" y="87361"/>
                </a:lnTo>
                <a:cubicBezTo>
                  <a:pt x="864151" y="85397"/>
                  <a:pt x="864151" y="85397"/>
                  <a:pt x="864151" y="85397"/>
                </a:cubicBezTo>
                <a:cubicBezTo>
                  <a:pt x="864151" y="78526"/>
                  <a:pt x="864151" y="78526"/>
                  <a:pt x="864151" y="78526"/>
                </a:cubicBezTo>
                <a:cubicBezTo>
                  <a:pt x="864151" y="78526"/>
                  <a:pt x="864151" y="78526"/>
                  <a:pt x="864151" y="76563"/>
                </a:cubicBezTo>
                <a:cubicBezTo>
                  <a:pt x="866115" y="72637"/>
                  <a:pt x="866115" y="72637"/>
                  <a:pt x="866115" y="72637"/>
                </a:cubicBezTo>
                <a:cubicBezTo>
                  <a:pt x="866115" y="72637"/>
                  <a:pt x="866115" y="72637"/>
                  <a:pt x="868079" y="70674"/>
                </a:cubicBezTo>
                <a:cubicBezTo>
                  <a:pt x="872007" y="68711"/>
                  <a:pt x="872007" y="68711"/>
                  <a:pt x="872007" y="68711"/>
                </a:cubicBezTo>
                <a:cubicBezTo>
                  <a:pt x="873971" y="61839"/>
                  <a:pt x="873971" y="61839"/>
                  <a:pt x="873971" y="61839"/>
                </a:cubicBezTo>
                <a:cubicBezTo>
                  <a:pt x="873971" y="61839"/>
                  <a:pt x="873971" y="59876"/>
                  <a:pt x="875935" y="59876"/>
                </a:cubicBezTo>
                <a:cubicBezTo>
                  <a:pt x="877899" y="59876"/>
                  <a:pt x="877899" y="59876"/>
                  <a:pt x="877899" y="59876"/>
                </a:cubicBezTo>
                <a:cubicBezTo>
                  <a:pt x="875935" y="55950"/>
                  <a:pt x="875935" y="55950"/>
                  <a:pt x="875935" y="55950"/>
                </a:cubicBezTo>
                <a:cubicBezTo>
                  <a:pt x="875935" y="55950"/>
                  <a:pt x="875935" y="53987"/>
                  <a:pt x="877899" y="53987"/>
                </a:cubicBezTo>
                <a:cubicBezTo>
                  <a:pt x="879863" y="52024"/>
                  <a:pt x="879863" y="52024"/>
                  <a:pt x="879863" y="52024"/>
                </a:cubicBezTo>
                <a:cubicBezTo>
                  <a:pt x="879863" y="50061"/>
                  <a:pt x="879863" y="50061"/>
                  <a:pt x="879863" y="50061"/>
                </a:cubicBezTo>
                <a:cubicBezTo>
                  <a:pt x="875935" y="48097"/>
                  <a:pt x="875935" y="48097"/>
                  <a:pt x="875935" y="48097"/>
                </a:cubicBezTo>
                <a:cubicBezTo>
                  <a:pt x="875935" y="46134"/>
                  <a:pt x="875935" y="46134"/>
                  <a:pt x="875935" y="46134"/>
                </a:cubicBezTo>
                <a:cubicBezTo>
                  <a:pt x="875935" y="39263"/>
                  <a:pt x="875935" y="39263"/>
                  <a:pt x="875935" y="39263"/>
                </a:cubicBezTo>
                <a:cubicBezTo>
                  <a:pt x="872007" y="39263"/>
                  <a:pt x="872007" y="39263"/>
                  <a:pt x="872007" y="39263"/>
                </a:cubicBezTo>
                <a:cubicBezTo>
                  <a:pt x="865133" y="43189"/>
                  <a:pt x="865133" y="43189"/>
                  <a:pt x="865133" y="43189"/>
                </a:cubicBezTo>
                <a:cubicBezTo>
                  <a:pt x="865133" y="43189"/>
                  <a:pt x="865133" y="43189"/>
                  <a:pt x="863169" y="43189"/>
                </a:cubicBezTo>
                <a:cubicBezTo>
                  <a:pt x="859241" y="43189"/>
                  <a:pt x="859241" y="43189"/>
                  <a:pt x="859241" y="43189"/>
                </a:cubicBezTo>
                <a:cubicBezTo>
                  <a:pt x="857277" y="43189"/>
                  <a:pt x="857277" y="43189"/>
                  <a:pt x="857277" y="43189"/>
                </a:cubicBezTo>
                <a:cubicBezTo>
                  <a:pt x="853349" y="36318"/>
                  <a:pt x="853349" y="36318"/>
                  <a:pt x="853349" y="36318"/>
                </a:cubicBezTo>
                <a:cubicBezTo>
                  <a:pt x="849421" y="36318"/>
                  <a:pt x="849421" y="36318"/>
                  <a:pt x="849421" y="36318"/>
                </a:cubicBezTo>
                <a:cubicBezTo>
                  <a:pt x="847457" y="36318"/>
                  <a:pt x="847457" y="36318"/>
                  <a:pt x="847457" y="34355"/>
                </a:cubicBezTo>
                <a:cubicBezTo>
                  <a:pt x="845493" y="32392"/>
                  <a:pt x="845493" y="32392"/>
                  <a:pt x="845493" y="32392"/>
                </a:cubicBezTo>
                <a:cubicBezTo>
                  <a:pt x="843529" y="32392"/>
                  <a:pt x="843529" y="32392"/>
                  <a:pt x="843529" y="32392"/>
                </a:cubicBezTo>
                <a:lnTo>
                  <a:pt x="841565" y="32392"/>
                </a:lnTo>
                <a:cubicBezTo>
                  <a:pt x="834691" y="23558"/>
                  <a:pt x="834691" y="23558"/>
                  <a:pt x="834691" y="23558"/>
                </a:cubicBezTo>
                <a:cubicBezTo>
                  <a:pt x="655969" y="23558"/>
                  <a:pt x="655969" y="23558"/>
                  <a:pt x="655969" y="23558"/>
                </a:cubicBezTo>
                <a:cubicBezTo>
                  <a:pt x="450733" y="19632"/>
                  <a:pt x="450733" y="19632"/>
                  <a:pt x="450733" y="19632"/>
                </a:cubicBezTo>
                <a:cubicBezTo>
                  <a:pt x="183632" y="8834"/>
                  <a:pt x="183632" y="8834"/>
                  <a:pt x="183632" y="8834"/>
                </a:cubicBezTo>
                <a:cubicBezTo>
                  <a:pt x="28478" y="0"/>
                  <a:pt x="28478" y="0"/>
                  <a:pt x="28478" y="0"/>
                </a:cubicBezTo>
                <a:cubicBezTo>
                  <a:pt x="0" y="477048"/>
                  <a:pt x="0" y="477048"/>
                  <a:pt x="0" y="477048"/>
                </a:cubicBezTo>
                <a:lnTo>
                  <a:pt x="308345" y="490790"/>
                </a:lnTo>
                <a:close/>
              </a:path>
            </a:pathLst>
          </a:custGeom>
          <a:solidFill>
            <a:srgbClr val="0000C1"/>
          </a:solidFill>
          <a:ln w="9808"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0BACD6E6-D2A2-182A-0BC6-A4815E97A33E}"/>
              </a:ext>
            </a:extLst>
          </p:cNvPr>
          <p:cNvSpPr/>
          <p:nvPr/>
        </p:nvSpPr>
        <p:spPr>
          <a:xfrm>
            <a:off x="6708182" y="2381512"/>
            <a:ext cx="19639" cy="19631"/>
          </a:xfrm>
          <a:custGeom>
            <a:avLst/>
            <a:gdLst>
              <a:gd name="connsiteX0" fmla="*/ 17676 w 19639"/>
              <a:gd name="connsiteY0" fmla="*/ 6871 h 19631"/>
              <a:gd name="connsiteX1" fmla="*/ 17676 w 19639"/>
              <a:gd name="connsiteY1" fmla="*/ 3926 h 19631"/>
              <a:gd name="connsiteX2" fmla="*/ 14730 w 19639"/>
              <a:gd name="connsiteY2" fmla="*/ 3926 h 19631"/>
              <a:gd name="connsiteX3" fmla="*/ 10802 w 19639"/>
              <a:gd name="connsiteY3" fmla="*/ 3926 h 19631"/>
              <a:gd name="connsiteX4" fmla="*/ 10802 w 19639"/>
              <a:gd name="connsiteY4" fmla="*/ 982 h 19631"/>
              <a:gd name="connsiteX5" fmla="*/ 9820 w 19639"/>
              <a:gd name="connsiteY5" fmla="*/ 982 h 19631"/>
              <a:gd name="connsiteX6" fmla="*/ 8838 w 19639"/>
              <a:gd name="connsiteY6" fmla="*/ 0 h 19631"/>
              <a:gd name="connsiteX7" fmla="*/ 4910 w 19639"/>
              <a:gd name="connsiteY7" fmla="*/ 982 h 19631"/>
              <a:gd name="connsiteX8" fmla="*/ 1964 w 19639"/>
              <a:gd name="connsiteY8" fmla="*/ 9816 h 19631"/>
              <a:gd name="connsiteX9" fmla="*/ 1964 w 19639"/>
              <a:gd name="connsiteY9" fmla="*/ 12761 h 19631"/>
              <a:gd name="connsiteX10" fmla="*/ 1964 w 19639"/>
              <a:gd name="connsiteY10" fmla="*/ 15705 h 19631"/>
              <a:gd name="connsiteX11" fmla="*/ 0 w 19639"/>
              <a:gd name="connsiteY11" fmla="*/ 19632 h 19631"/>
              <a:gd name="connsiteX12" fmla="*/ 1964 w 19639"/>
              <a:gd name="connsiteY12" fmla="*/ 19632 h 19631"/>
              <a:gd name="connsiteX13" fmla="*/ 6874 w 19639"/>
              <a:gd name="connsiteY13" fmla="*/ 19632 h 19631"/>
              <a:gd name="connsiteX14" fmla="*/ 14730 w 19639"/>
              <a:gd name="connsiteY14" fmla="*/ 15705 h 19631"/>
              <a:gd name="connsiteX15" fmla="*/ 19640 w 19639"/>
              <a:gd name="connsiteY15" fmla="*/ 12761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639" h="19631">
                <a:moveTo>
                  <a:pt x="17676" y="6871"/>
                </a:moveTo>
                <a:lnTo>
                  <a:pt x="17676" y="3926"/>
                </a:lnTo>
                <a:lnTo>
                  <a:pt x="14730" y="3926"/>
                </a:lnTo>
                <a:lnTo>
                  <a:pt x="10802" y="3926"/>
                </a:lnTo>
                <a:lnTo>
                  <a:pt x="10802" y="982"/>
                </a:lnTo>
                <a:lnTo>
                  <a:pt x="9820" y="982"/>
                </a:lnTo>
                <a:lnTo>
                  <a:pt x="8838" y="0"/>
                </a:lnTo>
                <a:lnTo>
                  <a:pt x="4910" y="982"/>
                </a:lnTo>
                <a:lnTo>
                  <a:pt x="1964" y="9816"/>
                </a:lnTo>
                <a:lnTo>
                  <a:pt x="1964" y="12761"/>
                </a:lnTo>
                <a:lnTo>
                  <a:pt x="1964" y="15705"/>
                </a:lnTo>
                <a:lnTo>
                  <a:pt x="0" y="19632"/>
                </a:lnTo>
                <a:lnTo>
                  <a:pt x="1964" y="19632"/>
                </a:lnTo>
                <a:lnTo>
                  <a:pt x="6874" y="19632"/>
                </a:lnTo>
                <a:lnTo>
                  <a:pt x="14730" y="15705"/>
                </a:lnTo>
                <a:lnTo>
                  <a:pt x="19640" y="12761"/>
                </a:lnTo>
                <a:close/>
              </a:path>
            </a:pathLst>
          </a:custGeom>
          <a:solidFill>
            <a:srgbClr val="F49600"/>
          </a:solidFill>
          <a:ln w="9808"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0323D8A3-4CB9-3309-631A-56E595DEB282}"/>
              </a:ext>
            </a:extLst>
          </p:cNvPr>
          <p:cNvSpPr/>
          <p:nvPr/>
        </p:nvSpPr>
        <p:spPr>
          <a:xfrm>
            <a:off x="6543208" y="2488504"/>
            <a:ext cx="27495" cy="30429"/>
          </a:xfrm>
          <a:custGeom>
            <a:avLst/>
            <a:gdLst>
              <a:gd name="connsiteX0" fmla="*/ 0 w 27495"/>
              <a:gd name="connsiteY0" fmla="*/ 30429 h 30429"/>
              <a:gd name="connsiteX1" fmla="*/ 6874 w 27495"/>
              <a:gd name="connsiteY1" fmla="*/ 27484 h 30429"/>
              <a:gd name="connsiteX2" fmla="*/ 6874 w 27495"/>
              <a:gd name="connsiteY2" fmla="*/ 24540 h 30429"/>
              <a:gd name="connsiteX3" fmla="*/ 15712 w 27495"/>
              <a:gd name="connsiteY3" fmla="*/ 13742 h 30429"/>
              <a:gd name="connsiteX4" fmla="*/ 22586 w 27495"/>
              <a:gd name="connsiteY4" fmla="*/ 8834 h 30429"/>
              <a:gd name="connsiteX5" fmla="*/ 27496 w 27495"/>
              <a:gd name="connsiteY5" fmla="*/ 5890 h 30429"/>
              <a:gd name="connsiteX6" fmla="*/ 25531 w 27495"/>
              <a:gd name="connsiteY6" fmla="*/ 5890 h 30429"/>
              <a:gd name="connsiteX7" fmla="*/ 23567 w 27495"/>
              <a:gd name="connsiteY7" fmla="*/ 5890 h 30429"/>
              <a:gd name="connsiteX8" fmla="*/ 18657 w 27495"/>
              <a:gd name="connsiteY8" fmla="*/ 2945 h 30429"/>
              <a:gd name="connsiteX9" fmla="*/ 18657 w 27495"/>
              <a:gd name="connsiteY9" fmla="*/ 0 h 30429"/>
              <a:gd name="connsiteX10" fmla="*/ 16694 w 27495"/>
              <a:gd name="connsiteY10" fmla="*/ 0 h 30429"/>
              <a:gd name="connsiteX11" fmla="*/ 14730 w 27495"/>
              <a:gd name="connsiteY11" fmla="*/ 0 h 30429"/>
              <a:gd name="connsiteX12" fmla="*/ 12766 w 27495"/>
              <a:gd name="connsiteY12" fmla="*/ 2945 h 30429"/>
              <a:gd name="connsiteX13" fmla="*/ 12766 w 27495"/>
              <a:gd name="connsiteY13" fmla="*/ 5890 h 30429"/>
              <a:gd name="connsiteX14" fmla="*/ 10802 w 27495"/>
              <a:gd name="connsiteY14" fmla="*/ 5890 h 30429"/>
              <a:gd name="connsiteX15" fmla="*/ 8838 w 27495"/>
              <a:gd name="connsiteY15" fmla="*/ 10797 h 30429"/>
              <a:gd name="connsiteX16" fmla="*/ 6874 w 27495"/>
              <a:gd name="connsiteY16" fmla="*/ 10797 h 30429"/>
              <a:gd name="connsiteX17" fmla="*/ 0 w 27495"/>
              <a:gd name="connsiteY17" fmla="*/ 24540 h 30429"/>
              <a:gd name="connsiteX18" fmla="*/ 1964 w 27495"/>
              <a:gd name="connsiteY18" fmla="*/ 24540 h 30429"/>
              <a:gd name="connsiteX19" fmla="*/ 0 w 27495"/>
              <a:gd name="connsiteY19" fmla="*/ 30429 h 3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495" h="30429">
                <a:moveTo>
                  <a:pt x="0" y="30429"/>
                </a:moveTo>
                <a:cubicBezTo>
                  <a:pt x="6874" y="27484"/>
                  <a:pt x="6874" y="27484"/>
                  <a:pt x="6874" y="27484"/>
                </a:cubicBezTo>
                <a:cubicBezTo>
                  <a:pt x="6874" y="24540"/>
                  <a:pt x="6874" y="24540"/>
                  <a:pt x="6874" y="24540"/>
                </a:cubicBezTo>
                <a:cubicBezTo>
                  <a:pt x="15712" y="13742"/>
                  <a:pt x="15712" y="13742"/>
                  <a:pt x="15712" y="13742"/>
                </a:cubicBezTo>
                <a:cubicBezTo>
                  <a:pt x="22586" y="8834"/>
                  <a:pt x="22586" y="8834"/>
                  <a:pt x="22586" y="8834"/>
                </a:cubicBezTo>
                <a:cubicBezTo>
                  <a:pt x="27496" y="5890"/>
                  <a:pt x="27496" y="5890"/>
                  <a:pt x="27496" y="5890"/>
                </a:cubicBezTo>
                <a:cubicBezTo>
                  <a:pt x="25531" y="5890"/>
                  <a:pt x="25531" y="5890"/>
                  <a:pt x="25531" y="5890"/>
                </a:cubicBezTo>
                <a:cubicBezTo>
                  <a:pt x="23567" y="5890"/>
                  <a:pt x="23567" y="5890"/>
                  <a:pt x="23567" y="5890"/>
                </a:cubicBezTo>
                <a:cubicBezTo>
                  <a:pt x="18657" y="2945"/>
                  <a:pt x="18657" y="2945"/>
                  <a:pt x="18657" y="2945"/>
                </a:cubicBezTo>
                <a:cubicBezTo>
                  <a:pt x="18657" y="0"/>
                  <a:pt x="18657" y="0"/>
                  <a:pt x="18657" y="0"/>
                </a:cubicBezTo>
                <a:cubicBezTo>
                  <a:pt x="16694" y="0"/>
                  <a:pt x="16694" y="0"/>
                  <a:pt x="16694" y="0"/>
                </a:cubicBezTo>
                <a:cubicBezTo>
                  <a:pt x="14730" y="0"/>
                  <a:pt x="14730" y="0"/>
                  <a:pt x="14730" y="0"/>
                </a:cubicBezTo>
                <a:cubicBezTo>
                  <a:pt x="12766" y="2945"/>
                  <a:pt x="12766" y="2945"/>
                  <a:pt x="12766" y="2945"/>
                </a:cubicBezTo>
                <a:cubicBezTo>
                  <a:pt x="12766" y="5890"/>
                  <a:pt x="12766" y="5890"/>
                  <a:pt x="12766" y="5890"/>
                </a:cubicBezTo>
                <a:cubicBezTo>
                  <a:pt x="10802" y="5890"/>
                  <a:pt x="10802" y="5890"/>
                  <a:pt x="10802" y="5890"/>
                </a:cubicBezTo>
                <a:cubicBezTo>
                  <a:pt x="8838" y="10797"/>
                  <a:pt x="8838" y="10797"/>
                  <a:pt x="8838" y="10797"/>
                </a:cubicBezTo>
                <a:cubicBezTo>
                  <a:pt x="6874" y="10797"/>
                  <a:pt x="6874" y="10797"/>
                  <a:pt x="6874" y="10797"/>
                </a:cubicBezTo>
                <a:cubicBezTo>
                  <a:pt x="4910" y="15705"/>
                  <a:pt x="4910" y="18650"/>
                  <a:pt x="0" y="24540"/>
                </a:cubicBezTo>
                <a:lnTo>
                  <a:pt x="1964" y="24540"/>
                </a:lnTo>
                <a:cubicBezTo>
                  <a:pt x="0" y="27484"/>
                  <a:pt x="0" y="30429"/>
                  <a:pt x="0" y="30429"/>
                </a:cubicBezTo>
                <a:close/>
              </a:path>
            </a:pathLst>
          </a:custGeom>
          <a:solidFill>
            <a:srgbClr val="FF7769"/>
          </a:solidFill>
          <a:ln w="9808"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8435C32F-22E8-FF7E-E7AA-A777D8C66ACB}"/>
              </a:ext>
            </a:extLst>
          </p:cNvPr>
          <p:cNvSpPr/>
          <p:nvPr/>
        </p:nvSpPr>
        <p:spPr>
          <a:xfrm>
            <a:off x="6364485" y="2489486"/>
            <a:ext cx="166938" cy="127605"/>
          </a:xfrm>
          <a:custGeom>
            <a:avLst/>
            <a:gdLst>
              <a:gd name="connsiteX0" fmla="*/ 166938 w 166938"/>
              <a:gd name="connsiteY0" fmla="*/ 982 h 127605"/>
              <a:gd name="connsiteX1" fmla="*/ 166938 w 166938"/>
              <a:gd name="connsiteY1" fmla="*/ 0 h 127605"/>
              <a:gd name="connsiteX2" fmla="*/ 164974 w 166938"/>
              <a:gd name="connsiteY2" fmla="*/ 3926 h 127605"/>
              <a:gd name="connsiteX3" fmla="*/ 162028 w 166938"/>
              <a:gd name="connsiteY3" fmla="*/ 5890 h 127605"/>
              <a:gd name="connsiteX4" fmla="*/ 162028 w 166938"/>
              <a:gd name="connsiteY4" fmla="*/ 8834 h 127605"/>
              <a:gd name="connsiteX5" fmla="*/ 157118 w 166938"/>
              <a:gd name="connsiteY5" fmla="*/ 13742 h 127605"/>
              <a:gd name="connsiteX6" fmla="*/ 156137 w 166938"/>
              <a:gd name="connsiteY6" fmla="*/ 14724 h 127605"/>
              <a:gd name="connsiteX7" fmla="*/ 154172 w 166938"/>
              <a:gd name="connsiteY7" fmla="*/ 17668 h 127605"/>
              <a:gd name="connsiteX8" fmla="*/ 151227 w 166938"/>
              <a:gd name="connsiteY8" fmla="*/ 22576 h 127605"/>
              <a:gd name="connsiteX9" fmla="*/ 149263 w 166938"/>
              <a:gd name="connsiteY9" fmla="*/ 24540 h 127605"/>
              <a:gd name="connsiteX10" fmla="*/ 130604 w 166938"/>
              <a:gd name="connsiteY10" fmla="*/ 33374 h 127605"/>
              <a:gd name="connsiteX11" fmla="*/ 100163 w 166938"/>
              <a:gd name="connsiteY11" fmla="*/ 41226 h 127605"/>
              <a:gd name="connsiteX12" fmla="*/ 100163 w 166938"/>
              <a:gd name="connsiteY12" fmla="*/ 43189 h 127605"/>
              <a:gd name="connsiteX13" fmla="*/ 97217 w 166938"/>
              <a:gd name="connsiteY13" fmla="*/ 44171 h 127605"/>
              <a:gd name="connsiteX14" fmla="*/ 93289 w 166938"/>
              <a:gd name="connsiteY14" fmla="*/ 44171 h 127605"/>
              <a:gd name="connsiteX15" fmla="*/ 90343 w 166938"/>
              <a:gd name="connsiteY15" fmla="*/ 44171 h 127605"/>
              <a:gd name="connsiteX16" fmla="*/ 90343 w 166938"/>
              <a:gd name="connsiteY16" fmla="*/ 49079 h 127605"/>
              <a:gd name="connsiteX17" fmla="*/ 89361 w 166938"/>
              <a:gd name="connsiteY17" fmla="*/ 49079 h 127605"/>
              <a:gd name="connsiteX18" fmla="*/ 87397 w 166938"/>
              <a:gd name="connsiteY18" fmla="*/ 49079 h 127605"/>
              <a:gd name="connsiteX19" fmla="*/ 84451 w 166938"/>
              <a:gd name="connsiteY19" fmla="*/ 52024 h 127605"/>
              <a:gd name="connsiteX20" fmla="*/ 82487 w 166938"/>
              <a:gd name="connsiteY20" fmla="*/ 54969 h 127605"/>
              <a:gd name="connsiteX21" fmla="*/ 71685 w 166938"/>
              <a:gd name="connsiteY21" fmla="*/ 54969 h 127605"/>
              <a:gd name="connsiteX22" fmla="*/ 64811 w 166938"/>
              <a:gd name="connsiteY22" fmla="*/ 56932 h 127605"/>
              <a:gd name="connsiteX23" fmla="*/ 63829 w 166938"/>
              <a:gd name="connsiteY23" fmla="*/ 56932 h 127605"/>
              <a:gd name="connsiteX24" fmla="*/ 64811 w 166938"/>
              <a:gd name="connsiteY24" fmla="*/ 56932 h 127605"/>
              <a:gd name="connsiteX25" fmla="*/ 60883 w 166938"/>
              <a:gd name="connsiteY25" fmla="*/ 60858 h 127605"/>
              <a:gd name="connsiteX26" fmla="*/ 63829 w 166938"/>
              <a:gd name="connsiteY26" fmla="*/ 65766 h 127605"/>
              <a:gd name="connsiteX27" fmla="*/ 55974 w 166938"/>
              <a:gd name="connsiteY27" fmla="*/ 62821 h 127605"/>
              <a:gd name="connsiteX28" fmla="*/ 55974 w 166938"/>
              <a:gd name="connsiteY28" fmla="*/ 67729 h 127605"/>
              <a:gd name="connsiteX29" fmla="*/ 52045 w 166938"/>
              <a:gd name="connsiteY29" fmla="*/ 67729 h 127605"/>
              <a:gd name="connsiteX30" fmla="*/ 49099 w 166938"/>
              <a:gd name="connsiteY30" fmla="*/ 70674 h 127605"/>
              <a:gd name="connsiteX31" fmla="*/ 48118 w 166938"/>
              <a:gd name="connsiteY31" fmla="*/ 70674 h 127605"/>
              <a:gd name="connsiteX32" fmla="*/ 43208 w 166938"/>
              <a:gd name="connsiteY32" fmla="*/ 65766 h 127605"/>
              <a:gd name="connsiteX33" fmla="*/ 43208 w 166938"/>
              <a:gd name="connsiteY33" fmla="*/ 62821 h 127605"/>
              <a:gd name="connsiteX34" fmla="*/ 41244 w 166938"/>
              <a:gd name="connsiteY34" fmla="*/ 62821 h 127605"/>
              <a:gd name="connsiteX35" fmla="*/ 36334 w 166938"/>
              <a:gd name="connsiteY35" fmla="*/ 65766 h 127605"/>
              <a:gd name="connsiteX36" fmla="*/ 36334 w 166938"/>
              <a:gd name="connsiteY36" fmla="*/ 67729 h 127605"/>
              <a:gd name="connsiteX37" fmla="*/ 35351 w 166938"/>
              <a:gd name="connsiteY37" fmla="*/ 70674 h 127605"/>
              <a:gd name="connsiteX38" fmla="*/ 35351 w 166938"/>
              <a:gd name="connsiteY38" fmla="*/ 76563 h 127605"/>
              <a:gd name="connsiteX39" fmla="*/ 35351 w 166938"/>
              <a:gd name="connsiteY39" fmla="*/ 79508 h 127605"/>
              <a:gd name="connsiteX40" fmla="*/ 33388 w 166938"/>
              <a:gd name="connsiteY40" fmla="*/ 79508 h 127605"/>
              <a:gd name="connsiteX41" fmla="*/ 30441 w 166938"/>
              <a:gd name="connsiteY41" fmla="*/ 79508 h 127605"/>
              <a:gd name="connsiteX42" fmla="*/ 33388 w 166938"/>
              <a:gd name="connsiteY42" fmla="*/ 81471 h 127605"/>
              <a:gd name="connsiteX43" fmla="*/ 33388 w 166938"/>
              <a:gd name="connsiteY43" fmla="*/ 84416 h 127605"/>
              <a:gd name="connsiteX44" fmla="*/ 30441 w 166938"/>
              <a:gd name="connsiteY44" fmla="*/ 86379 h 127605"/>
              <a:gd name="connsiteX45" fmla="*/ 25531 w 166938"/>
              <a:gd name="connsiteY45" fmla="*/ 86379 h 127605"/>
              <a:gd name="connsiteX46" fmla="*/ 25531 w 166938"/>
              <a:gd name="connsiteY46" fmla="*/ 88342 h 127605"/>
              <a:gd name="connsiteX47" fmla="*/ 22586 w 166938"/>
              <a:gd name="connsiteY47" fmla="*/ 93250 h 127605"/>
              <a:gd name="connsiteX48" fmla="*/ 19640 w 166938"/>
              <a:gd name="connsiteY48" fmla="*/ 90305 h 127605"/>
              <a:gd name="connsiteX49" fmla="*/ 17676 w 166938"/>
              <a:gd name="connsiteY49" fmla="*/ 88342 h 127605"/>
              <a:gd name="connsiteX50" fmla="*/ 17676 w 166938"/>
              <a:gd name="connsiteY50" fmla="*/ 90305 h 127605"/>
              <a:gd name="connsiteX51" fmla="*/ 15712 w 166938"/>
              <a:gd name="connsiteY51" fmla="*/ 90305 h 127605"/>
              <a:gd name="connsiteX52" fmla="*/ 12766 w 166938"/>
              <a:gd name="connsiteY52" fmla="*/ 90305 h 127605"/>
              <a:gd name="connsiteX53" fmla="*/ 12766 w 166938"/>
              <a:gd name="connsiteY53" fmla="*/ 93250 h 127605"/>
              <a:gd name="connsiteX54" fmla="*/ 6874 w 166938"/>
              <a:gd name="connsiteY54" fmla="*/ 95213 h 127605"/>
              <a:gd name="connsiteX55" fmla="*/ 6874 w 166938"/>
              <a:gd name="connsiteY55" fmla="*/ 98158 h 127605"/>
              <a:gd name="connsiteX56" fmla="*/ 6874 w 166938"/>
              <a:gd name="connsiteY56" fmla="*/ 100121 h 127605"/>
              <a:gd name="connsiteX57" fmla="*/ 4910 w 166938"/>
              <a:gd name="connsiteY57" fmla="*/ 106992 h 127605"/>
              <a:gd name="connsiteX58" fmla="*/ 4910 w 166938"/>
              <a:gd name="connsiteY58" fmla="*/ 108955 h 127605"/>
              <a:gd name="connsiteX59" fmla="*/ 1964 w 166938"/>
              <a:gd name="connsiteY59" fmla="*/ 111900 h 127605"/>
              <a:gd name="connsiteX60" fmla="*/ 0 w 166938"/>
              <a:gd name="connsiteY60" fmla="*/ 114845 h 127605"/>
              <a:gd name="connsiteX61" fmla="*/ 0 w 166938"/>
              <a:gd name="connsiteY61" fmla="*/ 117790 h 127605"/>
              <a:gd name="connsiteX62" fmla="*/ 0 w 166938"/>
              <a:gd name="connsiteY62" fmla="*/ 122698 h 127605"/>
              <a:gd name="connsiteX63" fmla="*/ 1964 w 166938"/>
              <a:gd name="connsiteY63" fmla="*/ 127605 h 127605"/>
              <a:gd name="connsiteX64" fmla="*/ 4910 w 166938"/>
              <a:gd name="connsiteY64" fmla="*/ 127605 h 127605"/>
              <a:gd name="connsiteX65" fmla="*/ 9820 w 166938"/>
              <a:gd name="connsiteY65" fmla="*/ 124661 h 127605"/>
              <a:gd name="connsiteX66" fmla="*/ 10802 w 166938"/>
              <a:gd name="connsiteY66" fmla="*/ 122698 h 127605"/>
              <a:gd name="connsiteX67" fmla="*/ 9820 w 166938"/>
              <a:gd name="connsiteY67" fmla="*/ 119753 h 127605"/>
              <a:gd name="connsiteX68" fmla="*/ 6874 w 166938"/>
              <a:gd name="connsiteY68" fmla="*/ 117790 h 127605"/>
              <a:gd name="connsiteX69" fmla="*/ 17676 w 166938"/>
              <a:gd name="connsiteY69" fmla="*/ 108955 h 127605"/>
              <a:gd name="connsiteX70" fmla="*/ 30441 w 166938"/>
              <a:gd name="connsiteY70" fmla="*/ 111900 h 127605"/>
              <a:gd name="connsiteX71" fmla="*/ 33388 w 166938"/>
              <a:gd name="connsiteY71" fmla="*/ 114845 h 127605"/>
              <a:gd name="connsiteX72" fmla="*/ 33388 w 166938"/>
              <a:gd name="connsiteY72" fmla="*/ 117790 h 127605"/>
              <a:gd name="connsiteX73" fmla="*/ 35351 w 166938"/>
              <a:gd name="connsiteY73" fmla="*/ 117790 h 127605"/>
              <a:gd name="connsiteX74" fmla="*/ 33388 w 166938"/>
              <a:gd name="connsiteY74" fmla="*/ 114845 h 127605"/>
              <a:gd name="connsiteX75" fmla="*/ 35351 w 166938"/>
              <a:gd name="connsiteY75" fmla="*/ 113863 h 127605"/>
              <a:gd name="connsiteX76" fmla="*/ 36334 w 166938"/>
              <a:gd name="connsiteY76" fmla="*/ 111900 h 127605"/>
              <a:gd name="connsiteX77" fmla="*/ 39280 w 166938"/>
              <a:gd name="connsiteY77" fmla="*/ 108955 h 127605"/>
              <a:gd name="connsiteX78" fmla="*/ 43208 w 166938"/>
              <a:gd name="connsiteY78" fmla="*/ 108955 h 127605"/>
              <a:gd name="connsiteX79" fmla="*/ 49099 w 166938"/>
              <a:gd name="connsiteY79" fmla="*/ 106992 h 127605"/>
              <a:gd name="connsiteX80" fmla="*/ 49099 w 166938"/>
              <a:gd name="connsiteY80" fmla="*/ 104048 h 127605"/>
              <a:gd name="connsiteX81" fmla="*/ 52045 w 166938"/>
              <a:gd name="connsiteY81" fmla="*/ 101103 h 127605"/>
              <a:gd name="connsiteX82" fmla="*/ 58919 w 166938"/>
              <a:gd name="connsiteY82" fmla="*/ 100121 h 127605"/>
              <a:gd name="connsiteX83" fmla="*/ 69721 w 166938"/>
              <a:gd name="connsiteY83" fmla="*/ 98158 h 127605"/>
              <a:gd name="connsiteX84" fmla="*/ 71685 w 166938"/>
              <a:gd name="connsiteY84" fmla="*/ 95213 h 127605"/>
              <a:gd name="connsiteX85" fmla="*/ 73649 w 166938"/>
              <a:gd name="connsiteY85" fmla="*/ 93250 h 127605"/>
              <a:gd name="connsiteX86" fmla="*/ 77577 w 166938"/>
              <a:gd name="connsiteY86" fmla="*/ 90305 h 127605"/>
              <a:gd name="connsiteX87" fmla="*/ 79541 w 166938"/>
              <a:gd name="connsiteY87" fmla="*/ 88342 h 127605"/>
              <a:gd name="connsiteX88" fmla="*/ 84451 w 166938"/>
              <a:gd name="connsiteY88" fmla="*/ 86379 h 127605"/>
              <a:gd name="connsiteX89" fmla="*/ 84451 w 166938"/>
              <a:gd name="connsiteY89" fmla="*/ 84416 h 127605"/>
              <a:gd name="connsiteX90" fmla="*/ 87397 w 166938"/>
              <a:gd name="connsiteY90" fmla="*/ 81471 h 127605"/>
              <a:gd name="connsiteX91" fmla="*/ 89361 w 166938"/>
              <a:gd name="connsiteY91" fmla="*/ 81471 h 127605"/>
              <a:gd name="connsiteX92" fmla="*/ 93289 w 166938"/>
              <a:gd name="connsiteY92" fmla="*/ 81471 h 127605"/>
              <a:gd name="connsiteX93" fmla="*/ 95253 w 166938"/>
              <a:gd name="connsiteY93" fmla="*/ 81471 h 127605"/>
              <a:gd name="connsiteX94" fmla="*/ 93289 w 166938"/>
              <a:gd name="connsiteY94" fmla="*/ 79508 h 127605"/>
              <a:gd name="connsiteX95" fmla="*/ 95253 w 166938"/>
              <a:gd name="connsiteY95" fmla="*/ 74600 h 127605"/>
              <a:gd name="connsiteX96" fmla="*/ 103109 w 166938"/>
              <a:gd name="connsiteY96" fmla="*/ 76563 h 127605"/>
              <a:gd name="connsiteX97" fmla="*/ 103109 w 166938"/>
              <a:gd name="connsiteY97" fmla="*/ 74600 h 127605"/>
              <a:gd name="connsiteX98" fmla="*/ 108019 w 166938"/>
              <a:gd name="connsiteY98" fmla="*/ 74600 h 127605"/>
              <a:gd name="connsiteX99" fmla="*/ 108019 w 166938"/>
              <a:gd name="connsiteY99" fmla="*/ 70674 h 127605"/>
              <a:gd name="connsiteX100" fmla="*/ 112929 w 166938"/>
              <a:gd name="connsiteY100" fmla="*/ 70674 h 127605"/>
              <a:gd name="connsiteX101" fmla="*/ 116857 w 166938"/>
              <a:gd name="connsiteY101" fmla="*/ 70674 h 127605"/>
              <a:gd name="connsiteX102" fmla="*/ 118820 w 166938"/>
              <a:gd name="connsiteY102" fmla="*/ 70674 h 127605"/>
              <a:gd name="connsiteX103" fmla="*/ 118820 w 166938"/>
              <a:gd name="connsiteY103" fmla="*/ 65766 h 127605"/>
              <a:gd name="connsiteX104" fmla="*/ 123730 w 166938"/>
              <a:gd name="connsiteY104" fmla="*/ 62821 h 127605"/>
              <a:gd name="connsiteX105" fmla="*/ 125695 w 166938"/>
              <a:gd name="connsiteY105" fmla="*/ 60858 h 127605"/>
              <a:gd name="connsiteX106" fmla="*/ 130604 w 166938"/>
              <a:gd name="connsiteY106" fmla="*/ 65766 h 127605"/>
              <a:gd name="connsiteX107" fmla="*/ 130604 w 166938"/>
              <a:gd name="connsiteY107" fmla="*/ 62821 h 127605"/>
              <a:gd name="connsiteX108" fmla="*/ 130604 w 166938"/>
              <a:gd name="connsiteY108" fmla="*/ 60858 h 127605"/>
              <a:gd name="connsiteX109" fmla="*/ 130604 w 166938"/>
              <a:gd name="connsiteY109" fmla="*/ 56932 h 127605"/>
              <a:gd name="connsiteX110" fmla="*/ 133550 w 166938"/>
              <a:gd name="connsiteY110" fmla="*/ 56932 h 127605"/>
              <a:gd name="connsiteX111" fmla="*/ 136497 w 166938"/>
              <a:gd name="connsiteY111" fmla="*/ 56932 h 127605"/>
              <a:gd name="connsiteX112" fmla="*/ 138460 w 166938"/>
              <a:gd name="connsiteY112" fmla="*/ 56932 h 127605"/>
              <a:gd name="connsiteX113" fmla="*/ 138460 w 166938"/>
              <a:gd name="connsiteY113" fmla="*/ 54969 h 127605"/>
              <a:gd name="connsiteX114" fmla="*/ 138460 w 166938"/>
              <a:gd name="connsiteY114" fmla="*/ 49079 h 127605"/>
              <a:gd name="connsiteX115" fmla="*/ 143370 w 166938"/>
              <a:gd name="connsiteY115" fmla="*/ 49079 h 127605"/>
              <a:gd name="connsiteX116" fmla="*/ 144353 w 166938"/>
              <a:gd name="connsiteY116" fmla="*/ 52024 h 127605"/>
              <a:gd name="connsiteX117" fmla="*/ 147298 w 166938"/>
              <a:gd name="connsiteY117" fmla="*/ 49079 h 127605"/>
              <a:gd name="connsiteX118" fmla="*/ 147298 w 166938"/>
              <a:gd name="connsiteY118" fmla="*/ 47116 h 127605"/>
              <a:gd name="connsiteX119" fmla="*/ 151227 w 166938"/>
              <a:gd name="connsiteY119" fmla="*/ 47116 h 127605"/>
              <a:gd name="connsiteX120" fmla="*/ 154172 w 166938"/>
              <a:gd name="connsiteY120" fmla="*/ 49079 h 127605"/>
              <a:gd name="connsiteX121" fmla="*/ 157118 w 166938"/>
              <a:gd name="connsiteY121" fmla="*/ 47116 h 127605"/>
              <a:gd name="connsiteX122" fmla="*/ 162028 w 166938"/>
              <a:gd name="connsiteY122" fmla="*/ 44171 h 127605"/>
              <a:gd name="connsiteX123" fmla="*/ 166938 w 166938"/>
              <a:gd name="connsiteY123" fmla="*/ 43189 h 127605"/>
              <a:gd name="connsiteX124" fmla="*/ 164974 w 166938"/>
              <a:gd name="connsiteY124" fmla="*/ 38282 h 127605"/>
              <a:gd name="connsiteX125" fmla="*/ 164974 w 166938"/>
              <a:gd name="connsiteY125" fmla="*/ 33374 h 127605"/>
              <a:gd name="connsiteX126" fmla="*/ 151227 w 166938"/>
              <a:gd name="connsiteY126" fmla="*/ 36318 h 127605"/>
              <a:gd name="connsiteX127" fmla="*/ 149263 w 166938"/>
              <a:gd name="connsiteY127" fmla="*/ 36318 h 127605"/>
              <a:gd name="connsiteX128" fmla="*/ 147298 w 166938"/>
              <a:gd name="connsiteY128" fmla="*/ 31411 h 127605"/>
              <a:gd name="connsiteX129" fmla="*/ 147298 w 166938"/>
              <a:gd name="connsiteY129" fmla="*/ 29447 h 127605"/>
              <a:gd name="connsiteX130" fmla="*/ 149263 w 166938"/>
              <a:gd name="connsiteY130" fmla="*/ 29447 h 127605"/>
              <a:gd name="connsiteX131" fmla="*/ 151227 w 166938"/>
              <a:gd name="connsiteY131" fmla="*/ 29447 h 127605"/>
              <a:gd name="connsiteX132" fmla="*/ 151227 w 166938"/>
              <a:gd name="connsiteY132" fmla="*/ 27484 h 127605"/>
              <a:gd name="connsiteX133" fmla="*/ 154172 w 166938"/>
              <a:gd name="connsiteY133" fmla="*/ 27484 h 127605"/>
              <a:gd name="connsiteX134" fmla="*/ 154172 w 166938"/>
              <a:gd name="connsiteY134" fmla="*/ 22576 h 127605"/>
              <a:gd name="connsiteX135" fmla="*/ 156137 w 166938"/>
              <a:gd name="connsiteY135" fmla="*/ 19632 h 127605"/>
              <a:gd name="connsiteX136" fmla="*/ 157118 w 166938"/>
              <a:gd name="connsiteY136" fmla="*/ 17668 h 127605"/>
              <a:gd name="connsiteX137" fmla="*/ 160064 w 166938"/>
              <a:gd name="connsiteY137" fmla="*/ 14724 h 127605"/>
              <a:gd name="connsiteX138" fmla="*/ 160064 w 166938"/>
              <a:gd name="connsiteY138" fmla="*/ 13742 h 127605"/>
              <a:gd name="connsiteX139" fmla="*/ 162028 w 166938"/>
              <a:gd name="connsiteY139" fmla="*/ 10797 h 127605"/>
              <a:gd name="connsiteX140" fmla="*/ 162028 w 166938"/>
              <a:gd name="connsiteY140" fmla="*/ 8834 h 127605"/>
              <a:gd name="connsiteX141" fmla="*/ 166938 w 166938"/>
              <a:gd name="connsiteY141" fmla="*/ 5890 h 127605"/>
              <a:gd name="connsiteX142" fmla="*/ 164974 w 166938"/>
              <a:gd name="connsiteY142" fmla="*/ 5890 h 12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66938" h="127605">
                <a:moveTo>
                  <a:pt x="166938" y="982"/>
                </a:moveTo>
                <a:lnTo>
                  <a:pt x="166938" y="0"/>
                </a:lnTo>
                <a:lnTo>
                  <a:pt x="164974" y="3926"/>
                </a:lnTo>
                <a:lnTo>
                  <a:pt x="162028" y="5890"/>
                </a:lnTo>
                <a:lnTo>
                  <a:pt x="162028" y="8834"/>
                </a:lnTo>
                <a:lnTo>
                  <a:pt x="157118" y="13742"/>
                </a:lnTo>
                <a:lnTo>
                  <a:pt x="156137" y="14724"/>
                </a:lnTo>
                <a:lnTo>
                  <a:pt x="154172" y="17668"/>
                </a:lnTo>
                <a:lnTo>
                  <a:pt x="151227" y="22576"/>
                </a:lnTo>
                <a:lnTo>
                  <a:pt x="149263" y="24540"/>
                </a:lnTo>
                <a:lnTo>
                  <a:pt x="130604" y="33374"/>
                </a:lnTo>
                <a:lnTo>
                  <a:pt x="100163" y="41226"/>
                </a:lnTo>
                <a:lnTo>
                  <a:pt x="100163" y="43189"/>
                </a:lnTo>
                <a:lnTo>
                  <a:pt x="97217" y="44171"/>
                </a:lnTo>
                <a:lnTo>
                  <a:pt x="93289" y="44171"/>
                </a:lnTo>
                <a:lnTo>
                  <a:pt x="90343" y="44171"/>
                </a:lnTo>
                <a:lnTo>
                  <a:pt x="90343" y="49079"/>
                </a:lnTo>
                <a:lnTo>
                  <a:pt x="89361" y="49079"/>
                </a:lnTo>
                <a:lnTo>
                  <a:pt x="87397" y="49079"/>
                </a:lnTo>
                <a:lnTo>
                  <a:pt x="84451" y="52024"/>
                </a:lnTo>
                <a:lnTo>
                  <a:pt x="82487" y="54969"/>
                </a:lnTo>
                <a:lnTo>
                  <a:pt x="71685" y="54969"/>
                </a:lnTo>
                <a:lnTo>
                  <a:pt x="64811" y="56932"/>
                </a:lnTo>
                <a:lnTo>
                  <a:pt x="63829" y="56932"/>
                </a:lnTo>
                <a:lnTo>
                  <a:pt x="64811" y="56932"/>
                </a:lnTo>
                <a:lnTo>
                  <a:pt x="60883" y="60858"/>
                </a:lnTo>
                <a:lnTo>
                  <a:pt x="63829" y="65766"/>
                </a:lnTo>
                <a:lnTo>
                  <a:pt x="55974" y="62821"/>
                </a:lnTo>
                <a:lnTo>
                  <a:pt x="55974" y="67729"/>
                </a:lnTo>
                <a:lnTo>
                  <a:pt x="52045" y="67729"/>
                </a:lnTo>
                <a:lnTo>
                  <a:pt x="49099" y="70674"/>
                </a:lnTo>
                <a:lnTo>
                  <a:pt x="48118" y="70674"/>
                </a:lnTo>
                <a:lnTo>
                  <a:pt x="43208" y="65766"/>
                </a:lnTo>
                <a:lnTo>
                  <a:pt x="43208" y="62821"/>
                </a:lnTo>
                <a:lnTo>
                  <a:pt x="41244" y="62821"/>
                </a:lnTo>
                <a:lnTo>
                  <a:pt x="36334" y="65766"/>
                </a:lnTo>
                <a:lnTo>
                  <a:pt x="36334" y="67729"/>
                </a:lnTo>
                <a:lnTo>
                  <a:pt x="35351" y="70674"/>
                </a:lnTo>
                <a:lnTo>
                  <a:pt x="35351" y="76563"/>
                </a:lnTo>
                <a:lnTo>
                  <a:pt x="35351" y="79508"/>
                </a:lnTo>
                <a:lnTo>
                  <a:pt x="33388" y="79508"/>
                </a:lnTo>
                <a:lnTo>
                  <a:pt x="30441" y="79508"/>
                </a:lnTo>
                <a:lnTo>
                  <a:pt x="33388" y="81471"/>
                </a:lnTo>
                <a:lnTo>
                  <a:pt x="33388" y="84416"/>
                </a:lnTo>
                <a:lnTo>
                  <a:pt x="30441" y="86379"/>
                </a:lnTo>
                <a:lnTo>
                  <a:pt x="25531" y="86379"/>
                </a:lnTo>
                <a:lnTo>
                  <a:pt x="25531" y="88342"/>
                </a:lnTo>
                <a:lnTo>
                  <a:pt x="22586" y="93250"/>
                </a:lnTo>
                <a:lnTo>
                  <a:pt x="19640" y="90305"/>
                </a:lnTo>
                <a:lnTo>
                  <a:pt x="17676" y="88342"/>
                </a:lnTo>
                <a:lnTo>
                  <a:pt x="17676" y="90305"/>
                </a:lnTo>
                <a:lnTo>
                  <a:pt x="15712" y="90305"/>
                </a:lnTo>
                <a:lnTo>
                  <a:pt x="12766" y="90305"/>
                </a:lnTo>
                <a:lnTo>
                  <a:pt x="12766" y="93250"/>
                </a:lnTo>
                <a:lnTo>
                  <a:pt x="6874" y="95213"/>
                </a:lnTo>
                <a:lnTo>
                  <a:pt x="6874" y="98158"/>
                </a:lnTo>
                <a:lnTo>
                  <a:pt x="6874" y="100121"/>
                </a:lnTo>
                <a:lnTo>
                  <a:pt x="4910" y="106992"/>
                </a:lnTo>
                <a:lnTo>
                  <a:pt x="4910" y="108955"/>
                </a:lnTo>
                <a:lnTo>
                  <a:pt x="1964" y="111900"/>
                </a:lnTo>
                <a:lnTo>
                  <a:pt x="0" y="114845"/>
                </a:lnTo>
                <a:lnTo>
                  <a:pt x="0" y="117790"/>
                </a:lnTo>
                <a:lnTo>
                  <a:pt x="0" y="122698"/>
                </a:lnTo>
                <a:lnTo>
                  <a:pt x="1964" y="127605"/>
                </a:lnTo>
                <a:lnTo>
                  <a:pt x="4910" y="127605"/>
                </a:lnTo>
                <a:lnTo>
                  <a:pt x="9820" y="124661"/>
                </a:lnTo>
                <a:lnTo>
                  <a:pt x="10802" y="122698"/>
                </a:lnTo>
                <a:lnTo>
                  <a:pt x="9820" y="119753"/>
                </a:lnTo>
                <a:lnTo>
                  <a:pt x="6874" y="117790"/>
                </a:lnTo>
                <a:lnTo>
                  <a:pt x="17676" y="108955"/>
                </a:lnTo>
                <a:lnTo>
                  <a:pt x="30441" y="111900"/>
                </a:lnTo>
                <a:lnTo>
                  <a:pt x="33388" y="114845"/>
                </a:lnTo>
                <a:lnTo>
                  <a:pt x="33388" y="117790"/>
                </a:lnTo>
                <a:lnTo>
                  <a:pt x="35351" y="117790"/>
                </a:lnTo>
                <a:lnTo>
                  <a:pt x="33388" y="114845"/>
                </a:lnTo>
                <a:lnTo>
                  <a:pt x="35351" y="113863"/>
                </a:lnTo>
                <a:lnTo>
                  <a:pt x="36334" y="111900"/>
                </a:lnTo>
                <a:lnTo>
                  <a:pt x="39280" y="108955"/>
                </a:lnTo>
                <a:lnTo>
                  <a:pt x="43208" y="108955"/>
                </a:lnTo>
                <a:lnTo>
                  <a:pt x="49099" y="106992"/>
                </a:lnTo>
                <a:lnTo>
                  <a:pt x="49099" y="104048"/>
                </a:lnTo>
                <a:lnTo>
                  <a:pt x="52045" y="101103"/>
                </a:lnTo>
                <a:lnTo>
                  <a:pt x="58919" y="100121"/>
                </a:lnTo>
                <a:lnTo>
                  <a:pt x="69721" y="98158"/>
                </a:lnTo>
                <a:lnTo>
                  <a:pt x="71685" y="95213"/>
                </a:lnTo>
                <a:lnTo>
                  <a:pt x="73649" y="93250"/>
                </a:lnTo>
                <a:lnTo>
                  <a:pt x="77577" y="90305"/>
                </a:lnTo>
                <a:lnTo>
                  <a:pt x="79541" y="88342"/>
                </a:lnTo>
                <a:lnTo>
                  <a:pt x="84451" y="86379"/>
                </a:lnTo>
                <a:lnTo>
                  <a:pt x="84451" y="84416"/>
                </a:lnTo>
                <a:lnTo>
                  <a:pt x="87397" y="81471"/>
                </a:lnTo>
                <a:lnTo>
                  <a:pt x="89361" y="81471"/>
                </a:lnTo>
                <a:lnTo>
                  <a:pt x="93289" y="81471"/>
                </a:lnTo>
                <a:lnTo>
                  <a:pt x="95253" y="81471"/>
                </a:lnTo>
                <a:lnTo>
                  <a:pt x="93289" y="79508"/>
                </a:lnTo>
                <a:lnTo>
                  <a:pt x="95253" y="74600"/>
                </a:lnTo>
                <a:lnTo>
                  <a:pt x="103109" y="76563"/>
                </a:lnTo>
                <a:lnTo>
                  <a:pt x="103109" y="74600"/>
                </a:lnTo>
                <a:lnTo>
                  <a:pt x="108019" y="74600"/>
                </a:lnTo>
                <a:lnTo>
                  <a:pt x="108019" y="70674"/>
                </a:lnTo>
                <a:lnTo>
                  <a:pt x="112929" y="70674"/>
                </a:lnTo>
                <a:lnTo>
                  <a:pt x="116857" y="70674"/>
                </a:lnTo>
                <a:lnTo>
                  <a:pt x="118820" y="70674"/>
                </a:lnTo>
                <a:lnTo>
                  <a:pt x="118820" y="65766"/>
                </a:lnTo>
                <a:lnTo>
                  <a:pt x="123730" y="62821"/>
                </a:lnTo>
                <a:lnTo>
                  <a:pt x="125695" y="60858"/>
                </a:lnTo>
                <a:lnTo>
                  <a:pt x="130604" y="65766"/>
                </a:lnTo>
                <a:lnTo>
                  <a:pt x="130604" y="62821"/>
                </a:lnTo>
                <a:lnTo>
                  <a:pt x="130604" y="60858"/>
                </a:lnTo>
                <a:lnTo>
                  <a:pt x="130604" y="56932"/>
                </a:lnTo>
                <a:lnTo>
                  <a:pt x="133550" y="56932"/>
                </a:lnTo>
                <a:lnTo>
                  <a:pt x="136497" y="56932"/>
                </a:lnTo>
                <a:lnTo>
                  <a:pt x="138460" y="56932"/>
                </a:lnTo>
                <a:lnTo>
                  <a:pt x="138460" y="54969"/>
                </a:lnTo>
                <a:lnTo>
                  <a:pt x="138460" y="49079"/>
                </a:lnTo>
                <a:lnTo>
                  <a:pt x="143370" y="49079"/>
                </a:lnTo>
                <a:lnTo>
                  <a:pt x="144353" y="52024"/>
                </a:lnTo>
                <a:lnTo>
                  <a:pt x="147298" y="49079"/>
                </a:lnTo>
                <a:lnTo>
                  <a:pt x="147298" y="47116"/>
                </a:lnTo>
                <a:lnTo>
                  <a:pt x="151227" y="47116"/>
                </a:lnTo>
                <a:lnTo>
                  <a:pt x="154172" y="49079"/>
                </a:lnTo>
                <a:lnTo>
                  <a:pt x="157118" y="47116"/>
                </a:lnTo>
                <a:lnTo>
                  <a:pt x="162028" y="44171"/>
                </a:lnTo>
                <a:lnTo>
                  <a:pt x="166938" y="43189"/>
                </a:lnTo>
                <a:lnTo>
                  <a:pt x="164974" y="38282"/>
                </a:lnTo>
                <a:lnTo>
                  <a:pt x="164974" y="33374"/>
                </a:lnTo>
                <a:lnTo>
                  <a:pt x="151227" y="36318"/>
                </a:lnTo>
                <a:lnTo>
                  <a:pt x="149263" y="36318"/>
                </a:lnTo>
                <a:lnTo>
                  <a:pt x="147298" y="31411"/>
                </a:lnTo>
                <a:lnTo>
                  <a:pt x="147298" y="29447"/>
                </a:lnTo>
                <a:lnTo>
                  <a:pt x="149263" y="29447"/>
                </a:lnTo>
                <a:lnTo>
                  <a:pt x="151227" y="29447"/>
                </a:lnTo>
                <a:lnTo>
                  <a:pt x="151227" y="27484"/>
                </a:lnTo>
                <a:lnTo>
                  <a:pt x="154172" y="27484"/>
                </a:lnTo>
                <a:lnTo>
                  <a:pt x="154172" y="22576"/>
                </a:lnTo>
                <a:lnTo>
                  <a:pt x="156137" y="19632"/>
                </a:lnTo>
                <a:lnTo>
                  <a:pt x="157118" y="17668"/>
                </a:lnTo>
                <a:lnTo>
                  <a:pt x="160064" y="14724"/>
                </a:lnTo>
                <a:lnTo>
                  <a:pt x="160064" y="13742"/>
                </a:lnTo>
                <a:lnTo>
                  <a:pt x="162028" y="10797"/>
                </a:lnTo>
                <a:lnTo>
                  <a:pt x="162028" y="8834"/>
                </a:lnTo>
                <a:lnTo>
                  <a:pt x="166938" y="5890"/>
                </a:lnTo>
                <a:lnTo>
                  <a:pt x="164974" y="5890"/>
                </a:lnTo>
                <a:close/>
              </a:path>
            </a:pathLst>
          </a:custGeom>
          <a:solidFill>
            <a:srgbClr val="FF7769"/>
          </a:solidFill>
          <a:ln w="9808"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F0CF5A34-E969-B723-A194-1DA89A1AB189}"/>
              </a:ext>
            </a:extLst>
          </p:cNvPr>
          <p:cNvSpPr/>
          <p:nvPr/>
        </p:nvSpPr>
        <p:spPr>
          <a:xfrm>
            <a:off x="4822762" y="5365516"/>
            <a:ext cx="9819" cy="9815"/>
          </a:xfrm>
          <a:custGeom>
            <a:avLst/>
            <a:gdLst>
              <a:gd name="connsiteX0" fmla="*/ 7856 w 9819"/>
              <a:gd name="connsiteY0" fmla="*/ 0 h 9815"/>
              <a:gd name="connsiteX1" fmla="*/ 6874 w 9819"/>
              <a:gd name="connsiteY1" fmla="*/ 0 h 9815"/>
              <a:gd name="connsiteX2" fmla="*/ 4910 w 9819"/>
              <a:gd name="connsiteY2" fmla="*/ 0 h 9815"/>
              <a:gd name="connsiteX3" fmla="*/ 3928 w 9819"/>
              <a:gd name="connsiteY3" fmla="*/ 2945 h 9815"/>
              <a:gd name="connsiteX4" fmla="*/ 1964 w 9819"/>
              <a:gd name="connsiteY4" fmla="*/ 2945 h 9815"/>
              <a:gd name="connsiteX5" fmla="*/ 1964 w 9819"/>
              <a:gd name="connsiteY5" fmla="*/ 5890 h 9815"/>
              <a:gd name="connsiteX6" fmla="*/ 0 w 9819"/>
              <a:gd name="connsiteY6" fmla="*/ 5890 h 9815"/>
              <a:gd name="connsiteX7" fmla="*/ 0 w 9819"/>
              <a:gd name="connsiteY7" fmla="*/ 7853 h 9815"/>
              <a:gd name="connsiteX8" fmla="*/ 1964 w 9819"/>
              <a:gd name="connsiteY8" fmla="*/ 7853 h 9815"/>
              <a:gd name="connsiteX9" fmla="*/ 6874 w 9819"/>
              <a:gd name="connsiteY9" fmla="*/ 9816 h 9815"/>
              <a:gd name="connsiteX10" fmla="*/ 9820 w 9819"/>
              <a:gd name="connsiteY10" fmla="*/ 7853 h 9815"/>
              <a:gd name="connsiteX11" fmla="*/ 9820 w 9819"/>
              <a:gd name="connsiteY11" fmla="*/ 5890 h 9815"/>
              <a:gd name="connsiteX12" fmla="*/ 9820 w 9819"/>
              <a:gd name="connsiteY12" fmla="*/ 982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19" h="9815">
                <a:moveTo>
                  <a:pt x="7856" y="0"/>
                </a:moveTo>
                <a:lnTo>
                  <a:pt x="6874" y="0"/>
                </a:lnTo>
                <a:lnTo>
                  <a:pt x="4910" y="0"/>
                </a:lnTo>
                <a:lnTo>
                  <a:pt x="3928" y="2945"/>
                </a:lnTo>
                <a:lnTo>
                  <a:pt x="1964" y="2945"/>
                </a:lnTo>
                <a:lnTo>
                  <a:pt x="1964" y="5890"/>
                </a:lnTo>
                <a:lnTo>
                  <a:pt x="0" y="5890"/>
                </a:lnTo>
                <a:lnTo>
                  <a:pt x="0" y="7853"/>
                </a:lnTo>
                <a:lnTo>
                  <a:pt x="1964" y="7853"/>
                </a:lnTo>
                <a:lnTo>
                  <a:pt x="6874" y="9816"/>
                </a:lnTo>
                <a:lnTo>
                  <a:pt x="9820" y="7853"/>
                </a:lnTo>
                <a:lnTo>
                  <a:pt x="9820" y="5890"/>
                </a:lnTo>
                <a:lnTo>
                  <a:pt x="9820" y="982"/>
                </a:lnTo>
                <a:close/>
              </a:path>
            </a:pathLst>
          </a:custGeom>
          <a:solidFill>
            <a:srgbClr val="00A758"/>
          </a:solidFill>
          <a:ln w="9808"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21E57DED-35F5-F72C-028B-9D67928E41A1}"/>
              </a:ext>
            </a:extLst>
          </p:cNvPr>
          <p:cNvSpPr/>
          <p:nvPr/>
        </p:nvSpPr>
        <p:spPr>
          <a:xfrm>
            <a:off x="4940601" y="5444043"/>
            <a:ext cx="255317" cy="284658"/>
          </a:xfrm>
          <a:custGeom>
            <a:avLst/>
            <a:gdLst>
              <a:gd name="connsiteX0" fmla="*/ 31424 w 255317"/>
              <a:gd name="connsiteY0" fmla="*/ 9816 h 284658"/>
              <a:gd name="connsiteX1" fmla="*/ 31424 w 255317"/>
              <a:gd name="connsiteY1" fmla="*/ 11779 h 284658"/>
              <a:gd name="connsiteX2" fmla="*/ 31424 w 255317"/>
              <a:gd name="connsiteY2" fmla="*/ 13742 h 284658"/>
              <a:gd name="connsiteX3" fmla="*/ 33388 w 255317"/>
              <a:gd name="connsiteY3" fmla="*/ 18650 h 284658"/>
              <a:gd name="connsiteX4" fmla="*/ 31424 w 255317"/>
              <a:gd name="connsiteY4" fmla="*/ 20613 h 284658"/>
              <a:gd name="connsiteX5" fmla="*/ 33388 w 255317"/>
              <a:gd name="connsiteY5" fmla="*/ 26503 h 284658"/>
              <a:gd name="connsiteX6" fmla="*/ 33388 w 255317"/>
              <a:gd name="connsiteY6" fmla="*/ 28466 h 284658"/>
              <a:gd name="connsiteX7" fmla="*/ 35352 w 255317"/>
              <a:gd name="connsiteY7" fmla="*/ 28466 h 284658"/>
              <a:gd name="connsiteX8" fmla="*/ 41244 w 255317"/>
              <a:gd name="connsiteY8" fmla="*/ 40245 h 284658"/>
              <a:gd name="connsiteX9" fmla="*/ 47135 w 255317"/>
              <a:gd name="connsiteY9" fmla="*/ 46134 h 284658"/>
              <a:gd name="connsiteX10" fmla="*/ 47135 w 255317"/>
              <a:gd name="connsiteY10" fmla="*/ 55950 h 284658"/>
              <a:gd name="connsiteX11" fmla="*/ 45172 w 255317"/>
              <a:gd name="connsiteY11" fmla="*/ 59876 h 284658"/>
              <a:gd name="connsiteX12" fmla="*/ 45172 w 255317"/>
              <a:gd name="connsiteY12" fmla="*/ 68711 h 284658"/>
              <a:gd name="connsiteX13" fmla="*/ 41244 w 255317"/>
              <a:gd name="connsiteY13" fmla="*/ 62821 h 284658"/>
              <a:gd name="connsiteX14" fmla="*/ 38298 w 255317"/>
              <a:gd name="connsiteY14" fmla="*/ 64784 h 284658"/>
              <a:gd name="connsiteX15" fmla="*/ 37315 w 255317"/>
              <a:gd name="connsiteY15" fmla="*/ 64784 h 284658"/>
              <a:gd name="connsiteX16" fmla="*/ 37315 w 255317"/>
              <a:gd name="connsiteY16" fmla="*/ 68711 h 284658"/>
              <a:gd name="connsiteX17" fmla="*/ 35352 w 255317"/>
              <a:gd name="connsiteY17" fmla="*/ 68711 h 284658"/>
              <a:gd name="connsiteX18" fmla="*/ 35352 w 255317"/>
              <a:gd name="connsiteY18" fmla="*/ 73619 h 284658"/>
              <a:gd name="connsiteX19" fmla="*/ 33388 w 255317"/>
              <a:gd name="connsiteY19" fmla="*/ 73619 h 284658"/>
              <a:gd name="connsiteX20" fmla="*/ 33388 w 255317"/>
              <a:gd name="connsiteY20" fmla="*/ 74600 h 284658"/>
              <a:gd name="connsiteX21" fmla="*/ 33388 w 255317"/>
              <a:gd name="connsiteY21" fmla="*/ 78526 h 284658"/>
              <a:gd name="connsiteX22" fmla="*/ 31424 w 255317"/>
              <a:gd name="connsiteY22" fmla="*/ 78526 h 284658"/>
              <a:gd name="connsiteX23" fmla="*/ 29460 w 255317"/>
              <a:gd name="connsiteY23" fmla="*/ 78526 h 284658"/>
              <a:gd name="connsiteX24" fmla="*/ 26514 w 255317"/>
              <a:gd name="connsiteY24" fmla="*/ 82453 h 284658"/>
              <a:gd name="connsiteX25" fmla="*/ 26514 w 255317"/>
              <a:gd name="connsiteY25" fmla="*/ 85398 h 284658"/>
              <a:gd name="connsiteX26" fmla="*/ 14730 w 255317"/>
              <a:gd name="connsiteY26" fmla="*/ 90306 h 284658"/>
              <a:gd name="connsiteX27" fmla="*/ 14730 w 255317"/>
              <a:gd name="connsiteY27" fmla="*/ 88342 h 284658"/>
              <a:gd name="connsiteX28" fmla="*/ 13748 w 255317"/>
              <a:gd name="connsiteY28" fmla="*/ 90306 h 284658"/>
              <a:gd name="connsiteX29" fmla="*/ 11784 w 255317"/>
              <a:gd name="connsiteY29" fmla="*/ 92269 h 284658"/>
              <a:gd name="connsiteX30" fmla="*/ 11784 w 255317"/>
              <a:gd name="connsiteY30" fmla="*/ 96195 h 284658"/>
              <a:gd name="connsiteX31" fmla="*/ 9820 w 255317"/>
              <a:gd name="connsiteY31" fmla="*/ 96195 h 284658"/>
              <a:gd name="connsiteX32" fmla="*/ 9820 w 255317"/>
              <a:gd name="connsiteY32" fmla="*/ 97176 h 284658"/>
              <a:gd name="connsiteX33" fmla="*/ 7856 w 255317"/>
              <a:gd name="connsiteY33" fmla="*/ 97176 h 284658"/>
              <a:gd name="connsiteX34" fmla="*/ 4910 w 255317"/>
              <a:gd name="connsiteY34" fmla="*/ 99140 h 284658"/>
              <a:gd name="connsiteX35" fmla="*/ 2946 w 255317"/>
              <a:gd name="connsiteY35" fmla="*/ 104048 h 284658"/>
              <a:gd name="connsiteX36" fmla="*/ 982 w 255317"/>
              <a:gd name="connsiteY36" fmla="*/ 104048 h 284658"/>
              <a:gd name="connsiteX37" fmla="*/ 982 w 255317"/>
              <a:gd name="connsiteY37" fmla="*/ 106011 h 284658"/>
              <a:gd name="connsiteX38" fmla="*/ 0 w 255317"/>
              <a:gd name="connsiteY38" fmla="*/ 106011 h 284658"/>
              <a:gd name="connsiteX39" fmla="*/ 982 w 255317"/>
              <a:gd name="connsiteY39" fmla="*/ 109937 h 284658"/>
              <a:gd name="connsiteX40" fmla="*/ 0 w 255317"/>
              <a:gd name="connsiteY40" fmla="*/ 109937 h 284658"/>
              <a:gd name="connsiteX41" fmla="*/ 2946 w 255317"/>
              <a:gd name="connsiteY41" fmla="*/ 114845 h 284658"/>
              <a:gd name="connsiteX42" fmla="*/ 982 w 255317"/>
              <a:gd name="connsiteY42" fmla="*/ 114845 h 284658"/>
              <a:gd name="connsiteX43" fmla="*/ 982 w 255317"/>
              <a:gd name="connsiteY43" fmla="*/ 121716 h 284658"/>
              <a:gd name="connsiteX44" fmla="*/ 0 w 255317"/>
              <a:gd name="connsiteY44" fmla="*/ 121716 h 284658"/>
              <a:gd name="connsiteX45" fmla="*/ 0 w 255317"/>
              <a:gd name="connsiteY45" fmla="*/ 122698 h 284658"/>
              <a:gd name="connsiteX46" fmla="*/ 982 w 255317"/>
              <a:gd name="connsiteY46" fmla="*/ 121716 h 284658"/>
              <a:gd name="connsiteX47" fmla="*/ 2946 w 255317"/>
              <a:gd name="connsiteY47" fmla="*/ 126624 h 284658"/>
              <a:gd name="connsiteX48" fmla="*/ 4910 w 255317"/>
              <a:gd name="connsiteY48" fmla="*/ 128587 h 284658"/>
              <a:gd name="connsiteX49" fmla="*/ 9820 w 255317"/>
              <a:gd name="connsiteY49" fmla="*/ 128587 h 284658"/>
              <a:gd name="connsiteX50" fmla="*/ 11784 w 255317"/>
              <a:gd name="connsiteY50" fmla="*/ 132513 h 284658"/>
              <a:gd name="connsiteX51" fmla="*/ 13748 w 255317"/>
              <a:gd name="connsiteY51" fmla="*/ 136440 h 284658"/>
              <a:gd name="connsiteX52" fmla="*/ 14730 w 255317"/>
              <a:gd name="connsiteY52" fmla="*/ 140366 h 284658"/>
              <a:gd name="connsiteX53" fmla="*/ 17676 w 255317"/>
              <a:gd name="connsiteY53" fmla="*/ 142329 h 284658"/>
              <a:gd name="connsiteX54" fmla="*/ 17676 w 255317"/>
              <a:gd name="connsiteY54" fmla="*/ 144292 h 284658"/>
              <a:gd name="connsiteX55" fmla="*/ 19640 w 255317"/>
              <a:gd name="connsiteY55" fmla="*/ 144292 h 284658"/>
              <a:gd name="connsiteX56" fmla="*/ 19640 w 255317"/>
              <a:gd name="connsiteY56" fmla="*/ 147237 h 284658"/>
              <a:gd name="connsiteX57" fmla="*/ 25532 w 255317"/>
              <a:gd name="connsiteY57" fmla="*/ 147237 h 284658"/>
              <a:gd name="connsiteX58" fmla="*/ 19640 w 255317"/>
              <a:gd name="connsiteY58" fmla="*/ 154108 h 284658"/>
              <a:gd name="connsiteX59" fmla="*/ 19640 w 255317"/>
              <a:gd name="connsiteY59" fmla="*/ 158035 h 284658"/>
              <a:gd name="connsiteX60" fmla="*/ 19640 w 255317"/>
              <a:gd name="connsiteY60" fmla="*/ 160979 h 284658"/>
              <a:gd name="connsiteX61" fmla="*/ 21604 w 255317"/>
              <a:gd name="connsiteY61" fmla="*/ 162942 h 284658"/>
              <a:gd name="connsiteX62" fmla="*/ 23568 w 255317"/>
              <a:gd name="connsiteY62" fmla="*/ 162942 h 284658"/>
              <a:gd name="connsiteX63" fmla="*/ 26514 w 255317"/>
              <a:gd name="connsiteY63" fmla="*/ 164905 h 284658"/>
              <a:gd name="connsiteX64" fmla="*/ 26514 w 255317"/>
              <a:gd name="connsiteY64" fmla="*/ 170795 h 284658"/>
              <a:gd name="connsiteX65" fmla="*/ 26514 w 255317"/>
              <a:gd name="connsiteY65" fmla="*/ 174721 h 284658"/>
              <a:gd name="connsiteX66" fmla="*/ 29460 w 255317"/>
              <a:gd name="connsiteY66" fmla="*/ 174721 h 284658"/>
              <a:gd name="connsiteX67" fmla="*/ 29460 w 255317"/>
              <a:gd name="connsiteY67" fmla="*/ 176684 h 284658"/>
              <a:gd name="connsiteX68" fmla="*/ 31424 w 255317"/>
              <a:gd name="connsiteY68" fmla="*/ 176684 h 284658"/>
              <a:gd name="connsiteX69" fmla="*/ 29460 w 255317"/>
              <a:gd name="connsiteY69" fmla="*/ 184537 h 284658"/>
              <a:gd name="connsiteX70" fmla="*/ 31424 w 255317"/>
              <a:gd name="connsiteY70" fmla="*/ 184537 h 284658"/>
              <a:gd name="connsiteX71" fmla="*/ 33388 w 255317"/>
              <a:gd name="connsiteY71" fmla="*/ 184537 h 284658"/>
              <a:gd name="connsiteX72" fmla="*/ 33388 w 255317"/>
              <a:gd name="connsiteY72" fmla="*/ 190427 h 284658"/>
              <a:gd name="connsiteX73" fmla="*/ 35352 w 255317"/>
              <a:gd name="connsiteY73" fmla="*/ 195334 h 284658"/>
              <a:gd name="connsiteX74" fmla="*/ 35352 w 255317"/>
              <a:gd name="connsiteY74" fmla="*/ 200242 h 284658"/>
              <a:gd name="connsiteX75" fmla="*/ 35352 w 255317"/>
              <a:gd name="connsiteY75" fmla="*/ 202206 h 284658"/>
              <a:gd name="connsiteX76" fmla="*/ 35352 w 255317"/>
              <a:gd name="connsiteY76" fmla="*/ 204169 h 284658"/>
              <a:gd name="connsiteX77" fmla="*/ 35352 w 255317"/>
              <a:gd name="connsiteY77" fmla="*/ 209077 h 284658"/>
              <a:gd name="connsiteX78" fmla="*/ 33388 w 255317"/>
              <a:gd name="connsiteY78" fmla="*/ 211040 h 284658"/>
              <a:gd name="connsiteX79" fmla="*/ 33388 w 255317"/>
              <a:gd name="connsiteY79" fmla="*/ 215948 h 284658"/>
              <a:gd name="connsiteX80" fmla="*/ 33388 w 255317"/>
              <a:gd name="connsiteY80" fmla="*/ 217911 h 284658"/>
              <a:gd name="connsiteX81" fmla="*/ 33388 w 255317"/>
              <a:gd name="connsiteY81" fmla="*/ 224782 h 284658"/>
              <a:gd name="connsiteX82" fmla="*/ 31424 w 255317"/>
              <a:gd name="connsiteY82" fmla="*/ 226745 h 284658"/>
              <a:gd name="connsiteX83" fmla="*/ 31424 w 255317"/>
              <a:gd name="connsiteY83" fmla="*/ 232635 h 284658"/>
              <a:gd name="connsiteX84" fmla="*/ 31424 w 255317"/>
              <a:gd name="connsiteY84" fmla="*/ 236561 h 284658"/>
              <a:gd name="connsiteX85" fmla="*/ 31424 w 255317"/>
              <a:gd name="connsiteY85" fmla="*/ 241469 h 284658"/>
              <a:gd name="connsiteX86" fmla="*/ 29460 w 255317"/>
              <a:gd name="connsiteY86" fmla="*/ 241469 h 284658"/>
              <a:gd name="connsiteX87" fmla="*/ 29460 w 255317"/>
              <a:gd name="connsiteY87" fmla="*/ 246377 h 284658"/>
              <a:gd name="connsiteX88" fmla="*/ 29460 w 255317"/>
              <a:gd name="connsiteY88" fmla="*/ 250303 h 284658"/>
              <a:gd name="connsiteX89" fmla="*/ 31424 w 255317"/>
              <a:gd name="connsiteY89" fmla="*/ 252266 h 284658"/>
              <a:gd name="connsiteX90" fmla="*/ 33388 w 255317"/>
              <a:gd name="connsiteY90" fmla="*/ 253248 h 284658"/>
              <a:gd name="connsiteX91" fmla="*/ 37315 w 255317"/>
              <a:gd name="connsiteY91" fmla="*/ 259137 h 284658"/>
              <a:gd name="connsiteX92" fmla="*/ 37315 w 255317"/>
              <a:gd name="connsiteY92" fmla="*/ 262082 h 284658"/>
              <a:gd name="connsiteX93" fmla="*/ 38298 w 255317"/>
              <a:gd name="connsiteY93" fmla="*/ 259137 h 284658"/>
              <a:gd name="connsiteX94" fmla="*/ 41244 w 255317"/>
              <a:gd name="connsiteY94" fmla="*/ 262082 h 284658"/>
              <a:gd name="connsiteX95" fmla="*/ 43207 w 255317"/>
              <a:gd name="connsiteY95" fmla="*/ 264045 h 284658"/>
              <a:gd name="connsiteX96" fmla="*/ 45172 w 255317"/>
              <a:gd name="connsiteY96" fmla="*/ 264045 h 284658"/>
              <a:gd name="connsiteX97" fmla="*/ 49099 w 255317"/>
              <a:gd name="connsiteY97" fmla="*/ 264045 h 284658"/>
              <a:gd name="connsiteX98" fmla="*/ 53027 w 255317"/>
              <a:gd name="connsiteY98" fmla="*/ 266008 h 284658"/>
              <a:gd name="connsiteX99" fmla="*/ 54991 w 255317"/>
              <a:gd name="connsiteY99" fmla="*/ 268953 h 284658"/>
              <a:gd name="connsiteX100" fmla="*/ 61865 w 255317"/>
              <a:gd name="connsiteY100" fmla="*/ 268953 h 284658"/>
              <a:gd name="connsiteX101" fmla="*/ 61865 w 255317"/>
              <a:gd name="connsiteY101" fmla="*/ 272879 h 284658"/>
              <a:gd name="connsiteX102" fmla="*/ 63829 w 255317"/>
              <a:gd name="connsiteY102" fmla="*/ 272879 h 284658"/>
              <a:gd name="connsiteX103" fmla="*/ 64811 w 255317"/>
              <a:gd name="connsiteY103" fmla="*/ 272879 h 284658"/>
              <a:gd name="connsiteX104" fmla="*/ 68739 w 255317"/>
              <a:gd name="connsiteY104" fmla="*/ 274843 h 284658"/>
              <a:gd name="connsiteX105" fmla="*/ 75613 w 255317"/>
              <a:gd name="connsiteY105" fmla="*/ 278769 h 284658"/>
              <a:gd name="connsiteX106" fmla="*/ 78559 w 255317"/>
              <a:gd name="connsiteY106" fmla="*/ 282695 h 284658"/>
              <a:gd name="connsiteX107" fmla="*/ 78559 w 255317"/>
              <a:gd name="connsiteY107" fmla="*/ 284658 h 284658"/>
              <a:gd name="connsiteX108" fmla="*/ 78559 w 255317"/>
              <a:gd name="connsiteY108" fmla="*/ 282695 h 284658"/>
              <a:gd name="connsiteX109" fmla="*/ 82487 w 255317"/>
              <a:gd name="connsiteY109" fmla="*/ 280732 h 284658"/>
              <a:gd name="connsiteX110" fmla="*/ 82487 w 255317"/>
              <a:gd name="connsiteY110" fmla="*/ 278769 h 284658"/>
              <a:gd name="connsiteX111" fmla="*/ 85433 w 255317"/>
              <a:gd name="connsiteY111" fmla="*/ 278769 h 284658"/>
              <a:gd name="connsiteX112" fmla="*/ 85433 w 255317"/>
              <a:gd name="connsiteY112" fmla="*/ 277787 h 284658"/>
              <a:gd name="connsiteX113" fmla="*/ 85433 w 255317"/>
              <a:gd name="connsiteY113" fmla="*/ 272879 h 284658"/>
              <a:gd name="connsiteX114" fmla="*/ 90343 w 255317"/>
              <a:gd name="connsiteY114" fmla="*/ 272879 h 284658"/>
              <a:gd name="connsiteX115" fmla="*/ 90343 w 255317"/>
              <a:gd name="connsiteY115" fmla="*/ 270916 h 284658"/>
              <a:gd name="connsiteX116" fmla="*/ 95253 w 255317"/>
              <a:gd name="connsiteY116" fmla="*/ 266990 h 284658"/>
              <a:gd name="connsiteX117" fmla="*/ 95253 w 255317"/>
              <a:gd name="connsiteY117" fmla="*/ 264045 h 284658"/>
              <a:gd name="connsiteX118" fmla="*/ 99181 w 255317"/>
              <a:gd name="connsiteY118" fmla="*/ 262082 h 284658"/>
              <a:gd name="connsiteX119" fmla="*/ 99181 w 255317"/>
              <a:gd name="connsiteY119" fmla="*/ 259137 h 284658"/>
              <a:gd name="connsiteX120" fmla="*/ 99181 w 255317"/>
              <a:gd name="connsiteY120" fmla="*/ 252266 h 284658"/>
              <a:gd name="connsiteX121" fmla="*/ 104091 w 255317"/>
              <a:gd name="connsiteY121" fmla="*/ 246377 h 284658"/>
              <a:gd name="connsiteX122" fmla="*/ 104091 w 255317"/>
              <a:gd name="connsiteY122" fmla="*/ 243432 h 284658"/>
              <a:gd name="connsiteX123" fmla="*/ 109001 w 255317"/>
              <a:gd name="connsiteY123" fmla="*/ 243432 h 284658"/>
              <a:gd name="connsiteX124" fmla="*/ 109001 w 255317"/>
              <a:gd name="connsiteY124" fmla="*/ 241469 h 284658"/>
              <a:gd name="connsiteX125" fmla="*/ 113911 w 255317"/>
              <a:gd name="connsiteY125" fmla="*/ 236561 h 284658"/>
              <a:gd name="connsiteX126" fmla="*/ 120785 w 255317"/>
              <a:gd name="connsiteY126" fmla="*/ 236561 h 284658"/>
              <a:gd name="connsiteX127" fmla="*/ 122749 w 255317"/>
              <a:gd name="connsiteY127" fmla="*/ 236561 h 284658"/>
              <a:gd name="connsiteX128" fmla="*/ 122749 w 255317"/>
              <a:gd name="connsiteY128" fmla="*/ 232635 h 284658"/>
              <a:gd name="connsiteX129" fmla="*/ 124713 w 255317"/>
              <a:gd name="connsiteY129" fmla="*/ 232635 h 284658"/>
              <a:gd name="connsiteX130" fmla="*/ 125695 w 255317"/>
              <a:gd name="connsiteY130" fmla="*/ 230671 h 284658"/>
              <a:gd name="connsiteX131" fmla="*/ 132569 w 255317"/>
              <a:gd name="connsiteY131" fmla="*/ 226745 h 284658"/>
              <a:gd name="connsiteX132" fmla="*/ 136496 w 255317"/>
              <a:gd name="connsiteY132" fmla="*/ 226745 h 284658"/>
              <a:gd name="connsiteX133" fmla="*/ 136496 w 255317"/>
              <a:gd name="connsiteY133" fmla="*/ 224782 h 284658"/>
              <a:gd name="connsiteX134" fmla="*/ 144353 w 255317"/>
              <a:gd name="connsiteY134" fmla="*/ 220856 h 284658"/>
              <a:gd name="connsiteX135" fmla="*/ 146316 w 255317"/>
              <a:gd name="connsiteY135" fmla="*/ 217911 h 284658"/>
              <a:gd name="connsiteX136" fmla="*/ 149263 w 255317"/>
              <a:gd name="connsiteY136" fmla="*/ 215948 h 284658"/>
              <a:gd name="connsiteX137" fmla="*/ 156136 w 255317"/>
              <a:gd name="connsiteY137" fmla="*/ 209077 h 284658"/>
              <a:gd name="connsiteX138" fmla="*/ 162028 w 255317"/>
              <a:gd name="connsiteY138" fmla="*/ 207114 h 284658"/>
              <a:gd name="connsiteX139" fmla="*/ 163992 w 255317"/>
              <a:gd name="connsiteY139" fmla="*/ 205150 h 284658"/>
              <a:gd name="connsiteX140" fmla="*/ 167920 w 255317"/>
              <a:gd name="connsiteY140" fmla="*/ 207114 h 284658"/>
              <a:gd name="connsiteX141" fmla="*/ 169884 w 255317"/>
              <a:gd name="connsiteY141" fmla="*/ 207114 h 284658"/>
              <a:gd name="connsiteX142" fmla="*/ 169884 w 255317"/>
              <a:gd name="connsiteY142" fmla="*/ 211040 h 284658"/>
              <a:gd name="connsiteX143" fmla="*/ 172830 w 255317"/>
              <a:gd name="connsiteY143" fmla="*/ 209077 h 284658"/>
              <a:gd name="connsiteX144" fmla="*/ 175776 w 255317"/>
              <a:gd name="connsiteY144" fmla="*/ 211040 h 284658"/>
              <a:gd name="connsiteX145" fmla="*/ 177740 w 255317"/>
              <a:gd name="connsiteY145" fmla="*/ 207114 h 284658"/>
              <a:gd name="connsiteX146" fmla="*/ 179704 w 255317"/>
              <a:gd name="connsiteY146" fmla="*/ 209077 h 284658"/>
              <a:gd name="connsiteX147" fmla="*/ 186578 w 255317"/>
              <a:gd name="connsiteY147" fmla="*/ 209077 h 284658"/>
              <a:gd name="connsiteX148" fmla="*/ 186578 w 255317"/>
              <a:gd name="connsiteY148" fmla="*/ 207114 h 284658"/>
              <a:gd name="connsiteX149" fmla="*/ 191488 w 255317"/>
              <a:gd name="connsiteY149" fmla="*/ 207114 h 284658"/>
              <a:gd name="connsiteX150" fmla="*/ 198362 w 255317"/>
              <a:gd name="connsiteY150" fmla="*/ 205150 h 284658"/>
              <a:gd name="connsiteX151" fmla="*/ 199344 w 255317"/>
              <a:gd name="connsiteY151" fmla="*/ 204169 h 284658"/>
              <a:gd name="connsiteX152" fmla="*/ 201308 w 255317"/>
              <a:gd name="connsiteY152" fmla="*/ 204169 h 284658"/>
              <a:gd name="connsiteX153" fmla="*/ 201308 w 255317"/>
              <a:gd name="connsiteY153" fmla="*/ 202206 h 284658"/>
              <a:gd name="connsiteX154" fmla="*/ 208182 w 255317"/>
              <a:gd name="connsiteY154" fmla="*/ 198279 h 284658"/>
              <a:gd name="connsiteX155" fmla="*/ 211128 w 255317"/>
              <a:gd name="connsiteY155" fmla="*/ 198279 h 284658"/>
              <a:gd name="connsiteX156" fmla="*/ 215056 w 255317"/>
              <a:gd name="connsiteY156" fmla="*/ 195334 h 284658"/>
              <a:gd name="connsiteX157" fmla="*/ 218002 w 255317"/>
              <a:gd name="connsiteY157" fmla="*/ 195334 h 284658"/>
              <a:gd name="connsiteX158" fmla="*/ 219966 w 255317"/>
              <a:gd name="connsiteY158" fmla="*/ 193371 h 284658"/>
              <a:gd name="connsiteX159" fmla="*/ 222912 w 255317"/>
              <a:gd name="connsiteY159" fmla="*/ 192390 h 284658"/>
              <a:gd name="connsiteX160" fmla="*/ 224876 w 255317"/>
              <a:gd name="connsiteY160" fmla="*/ 190427 h 284658"/>
              <a:gd name="connsiteX161" fmla="*/ 226839 w 255317"/>
              <a:gd name="connsiteY161" fmla="*/ 188464 h 284658"/>
              <a:gd name="connsiteX162" fmla="*/ 229786 w 255317"/>
              <a:gd name="connsiteY162" fmla="*/ 186500 h 284658"/>
              <a:gd name="connsiteX163" fmla="*/ 233713 w 255317"/>
              <a:gd name="connsiteY163" fmla="*/ 182574 h 284658"/>
              <a:gd name="connsiteX164" fmla="*/ 239606 w 255317"/>
              <a:gd name="connsiteY164" fmla="*/ 178648 h 284658"/>
              <a:gd name="connsiteX165" fmla="*/ 241569 w 255317"/>
              <a:gd name="connsiteY165" fmla="*/ 174721 h 284658"/>
              <a:gd name="connsiteX166" fmla="*/ 245497 w 255317"/>
              <a:gd name="connsiteY166" fmla="*/ 174721 h 284658"/>
              <a:gd name="connsiteX167" fmla="*/ 251389 w 255317"/>
              <a:gd name="connsiteY167" fmla="*/ 169813 h 284658"/>
              <a:gd name="connsiteX168" fmla="*/ 255317 w 255317"/>
              <a:gd name="connsiteY168" fmla="*/ 162942 h 284658"/>
              <a:gd name="connsiteX169" fmla="*/ 255317 w 255317"/>
              <a:gd name="connsiteY169" fmla="*/ 158035 h 284658"/>
              <a:gd name="connsiteX170" fmla="*/ 253353 w 255317"/>
              <a:gd name="connsiteY170" fmla="*/ 156071 h 284658"/>
              <a:gd name="connsiteX171" fmla="*/ 251389 w 255317"/>
              <a:gd name="connsiteY171" fmla="*/ 154108 h 284658"/>
              <a:gd name="connsiteX172" fmla="*/ 248443 w 255317"/>
              <a:gd name="connsiteY172" fmla="*/ 154108 h 284658"/>
              <a:gd name="connsiteX173" fmla="*/ 236659 w 255317"/>
              <a:gd name="connsiteY173" fmla="*/ 147237 h 284658"/>
              <a:gd name="connsiteX174" fmla="*/ 233713 w 255317"/>
              <a:gd name="connsiteY174" fmla="*/ 144292 h 284658"/>
              <a:gd name="connsiteX175" fmla="*/ 229786 w 255317"/>
              <a:gd name="connsiteY175" fmla="*/ 142329 h 284658"/>
              <a:gd name="connsiteX176" fmla="*/ 226839 w 255317"/>
              <a:gd name="connsiteY176" fmla="*/ 140366 h 284658"/>
              <a:gd name="connsiteX177" fmla="*/ 226839 w 255317"/>
              <a:gd name="connsiteY177" fmla="*/ 138403 h 284658"/>
              <a:gd name="connsiteX178" fmla="*/ 222912 w 255317"/>
              <a:gd name="connsiteY178" fmla="*/ 136440 h 284658"/>
              <a:gd name="connsiteX179" fmla="*/ 221929 w 255317"/>
              <a:gd name="connsiteY179" fmla="*/ 132513 h 284658"/>
              <a:gd name="connsiteX180" fmla="*/ 221929 w 255317"/>
              <a:gd name="connsiteY180" fmla="*/ 124661 h 284658"/>
              <a:gd name="connsiteX181" fmla="*/ 221929 w 255317"/>
              <a:gd name="connsiteY181" fmla="*/ 122698 h 284658"/>
              <a:gd name="connsiteX182" fmla="*/ 221929 w 255317"/>
              <a:gd name="connsiteY182" fmla="*/ 121716 h 284658"/>
              <a:gd name="connsiteX183" fmla="*/ 218002 w 255317"/>
              <a:gd name="connsiteY183" fmla="*/ 112882 h 284658"/>
              <a:gd name="connsiteX184" fmla="*/ 215056 w 255317"/>
              <a:gd name="connsiteY184" fmla="*/ 112882 h 284658"/>
              <a:gd name="connsiteX185" fmla="*/ 213092 w 255317"/>
              <a:gd name="connsiteY185" fmla="*/ 112882 h 284658"/>
              <a:gd name="connsiteX186" fmla="*/ 211128 w 255317"/>
              <a:gd name="connsiteY186" fmla="*/ 112882 h 284658"/>
              <a:gd name="connsiteX187" fmla="*/ 210146 w 255317"/>
              <a:gd name="connsiteY187" fmla="*/ 114845 h 284658"/>
              <a:gd name="connsiteX188" fmla="*/ 208182 w 255317"/>
              <a:gd name="connsiteY188" fmla="*/ 114845 h 284658"/>
              <a:gd name="connsiteX189" fmla="*/ 203272 w 255317"/>
              <a:gd name="connsiteY189" fmla="*/ 116808 h 284658"/>
              <a:gd name="connsiteX190" fmla="*/ 199344 w 255317"/>
              <a:gd name="connsiteY190" fmla="*/ 116808 h 284658"/>
              <a:gd name="connsiteX191" fmla="*/ 199344 w 255317"/>
              <a:gd name="connsiteY191" fmla="*/ 110918 h 284658"/>
              <a:gd name="connsiteX192" fmla="*/ 198362 w 255317"/>
              <a:gd name="connsiteY192" fmla="*/ 107974 h 284658"/>
              <a:gd name="connsiteX193" fmla="*/ 198362 w 255317"/>
              <a:gd name="connsiteY193" fmla="*/ 97176 h 284658"/>
              <a:gd name="connsiteX194" fmla="*/ 196398 w 255317"/>
              <a:gd name="connsiteY194" fmla="*/ 96195 h 284658"/>
              <a:gd name="connsiteX195" fmla="*/ 198362 w 255317"/>
              <a:gd name="connsiteY195" fmla="*/ 90306 h 284658"/>
              <a:gd name="connsiteX196" fmla="*/ 198362 w 255317"/>
              <a:gd name="connsiteY196" fmla="*/ 88342 h 284658"/>
              <a:gd name="connsiteX197" fmla="*/ 198362 w 255317"/>
              <a:gd name="connsiteY197" fmla="*/ 85398 h 284658"/>
              <a:gd name="connsiteX198" fmla="*/ 196398 w 255317"/>
              <a:gd name="connsiteY198" fmla="*/ 84416 h 284658"/>
              <a:gd name="connsiteX199" fmla="*/ 193452 w 255317"/>
              <a:gd name="connsiteY199" fmla="*/ 82453 h 284658"/>
              <a:gd name="connsiteX200" fmla="*/ 191488 w 255317"/>
              <a:gd name="connsiteY200" fmla="*/ 80490 h 284658"/>
              <a:gd name="connsiteX201" fmla="*/ 189524 w 255317"/>
              <a:gd name="connsiteY201" fmla="*/ 76563 h 284658"/>
              <a:gd name="connsiteX202" fmla="*/ 187560 w 255317"/>
              <a:gd name="connsiteY202" fmla="*/ 73619 h 284658"/>
              <a:gd name="connsiteX203" fmla="*/ 184614 w 255317"/>
              <a:gd name="connsiteY203" fmla="*/ 70674 h 284658"/>
              <a:gd name="connsiteX204" fmla="*/ 181668 w 255317"/>
              <a:gd name="connsiteY204" fmla="*/ 66747 h 284658"/>
              <a:gd name="connsiteX205" fmla="*/ 177740 w 255317"/>
              <a:gd name="connsiteY205" fmla="*/ 64784 h 284658"/>
              <a:gd name="connsiteX206" fmla="*/ 175776 w 255317"/>
              <a:gd name="connsiteY206" fmla="*/ 64784 h 284658"/>
              <a:gd name="connsiteX207" fmla="*/ 173812 w 255317"/>
              <a:gd name="connsiteY207" fmla="*/ 62821 h 284658"/>
              <a:gd name="connsiteX208" fmla="*/ 169884 w 255317"/>
              <a:gd name="connsiteY208" fmla="*/ 61839 h 284658"/>
              <a:gd name="connsiteX209" fmla="*/ 167920 w 255317"/>
              <a:gd name="connsiteY209" fmla="*/ 59876 h 284658"/>
              <a:gd name="connsiteX210" fmla="*/ 165956 w 255317"/>
              <a:gd name="connsiteY210" fmla="*/ 57913 h 284658"/>
              <a:gd name="connsiteX211" fmla="*/ 162028 w 255317"/>
              <a:gd name="connsiteY211" fmla="*/ 55950 h 284658"/>
              <a:gd name="connsiteX212" fmla="*/ 154172 w 255317"/>
              <a:gd name="connsiteY212" fmla="*/ 51042 h 284658"/>
              <a:gd name="connsiteX213" fmla="*/ 149263 w 255317"/>
              <a:gd name="connsiteY213" fmla="*/ 51042 h 284658"/>
              <a:gd name="connsiteX214" fmla="*/ 148280 w 255317"/>
              <a:gd name="connsiteY214" fmla="*/ 48097 h 284658"/>
              <a:gd name="connsiteX215" fmla="*/ 146316 w 255317"/>
              <a:gd name="connsiteY215" fmla="*/ 48097 h 284658"/>
              <a:gd name="connsiteX216" fmla="*/ 144353 w 255317"/>
              <a:gd name="connsiteY216" fmla="*/ 46134 h 284658"/>
              <a:gd name="connsiteX217" fmla="*/ 140424 w 255317"/>
              <a:gd name="connsiteY217" fmla="*/ 46134 h 284658"/>
              <a:gd name="connsiteX218" fmla="*/ 136496 w 255317"/>
              <a:gd name="connsiteY218" fmla="*/ 46134 h 284658"/>
              <a:gd name="connsiteX219" fmla="*/ 136496 w 255317"/>
              <a:gd name="connsiteY219" fmla="*/ 44171 h 284658"/>
              <a:gd name="connsiteX220" fmla="*/ 134533 w 255317"/>
              <a:gd name="connsiteY220" fmla="*/ 42208 h 284658"/>
              <a:gd name="connsiteX221" fmla="*/ 132569 w 255317"/>
              <a:gd name="connsiteY221" fmla="*/ 40245 h 284658"/>
              <a:gd name="connsiteX222" fmla="*/ 130604 w 255317"/>
              <a:gd name="connsiteY222" fmla="*/ 40245 h 284658"/>
              <a:gd name="connsiteX223" fmla="*/ 125695 w 255317"/>
              <a:gd name="connsiteY223" fmla="*/ 37300 h 284658"/>
              <a:gd name="connsiteX224" fmla="*/ 124713 w 255317"/>
              <a:gd name="connsiteY224" fmla="*/ 36319 h 284658"/>
              <a:gd name="connsiteX225" fmla="*/ 120785 w 255317"/>
              <a:gd name="connsiteY225" fmla="*/ 36319 h 284658"/>
              <a:gd name="connsiteX226" fmla="*/ 115875 w 255317"/>
              <a:gd name="connsiteY226" fmla="*/ 34355 h 284658"/>
              <a:gd name="connsiteX227" fmla="*/ 113911 w 255317"/>
              <a:gd name="connsiteY227" fmla="*/ 34355 h 284658"/>
              <a:gd name="connsiteX228" fmla="*/ 109001 w 255317"/>
              <a:gd name="connsiteY228" fmla="*/ 37300 h 284658"/>
              <a:gd name="connsiteX229" fmla="*/ 109001 w 255317"/>
              <a:gd name="connsiteY229" fmla="*/ 32392 h 284658"/>
              <a:gd name="connsiteX230" fmla="*/ 107037 w 255317"/>
              <a:gd name="connsiteY230" fmla="*/ 30429 h 284658"/>
              <a:gd name="connsiteX231" fmla="*/ 102127 w 255317"/>
              <a:gd name="connsiteY231" fmla="*/ 28466 h 284658"/>
              <a:gd name="connsiteX232" fmla="*/ 99181 w 255317"/>
              <a:gd name="connsiteY232" fmla="*/ 28466 h 284658"/>
              <a:gd name="connsiteX233" fmla="*/ 92307 w 255317"/>
              <a:gd name="connsiteY233" fmla="*/ 32392 h 284658"/>
              <a:gd name="connsiteX234" fmla="*/ 88379 w 255317"/>
              <a:gd name="connsiteY234" fmla="*/ 28466 h 284658"/>
              <a:gd name="connsiteX235" fmla="*/ 87397 w 255317"/>
              <a:gd name="connsiteY235" fmla="*/ 28466 h 284658"/>
              <a:gd name="connsiteX236" fmla="*/ 87397 w 255317"/>
              <a:gd name="connsiteY236" fmla="*/ 26503 h 284658"/>
              <a:gd name="connsiteX237" fmla="*/ 82487 w 255317"/>
              <a:gd name="connsiteY237" fmla="*/ 25521 h 284658"/>
              <a:gd name="connsiteX238" fmla="*/ 80523 w 255317"/>
              <a:gd name="connsiteY238" fmla="*/ 22576 h 284658"/>
              <a:gd name="connsiteX239" fmla="*/ 76595 w 255317"/>
              <a:gd name="connsiteY239" fmla="*/ 22576 h 284658"/>
              <a:gd name="connsiteX240" fmla="*/ 76595 w 255317"/>
              <a:gd name="connsiteY240" fmla="*/ 20613 h 284658"/>
              <a:gd name="connsiteX241" fmla="*/ 73649 w 255317"/>
              <a:gd name="connsiteY241" fmla="*/ 18650 h 284658"/>
              <a:gd name="connsiteX242" fmla="*/ 68739 w 255317"/>
              <a:gd name="connsiteY242" fmla="*/ 14724 h 284658"/>
              <a:gd name="connsiteX243" fmla="*/ 66775 w 255317"/>
              <a:gd name="connsiteY243" fmla="*/ 14724 h 284658"/>
              <a:gd name="connsiteX244" fmla="*/ 61865 w 255317"/>
              <a:gd name="connsiteY244" fmla="*/ 11779 h 284658"/>
              <a:gd name="connsiteX245" fmla="*/ 61865 w 255317"/>
              <a:gd name="connsiteY245" fmla="*/ 6871 h 284658"/>
              <a:gd name="connsiteX246" fmla="*/ 56955 w 255317"/>
              <a:gd name="connsiteY246" fmla="*/ 6871 h 284658"/>
              <a:gd name="connsiteX247" fmla="*/ 56955 w 255317"/>
              <a:gd name="connsiteY247" fmla="*/ 4908 h 284658"/>
              <a:gd name="connsiteX248" fmla="*/ 53027 w 255317"/>
              <a:gd name="connsiteY248" fmla="*/ 2945 h 284658"/>
              <a:gd name="connsiteX249" fmla="*/ 47135 w 255317"/>
              <a:gd name="connsiteY249" fmla="*/ 982 h 284658"/>
              <a:gd name="connsiteX250" fmla="*/ 45172 w 255317"/>
              <a:gd name="connsiteY250" fmla="*/ 982 h 284658"/>
              <a:gd name="connsiteX251" fmla="*/ 41244 w 255317"/>
              <a:gd name="connsiteY251" fmla="*/ 982 h 284658"/>
              <a:gd name="connsiteX252" fmla="*/ 41244 w 255317"/>
              <a:gd name="connsiteY252" fmla="*/ 0 h 284658"/>
              <a:gd name="connsiteX253" fmla="*/ 35352 w 255317"/>
              <a:gd name="connsiteY253" fmla="*/ 2945 h 284658"/>
              <a:gd name="connsiteX254" fmla="*/ 35352 w 255317"/>
              <a:gd name="connsiteY254" fmla="*/ 0 h 284658"/>
              <a:gd name="connsiteX255" fmla="*/ 35352 w 255317"/>
              <a:gd name="connsiteY255" fmla="*/ 982 h 284658"/>
              <a:gd name="connsiteX256" fmla="*/ 31424 w 255317"/>
              <a:gd name="connsiteY256" fmla="*/ 2945 h 28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5317" h="284658">
                <a:moveTo>
                  <a:pt x="31424" y="9816"/>
                </a:moveTo>
                <a:lnTo>
                  <a:pt x="31424" y="11779"/>
                </a:lnTo>
                <a:lnTo>
                  <a:pt x="31424" y="13742"/>
                </a:lnTo>
                <a:lnTo>
                  <a:pt x="33388" y="18650"/>
                </a:lnTo>
                <a:lnTo>
                  <a:pt x="31424" y="20613"/>
                </a:lnTo>
                <a:lnTo>
                  <a:pt x="33388" y="26503"/>
                </a:lnTo>
                <a:lnTo>
                  <a:pt x="33388" y="28466"/>
                </a:lnTo>
                <a:lnTo>
                  <a:pt x="35352" y="28466"/>
                </a:lnTo>
                <a:lnTo>
                  <a:pt x="41244" y="40245"/>
                </a:lnTo>
                <a:lnTo>
                  <a:pt x="47135" y="46134"/>
                </a:lnTo>
                <a:lnTo>
                  <a:pt x="47135" y="55950"/>
                </a:lnTo>
                <a:lnTo>
                  <a:pt x="45172" y="59876"/>
                </a:lnTo>
                <a:lnTo>
                  <a:pt x="45172" y="68711"/>
                </a:lnTo>
                <a:lnTo>
                  <a:pt x="41244" y="62821"/>
                </a:lnTo>
                <a:lnTo>
                  <a:pt x="38298" y="64784"/>
                </a:lnTo>
                <a:lnTo>
                  <a:pt x="37315" y="64784"/>
                </a:lnTo>
                <a:lnTo>
                  <a:pt x="37315" y="68711"/>
                </a:lnTo>
                <a:lnTo>
                  <a:pt x="35352" y="68711"/>
                </a:lnTo>
                <a:lnTo>
                  <a:pt x="35352" y="73619"/>
                </a:lnTo>
                <a:lnTo>
                  <a:pt x="33388" y="73619"/>
                </a:lnTo>
                <a:lnTo>
                  <a:pt x="33388" y="74600"/>
                </a:lnTo>
                <a:lnTo>
                  <a:pt x="33388" y="78526"/>
                </a:lnTo>
                <a:lnTo>
                  <a:pt x="31424" y="78526"/>
                </a:lnTo>
                <a:lnTo>
                  <a:pt x="29460" y="78526"/>
                </a:lnTo>
                <a:lnTo>
                  <a:pt x="26514" y="82453"/>
                </a:lnTo>
                <a:lnTo>
                  <a:pt x="26514" y="85398"/>
                </a:lnTo>
                <a:lnTo>
                  <a:pt x="14730" y="90306"/>
                </a:lnTo>
                <a:lnTo>
                  <a:pt x="14730" y="88342"/>
                </a:lnTo>
                <a:lnTo>
                  <a:pt x="13748" y="90306"/>
                </a:lnTo>
                <a:lnTo>
                  <a:pt x="11784" y="92269"/>
                </a:lnTo>
                <a:lnTo>
                  <a:pt x="11784" y="96195"/>
                </a:lnTo>
                <a:lnTo>
                  <a:pt x="9820" y="96195"/>
                </a:lnTo>
                <a:lnTo>
                  <a:pt x="9820" y="97176"/>
                </a:lnTo>
                <a:lnTo>
                  <a:pt x="7856" y="97176"/>
                </a:lnTo>
                <a:lnTo>
                  <a:pt x="4910" y="99140"/>
                </a:lnTo>
                <a:lnTo>
                  <a:pt x="2946" y="104048"/>
                </a:lnTo>
                <a:lnTo>
                  <a:pt x="982" y="104048"/>
                </a:lnTo>
                <a:lnTo>
                  <a:pt x="982" y="106011"/>
                </a:lnTo>
                <a:lnTo>
                  <a:pt x="0" y="106011"/>
                </a:lnTo>
                <a:lnTo>
                  <a:pt x="982" y="109937"/>
                </a:lnTo>
                <a:lnTo>
                  <a:pt x="0" y="109937"/>
                </a:lnTo>
                <a:lnTo>
                  <a:pt x="2946" y="114845"/>
                </a:lnTo>
                <a:lnTo>
                  <a:pt x="982" y="114845"/>
                </a:lnTo>
                <a:lnTo>
                  <a:pt x="982" y="121716"/>
                </a:lnTo>
                <a:lnTo>
                  <a:pt x="0" y="121716"/>
                </a:lnTo>
                <a:lnTo>
                  <a:pt x="0" y="122698"/>
                </a:lnTo>
                <a:lnTo>
                  <a:pt x="982" y="121716"/>
                </a:lnTo>
                <a:lnTo>
                  <a:pt x="2946" y="126624"/>
                </a:lnTo>
                <a:lnTo>
                  <a:pt x="4910" y="128587"/>
                </a:lnTo>
                <a:lnTo>
                  <a:pt x="9820" y="128587"/>
                </a:lnTo>
                <a:lnTo>
                  <a:pt x="11784" y="132513"/>
                </a:lnTo>
                <a:lnTo>
                  <a:pt x="13748" y="136440"/>
                </a:lnTo>
                <a:lnTo>
                  <a:pt x="14730" y="140366"/>
                </a:lnTo>
                <a:lnTo>
                  <a:pt x="17676" y="142329"/>
                </a:lnTo>
                <a:lnTo>
                  <a:pt x="17676" y="144292"/>
                </a:lnTo>
                <a:lnTo>
                  <a:pt x="19640" y="144292"/>
                </a:lnTo>
                <a:lnTo>
                  <a:pt x="19640" y="147237"/>
                </a:lnTo>
                <a:lnTo>
                  <a:pt x="25532" y="147237"/>
                </a:lnTo>
                <a:lnTo>
                  <a:pt x="19640" y="154108"/>
                </a:lnTo>
                <a:lnTo>
                  <a:pt x="19640" y="158035"/>
                </a:lnTo>
                <a:lnTo>
                  <a:pt x="19640" y="160979"/>
                </a:lnTo>
                <a:lnTo>
                  <a:pt x="21604" y="162942"/>
                </a:lnTo>
                <a:lnTo>
                  <a:pt x="23568" y="162942"/>
                </a:lnTo>
                <a:lnTo>
                  <a:pt x="26514" y="164905"/>
                </a:lnTo>
                <a:lnTo>
                  <a:pt x="26514" y="170795"/>
                </a:lnTo>
                <a:lnTo>
                  <a:pt x="26514" y="174721"/>
                </a:lnTo>
                <a:lnTo>
                  <a:pt x="29460" y="174721"/>
                </a:lnTo>
                <a:lnTo>
                  <a:pt x="29460" y="176684"/>
                </a:lnTo>
                <a:lnTo>
                  <a:pt x="31424" y="176684"/>
                </a:lnTo>
                <a:lnTo>
                  <a:pt x="29460" y="184537"/>
                </a:lnTo>
                <a:lnTo>
                  <a:pt x="31424" y="184537"/>
                </a:lnTo>
                <a:lnTo>
                  <a:pt x="33388" y="184537"/>
                </a:lnTo>
                <a:lnTo>
                  <a:pt x="33388" y="190427"/>
                </a:lnTo>
                <a:lnTo>
                  <a:pt x="35352" y="195334"/>
                </a:lnTo>
                <a:lnTo>
                  <a:pt x="35352" y="200242"/>
                </a:lnTo>
                <a:lnTo>
                  <a:pt x="35352" y="202206"/>
                </a:lnTo>
                <a:lnTo>
                  <a:pt x="35352" y="204169"/>
                </a:lnTo>
                <a:lnTo>
                  <a:pt x="35352" y="209077"/>
                </a:lnTo>
                <a:lnTo>
                  <a:pt x="33388" y="211040"/>
                </a:lnTo>
                <a:lnTo>
                  <a:pt x="33388" y="215948"/>
                </a:lnTo>
                <a:lnTo>
                  <a:pt x="33388" y="217911"/>
                </a:lnTo>
                <a:lnTo>
                  <a:pt x="33388" y="224782"/>
                </a:lnTo>
                <a:lnTo>
                  <a:pt x="31424" y="226745"/>
                </a:lnTo>
                <a:lnTo>
                  <a:pt x="31424" y="232635"/>
                </a:lnTo>
                <a:lnTo>
                  <a:pt x="31424" y="236561"/>
                </a:lnTo>
                <a:lnTo>
                  <a:pt x="31424" y="241469"/>
                </a:lnTo>
                <a:lnTo>
                  <a:pt x="29460" y="241469"/>
                </a:lnTo>
                <a:lnTo>
                  <a:pt x="29460" y="246377"/>
                </a:lnTo>
                <a:lnTo>
                  <a:pt x="29460" y="250303"/>
                </a:lnTo>
                <a:lnTo>
                  <a:pt x="31424" y="252266"/>
                </a:lnTo>
                <a:lnTo>
                  <a:pt x="33388" y="253248"/>
                </a:lnTo>
                <a:lnTo>
                  <a:pt x="37315" y="259137"/>
                </a:lnTo>
                <a:lnTo>
                  <a:pt x="37315" y="262082"/>
                </a:lnTo>
                <a:lnTo>
                  <a:pt x="38298" y="259137"/>
                </a:lnTo>
                <a:lnTo>
                  <a:pt x="41244" y="262082"/>
                </a:lnTo>
                <a:lnTo>
                  <a:pt x="43207" y="264045"/>
                </a:lnTo>
                <a:lnTo>
                  <a:pt x="45172" y="264045"/>
                </a:lnTo>
                <a:lnTo>
                  <a:pt x="49099" y="264045"/>
                </a:lnTo>
                <a:lnTo>
                  <a:pt x="53027" y="266008"/>
                </a:lnTo>
                <a:lnTo>
                  <a:pt x="54991" y="268953"/>
                </a:lnTo>
                <a:lnTo>
                  <a:pt x="61865" y="268953"/>
                </a:lnTo>
                <a:lnTo>
                  <a:pt x="61865" y="272879"/>
                </a:lnTo>
                <a:lnTo>
                  <a:pt x="63829" y="272879"/>
                </a:lnTo>
                <a:lnTo>
                  <a:pt x="64811" y="272879"/>
                </a:lnTo>
                <a:lnTo>
                  <a:pt x="68739" y="274843"/>
                </a:lnTo>
                <a:lnTo>
                  <a:pt x="75613" y="278769"/>
                </a:lnTo>
                <a:lnTo>
                  <a:pt x="78559" y="282695"/>
                </a:lnTo>
                <a:lnTo>
                  <a:pt x="78559" y="284658"/>
                </a:lnTo>
                <a:lnTo>
                  <a:pt x="78559" y="282695"/>
                </a:lnTo>
                <a:lnTo>
                  <a:pt x="82487" y="280732"/>
                </a:lnTo>
                <a:lnTo>
                  <a:pt x="82487" y="278769"/>
                </a:lnTo>
                <a:lnTo>
                  <a:pt x="85433" y="278769"/>
                </a:lnTo>
                <a:lnTo>
                  <a:pt x="85433" y="277787"/>
                </a:lnTo>
                <a:lnTo>
                  <a:pt x="85433" y="272879"/>
                </a:lnTo>
                <a:lnTo>
                  <a:pt x="90343" y="272879"/>
                </a:lnTo>
                <a:lnTo>
                  <a:pt x="90343" y="270916"/>
                </a:lnTo>
                <a:lnTo>
                  <a:pt x="95253" y="266990"/>
                </a:lnTo>
                <a:lnTo>
                  <a:pt x="95253" y="264045"/>
                </a:lnTo>
                <a:lnTo>
                  <a:pt x="99181" y="262082"/>
                </a:lnTo>
                <a:lnTo>
                  <a:pt x="99181" y="259137"/>
                </a:lnTo>
                <a:lnTo>
                  <a:pt x="99181" y="252266"/>
                </a:lnTo>
                <a:lnTo>
                  <a:pt x="104091" y="246377"/>
                </a:lnTo>
                <a:lnTo>
                  <a:pt x="104091" y="243432"/>
                </a:lnTo>
                <a:lnTo>
                  <a:pt x="109001" y="243432"/>
                </a:lnTo>
                <a:lnTo>
                  <a:pt x="109001" y="241469"/>
                </a:lnTo>
                <a:lnTo>
                  <a:pt x="113911" y="236561"/>
                </a:lnTo>
                <a:lnTo>
                  <a:pt x="120785" y="236561"/>
                </a:lnTo>
                <a:lnTo>
                  <a:pt x="122749" y="236561"/>
                </a:lnTo>
                <a:lnTo>
                  <a:pt x="122749" y="232635"/>
                </a:lnTo>
                <a:lnTo>
                  <a:pt x="124713" y="232635"/>
                </a:lnTo>
                <a:lnTo>
                  <a:pt x="125695" y="230671"/>
                </a:lnTo>
                <a:lnTo>
                  <a:pt x="132569" y="226745"/>
                </a:lnTo>
                <a:lnTo>
                  <a:pt x="136496" y="226745"/>
                </a:lnTo>
                <a:lnTo>
                  <a:pt x="136496" y="224782"/>
                </a:lnTo>
                <a:lnTo>
                  <a:pt x="144353" y="220856"/>
                </a:lnTo>
                <a:lnTo>
                  <a:pt x="146316" y="217911"/>
                </a:lnTo>
                <a:lnTo>
                  <a:pt x="149263" y="215948"/>
                </a:lnTo>
                <a:lnTo>
                  <a:pt x="156136" y="209077"/>
                </a:lnTo>
                <a:lnTo>
                  <a:pt x="162028" y="207114"/>
                </a:lnTo>
                <a:lnTo>
                  <a:pt x="163992" y="205150"/>
                </a:lnTo>
                <a:lnTo>
                  <a:pt x="167920" y="207114"/>
                </a:lnTo>
                <a:lnTo>
                  <a:pt x="169884" y="207114"/>
                </a:lnTo>
                <a:lnTo>
                  <a:pt x="169884" y="211040"/>
                </a:lnTo>
                <a:lnTo>
                  <a:pt x="172830" y="209077"/>
                </a:lnTo>
                <a:lnTo>
                  <a:pt x="175776" y="211040"/>
                </a:lnTo>
                <a:lnTo>
                  <a:pt x="177740" y="207114"/>
                </a:lnTo>
                <a:lnTo>
                  <a:pt x="179704" y="209077"/>
                </a:lnTo>
                <a:lnTo>
                  <a:pt x="186578" y="209077"/>
                </a:lnTo>
                <a:lnTo>
                  <a:pt x="186578" y="207114"/>
                </a:lnTo>
                <a:lnTo>
                  <a:pt x="191488" y="207114"/>
                </a:lnTo>
                <a:lnTo>
                  <a:pt x="198362" y="205150"/>
                </a:lnTo>
                <a:lnTo>
                  <a:pt x="199344" y="204169"/>
                </a:lnTo>
                <a:lnTo>
                  <a:pt x="201308" y="204169"/>
                </a:lnTo>
                <a:lnTo>
                  <a:pt x="201308" y="202206"/>
                </a:lnTo>
                <a:lnTo>
                  <a:pt x="208182" y="198279"/>
                </a:lnTo>
                <a:lnTo>
                  <a:pt x="211128" y="198279"/>
                </a:lnTo>
                <a:lnTo>
                  <a:pt x="215056" y="195334"/>
                </a:lnTo>
                <a:lnTo>
                  <a:pt x="218002" y="195334"/>
                </a:lnTo>
                <a:lnTo>
                  <a:pt x="219966" y="193371"/>
                </a:lnTo>
                <a:lnTo>
                  <a:pt x="222912" y="192390"/>
                </a:lnTo>
                <a:lnTo>
                  <a:pt x="224876" y="190427"/>
                </a:lnTo>
                <a:lnTo>
                  <a:pt x="226839" y="188464"/>
                </a:lnTo>
                <a:lnTo>
                  <a:pt x="229786" y="186500"/>
                </a:lnTo>
                <a:lnTo>
                  <a:pt x="233713" y="182574"/>
                </a:lnTo>
                <a:lnTo>
                  <a:pt x="239606" y="178648"/>
                </a:lnTo>
                <a:lnTo>
                  <a:pt x="241569" y="174721"/>
                </a:lnTo>
                <a:lnTo>
                  <a:pt x="245497" y="174721"/>
                </a:lnTo>
                <a:lnTo>
                  <a:pt x="251389" y="169813"/>
                </a:lnTo>
                <a:lnTo>
                  <a:pt x="255317" y="162942"/>
                </a:lnTo>
                <a:lnTo>
                  <a:pt x="255317" y="158035"/>
                </a:lnTo>
                <a:lnTo>
                  <a:pt x="253353" y="156071"/>
                </a:lnTo>
                <a:lnTo>
                  <a:pt x="251389" y="154108"/>
                </a:lnTo>
                <a:lnTo>
                  <a:pt x="248443" y="154108"/>
                </a:lnTo>
                <a:lnTo>
                  <a:pt x="236659" y="147237"/>
                </a:lnTo>
                <a:lnTo>
                  <a:pt x="233713" y="144292"/>
                </a:lnTo>
                <a:lnTo>
                  <a:pt x="229786" y="142329"/>
                </a:lnTo>
                <a:lnTo>
                  <a:pt x="226839" y="140366"/>
                </a:lnTo>
                <a:lnTo>
                  <a:pt x="226839" y="138403"/>
                </a:lnTo>
                <a:lnTo>
                  <a:pt x="222912" y="136440"/>
                </a:lnTo>
                <a:lnTo>
                  <a:pt x="221929" y="132513"/>
                </a:lnTo>
                <a:lnTo>
                  <a:pt x="221929" y="124661"/>
                </a:lnTo>
                <a:lnTo>
                  <a:pt x="221929" y="122698"/>
                </a:lnTo>
                <a:lnTo>
                  <a:pt x="221929" y="121716"/>
                </a:lnTo>
                <a:lnTo>
                  <a:pt x="218002" y="112882"/>
                </a:lnTo>
                <a:lnTo>
                  <a:pt x="215056" y="112882"/>
                </a:lnTo>
                <a:lnTo>
                  <a:pt x="213092" y="112882"/>
                </a:lnTo>
                <a:lnTo>
                  <a:pt x="211128" y="112882"/>
                </a:lnTo>
                <a:lnTo>
                  <a:pt x="210146" y="114845"/>
                </a:lnTo>
                <a:lnTo>
                  <a:pt x="208182" y="114845"/>
                </a:lnTo>
                <a:lnTo>
                  <a:pt x="203272" y="116808"/>
                </a:lnTo>
                <a:lnTo>
                  <a:pt x="199344" y="116808"/>
                </a:lnTo>
                <a:lnTo>
                  <a:pt x="199344" y="110918"/>
                </a:lnTo>
                <a:lnTo>
                  <a:pt x="198362" y="107974"/>
                </a:lnTo>
                <a:lnTo>
                  <a:pt x="198362" y="97176"/>
                </a:lnTo>
                <a:lnTo>
                  <a:pt x="196398" y="96195"/>
                </a:lnTo>
                <a:lnTo>
                  <a:pt x="198362" y="90306"/>
                </a:lnTo>
                <a:lnTo>
                  <a:pt x="198362" y="88342"/>
                </a:lnTo>
                <a:lnTo>
                  <a:pt x="198362" y="85398"/>
                </a:lnTo>
                <a:lnTo>
                  <a:pt x="196398" y="84416"/>
                </a:lnTo>
                <a:lnTo>
                  <a:pt x="193452" y="82453"/>
                </a:lnTo>
                <a:lnTo>
                  <a:pt x="191488" y="80490"/>
                </a:lnTo>
                <a:lnTo>
                  <a:pt x="189524" y="76563"/>
                </a:lnTo>
                <a:lnTo>
                  <a:pt x="187560" y="73619"/>
                </a:lnTo>
                <a:lnTo>
                  <a:pt x="184614" y="70674"/>
                </a:lnTo>
                <a:lnTo>
                  <a:pt x="181668" y="66747"/>
                </a:lnTo>
                <a:lnTo>
                  <a:pt x="177740" y="64784"/>
                </a:lnTo>
                <a:lnTo>
                  <a:pt x="175776" y="64784"/>
                </a:lnTo>
                <a:lnTo>
                  <a:pt x="173812" y="62821"/>
                </a:lnTo>
                <a:lnTo>
                  <a:pt x="169884" y="61839"/>
                </a:lnTo>
                <a:lnTo>
                  <a:pt x="167920" y="59876"/>
                </a:lnTo>
                <a:lnTo>
                  <a:pt x="165956" y="57913"/>
                </a:lnTo>
                <a:lnTo>
                  <a:pt x="162028" y="55950"/>
                </a:lnTo>
                <a:lnTo>
                  <a:pt x="154172" y="51042"/>
                </a:lnTo>
                <a:lnTo>
                  <a:pt x="149263" y="51042"/>
                </a:lnTo>
                <a:lnTo>
                  <a:pt x="148280" y="48097"/>
                </a:lnTo>
                <a:lnTo>
                  <a:pt x="146316" y="48097"/>
                </a:lnTo>
                <a:lnTo>
                  <a:pt x="144353" y="46134"/>
                </a:lnTo>
                <a:lnTo>
                  <a:pt x="140424" y="46134"/>
                </a:lnTo>
                <a:lnTo>
                  <a:pt x="136496" y="46134"/>
                </a:lnTo>
                <a:lnTo>
                  <a:pt x="136496" y="44171"/>
                </a:lnTo>
                <a:lnTo>
                  <a:pt x="134533" y="42208"/>
                </a:lnTo>
                <a:lnTo>
                  <a:pt x="132569" y="40245"/>
                </a:lnTo>
                <a:lnTo>
                  <a:pt x="130604" y="40245"/>
                </a:lnTo>
                <a:lnTo>
                  <a:pt x="125695" y="37300"/>
                </a:lnTo>
                <a:lnTo>
                  <a:pt x="124713" y="36319"/>
                </a:lnTo>
                <a:lnTo>
                  <a:pt x="120785" y="36319"/>
                </a:lnTo>
                <a:lnTo>
                  <a:pt x="115875" y="34355"/>
                </a:lnTo>
                <a:lnTo>
                  <a:pt x="113911" y="34355"/>
                </a:lnTo>
                <a:lnTo>
                  <a:pt x="109001" y="37300"/>
                </a:lnTo>
                <a:lnTo>
                  <a:pt x="109001" y="32392"/>
                </a:lnTo>
                <a:lnTo>
                  <a:pt x="107037" y="30429"/>
                </a:lnTo>
                <a:lnTo>
                  <a:pt x="102127" y="28466"/>
                </a:lnTo>
                <a:lnTo>
                  <a:pt x="99181" y="28466"/>
                </a:lnTo>
                <a:lnTo>
                  <a:pt x="92307" y="32392"/>
                </a:lnTo>
                <a:lnTo>
                  <a:pt x="88379" y="28466"/>
                </a:lnTo>
                <a:lnTo>
                  <a:pt x="87397" y="28466"/>
                </a:lnTo>
                <a:lnTo>
                  <a:pt x="87397" y="26503"/>
                </a:lnTo>
                <a:lnTo>
                  <a:pt x="82487" y="25521"/>
                </a:lnTo>
                <a:lnTo>
                  <a:pt x="80523" y="22576"/>
                </a:lnTo>
                <a:lnTo>
                  <a:pt x="76595" y="22576"/>
                </a:lnTo>
                <a:lnTo>
                  <a:pt x="76595" y="20613"/>
                </a:lnTo>
                <a:lnTo>
                  <a:pt x="73649" y="18650"/>
                </a:lnTo>
                <a:lnTo>
                  <a:pt x="68739" y="14724"/>
                </a:lnTo>
                <a:lnTo>
                  <a:pt x="66775" y="14724"/>
                </a:lnTo>
                <a:lnTo>
                  <a:pt x="61865" y="11779"/>
                </a:lnTo>
                <a:lnTo>
                  <a:pt x="61865" y="6871"/>
                </a:lnTo>
                <a:lnTo>
                  <a:pt x="56955" y="6871"/>
                </a:lnTo>
                <a:lnTo>
                  <a:pt x="56955" y="4908"/>
                </a:lnTo>
                <a:lnTo>
                  <a:pt x="53027" y="2945"/>
                </a:lnTo>
                <a:lnTo>
                  <a:pt x="47135" y="982"/>
                </a:lnTo>
                <a:lnTo>
                  <a:pt x="45172" y="982"/>
                </a:lnTo>
                <a:lnTo>
                  <a:pt x="41244" y="982"/>
                </a:lnTo>
                <a:lnTo>
                  <a:pt x="41244" y="0"/>
                </a:lnTo>
                <a:lnTo>
                  <a:pt x="35352" y="2945"/>
                </a:lnTo>
                <a:lnTo>
                  <a:pt x="35352" y="0"/>
                </a:lnTo>
                <a:lnTo>
                  <a:pt x="35352" y="982"/>
                </a:lnTo>
                <a:lnTo>
                  <a:pt x="31424" y="2945"/>
                </a:lnTo>
                <a:close/>
              </a:path>
            </a:pathLst>
          </a:custGeom>
          <a:solidFill>
            <a:srgbClr val="00A758"/>
          </a:solidFill>
          <a:ln w="9808"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BE616FE5-30DF-BA13-D866-20C1E0D84F38}"/>
              </a:ext>
            </a:extLst>
          </p:cNvPr>
          <p:cNvSpPr/>
          <p:nvPr/>
        </p:nvSpPr>
        <p:spPr>
          <a:xfrm>
            <a:off x="4812942" y="5375332"/>
            <a:ext cx="9819" cy="9815"/>
          </a:xfrm>
          <a:custGeom>
            <a:avLst/>
            <a:gdLst>
              <a:gd name="connsiteX0" fmla="*/ 0 w 9819"/>
              <a:gd name="connsiteY0" fmla="*/ 2945 h 9815"/>
              <a:gd name="connsiteX1" fmla="*/ 3928 w 9819"/>
              <a:gd name="connsiteY1" fmla="*/ 9816 h 9815"/>
              <a:gd name="connsiteX2" fmla="*/ 3928 w 9819"/>
              <a:gd name="connsiteY2" fmla="*/ 2945 h 9815"/>
              <a:gd name="connsiteX3" fmla="*/ 6874 w 9819"/>
              <a:gd name="connsiteY3" fmla="*/ 2945 h 9815"/>
              <a:gd name="connsiteX4" fmla="*/ 9820 w 9819"/>
              <a:gd name="connsiteY4" fmla="*/ 2945 h 9815"/>
              <a:gd name="connsiteX5" fmla="*/ 0 w 9819"/>
              <a:gd name="connsiteY5"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0" y="2945"/>
                </a:moveTo>
                <a:lnTo>
                  <a:pt x="3928" y="9816"/>
                </a:lnTo>
                <a:lnTo>
                  <a:pt x="3928" y="2945"/>
                </a:lnTo>
                <a:lnTo>
                  <a:pt x="6874" y="2945"/>
                </a:lnTo>
                <a:lnTo>
                  <a:pt x="9820" y="2945"/>
                </a:lnTo>
                <a:lnTo>
                  <a:pt x="0" y="0"/>
                </a:lnTo>
                <a:close/>
              </a:path>
            </a:pathLst>
          </a:custGeom>
          <a:solidFill>
            <a:srgbClr val="00A758"/>
          </a:solidFill>
          <a:ln w="9808"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8EC9E64B-E7F1-5646-D8C4-C9EC4923826C}"/>
              </a:ext>
            </a:extLst>
          </p:cNvPr>
          <p:cNvSpPr/>
          <p:nvPr/>
        </p:nvSpPr>
        <p:spPr>
          <a:xfrm>
            <a:off x="4803122" y="5277174"/>
            <a:ext cx="147298" cy="88342"/>
          </a:xfrm>
          <a:custGeom>
            <a:avLst/>
            <a:gdLst>
              <a:gd name="connsiteX0" fmla="*/ 91325 w 147298"/>
              <a:gd name="connsiteY0" fmla="*/ 80490 h 88342"/>
              <a:gd name="connsiteX1" fmla="*/ 92307 w 147298"/>
              <a:gd name="connsiteY1" fmla="*/ 80490 h 88342"/>
              <a:gd name="connsiteX2" fmla="*/ 97217 w 147298"/>
              <a:gd name="connsiteY2" fmla="*/ 78526 h 88342"/>
              <a:gd name="connsiteX3" fmla="*/ 99181 w 147298"/>
              <a:gd name="connsiteY3" fmla="*/ 77545 h 88342"/>
              <a:gd name="connsiteX4" fmla="*/ 104091 w 147298"/>
              <a:gd name="connsiteY4" fmla="*/ 75582 h 88342"/>
              <a:gd name="connsiteX5" fmla="*/ 109001 w 147298"/>
              <a:gd name="connsiteY5" fmla="*/ 75582 h 88342"/>
              <a:gd name="connsiteX6" fmla="*/ 109001 w 147298"/>
              <a:gd name="connsiteY6" fmla="*/ 77545 h 88342"/>
              <a:gd name="connsiteX7" fmla="*/ 116857 w 147298"/>
              <a:gd name="connsiteY7" fmla="*/ 77545 h 88342"/>
              <a:gd name="connsiteX8" fmla="*/ 120785 w 147298"/>
              <a:gd name="connsiteY8" fmla="*/ 75582 h 88342"/>
              <a:gd name="connsiteX9" fmla="*/ 122749 w 147298"/>
              <a:gd name="connsiteY9" fmla="*/ 71655 h 88342"/>
              <a:gd name="connsiteX10" fmla="*/ 125695 w 147298"/>
              <a:gd name="connsiteY10" fmla="*/ 73619 h 88342"/>
              <a:gd name="connsiteX11" fmla="*/ 130604 w 147298"/>
              <a:gd name="connsiteY11" fmla="*/ 69692 h 88342"/>
              <a:gd name="connsiteX12" fmla="*/ 132569 w 147298"/>
              <a:gd name="connsiteY12" fmla="*/ 71655 h 88342"/>
              <a:gd name="connsiteX13" fmla="*/ 137479 w 147298"/>
              <a:gd name="connsiteY13" fmla="*/ 67729 h 88342"/>
              <a:gd name="connsiteX14" fmla="*/ 139443 w 147298"/>
              <a:gd name="connsiteY14" fmla="*/ 69692 h 88342"/>
              <a:gd name="connsiteX15" fmla="*/ 137479 w 147298"/>
              <a:gd name="connsiteY15" fmla="*/ 67729 h 88342"/>
              <a:gd name="connsiteX16" fmla="*/ 139443 w 147298"/>
              <a:gd name="connsiteY16" fmla="*/ 65766 h 88342"/>
              <a:gd name="connsiteX17" fmla="*/ 143371 w 147298"/>
              <a:gd name="connsiteY17" fmla="*/ 64784 h 88342"/>
              <a:gd name="connsiteX18" fmla="*/ 145334 w 147298"/>
              <a:gd name="connsiteY18" fmla="*/ 58895 h 88342"/>
              <a:gd name="connsiteX19" fmla="*/ 143371 w 147298"/>
              <a:gd name="connsiteY19" fmla="*/ 56932 h 88342"/>
              <a:gd name="connsiteX20" fmla="*/ 145334 w 147298"/>
              <a:gd name="connsiteY20" fmla="*/ 56932 h 88342"/>
              <a:gd name="connsiteX21" fmla="*/ 140424 w 147298"/>
              <a:gd name="connsiteY21" fmla="*/ 56932 h 88342"/>
              <a:gd name="connsiteX22" fmla="*/ 147298 w 147298"/>
              <a:gd name="connsiteY22" fmla="*/ 53987 h 88342"/>
              <a:gd name="connsiteX23" fmla="*/ 145334 w 147298"/>
              <a:gd name="connsiteY23" fmla="*/ 52024 h 88342"/>
              <a:gd name="connsiteX24" fmla="*/ 143371 w 147298"/>
              <a:gd name="connsiteY24" fmla="*/ 54969 h 88342"/>
              <a:gd name="connsiteX25" fmla="*/ 143371 w 147298"/>
              <a:gd name="connsiteY25" fmla="*/ 50061 h 88342"/>
              <a:gd name="connsiteX26" fmla="*/ 140424 w 147298"/>
              <a:gd name="connsiteY26" fmla="*/ 46134 h 88342"/>
              <a:gd name="connsiteX27" fmla="*/ 139443 w 147298"/>
              <a:gd name="connsiteY27" fmla="*/ 46134 h 88342"/>
              <a:gd name="connsiteX28" fmla="*/ 135514 w 147298"/>
              <a:gd name="connsiteY28" fmla="*/ 46134 h 88342"/>
              <a:gd name="connsiteX29" fmla="*/ 135514 w 147298"/>
              <a:gd name="connsiteY29" fmla="*/ 43189 h 88342"/>
              <a:gd name="connsiteX30" fmla="*/ 130604 w 147298"/>
              <a:gd name="connsiteY30" fmla="*/ 43189 h 88342"/>
              <a:gd name="connsiteX31" fmla="*/ 127659 w 147298"/>
              <a:gd name="connsiteY31" fmla="*/ 40245 h 88342"/>
              <a:gd name="connsiteX32" fmla="*/ 127659 w 147298"/>
              <a:gd name="connsiteY32" fmla="*/ 42208 h 88342"/>
              <a:gd name="connsiteX33" fmla="*/ 120785 w 147298"/>
              <a:gd name="connsiteY33" fmla="*/ 42208 h 88342"/>
              <a:gd name="connsiteX34" fmla="*/ 118821 w 147298"/>
              <a:gd name="connsiteY34" fmla="*/ 38282 h 88342"/>
              <a:gd name="connsiteX35" fmla="*/ 116857 w 147298"/>
              <a:gd name="connsiteY35" fmla="*/ 38282 h 88342"/>
              <a:gd name="connsiteX36" fmla="*/ 116857 w 147298"/>
              <a:gd name="connsiteY36" fmla="*/ 34355 h 88342"/>
              <a:gd name="connsiteX37" fmla="*/ 110965 w 147298"/>
              <a:gd name="connsiteY37" fmla="*/ 34355 h 88342"/>
              <a:gd name="connsiteX38" fmla="*/ 107037 w 147298"/>
              <a:gd name="connsiteY38" fmla="*/ 31411 h 88342"/>
              <a:gd name="connsiteX39" fmla="*/ 104091 w 147298"/>
              <a:gd name="connsiteY39" fmla="*/ 29447 h 88342"/>
              <a:gd name="connsiteX40" fmla="*/ 101145 w 147298"/>
              <a:gd name="connsiteY40" fmla="*/ 29447 h 88342"/>
              <a:gd name="connsiteX41" fmla="*/ 101145 w 147298"/>
              <a:gd name="connsiteY41" fmla="*/ 25521 h 88342"/>
              <a:gd name="connsiteX42" fmla="*/ 99181 w 147298"/>
              <a:gd name="connsiteY42" fmla="*/ 23558 h 88342"/>
              <a:gd name="connsiteX43" fmla="*/ 94271 w 147298"/>
              <a:gd name="connsiteY43" fmla="*/ 23558 h 88342"/>
              <a:gd name="connsiteX44" fmla="*/ 94271 w 147298"/>
              <a:gd name="connsiteY44" fmla="*/ 18650 h 88342"/>
              <a:gd name="connsiteX45" fmla="*/ 91325 w 147298"/>
              <a:gd name="connsiteY45" fmla="*/ 18650 h 88342"/>
              <a:gd name="connsiteX46" fmla="*/ 89361 w 147298"/>
              <a:gd name="connsiteY46" fmla="*/ 19632 h 88342"/>
              <a:gd name="connsiteX47" fmla="*/ 84451 w 147298"/>
              <a:gd name="connsiteY47" fmla="*/ 16687 h 88342"/>
              <a:gd name="connsiteX48" fmla="*/ 80523 w 147298"/>
              <a:gd name="connsiteY48" fmla="*/ 18650 h 88342"/>
              <a:gd name="connsiteX49" fmla="*/ 76595 w 147298"/>
              <a:gd name="connsiteY49" fmla="*/ 16687 h 88342"/>
              <a:gd name="connsiteX50" fmla="*/ 74631 w 147298"/>
              <a:gd name="connsiteY50" fmla="*/ 18650 h 88342"/>
              <a:gd name="connsiteX51" fmla="*/ 74631 w 147298"/>
              <a:gd name="connsiteY51" fmla="*/ 16687 h 88342"/>
              <a:gd name="connsiteX52" fmla="*/ 74631 w 147298"/>
              <a:gd name="connsiteY52" fmla="*/ 18650 h 88342"/>
              <a:gd name="connsiteX53" fmla="*/ 70703 w 147298"/>
              <a:gd name="connsiteY53" fmla="*/ 19632 h 88342"/>
              <a:gd name="connsiteX54" fmla="*/ 67757 w 147298"/>
              <a:gd name="connsiteY54" fmla="*/ 19632 h 88342"/>
              <a:gd name="connsiteX55" fmla="*/ 64811 w 147298"/>
              <a:gd name="connsiteY55" fmla="*/ 21595 h 88342"/>
              <a:gd name="connsiteX56" fmla="*/ 62847 w 147298"/>
              <a:gd name="connsiteY56" fmla="*/ 23558 h 88342"/>
              <a:gd name="connsiteX57" fmla="*/ 60883 w 147298"/>
              <a:gd name="connsiteY57" fmla="*/ 25521 h 88342"/>
              <a:gd name="connsiteX58" fmla="*/ 55974 w 147298"/>
              <a:gd name="connsiteY58" fmla="*/ 25521 h 88342"/>
              <a:gd name="connsiteX59" fmla="*/ 53027 w 147298"/>
              <a:gd name="connsiteY59" fmla="*/ 25521 h 88342"/>
              <a:gd name="connsiteX60" fmla="*/ 48117 w 147298"/>
              <a:gd name="connsiteY60" fmla="*/ 25521 h 88342"/>
              <a:gd name="connsiteX61" fmla="*/ 46154 w 147298"/>
              <a:gd name="connsiteY61" fmla="*/ 32392 h 88342"/>
              <a:gd name="connsiteX62" fmla="*/ 40262 w 147298"/>
              <a:gd name="connsiteY62" fmla="*/ 23558 h 88342"/>
              <a:gd name="connsiteX63" fmla="*/ 36334 w 147298"/>
              <a:gd name="connsiteY63" fmla="*/ 23558 h 88342"/>
              <a:gd name="connsiteX64" fmla="*/ 36334 w 147298"/>
              <a:gd name="connsiteY64" fmla="*/ 18650 h 88342"/>
              <a:gd name="connsiteX65" fmla="*/ 34370 w 147298"/>
              <a:gd name="connsiteY65" fmla="*/ 18650 h 88342"/>
              <a:gd name="connsiteX66" fmla="*/ 34370 w 147298"/>
              <a:gd name="connsiteY66" fmla="*/ 14724 h 88342"/>
              <a:gd name="connsiteX67" fmla="*/ 29460 w 147298"/>
              <a:gd name="connsiteY67" fmla="*/ 10797 h 88342"/>
              <a:gd name="connsiteX68" fmla="*/ 29460 w 147298"/>
              <a:gd name="connsiteY68" fmla="*/ 8834 h 88342"/>
              <a:gd name="connsiteX69" fmla="*/ 28478 w 147298"/>
              <a:gd name="connsiteY69" fmla="*/ 7853 h 88342"/>
              <a:gd name="connsiteX70" fmla="*/ 26514 w 147298"/>
              <a:gd name="connsiteY70" fmla="*/ 5890 h 88342"/>
              <a:gd name="connsiteX71" fmla="*/ 24550 w 147298"/>
              <a:gd name="connsiteY71" fmla="*/ 5890 h 88342"/>
              <a:gd name="connsiteX72" fmla="*/ 24550 w 147298"/>
              <a:gd name="connsiteY72" fmla="*/ 3926 h 88342"/>
              <a:gd name="connsiteX73" fmla="*/ 21604 w 147298"/>
              <a:gd name="connsiteY73" fmla="*/ 1963 h 88342"/>
              <a:gd name="connsiteX74" fmla="*/ 17676 w 147298"/>
              <a:gd name="connsiteY74" fmla="*/ 0 h 88342"/>
              <a:gd name="connsiteX75" fmla="*/ 15712 w 147298"/>
              <a:gd name="connsiteY75" fmla="*/ 0 h 88342"/>
              <a:gd name="connsiteX76" fmla="*/ 11784 w 147298"/>
              <a:gd name="connsiteY76" fmla="*/ 1963 h 88342"/>
              <a:gd name="connsiteX77" fmla="*/ 7856 w 147298"/>
              <a:gd name="connsiteY77" fmla="*/ 5890 h 88342"/>
              <a:gd name="connsiteX78" fmla="*/ 5892 w 147298"/>
              <a:gd name="connsiteY78" fmla="*/ 5890 h 88342"/>
              <a:gd name="connsiteX79" fmla="*/ 1964 w 147298"/>
              <a:gd name="connsiteY79" fmla="*/ 10797 h 88342"/>
              <a:gd name="connsiteX80" fmla="*/ 0 w 147298"/>
              <a:gd name="connsiteY80" fmla="*/ 14724 h 88342"/>
              <a:gd name="connsiteX81" fmla="*/ 0 w 147298"/>
              <a:gd name="connsiteY81" fmla="*/ 19632 h 88342"/>
              <a:gd name="connsiteX82" fmla="*/ 2946 w 147298"/>
              <a:gd name="connsiteY82" fmla="*/ 21595 h 88342"/>
              <a:gd name="connsiteX83" fmla="*/ 1964 w 147298"/>
              <a:gd name="connsiteY83" fmla="*/ 25521 h 88342"/>
              <a:gd name="connsiteX84" fmla="*/ 2946 w 147298"/>
              <a:gd name="connsiteY84" fmla="*/ 25521 h 88342"/>
              <a:gd name="connsiteX85" fmla="*/ 5892 w 147298"/>
              <a:gd name="connsiteY85" fmla="*/ 31411 h 88342"/>
              <a:gd name="connsiteX86" fmla="*/ 7856 w 147298"/>
              <a:gd name="connsiteY86" fmla="*/ 32392 h 88342"/>
              <a:gd name="connsiteX87" fmla="*/ 9820 w 147298"/>
              <a:gd name="connsiteY87" fmla="*/ 32392 h 88342"/>
              <a:gd name="connsiteX88" fmla="*/ 11784 w 147298"/>
              <a:gd name="connsiteY88" fmla="*/ 38282 h 88342"/>
              <a:gd name="connsiteX89" fmla="*/ 14730 w 147298"/>
              <a:gd name="connsiteY89" fmla="*/ 38282 h 88342"/>
              <a:gd name="connsiteX90" fmla="*/ 15712 w 147298"/>
              <a:gd name="connsiteY90" fmla="*/ 38282 h 88342"/>
              <a:gd name="connsiteX91" fmla="*/ 21604 w 147298"/>
              <a:gd name="connsiteY91" fmla="*/ 40245 h 88342"/>
              <a:gd name="connsiteX92" fmla="*/ 21604 w 147298"/>
              <a:gd name="connsiteY92" fmla="*/ 42208 h 88342"/>
              <a:gd name="connsiteX93" fmla="*/ 28478 w 147298"/>
              <a:gd name="connsiteY93" fmla="*/ 42208 h 88342"/>
              <a:gd name="connsiteX94" fmla="*/ 31424 w 147298"/>
              <a:gd name="connsiteY94" fmla="*/ 46134 h 88342"/>
              <a:gd name="connsiteX95" fmla="*/ 36334 w 147298"/>
              <a:gd name="connsiteY95" fmla="*/ 42208 h 88342"/>
              <a:gd name="connsiteX96" fmla="*/ 42225 w 147298"/>
              <a:gd name="connsiteY96" fmla="*/ 42208 h 88342"/>
              <a:gd name="connsiteX97" fmla="*/ 48117 w 147298"/>
              <a:gd name="connsiteY97" fmla="*/ 43189 h 88342"/>
              <a:gd name="connsiteX98" fmla="*/ 50082 w 147298"/>
              <a:gd name="connsiteY98" fmla="*/ 48097 h 88342"/>
              <a:gd name="connsiteX99" fmla="*/ 53027 w 147298"/>
              <a:gd name="connsiteY99" fmla="*/ 53987 h 88342"/>
              <a:gd name="connsiteX100" fmla="*/ 53027 w 147298"/>
              <a:gd name="connsiteY100" fmla="*/ 54969 h 88342"/>
              <a:gd name="connsiteX101" fmla="*/ 53027 w 147298"/>
              <a:gd name="connsiteY101" fmla="*/ 60858 h 88342"/>
              <a:gd name="connsiteX102" fmla="*/ 53027 w 147298"/>
              <a:gd name="connsiteY102" fmla="*/ 62821 h 88342"/>
              <a:gd name="connsiteX103" fmla="*/ 54009 w 147298"/>
              <a:gd name="connsiteY103" fmla="*/ 65766 h 88342"/>
              <a:gd name="connsiteX104" fmla="*/ 53027 w 147298"/>
              <a:gd name="connsiteY104" fmla="*/ 67729 h 88342"/>
              <a:gd name="connsiteX105" fmla="*/ 54009 w 147298"/>
              <a:gd name="connsiteY105" fmla="*/ 69692 h 88342"/>
              <a:gd name="connsiteX106" fmla="*/ 54009 w 147298"/>
              <a:gd name="connsiteY106" fmla="*/ 78526 h 88342"/>
              <a:gd name="connsiteX107" fmla="*/ 55974 w 147298"/>
              <a:gd name="connsiteY107" fmla="*/ 80490 h 88342"/>
              <a:gd name="connsiteX108" fmla="*/ 55974 w 147298"/>
              <a:gd name="connsiteY108" fmla="*/ 82453 h 88342"/>
              <a:gd name="connsiteX109" fmla="*/ 60883 w 147298"/>
              <a:gd name="connsiteY109" fmla="*/ 84416 h 88342"/>
              <a:gd name="connsiteX110" fmla="*/ 60883 w 147298"/>
              <a:gd name="connsiteY110" fmla="*/ 86379 h 88342"/>
              <a:gd name="connsiteX111" fmla="*/ 62847 w 147298"/>
              <a:gd name="connsiteY111" fmla="*/ 86379 h 88342"/>
              <a:gd name="connsiteX112" fmla="*/ 64811 w 147298"/>
              <a:gd name="connsiteY112" fmla="*/ 86379 h 88342"/>
              <a:gd name="connsiteX113" fmla="*/ 65793 w 147298"/>
              <a:gd name="connsiteY113" fmla="*/ 88342 h 88342"/>
              <a:gd name="connsiteX114" fmla="*/ 72667 w 147298"/>
              <a:gd name="connsiteY114" fmla="*/ 84416 h 88342"/>
              <a:gd name="connsiteX115" fmla="*/ 77577 w 147298"/>
              <a:gd name="connsiteY115" fmla="*/ 80490 h 88342"/>
              <a:gd name="connsiteX116" fmla="*/ 82487 w 147298"/>
              <a:gd name="connsiteY116" fmla="*/ 84416 h 88342"/>
              <a:gd name="connsiteX117" fmla="*/ 82487 w 147298"/>
              <a:gd name="connsiteY117" fmla="*/ 82453 h 88342"/>
              <a:gd name="connsiteX118" fmla="*/ 89361 w 147298"/>
              <a:gd name="connsiteY118" fmla="*/ 82453 h 8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7298" h="88342">
                <a:moveTo>
                  <a:pt x="91325" y="80490"/>
                </a:moveTo>
                <a:lnTo>
                  <a:pt x="92307" y="80490"/>
                </a:lnTo>
                <a:lnTo>
                  <a:pt x="97217" y="78526"/>
                </a:lnTo>
                <a:lnTo>
                  <a:pt x="99181" y="77545"/>
                </a:lnTo>
                <a:lnTo>
                  <a:pt x="104091" y="75582"/>
                </a:lnTo>
                <a:lnTo>
                  <a:pt x="109001" y="75582"/>
                </a:lnTo>
                <a:lnTo>
                  <a:pt x="109001" y="77545"/>
                </a:lnTo>
                <a:lnTo>
                  <a:pt x="116857" y="77545"/>
                </a:lnTo>
                <a:lnTo>
                  <a:pt x="120785" y="75582"/>
                </a:lnTo>
                <a:lnTo>
                  <a:pt x="122749" y="71655"/>
                </a:lnTo>
                <a:lnTo>
                  <a:pt x="125695" y="73619"/>
                </a:lnTo>
                <a:lnTo>
                  <a:pt x="130604" y="69692"/>
                </a:lnTo>
                <a:lnTo>
                  <a:pt x="132569" y="71655"/>
                </a:lnTo>
                <a:lnTo>
                  <a:pt x="137479" y="67729"/>
                </a:lnTo>
                <a:lnTo>
                  <a:pt x="139443" y="69692"/>
                </a:lnTo>
                <a:lnTo>
                  <a:pt x="137479" y="67729"/>
                </a:lnTo>
                <a:lnTo>
                  <a:pt x="139443" y="65766"/>
                </a:lnTo>
                <a:lnTo>
                  <a:pt x="143371" y="64784"/>
                </a:lnTo>
                <a:lnTo>
                  <a:pt x="145334" y="58895"/>
                </a:lnTo>
                <a:lnTo>
                  <a:pt x="143371" y="56932"/>
                </a:lnTo>
                <a:lnTo>
                  <a:pt x="145334" y="56932"/>
                </a:lnTo>
                <a:lnTo>
                  <a:pt x="140424" y="56932"/>
                </a:lnTo>
                <a:lnTo>
                  <a:pt x="147298" y="53987"/>
                </a:lnTo>
                <a:lnTo>
                  <a:pt x="145334" y="52024"/>
                </a:lnTo>
                <a:lnTo>
                  <a:pt x="143371" y="54969"/>
                </a:lnTo>
                <a:lnTo>
                  <a:pt x="143371" y="50061"/>
                </a:lnTo>
                <a:lnTo>
                  <a:pt x="140424" y="46134"/>
                </a:lnTo>
                <a:lnTo>
                  <a:pt x="139443" y="46134"/>
                </a:lnTo>
                <a:lnTo>
                  <a:pt x="135514" y="46134"/>
                </a:lnTo>
                <a:lnTo>
                  <a:pt x="135514" y="43189"/>
                </a:lnTo>
                <a:lnTo>
                  <a:pt x="130604" y="43189"/>
                </a:lnTo>
                <a:lnTo>
                  <a:pt x="127659" y="40245"/>
                </a:lnTo>
                <a:lnTo>
                  <a:pt x="127659" y="42208"/>
                </a:lnTo>
                <a:lnTo>
                  <a:pt x="120785" y="42208"/>
                </a:lnTo>
                <a:lnTo>
                  <a:pt x="118821" y="38282"/>
                </a:lnTo>
                <a:lnTo>
                  <a:pt x="116857" y="38282"/>
                </a:lnTo>
                <a:lnTo>
                  <a:pt x="116857" y="34355"/>
                </a:lnTo>
                <a:lnTo>
                  <a:pt x="110965" y="34355"/>
                </a:lnTo>
                <a:lnTo>
                  <a:pt x="107037" y="31411"/>
                </a:lnTo>
                <a:lnTo>
                  <a:pt x="104091" y="29447"/>
                </a:lnTo>
                <a:lnTo>
                  <a:pt x="101145" y="29447"/>
                </a:lnTo>
                <a:lnTo>
                  <a:pt x="101145" y="25521"/>
                </a:lnTo>
                <a:lnTo>
                  <a:pt x="99181" y="23558"/>
                </a:lnTo>
                <a:lnTo>
                  <a:pt x="94271" y="23558"/>
                </a:lnTo>
                <a:lnTo>
                  <a:pt x="94271" y="18650"/>
                </a:lnTo>
                <a:lnTo>
                  <a:pt x="91325" y="18650"/>
                </a:lnTo>
                <a:lnTo>
                  <a:pt x="89361" y="19632"/>
                </a:lnTo>
                <a:lnTo>
                  <a:pt x="84451" y="16687"/>
                </a:lnTo>
                <a:lnTo>
                  <a:pt x="80523" y="18650"/>
                </a:lnTo>
                <a:lnTo>
                  <a:pt x="76595" y="16687"/>
                </a:lnTo>
                <a:lnTo>
                  <a:pt x="74631" y="18650"/>
                </a:lnTo>
                <a:lnTo>
                  <a:pt x="74631" y="16687"/>
                </a:lnTo>
                <a:lnTo>
                  <a:pt x="74631" y="18650"/>
                </a:lnTo>
                <a:lnTo>
                  <a:pt x="70703" y="19632"/>
                </a:lnTo>
                <a:lnTo>
                  <a:pt x="67757" y="19632"/>
                </a:lnTo>
                <a:lnTo>
                  <a:pt x="64811" y="21595"/>
                </a:lnTo>
                <a:lnTo>
                  <a:pt x="62847" y="23558"/>
                </a:lnTo>
                <a:lnTo>
                  <a:pt x="60883" y="25521"/>
                </a:lnTo>
                <a:lnTo>
                  <a:pt x="55974" y="25521"/>
                </a:lnTo>
                <a:lnTo>
                  <a:pt x="53027" y="25521"/>
                </a:lnTo>
                <a:lnTo>
                  <a:pt x="48117" y="25521"/>
                </a:lnTo>
                <a:lnTo>
                  <a:pt x="46154" y="32392"/>
                </a:lnTo>
                <a:lnTo>
                  <a:pt x="40262" y="23558"/>
                </a:lnTo>
                <a:lnTo>
                  <a:pt x="36334" y="23558"/>
                </a:lnTo>
                <a:lnTo>
                  <a:pt x="36334" y="18650"/>
                </a:lnTo>
                <a:lnTo>
                  <a:pt x="34370" y="18650"/>
                </a:lnTo>
                <a:lnTo>
                  <a:pt x="34370" y="14724"/>
                </a:lnTo>
                <a:lnTo>
                  <a:pt x="29460" y="10797"/>
                </a:lnTo>
                <a:lnTo>
                  <a:pt x="29460" y="8834"/>
                </a:lnTo>
                <a:lnTo>
                  <a:pt x="28478" y="7853"/>
                </a:lnTo>
                <a:lnTo>
                  <a:pt x="26514" y="5890"/>
                </a:lnTo>
                <a:lnTo>
                  <a:pt x="24550" y="5890"/>
                </a:lnTo>
                <a:lnTo>
                  <a:pt x="24550" y="3926"/>
                </a:lnTo>
                <a:lnTo>
                  <a:pt x="21604" y="1963"/>
                </a:lnTo>
                <a:lnTo>
                  <a:pt x="17676" y="0"/>
                </a:lnTo>
                <a:lnTo>
                  <a:pt x="15712" y="0"/>
                </a:lnTo>
                <a:lnTo>
                  <a:pt x="11784" y="1963"/>
                </a:lnTo>
                <a:lnTo>
                  <a:pt x="7856" y="5890"/>
                </a:lnTo>
                <a:lnTo>
                  <a:pt x="5892" y="5890"/>
                </a:lnTo>
                <a:lnTo>
                  <a:pt x="1964" y="10797"/>
                </a:lnTo>
                <a:lnTo>
                  <a:pt x="0" y="14724"/>
                </a:lnTo>
                <a:lnTo>
                  <a:pt x="0" y="19632"/>
                </a:lnTo>
                <a:lnTo>
                  <a:pt x="2946" y="21595"/>
                </a:lnTo>
                <a:lnTo>
                  <a:pt x="1964" y="25521"/>
                </a:lnTo>
                <a:lnTo>
                  <a:pt x="2946" y="25521"/>
                </a:lnTo>
                <a:lnTo>
                  <a:pt x="5892" y="31411"/>
                </a:lnTo>
                <a:lnTo>
                  <a:pt x="7856" y="32392"/>
                </a:lnTo>
                <a:lnTo>
                  <a:pt x="9820" y="32392"/>
                </a:lnTo>
                <a:lnTo>
                  <a:pt x="11784" y="38282"/>
                </a:lnTo>
                <a:lnTo>
                  <a:pt x="14730" y="38282"/>
                </a:lnTo>
                <a:lnTo>
                  <a:pt x="15712" y="38282"/>
                </a:lnTo>
                <a:lnTo>
                  <a:pt x="21604" y="40245"/>
                </a:lnTo>
                <a:lnTo>
                  <a:pt x="21604" y="42208"/>
                </a:lnTo>
                <a:lnTo>
                  <a:pt x="28478" y="42208"/>
                </a:lnTo>
                <a:lnTo>
                  <a:pt x="31424" y="46134"/>
                </a:lnTo>
                <a:lnTo>
                  <a:pt x="36334" y="42208"/>
                </a:lnTo>
                <a:lnTo>
                  <a:pt x="42225" y="42208"/>
                </a:lnTo>
                <a:lnTo>
                  <a:pt x="48117" y="43189"/>
                </a:lnTo>
                <a:lnTo>
                  <a:pt x="50082" y="48097"/>
                </a:lnTo>
                <a:lnTo>
                  <a:pt x="53027" y="53987"/>
                </a:lnTo>
                <a:lnTo>
                  <a:pt x="53027" y="54969"/>
                </a:lnTo>
                <a:lnTo>
                  <a:pt x="53027" y="60858"/>
                </a:lnTo>
                <a:lnTo>
                  <a:pt x="53027" y="62821"/>
                </a:lnTo>
                <a:lnTo>
                  <a:pt x="54009" y="65766"/>
                </a:lnTo>
                <a:lnTo>
                  <a:pt x="53027" y="67729"/>
                </a:lnTo>
                <a:lnTo>
                  <a:pt x="54009" y="69692"/>
                </a:lnTo>
                <a:lnTo>
                  <a:pt x="54009" y="78526"/>
                </a:lnTo>
                <a:lnTo>
                  <a:pt x="55974" y="80490"/>
                </a:lnTo>
                <a:lnTo>
                  <a:pt x="55974" y="82453"/>
                </a:lnTo>
                <a:lnTo>
                  <a:pt x="60883" y="84416"/>
                </a:lnTo>
                <a:lnTo>
                  <a:pt x="60883" y="86379"/>
                </a:lnTo>
                <a:lnTo>
                  <a:pt x="62847" y="86379"/>
                </a:lnTo>
                <a:lnTo>
                  <a:pt x="64811" y="86379"/>
                </a:lnTo>
                <a:lnTo>
                  <a:pt x="65793" y="88342"/>
                </a:lnTo>
                <a:lnTo>
                  <a:pt x="72667" y="84416"/>
                </a:lnTo>
                <a:lnTo>
                  <a:pt x="77577" y="80490"/>
                </a:lnTo>
                <a:lnTo>
                  <a:pt x="82487" y="84416"/>
                </a:lnTo>
                <a:lnTo>
                  <a:pt x="82487" y="82453"/>
                </a:lnTo>
                <a:lnTo>
                  <a:pt x="89361" y="82453"/>
                </a:lnTo>
                <a:close/>
              </a:path>
            </a:pathLst>
          </a:custGeom>
          <a:solidFill>
            <a:srgbClr val="00A758"/>
          </a:solidFill>
          <a:ln w="9808"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09C9BF9A-E59E-B23F-F58B-6BD4A3E92481}"/>
              </a:ext>
            </a:extLst>
          </p:cNvPr>
          <p:cNvSpPr/>
          <p:nvPr/>
        </p:nvSpPr>
        <p:spPr>
          <a:xfrm>
            <a:off x="4734383" y="5296806"/>
            <a:ext cx="39279" cy="39263"/>
          </a:xfrm>
          <a:custGeom>
            <a:avLst/>
            <a:gdLst>
              <a:gd name="connsiteX0" fmla="*/ 5892 w 39279"/>
              <a:gd name="connsiteY0" fmla="*/ 10797 h 39263"/>
              <a:gd name="connsiteX1" fmla="*/ 7856 w 39279"/>
              <a:gd name="connsiteY1" fmla="*/ 10797 h 39263"/>
              <a:gd name="connsiteX2" fmla="*/ 13748 w 39279"/>
              <a:gd name="connsiteY2" fmla="*/ 23558 h 39263"/>
              <a:gd name="connsiteX3" fmla="*/ 13748 w 39279"/>
              <a:gd name="connsiteY3" fmla="*/ 31411 h 39263"/>
              <a:gd name="connsiteX4" fmla="*/ 13748 w 39279"/>
              <a:gd name="connsiteY4" fmla="*/ 36319 h 39263"/>
              <a:gd name="connsiteX5" fmla="*/ 15712 w 39279"/>
              <a:gd name="connsiteY5" fmla="*/ 39263 h 39263"/>
              <a:gd name="connsiteX6" fmla="*/ 21604 w 39279"/>
              <a:gd name="connsiteY6" fmla="*/ 39263 h 39263"/>
              <a:gd name="connsiteX7" fmla="*/ 24550 w 39279"/>
              <a:gd name="connsiteY7" fmla="*/ 38282 h 39263"/>
              <a:gd name="connsiteX8" fmla="*/ 29460 w 39279"/>
              <a:gd name="connsiteY8" fmla="*/ 36319 h 39263"/>
              <a:gd name="connsiteX9" fmla="*/ 33388 w 39279"/>
              <a:gd name="connsiteY9" fmla="*/ 33374 h 39263"/>
              <a:gd name="connsiteX10" fmla="*/ 33388 w 39279"/>
              <a:gd name="connsiteY10" fmla="*/ 31411 h 39263"/>
              <a:gd name="connsiteX11" fmla="*/ 34370 w 39279"/>
              <a:gd name="connsiteY11" fmla="*/ 31411 h 39263"/>
              <a:gd name="connsiteX12" fmla="*/ 37315 w 39279"/>
              <a:gd name="connsiteY12" fmla="*/ 26503 h 39263"/>
              <a:gd name="connsiteX13" fmla="*/ 39280 w 39279"/>
              <a:gd name="connsiteY13" fmla="*/ 25521 h 39263"/>
              <a:gd name="connsiteX14" fmla="*/ 39280 w 39279"/>
              <a:gd name="connsiteY14" fmla="*/ 23558 h 39263"/>
              <a:gd name="connsiteX15" fmla="*/ 37315 w 39279"/>
              <a:gd name="connsiteY15" fmla="*/ 18650 h 39263"/>
              <a:gd name="connsiteX16" fmla="*/ 35352 w 39279"/>
              <a:gd name="connsiteY16" fmla="*/ 14724 h 39263"/>
              <a:gd name="connsiteX17" fmla="*/ 31424 w 39279"/>
              <a:gd name="connsiteY17" fmla="*/ 13742 h 39263"/>
              <a:gd name="connsiteX18" fmla="*/ 31424 w 39279"/>
              <a:gd name="connsiteY18" fmla="*/ 10797 h 39263"/>
              <a:gd name="connsiteX19" fmla="*/ 27496 w 39279"/>
              <a:gd name="connsiteY19" fmla="*/ 10797 h 39263"/>
              <a:gd name="connsiteX20" fmla="*/ 27496 w 39279"/>
              <a:gd name="connsiteY20" fmla="*/ 8834 h 39263"/>
              <a:gd name="connsiteX21" fmla="*/ 25532 w 39279"/>
              <a:gd name="connsiteY21" fmla="*/ 6871 h 39263"/>
              <a:gd name="connsiteX22" fmla="*/ 25532 w 39279"/>
              <a:gd name="connsiteY22" fmla="*/ 4908 h 39263"/>
              <a:gd name="connsiteX23" fmla="*/ 21604 w 39279"/>
              <a:gd name="connsiteY23" fmla="*/ 1963 h 39263"/>
              <a:gd name="connsiteX24" fmla="*/ 13748 w 39279"/>
              <a:gd name="connsiteY24" fmla="*/ 1963 h 39263"/>
              <a:gd name="connsiteX25" fmla="*/ 9820 w 39279"/>
              <a:gd name="connsiteY25" fmla="*/ 0 h 39263"/>
              <a:gd name="connsiteX26" fmla="*/ 5892 w 39279"/>
              <a:gd name="connsiteY26" fmla="*/ 0 h 39263"/>
              <a:gd name="connsiteX27" fmla="*/ 1964 w 39279"/>
              <a:gd name="connsiteY27" fmla="*/ 6871 h 39263"/>
              <a:gd name="connsiteX28" fmla="*/ 1964 w 39279"/>
              <a:gd name="connsiteY28" fmla="*/ 1963 h 39263"/>
              <a:gd name="connsiteX29" fmla="*/ 0 w 39279"/>
              <a:gd name="connsiteY29" fmla="*/ 4908 h 39263"/>
              <a:gd name="connsiteX30" fmla="*/ 0 w 39279"/>
              <a:gd name="connsiteY30" fmla="*/ 6871 h 39263"/>
              <a:gd name="connsiteX31" fmla="*/ 1964 w 39279"/>
              <a:gd name="connsiteY31" fmla="*/ 8834 h 39263"/>
              <a:gd name="connsiteX32" fmla="*/ 4910 w 39279"/>
              <a:gd name="connsiteY32" fmla="*/ 8834 h 3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9279" h="39263">
                <a:moveTo>
                  <a:pt x="5892" y="10797"/>
                </a:moveTo>
                <a:lnTo>
                  <a:pt x="7856" y="10797"/>
                </a:lnTo>
                <a:lnTo>
                  <a:pt x="13748" y="23558"/>
                </a:lnTo>
                <a:lnTo>
                  <a:pt x="13748" y="31411"/>
                </a:lnTo>
                <a:lnTo>
                  <a:pt x="13748" y="36319"/>
                </a:lnTo>
                <a:lnTo>
                  <a:pt x="15712" y="39263"/>
                </a:lnTo>
                <a:lnTo>
                  <a:pt x="21604" y="39263"/>
                </a:lnTo>
                <a:lnTo>
                  <a:pt x="24550" y="38282"/>
                </a:lnTo>
                <a:lnTo>
                  <a:pt x="29460" y="36319"/>
                </a:lnTo>
                <a:lnTo>
                  <a:pt x="33388" y="33374"/>
                </a:lnTo>
                <a:lnTo>
                  <a:pt x="33388" y="31411"/>
                </a:lnTo>
                <a:lnTo>
                  <a:pt x="34370" y="31411"/>
                </a:lnTo>
                <a:lnTo>
                  <a:pt x="37315" y="26503"/>
                </a:lnTo>
                <a:lnTo>
                  <a:pt x="39280" y="25521"/>
                </a:lnTo>
                <a:lnTo>
                  <a:pt x="39280" y="23558"/>
                </a:lnTo>
                <a:lnTo>
                  <a:pt x="37315" y="18650"/>
                </a:lnTo>
                <a:lnTo>
                  <a:pt x="35352" y="14724"/>
                </a:lnTo>
                <a:lnTo>
                  <a:pt x="31424" y="13742"/>
                </a:lnTo>
                <a:lnTo>
                  <a:pt x="31424" y="10797"/>
                </a:lnTo>
                <a:lnTo>
                  <a:pt x="27496" y="10797"/>
                </a:lnTo>
                <a:lnTo>
                  <a:pt x="27496" y="8834"/>
                </a:lnTo>
                <a:lnTo>
                  <a:pt x="25532" y="6871"/>
                </a:lnTo>
                <a:lnTo>
                  <a:pt x="25532" y="4908"/>
                </a:lnTo>
                <a:lnTo>
                  <a:pt x="21604" y="1963"/>
                </a:lnTo>
                <a:lnTo>
                  <a:pt x="13748" y="1963"/>
                </a:lnTo>
                <a:lnTo>
                  <a:pt x="9820" y="0"/>
                </a:lnTo>
                <a:lnTo>
                  <a:pt x="5892" y="0"/>
                </a:lnTo>
                <a:lnTo>
                  <a:pt x="1964" y="6871"/>
                </a:lnTo>
                <a:lnTo>
                  <a:pt x="1964" y="1963"/>
                </a:lnTo>
                <a:lnTo>
                  <a:pt x="0" y="4908"/>
                </a:lnTo>
                <a:lnTo>
                  <a:pt x="0" y="6871"/>
                </a:lnTo>
                <a:lnTo>
                  <a:pt x="1964" y="8834"/>
                </a:lnTo>
                <a:lnTo>
                  <a:pt x="4910" y="8834"/>
                </a:lnTo>
                <a:close/>
              </a:path>
            </a:pathLst>
          </a:custGeom>
          <a:solidFill>
            <a:srgbClr val="00A758"/>
          </a:solidFill>
          <a:ln w="9808"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6F07880D-18E3-0F18-A65C-646A41C3BA15}"/>
              </a:ext>
            </a:extLst>
          </p:cNvPr>
          <p:cNvSpPr/>
          <p:nvPr/>
        </p:nvSpPr>
        <p:spPr>
          <a:xfrm>
            <a:off x="4675463" y="5228095"/>
            <a:ext cx="117838" cy="39263"/>
          </a:xfrm>
          <a:custGeom>
            <a:avLst/>
            <a:gdLst>
              <a:gd name="connsiteX0" fmla="*/ 51064 w 117838"/>
              <a:gd name="connsiteY0" fmla="*/ 17668 h 39263"/>
              <a:gd name="connsiteX1" fmla="*/ 57937 w 117838"/>
              <a:gd name="connsiteY1" fmla="*/ 30429 h 39263"/>
              <a:gd name="connsiteX2" fmla="*/ 60883 w 117838"/>
              <a:gd name="connsiteY2" fmla="*/ 30429 h 39263"/>
              <a:gd name="connsiteX3" fmla="*/ 69721 w 117838"/>
              <a:gd name="connsiteY3" fmla="*/ 34355 h 39263"/>
              <a:gd name="connsiteX4" fmla="*/ 74631 w 117838"/>
              <a:gd name="connsiteY4" fmla="*/ 34355 h 39263"/>
              <a:gd name="connsiteX5" fmla="*/ 83469 w 117838"/>
              <a:gd name="connsiteY5" fmla="*/ 36319 h 39263"/>
              <a:gd name="connsiteX6" fmla="*/ 86415 w 117838"/>
              <a:gd name="connsiteY6" fmla="*/ 39263 h 39263"/>
              <a:gd name="connsiteX7" fmla="*/ 90343 w 117838"/>
              <a:gd name="connsiteY7" fmla="*/ 36319 h 39263"/>
              <a:gd name="connsiteX8" fmla="*/ 92307 w 117838"/>
              <a:gd name="connsiteY8" fmla="*/ 36319 h 39263"/>
              <a:gd name="connsiteX9" fmla="*/ 95253 w 117838"/>
              <a:gd name="connsiteY9" fmla="*/ 34355 h 39263"/>
              <a:gd name="connsiteX10" fmla="*/ 107037 w 117838"/>
              <a:gd name="connsiteY10" fmla="*/ 27484 h 39263"/>
              <a:gd name="connsiteX11" fmla="*/ 111947 w 117838"/>
              <a:gd name="connsiteY11" fmla="*/ 22576 h 39263"/>
              <a:gd name="connsiteX12" fmla="*/ 115875 w 117838"/>
              <a:gd name="connsiteY12" fmla="*/ 17668 h 39263"/>
              <a:gd name="connsiteX13" fmla="*/ 117839 w 117838"/>
              <a:gd name="connsiteY13" fmla="*/ 16687 h 39263"/>
              <a:gd name="connsiteX14" fmla="*/ 111947 w 117838"/>
              <a:gd name="connsiteY14" fmla="*/ 16687 h 39263"/>
              <a:gd name="connsiteX15" fmla="*/ 111947 w 117838"/>
              <a:gd name="connsiteY15" fmla="*/ 13742 h 39263"/>
              <a:gd name="connsiteX16" fmla="*/ 109001 w 117838"/>
              <a:gd name="connsiteY16" fmla="*/ 13742 h 39263"/>
              <a:gd name="connsiteX17" fmla="*/ 107037 w 117838"/>
              <a:gd name="connsiteY17" fmla="*/ 13742 h 39263"/>
              <a:gd name="connsiteX18" fmla="*/ 102127 w 117838"/>
              <a:gd name="connsiteY18" fmla="*/ 16687 h 39263"/>
              <a:gd name="connsiteX19" fmla="*/ 100163 w 117838"/>
              <a:gd name="connsiteY19" fmla="*/ 13742 h 39263"/>
              <a:gd name="connsiteX20" fmla="*/ 97217 w 117838"/>
              <a:gd name="connsiteY20" fmla="*/ 16687 h 39263"/>
              <a:gd name="connsiteX21" fmla="*/ 95253 w 117838"/>
              <a:gd name="connsiteY21" fmla="*/ 13742 h 39263"/>
              <a:gd name="connsiteX22" fmla="*/ 92307 w 117838"/>
              <a:gd name="connsiteY22" fmla="*/ 13742 h 39263"/>
              <a:gd name="connsiteX23" fmla="*/ 88379 w 117838"/>
              <a:gd name="connsiteY23" fmla="*/ 16687 h 39263"/>
              <a:gd name="connsiteX24" fmla="*/ 86415 w 117838"/>
              <a:gd name="connsiteY24" fmla="*/ 17668 h 39263"/>
              <a:gd name="connsiteX25" fmla="*/ 83469 w 117838"/>
              <a:gd name="connsiteY25" fmla="*/ 16687 h 39263"/>
              <a:gd name="connsiteX26" fmla="*/ 81505 w 117838"/>
              <a:gd name="connsiteY26" fmla="*/ 17668 h 39263"/>
              <a:gd name="connsiteX27" fmla="*/ 76595 w 117838"/>
              <a:gd name="connsiteY27" fmla="*/ 13742 h 39263"/>
              <a:gd name="connsiteX28" fmla="*/ 76595 w 117838"/>
              <a:gd name="connsiteY28" fmla="*/ 16687 h 39263"/>
              <a:gd name="connsiteX29" fmla="*/ 69721 w 117838"/>
              <a:gd name="connsiteY29" fmla="*/ 11779 h 39263"/>
              <a:gd name="connsiteX30" fmla="*/ 68739 w 117838"/>
              <a:gd name="connsiteY30" fmla="*/ 8834 h 39263"/>
              <a:gd name="connsiteX31" fmla="*/ 68739 w 117838"/>
              <a:gd name="connsiteY31" fmla="*/ 5890 h 39263"/>
              <a:gd name="connsiteX32" fmla="*/ 66775 w 117838"/>
              <a:gd name="connsiteY32" fmla="*/ 3926 h 39263"/>
              <a:gd name="connsiteX33" fmla="*/ 66775 w 117838"/>
              <a:gd name="connsiteY33" fmla="*/ 5890 h 39263"/>
              <a:gd name="connsiteX34" fmla="*/ 62847 w 117838"/>
              <a:gd name="connsiteY34" fmla="*/ 11779 h 39263"/>
              <a:gd name="connsiteX35" fmla="*/ 56955 w 117838"/>
              <a:gd name="connsiteY35" fmla="*/ 11779 h 39263"/>
              <a:gd name="connsiteX36" fmla="*/ 53027 w 117838"/>
              <a:gd name="connsiteY36" fmla="*/ 8834 h 39263"/>
              <a:gd name="connsiteX37" fmla="*/ 51064 w 117838"/>
              <a:gd name="connsiteY37" fmla="*/ 8834 h 39263"/>
              <a:gd name="connsiteX38" fmla="*/ 43207 w 117838"/>
              <a:gd name="connsiteY38" fmla="*/ 8834 h 39263"/>
              <a:gd name="connsiteX39" fmla="*/ 39280 w 117838"/>
              <a:gd name="connsiteY39" fmla="*/ 5890 h 39263"/>
              <a:gd name="connsiteX40" fmla="*/ 37315 w 117838"/>
              <a:gd name="connsiteY40" fmla="*/ 8834 h 39263"/>
              <a:gd name="connsiteX41" fmla="*/ 33388 w 117838"/>
              <a:gd name="connsiteY41" fmla="*/ 3926 h 39263"/>
              <a:gd name="connsiteX42" fmla="*/ 31424 w 117838"/>
              <a:gd name="connsiteY42" fmla="*/ 5890 h 39263"/>
              <a:gd name="connsiteX43" fmla="*/ 23568 w 117838"/>
              <a:gd name="connsiteY43" fmla="*/ 5890 h 39263"/>
              <a:gd name="connsiteX44" fmla="*/ 21604 w 117838"/>
              <a:gd name="connsiteY44" fmla="*/ 5890 h 39263"/>
              <a:gd name="connsiteX45" fmla="*/ 15712 w 117838"/>
              <a:gd name="connsiteY45" fmla="*/ 0 h 39263"/>
              <a:gd name="connsiteX46" fmla="*/ 13748 w 117838"/>
              <a:gd name="connsiteY46" fmla="*/ 2945 h 39263"/>
              <a:gd name="connsiteX47" fmla="*/ 11784 w 117838"/>
              <a:gd name="connsiteY47" fmla="*/ 2945 h 39263"/>
              <a:gd name="connsiteX48" fmla="*/ 13748 w 117838"/>
              <a:gd name="connsiteY48" fmla="*/ 3926 h 39263"/>
              <a:gd name="connsiteX49" fmla="*/ 11784 w 117838"/>
              <a:gd name="connsiteY49" fmla="*/ 5890 h 39263"/>
              <a:gd name="connsiteX50" fmla="*/ 11784 w 117838"/>
              <a:gd name="connsiteY50" fmla="*/ 8834 h 39263"/>
              <a:gd name="connsiteX51" fmla="*/ 9820 w 117838"/>
              <a:gd name="connsiteY51" fmla="*/ 8834 h 39263"/>
              <a:gd name="connsiteX52" fmla="*/ 9820 w 117838"/>
              <a:gd name="connsiteY52" fmla="*/ 11779 h 39263"/>
              <a:gd name="connsiteX53" fmla="*/ 8838 w 117838"/>
              <a:gd name="connsiteY53" fmla="*/ 13742 h 39263"/>
              <a:gd name="connsiteX54" fmla="*/ 8838 w 117838"/>
              <a:gd name="connsiteY54" fmla="*/ 16687 h 39263"/>
              <a:gd name="connsiteX55" fmla="*/ 3928 w 117838"/>
              <a:gd name="connsiteY55" fmla="*/ 16687 h 39263"/>
              <a:gd name="connsiteX56" fmla="*/ 3928 w 117838"/>
              <a:gd name="connsiteY56" fmla="*/ 20613 h 39263"/>
              <a:gd name="connsiteX57" fmla="*/ 0 w 117838"/>
              <a:gd name="connsiteY57" fmla="*/ 20613 h 39263"/>
              <a:gd name="connsiteX58" fmla="*/ 0 w 117838"/>
              <a:gd name="connsiteY58" fmla="*/ 25521 h 39263"/>
              <a:gd name="connsiteX59" fmla="*/ 5892 w 117838"/>
              <a:gd name="connsiteY59" fmla="*/ 25521 h 39263"/>
              <a:gd name="connsiteX60" fmla="*/ 15712 w 117838"/>
              <a:gd name="connsiteY60" fmla="*/ 25521 h 39263"/>
              <a:gd name="connsiteX61" fmla="*/ 20622 w 117838"/>
              <a:gd name="connsiteY61" fmla="*/ 25521 h 39263"/>
              <a:gd name="connsiteX62" fmla="*/ 33388 w 117838"/>
              <a:gd name="connsiteY62" fmla="*/ 25521 h 39263"/>
              <a:gd name="connsiteX63" fmla="*/ 37315 w 117838"/>
              <a:gd name="connsiteY63" fmla="*/ 22576 h 39263"/>
              <a:gd name="connsiteX64" fmla="*/ 41244 w 117838"/>
              <a:gd name="connsiteY64" fmla="*/ 17668 h 39263"/>
              <a:gd name="connsiteX65" fmla="*/ 45172 w 117838"/>
              <a:gd name="connsiteY65" fmla="*/ 22576 h 39263"/>
              <a:gd name="connsiteX66" fmla="*/ 51064 w 117838"/>
              <a:gd name="connsiteY66" fmla="*/ 22576 h 3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17838" h="39263">
                <a:moveTo>
                  <a:pt x="51064" y="17668"/>
                </a:moveTo>
                <a:lnTo>
                  <a:pt x="57937" y="30429"/>
                </a:lnTo>
                <a:lnTo>
                  <a:pt x="60883" y="30429"/>
                </a:lnTo>
                <a:lnTo>
                  <a:pt x="69721" y="34355"/>
                </a:lnTo>
                <a:lnTo>
                  <a:pt x="74631" y="34355"/>
                </a:lnTo>
                <a:lnTo>
                  <a:pt x="83469" y="36319"/>
                </a:lnTo>
                <a:lnTo>
                  <a:pt x="86415" y="39263"/>
                </a:lnTo>
                <a:lnTo>
                  <a:pt x="90343" y="36319"/>
                </a:lnTo>
                <a:lnTo>
                  <a:pt x="92307" y="36319"/>
                </a:lnTo>
                <a:lnTo>
                  <a:pt x="95253" y="34355"/>
                </a:lnTo>
                <a:lnTo>
                  <a:pt x="107037" y="27484"/>
                </a:lnTo>
                <a:lnTo>
                  <a:pt x="111947" y="22576"/>
                </a:lnTo>
                <a:lnTo>
                  <a:pt x="115875" y="17668"/>
                </a:lnTo>
                <a:lnTo>
                  <a:pt x="117839" y="16687"/>
                </a:lnTo>
                <a:lnTo>
                  <a:pt x="111947" y="16687"/>
                </a:lnTo>
                <a:lnTo>
                  <a:pt x="111947" y="13742"/>
                </a:lnTo>
                <a:lnTo>
                  <a:pt x="109001" y="13742"/>
                </a:lnTo>
                <a:lnTo>
                  <a:pt x="107037" y="13742"/>
                </a:lnTo>
                <a:lnTo>
                  <a:pt x="102127" y="16687"/>
                </a:lnTo>
                <a:lnTo>
                  <a:pt x="100163" y="13742"/>
                </a:lnTo>
                <a:lnTo>
                  <a:pt x="97217" y="16687"/>
                </a:lnTo>
                <a:lnTo>
                  <a:pt x="95253" y="13742"/>
                </a:lnTo>
                <a:lnTo>
                  <a:pt x="92307" y="13742"/>
                </a:lnTo>
                <a:lnTo>
                  <a:pt x="88379" y="16687"/>
                </a:lnTo>
                <a:lnTo>
                  <a:pt x="86415" y="17668"/>
                </a:lnTo>
                <a:lnTo>
                  <a:pt x="83469" y="16687"/>
                </a:lnTo>
                <a:lnTo>
                  <a:pt x="81505" y="17668"/>
                </a:lnTo>
                <a:lnTo>
                  <a:pt x="76595" y="13742"/>
                </a:lnTo>
                <a:lnTo>
                  <a:pt x="76595" y="16687"/>
                </a:lnTo>
                <a:lnTo>
                  <a:pt x="69721" y="11779"/>
                </a:lnTo>
                <a:lnTo>
                  <a:pt x="68739" y="8834"/>
                </a:lnTo>
                <a:lnTo>
                  <a:pt x="68739" y="5890"/>
                </a:lnTo>
                <a:lnTo>
                  <a:pt x="66775" y="3926"/>
                </a:lnTo>
                <a:lnTo>
                  <a:pt x="66775" y="5890"/>
                </a:lnTo>
                <a:lnTo>
                  <a:pt x="62847" y="11779"/>
                </a:lnTo>
                <a:lnTo>
                  <a:pt x="56955" y="11779"/>
                </a:lnTo>
                <a:lnTo>
                  <a:pt x="53027" y="8834"/>
                </a:lnTo>
                <a:lnTo>
                  <a:pt x="51064" y="8834"/>
                </a:lnTo>
                <a:lnTo>
                  <a:pt x="43207" y="8834"/>
                </a:lnTo>
                <a:lnTo>
                  <a:pt x="39280" y="5890"/>
                </a:lnTo>
                <a:lnTo>
                  <a:pt x="37315" y="8834"/>
                </a:lnTo>
                <a:lnTo>
                  <a:pt x="33388" y="3926"/>
                </a:lnTo>
                <a:lnTo>
                  <a:pt x="31424" y="5890"/>
                </a:lnTo>
                <a:lnTo>
                  <a:pt x="23568" y="5890"/>
                </a:lnTo>
                <a:lnTo>
                  <a:pt x="21604" y="5890"/>
                </a:lnTo>
                <a:lnTo>
                  <a:pt x="15712" y="0"/>
                </a:lnTo>
                <a:lnTo>
                  <a:pt x="13748" y="2945"/>
                </a:lnTo>
                <a:lnTo>
                  <a:pt x="11784" y="2945"/>
                </a:lnTo>
                <a:lnTo>
                  <a:pt x="13748" y="3926"/>
                </a:lnTo>
                <a:lnTo>
                  <a:pt x="11784" y="5890"/>
                </a:lnTo>
                <a:lnTo>
                  <a:pt x="11784" y="8834"/>
                </a:lnTo>
                <a:lnTo>
                  <a:pt x="9820" y="8834"/>
                </a:lnTo>
                <a:lnTo>
                  <a:pt x="9820" y="11779"/>
                </a:lnTo>
                <a:lnTo>
                  <a:pt x="8838" y="13742"/>
                </a:lnTo>
                <a:lnTo>
                  <a:pt x="8838" y="16687"/>
                </a:lnTo>
                <a:lnTo>
                  <a:pt x="3928" y="16687"/>
                </a:lnTo>
                <a:lnTo>
                  <a:pt x="3928" y="20613"/>
                </a:lnTo>
                <a:lnTo>
                  <a:pt x="0" y="20613"/>
                </a:lnTo>
                <a:lnTo>
                  <a:pt x="0" y="25521"/>
                </a:lnTo>
                <a:lnTo>
                  <a:pt x="5892" y="25521"/>
                </a:lnTo>
                <a:lnTo>
                  <a:pt x="15712" y="25521"/>
                </a:lnTo>
                <a:lnTo>
                  <a:pt x="20622" y="25521"/>
                </a:lnTo>
                <a:lnTo>
                  <a:pt x="33388" y="25521"/>
                </a:lnTo>
                <a:lnTo>
                  <a:pt x="37315" y="22576"/>
                </a:lnTo>
                <a:lnTo>
                  <a:pt x="41244" y="17668"/>
                </a:lnTo>
                <a:lnTo>
                  <a:pt x="45172" y="22576"/>
                </a:lnTo>
                <a:lnTo>
                  <a:pt x="51064" y="22576"/>
                </a:lnTo>
                <a:close/>
              </a:path>
            </a:pathLst>
          </a:custGeom>
          <a:solidFill>
            <a:srgbClr val="00A758"/>
          </a:solidFill>
          <a:ln w="9808"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9C2CD69A-D66F-99EF-1398-8BCAC26FB8D6}"/>
              </a:ext>
            </a:extLst>
          </p:cNvPr>
          <p:cNvSpPr/>
          <p:nvPr/>
        </p:nvSpPr>
        <p:spPr>
          <a:xfrm>
            <a:off x="4164829" y="5012147"/>
            <a:ext cx="98198" cy="68710"/>
          </a:xfrm>
          <a:custGeom>
            <a:avLst/>
            <a:gdLst>
              <a:gd name="connsiteX0" fmla="*/ 4910 w 98198"/>
              <a:gd name="connsiteY0" fmla="*/ 44171 h 68710"/>
              <a:gd name="connsiteX1" fmla="*/ 2946 w 98198"/>
              <a:gd name="connsiteY1" fmla="*/ 46134 h 68710"/>
              <a:gd name="connsiteX2" fmla="*/ 4910 w 98198"/>
              <a:gd name="connsiteY2" fmla="*/ 44171 h 68710"/>
              <a:gd name="connsiteX3" fmla="*/ 7856 w 98198"/>
              <a:gd name="connsiteY3" fmla="*/ 46134 h 68710"/>
              <a:gd name="connsiteX4" fmla="*/ 13748 w 98198"/>
              <a:gd name="connsiteY4" fmla="*/ 46134 h 68710"/>
              <a:gd name="connsiteX5" fmla="*/ 13748 w 98198"/>
              <a:gd name="connsiteY5" fmla="*/ 50061 h 68710"/>
              <a:gd name="connsiteX6" fmla="*/ 14730 w 98198"/>
              <a:gd name="connsiteY6" fmla="*/ 50061 h 68710"/>
              <a:gd name="connsiteX7" fmla="*/ 25532 w 98198"/>
              <a:gd name="connsiteY7" fmla="*/ 50061 h 68710"/>
              <a:gd name="connsiteX8" fmla="*/ 25532 w 98198"/>
              <a:gd name="connsiteY8" fmla="*/ 53987 h 68710"/>
              <a:gd name="connsiteX9" fmla="*/ 28478 w 98198"/>
              <a:gd name="connsiteY9" fmla="*/ 53987 h 68710"/>
              <a:gd name="connsiteX10" fmla="*/ 28478 w 98198"/>
              <a:gd name="connsiteY10" fmla="*/ 55950 h 68710"/>
              <a:gd name="connsiteX11" fmla="*/ 31424 w 98198"/>
              <a:gd name="connsiteY11" fmla="*/ 55950 h 68710"/>
              <a:gd name="connsiteX12" fmla="*/ 31424 w 98198"/>
              <a:gd name="connsiteY12" fmla="*/ 59876 h 68710"/>
              <a:gd name="connsiteX13" fmla="*/ 33388 w 98198"/>
              <a:gd name="connsiteY13" fmla="*/ 59876 h 68710"/>
              <a:gd name="connsiteX14" fmla="*/ 35352 w 98198"/>
              <a:gd name="connsiteY14" fmla="*/ 61839 h 68710"/>
              <a:gd name="connsiteX15" fmla="*/ 35352 w 98198"/>
              <a:gd name="connsiteY15" fmla="*/ 55950 h 68710"/>
              <a:gd name="connsiteX16" fmla="*/ 40262 w 98198"/>
              <a:gd name="connsiteY16" fmla="*/ 63803 h 68710"/>
              <a:gd name="connsiteX17" fmla="*/ 42225 w 98198"/>
              <a:gd name="connsiteY17" fmla="*/ 63803 h 68710"/>
              <a:gd name="connsiteX18" fmla="*/ 45172 w 98198"/>
              <a:gd name="connsiteY18" fmla="*/ 63803 h 68710"/>
              <a:gd name="connsiteX19" fmla="*/ 52045 w 98198"/>
              <a:gd name="connsiteY19" fmla="*/ 64784 h 68710"/>
              <a:gd name="connsiteX20" fmla="*/ 58919 w 98198"/>
              <a:gd name="connsiteY20" fmla="*/ 64784 h 68710"/>
              <a:gd name="connsiteX21" fmla="*/ 63829 w 98198"/>
              <a:gd name="connsiteY21" fmla="*/ 64784 h 68710"/>
              <a:gd name="connsiteX22" fmla="*/ 63829 w 98198"/>
              <a:gd name="connsiteY22" fmla="*/ 66747 h 68710"/>
              <a:gd name="connsiteX23" fmla="*/ 68739 w 98198"/>
              <a:gd name="connsiteY23" fmla="*/ 68711 h 68710"/>
              <a:gd name="connsiteX24" fmla="*/ 70703 w 98198"/>
              <a:gd name="connsiteY24" fmla="*/ 68711 h 68710"/>
              <a:gd name="connsiteX25" fmla="*/ 72667 w 98198"/>
              <a:gd name="connsiteY25" fmla="*/ 64784 h 68710"/>
              <a:gd name="connsiteX26" fmla="*/ 72667 w 98198"/>
              <a:gd name="connsiteY26" fmla="*/ 63803 h 68710"/>
              <a:gd name="connsiteX27" fmla="*/ 75613 w 98198"/>
              <a:gd name="connsiteY27" fmla="*/ 63803 h 68710"/>
              <a:gd name="connsiteX28" fmla="*/ 75613 w 98198"/>
              <a:gd name="connsiteY28" fmla="*/ 61839 h 68710"/>
              <a:gd name="connsiteX29" fmla="*/ 77577 w 98198"/>
              <a:gd name="connsiteY29" fmla="*/ 61839 h 68710"/>
              <a:gd name="connsiteX30" fmla="*/ 77577 w 98198"/>
              <a:gd name="connsiteY30" fmla="*/ 59876 h 68710"/>
              <a:gd name="connsiteX31" fmla="*/ 82487 w 98198"/>
              <a:gd name="connsiteY31" fmla="*/ 59876 h 68710"/>
              <a:gd name="connsiteX32" fmla="*/ 86415 w 98198"/>
              <a:gd name="connsiteY32" fmla="*/ 55950 h 68710"/>
              <a:gd name="connsiteX33" fmla="*/ 84451 w 98198"/>
              <a:gd name="connsiteY33" fmla="*/ 53987 h 68710"/>
              <a:gd name="connsiteX34" fmla="*/ 86415 w 98198"/>
              <a:gd name="connsiteY34" fmla="*/ 53005 h 68710"/>
              <a:gd name="connsiteX35" fmla="*/ 86415 w 98198"/>
              <a:gd name="connsiteY35" fmla="*/ 50061 h 68710"/>
              <a:gd name="connsiteX36" fmla="*/ 86415 w 98198"/>
              <a:gd name="connsiteY36" fmla="*/ 48097 h 68710"/>
              <a:gd name="connsiteX37" fmla="*/ 87397 w 98198"/>
              <a:gd name="connsiteY37" fmla="*/ 50061 h 68710"/>
              <a:gd name="connsiteX38" fmla="*/ 87397 w 98198"/>
              <a:gd name="connsiteY38" fmla="*/ 42208 h 68710"/>
              <a:gd name="connsiteX39" fmla="*/ 87397 w 98198"/>
              <a:gd name="connsiteY39" fmla="*/ 31411 h 68710"/>
              <a:gd name="connsiteX40" fmla="*/ 91325 w 98198"/>
              <a:gd name="connsiteY40" fmla="*/ 31411 h 68710"/>
              <a:gd name="connsiteX41" fmla="*/ 94271 w 98198"/>
              <a:gd name="connsiteY41" fmla="*/ 29447 h 68710"/>
              <a:gd name="connsiteX42" fmla="*/ 96235 w 98198"/>
              <a:gd name="connsiteY42" fmla="*/ 26503 h 68710"/>
              <a:gd name="connsiteX43" fmla="*/ 96235 w 98198"/>
              <a:gd name="connsiteY43" fmla="*/ 22576 h 68710"/>
              <a:gd name="connsiteX44" fmla="*/ 98199 w 98198"/>
              <a:gd name="connsiteY44" fmla="*/ 22576 h 68710"/>
              <a:gd name="connsiteX45" fmla="*/ 96235 w 98198"/>
              <a:gd name="connsiteY45" fmla="*/ 20613 h 68710"/>
              <a:gd name="connsiteX46" fmla="*/ 98199 w 98198"/>
              <a:gd name="connsiteY46" fmla="*/ 18650 h 68710"/>
              <a:gd name="connsiteX47" fmla="*/ 91325 w 98198"/>
              <a:gd name="connsiteY47" fmla="*/ 18650 h 68710"/>
              <a:gd name="connsiteX48" fmla="*/ 94271 w 98198"/>
              <a:gd name="connsiteY48" fmla="*/ 12760 h 68710"/>
              <a:gd name="connsiteX49" fmla="*/ 94271 w 98198"/>
              <a:gd name="connsiteY49" fmla="*/ 10797 h 68710"/>
              <a:gd name="connsiteX50" fmla="*/ 89361 w 98198"/>
              <a:gd name="connsiteY50" fmla="*/ 8834 h 68710"/>
              <a:gd name="connsiteX51" fmla="*/ 87397 w 98198"/>
              <a:gd name="connsiteY51" fmla="*/ 8834 h 68710"/>
              <a:gd name="connsiteX52" fmla="*/ 87397 w 98198"/>
              <a:gd name="connsiteY52" fmla="*/ 6871 h 68710"/>
              <a:gd name="connsiteX53" fmla="*/ 87397 w 98198"/>
              <a:gd name="connsiteY53" fmla="*/ 5890 h 68710"/>
              <a:gd name="connsiteX54" fmla="*/ 87397 w 98198"/>
              <a:gd name="connsiteY54" fmla="*/ 3926 h 68710"/>
              <a:gd name="connsiteX55" fmla="*/ 82487 w 98198"/>
              <a:gd name="connsiteY55" fmla="*/ 8834 h 68710"/>
              <a:gd name="connsiteX56" fmla="*/ 82487 w 98198"/>
              <a:gd name="connsiteY56" fmla="*/ 3926 h 68710"/>
              <a:gd name="connsiteX57" fmla="*/ 82487 w 98198"/>
              <a:gd name="connsiteY57" fmla="*/ 1963 h 68710"/>
              <a:gd name="connsiteX58" fmla="*/ 77577 w 98198"/>
              <a:gd name="connsiteY58" fmla="*/ 6871 h 68710"/>
              <a:gd name="connsiteX59" fmla="*/ 77577 w 98198"/>
              <a:gd name="connsiteY59" fmla="*/ 1963 h 68710"/>
              <a:gd name="connsiteX60" fmla="*/ 75613 w 98198"/>
              <a:gd name="connsiteY60" fmla="*/ 1963 h 68710"/>
              <a:gd name="connsiteX61" fmla="*/ 74631 w 98198"/>
              <a:gd name="connsiteY61" fmla="*/ 1963 h 68710"/>
              <a:gd name="connsiteX62" fmla="*/ 70703 w 98198"/>
              <a:gd name="connsiteY62" fmla="*/ 1963 h 68710"/>
              <a:gd name="connsiteX63" fmla="*/ 63829 w 98198"/>
              <a:gd name="connsiteY63" fmla="*/ 1963 h 68710"/>
              <a:gd name="connsiteX64" fmla="*/ 62847 w 98198"/>
              <a:gd name="connsiteY64" fmla="*/ 0 h 68710"/>
              <a:gd name="connsiteX65" fmla="*/ 62847 w 98198"/>
              <a:gd name="connsiteY65" fmla="*/ 3926 h 68710"/>
              <a:gd name="connsiteX66" fmla="*/ 58919 w 98198"/>
              <a:gd name="connsiteY66" fmla="*/ 5890 h 68710"/>
              <a:gd name="connsiteX67" fmla="*/ 54009 w 98198"/>
              <a:gd name="connsiteY67" fmla="*/ 5890 h 68710"/>
              <a:gd name="connsiteX68" fmla="*/ 51064 w 98198"/>
              <a:gd name="connsiteY68" fmla="*/ 3926 h 68710"/>
              <a:gd name="connsiteX69" fmla="*/ 47135 w 98198"/>
              <a:gd name="connsiteY69" fmla="*/ 0 h 68710"/>
              <a:gd name="connsiteX70" fmla="*/ 40262 w 98198"/>
              <a:gd name="connsiteY70" fmla="*/ 1963 h 68710"/>
              <a:gd name="connsiteX71" fmla="*/ 37315 w 98198"/>
              <a:gd name="connsiteY71" fmla="*/ 5890 h 68710"/>
              <a:gd name="connsiteX72" fmla="*/ 33388 w 98198"/>
              <a:gd name="connsiteY72" fmla="*/ 5890 h 68710"/>
              <a:gd name="connsiteX73" fmla="*/ 28478 w 98198"/>
              <a:gd name="connsiteY73" fmla="*/ 8834 h 68710"/>
              <a:gd name="connsiteX74" fmla="*/ 26514 w 98198"/>
              <a:gd name="connsiteY74" fmla="*/ 8834 h 68710"/>
              <a:gd name="connsiteX75" fmla="*/ 26514 w 98198"/>
              <a:gd name="connsiteY75" fmla="*/ 10797 h 68710"/>
              <a:gd name="connsiteX76" fmla="*/ 23568 w 98198"/>
              <a:gd name="connsiteY76" fmla="*/ 10797 h 68710"/>
              <a:gd name="connsiteX77" fmla="*/ 19640 w 98198"/>
              <a:gd name="connsiteY77" fmla="*/ 12760 h 68710"/>
              <a:gd name="connsiteX78" fmla="*/ 16694 w 98198"/>
              <a:gd name="connsiteY78" fmla="*/ 12760 h 68710"/>
              <a:gd name="connsiteX79" fmla="*/ 14730 w 98198"/>
              <a:gd name="connsiteY79" fmla="*/ 14724 h 68710"/>
              <a:gd name="connsiteX80" fmla="*/ 13748 w 98198"/>
              <a:gd name="connsiteY80" fmla="*/ 14724 h 68710"/>
              <a:gd name="connsiteX81" fmla="*/ 11784 w 98198"/>
              <a:gd name="connsiteY81" fmla="*/ 18650 h 68710"/>
              <a:gd name="connsiteX82" fmla="*/ 11784 w 98198"/>
              <a:gd name="connsiteY82" fmla="*/ 22576 h 68710"/>
              <a:gd name="connsiteX83" fmla="*/ 9820 w 98198"/>
              <a:gd name="connsiteY83" fmla="*/ 26503 h 68710"/>
              <a:gd name="connsiteX84" fmla="*/ 7856 w 98198"/>
              <a:gd name="connsiteY84" fmla="*/ 26503 h 68710"/>
              <a:gd name="connsiteX85" fmla="*/ 1964 w 98198"/>
              <a:gd name="connsiteY85" fmla="*/ 31411 h 68710"/>
              <a:gd name="connsiteX86" fmla="*/ 1964 w 98198"/>
              <a:gd name="connsiteY86" fmla="*/ 35337 h 68710"/>
              <a:gd name="connsiteX87" fmla="*/ 0 w 98198"/>
              <a:gd name="connsiteY87" fmla="*/ 37300 h 68710"/>
              <a:gd name="connsiteX88" fmla="*/ 0 w 98198"/>
              <a:gd name="connsiteY88" fmla="*/ 39263 h 68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98198" h="68710">
                <a:moveTo>
                  <a:pt x="4910" y="44171"/>
                </a:moveTo>
                <a:lnTo>
                  <a:pt x="2946" y="46134"/>
                </a:lnTo>
                <a:lnTo>
                  <a:pt x="4910" y="44171"/>
                </a:lnTo>
                <a:lnTo>
                  <a:pt x="7856" y="46134"/>
                </a:lnTo>
                <a:lnTo>
                  <a:pt x="13748" y="46134"/>
                </a:lnTo>
                <a:lnTo>
                  <a:pt x="13748" y="50061"/>
                </a:lnTo>
                <a:lnTo>
                  <a:pt x="14730" y="50061"/>
                </a:lnTo>
                <a:lnTo>
                  <a:pt x="25532" y="50061"/>
                </a:lnTo>
                <a:lnTo>
                  <a:pt x="25532" y="53987"/>
                </a:lnTo>
                <a:lnTo>
                  <a:pt x="28478" y="53987"/>
                </a:lnTo>
                <a:lnTo>
                  <a:pt x="28478" y="55950"/>
                </a:lnTo>
                <a:lnTo>
                  <a:pt x="31424" y="55950"/>
                </a:lnTo>
                <a:lnTo>
                  <a:pt x="31424" y="59876"/>
                </a:lnTo>
                <a:lnTo>
                  <a:pt x="33388" y="59876"/>
                </a:lnTo>
                <a:lnTo>
                  <a:pt x="35352" y="61839"/>
                </a:lnTo>
                <a:lnTo>
                  <a:pt x="35352" y="55950"/>
                </a:lnTo>
                <a:lnTo>
                  <a:pt x="40262" y="63803"/>
                </a:lnTo>
                <a:lnTo>
                  <a:pt x="42225" y="63803"/>
                </a:lnTo>
                <a:lnTo>
                  <a:pt x="45172" y="63803"/>
                </a:lnTo>
                <a:lnTo>
                  <a:pt x="52045" y="64784"/>
                </a:lnTo>
                <a:lnTo>
                  <a:pt x="58919" y="64784"/>
                </a:lnTo>
                <a:lnTo>
                  <a:pt x="63829" y="64784"/>
                </a:lnTo>
                <a:lnTo>
                  <a:pt x="63829" y="66747"/>
                </a:lnTo>
                <a:lnTo>
                  <a:pt x="68739" y="68711"/>
                </a:lnTo>
                <a:lnTo>
                  <a:pt x="70703" y="68711"/>
                </a:lnTo>
                <a:lnTo>
                  <a:pt x="72667" y="64784"/>
                </a:lnTo>
                <a:lnTo>
                  <a:pt x="72667" y="63803"/>
                </a:lnTo>
                <a:lnTo>
                  <a:pt x="75613" y="63803"/>
                </a:lnTo>
                <a:lnTo>
                  <a:pt x="75613" y="61839"/>
                </a:lnTo>
                <a:lnTo>
                  <a:pt x="77577" y="61839"/>
                </a:lnTo>
                <a:lnTo>
                  <a:pt x="77577" y="59876"/>
                </a:lnTo>
                <a:lnTo>
                  <a:pt x="82487" y="59876"/>
                </a:lnTo>
                <a:lnTo>
                  <a:pt x="86415" y="55950"/>
                </a:lnTo>
                <a:lnTo>
                  <a:pt x="84451" y="53987"/>
                </a:lnTo>
                <a:lnTo>
                  <a:pt x="86415" y="53005"/>
                </a:lnTo>
                <a:lnTo>
                  <a:pt x="86415" y="50061"/>
                </a:lnTo>
                <a:lnTo>
                  <a:pt x="86415" y="48097"/>
                </a:lnTo>
                <a:lnTo>
                  <a:pt x="87397" y="50061"/>
                </a:lnTo>
                <a:lnTo>
                  <a:pt x="87397" y="42208"/>
                </a:lnTo>
                <a:lnTo>
                  <a:pt x="87397" y="31411"/>
                </a:lnTo>
                <a:lnTo>
                  <a:pt x="91325" y="31411"/>
                </a:lnTo>
                <a:lnTo>
                  <a:pt x="94271" y="29447"/>
                </a:lnTo>
                <a:lnTo>
                  <a:pt x="96235" y="26503"/>
                </a:lnTo>
                <a:lnTo>
                  <a:pt x="96235" y="22576"/>
                </a:lnTo>
                <a:lnTo>
                  <a:pt x="98199" y="22576"/>
                </a:lnTo>
                <a:lnTo>
                  <a:pt x="96235" y="20613"/>
                </a:lnTo>
                <a:lnTo>
                  <a:pt x="98199" y="18650"/>
                </a:lnTo>
                <a:lnTo>
                  <a:pt x="91325" y="18650"/>
                </a:lnTo>
                <a:lnTo>
                  <a:pt x="94271" y="12760"/>
                </a:lnTo>
                <a:lnTo>
                  <a:pt x="94271" y="10797"/>
                </a:lnTo>
                <a:lnTo>
                  <a:pt x="89361" y="8834"/>
                </a:lnTo>
                <a:lnTo>
                  <a:pt x="87397" y="8834"/>
                </a:lnTo>
                <a:lnTo>
                  <a:pt x="87397" y="6871"/>
                </a:lnTo>
                <a:lnTo>
                  <a:pt x="87397" y="5890"/>
                </a:lnTo>
                <a:lnTo>
                  <a:pt x="87397" y="3926"/>
                </a:lnTo>
                <a:lnTo>
                  <a:pt x="82487" y="8834"/>
                </a:lnTo>
                <a:lnTo>
                  <a:pt x="82487" y="3926"/>
                </a:lnTo>
                <a:lnTo>
                  <a:pt x="82487" y="1963"/>
                </a:lnTo>
                <a:lnTo>
                  <a:pt x="77577" y="6871"/>
                </a:lnTo>
                <a:lnTo>
                  <a:pt x="77577" y="1963"/>
                </a:lnTo>
                <a:lnTo>
                  <a:pt x="75613" y="1963"/>
                </a:lnTo>
                <a:lnTo>
                  <a:pt x="74631" y="1963"/>
                </a:lnTo>
                <a:lnTo>
                  <a:pt x="70703" y="1963"/>
                </a:lnTo>
                <a:lnTo>
                  <a:pt x="63829" y="1963"/>
                </a:lnTo>
                <a:lnTo>
                  <a:pt x="62847" y="0"/>
                </a:lnTo>
                <a:lnTo>
                  <a:pt x="62847" y="3926"/>
                </a:lnTo>
                <a:lnTo>
                  <a:pt x="58919" y="5890"/>
                </a:lnTo>
                <a:lnTo>
                  <a:pt x="54009" y="5890"/>
                </a:lnTo>
                <a:lnTo>
                  <a:pt x="51064" y="3926"/>
                </a:lnTo>
                <a:lnTo>
                  <a:pt x="47135" y="0"/>
                </a:lnTo>
                <a:lnTo>
                  <a:pt x="40262" y="1963"/>
                </a:lnTo>
                <a:lnTo>
                  <a:pt x="37315" y="5890"/>
                </a:lnTo>
                <a:lnTo>
                  <a:pt x="33388" y="5890"/>
                </a:lnTo>
                <a:lnTo>
                  <a:pt x="28478" y="8834"/>
                </a:lnTo>
                <a:lnTo>
                  <a:pt x="26514" y="8834"/>
                </a:lnTo>
                <a:lnTo>
                  <a:pt x="26514" y="10797"/>
                </a:lnTo>
                <a:lnTo>
                  <a:pt x="23568" y="10797"/>
                </a:lnTo>
                <a:lnTo>
                  <a:pt x="19640" y="12760"/>
                </a:lnTo>
                <a:lnTo>
                  <a:pt x="16694" y="12760"/>
                </a:lnTo>
                <a:lnTo>
                  <a:pt x="14730" y="14724"/>
                </a:lnTo>
                <a:lnTo>
                  <a:pt x="13748" y="14724"/>
                </a:lnTo>
                <a:lnTo>
                  <a:pt x="11784" y="18650"/>
                </a:lnTo>
                <a:lnTo>
                  <a:pt x="11784" y="22576"/>
                </a:lnTo>
                <a:lnTo>
                  <a:pt x="9820" y="26503"/>
                </a:lnTo>
                <a:lnTo>
                  <a:pt x="7856" y="26503"/>
                </a:lnTo>
                <a:lnTo>
                  <a:pt x="1964" y="31411"/>
                </a:lnTo>
                <a:lnTo>
                  <a:pt x="1964" y="35337"/>
                </a:lnTo>
                <a:lnTo>
                  <a:pt x="0" y="37300"/>
                </a:lnTo>
                <a:lnTo>
                  <a:pt x="0" y="39263"/>
                </a:lnTo>
                <a:close/>
              </a:path>
            </a:pathLst>
          </a:custGeom>
          <a:solidFill>
            <a:srgbClr val="00A758"/>
          </a:solidFill>
          <a:ln w="9808"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8268C96E-E376-4E0F-D519-937BE5BCCFA2}"/>
              </a:ext>
            </a:extLst>
          </p:cNvPr>
          <p:cNvSpPr/>
          <p:nvPr/>
        </p:nvSpPr>
        <p:spPr>
          <a:xfrm>
            <a:off x="4076450" y="5061226"/>
            <a:ext cx="29459" cy="39263"/>
          </a:xfrm>
          <a:custGeom>
            <a:avLst/>
            <a:gdLst>
              <a:gd name="connsiteX0" fmla="*/ 1964 w 29459"/>
              <a:gd name="connsiteY0" fmla="*/ 37300 h 39263"/>
              <a:gd name="connsiteX1" fmla="*/ 3928 w 29459"/>
              <a:gd name="connsiteY1" fmla="*/ 39263 h 39263"/>
              <a:gd name="connsiteX2" fmla="*/ 5892 w 29459"/>
              <a:gd name="connsiteY2" fmla="*/ 39263 h 39263"/>
              <a:gd name="connsiteX3" fmla="*/ 5892 w 29459"/>
              <a:gd name="connsiteY3" fmla="*/ 35337 h 39263"/>
              <a:gd name="connsiteX4" fmla="*/ 7856 w 29459"/>
              <a:gd name="connsiteY4" fmla="*/ 30429 h 39263"/>
              <a:gd name="connsiteX5" fmla="*/ 8838 w 29459"/>
              <a:gd name="connsiteY5" fmla="*/ 29447 h 39263"/>
              <a:gd name="connsiteX6" fmla="*/ 8838 w 29459"/>
              <a:gd name="connsiteY6" fmla="*/ 25521 h 39263"/>
              <a:gd name="connsiteX7" fmla="*/ 15712 w 29459"/>
              <a:gd name="connsiteY7" fmla="*/ 21595 h 39263"/>
              <a:gd name="connsiteX8" fmla="*/ 15712 w 29459"/>
              <a:gd name="connsiteY8" fmla="*/ 18650 h 39263"/>
              <a:gd name="connsiteX9" fmla="*/ 21604 w 29459"/>
              <a:gd name="connsiteY9" fmla="*/ 18650 h 39263"/>
              <a:gd name="connsiteX10" fmla="*/ 21604 w 29459"/>
              <a:gd name="connsiteY10" fmla="*/ 17668 h 39263"/>
              <a:gd name="connsiteX11" fmla="*/ 25532 w 29459"/>
              <a:gd name="connsiteY11" fmla="*/ 17668 h 39263"/>
              <a:gd name="connsiteX12" fmla="*/ 23568 w 29459"/>
              <a:gd name="connsiteY12" fmla="*/ 17668 h 39263"/>
              <a:gd name="connsiteX13" fmla="*/ 23568 w 29459"/>
              <a:gd name="connsiteY13" fmla="*/ 7853 h 39263"/>
              <a:gd name="connsiteX14" fmla="*/ 27496 w 29459"/>
              <a:gd name="connsiteY14" fmla="*/ 3926 h 39263"/>
              <a:gd name="connsiteX15" fmla="*/ 29460 w 29459"/>
              <a:gd name="connsiteY15" fmla="*/ 0 h 39263"/>
              <a:gd name="connsiteX16" fmla="*/ 25532 w 29459"/>
              <a:gd name="connsiteY16" fmla="*/ 0 h 39263"/>
              <a:gd name="connsiteX17" fmla="*/ 25532 w 29459"/>
              <a:gd name="connsiteY17" fmla="*/ 1963 h 39263"/>
              <a:gd name="connsiteX18" fmla="*/ 23568 w 29459"/>
              <a:gd name="connsiteY18" fmla="*/ 1963 h 39263"/>
              <a:gd name="connsiteX19" fmla="*/ 21604 w 29459"/>
              <a:gd name="connsiteY19" fmla="*/ 7853 h 39263"/>
              <a:gd name="connsiteX20" fmla="*/ 17676 w 29459"/>
              <a:gd name="connsiteY20" fmla="*/ 11779 h 39263"/>
              <a:gd name="connsiteX21" fmla="*/ 20622 w 29459"/>
              <a:gd name="connsiteY21" fmla="*/ 13742 h 39263"/>
              <a:gd name="connsiteX22" fmla="*/ 11784 w 29459"/>
              <a:gd name="connsiteY22" fmla="*/ 13742 h 39263"/>
              <a:gd name="connsiteX23" fmla="*/ 8838 w 29459"/>
              <a:gd name="connsiteY23" fmla="*/ 15705 h 39263"/>
              <a:gd name="connsiteX24" fmla="*/ 7856 w 29459"/>
              <a:gd name="connsiteY24" fmla="*/ 18650 h 39263"/>
              <a:gd name="connsiteX25" fmla="*/ 3928 w 29459"/>
              <a:gd name="connsiteY25" fmla="*/ 23558 h 39263"/>
              <a:gd name="connsiteX26" fmla="*/ 3928 w 29459"/>
              <a:gd name="connsiteY26" fmla="*/ 25521 h 39263"/>
              <a:gd name="connsiteX27" fmla="*/ 1964 w 29459"/>
              <a:gd name="connsiteY27" fmla="*/ 27484 h 39263"/>
              <a:gd name="connsiteX28" fmla="*/ 0 w 29459"/>
              <a:gd name="connsiteY28" fmla="*/ 30429 h 39263"/>
              <a:gd name="connsiteX29" fmla="*/ 1964 w 29459"/>
              <a:gd name="connsiteY29" fmla="*/ 35337 h 39263"/>
              <a:gd name="connsiteX30" fmla="*/ 0 w 29459"/>
              <a:gd name="connsiteY30" fmla="*/ 37300 h 3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9459" h="39263">
                <a:moveTo>
                  <a:pt x="1964" y="37300"/>
                </a:moveTo>
                <a:lnTo>
                  <a:pt x="3928" y="39263"/>
                </a:lnTo>
                <a:lnTo>
                  <a:pt x="5892" y="39263"/>
                </a:lnTo>
                <a:lnTo>
                  <a:pt x="5892" y="35337"/>
                </a:lnTo>
                <a:lnTo>
                  <a:pt x="7856" y="30429"/>
                </a:lnTo>
                <a:lnTo>
                  <a:pt x="8838" y="29447"/>
                </a:lnTo>
                <a:lnTo>
                  <a:pt x="8838" y="25521"/>
                </a:lnTo>
                <a:lnTo>
                  <a:pt x="15712" y="21595"/>
                </a:lnTo>
                <a:lnTo>
                  <a:pt x="15712" y="18650"/>
                </a:lnTo>
                <a:lnTo>
                  <a:pt x="21604" y="18650"/>
                </a:lnTo>
                <a:lnTo>
                  <a:pt x="21604" y="17668"/>
                </a:lnTo>
                <a:lnTo>
                  <a:pt x="25532" y="17668"/>
                </a:lnTo>
                <a:lnTo>
                  <a:pt x="23568" y="17668"/>
                </a:lnTo>
                <a:lnTo>
                  <a:pt x="23568" y="7853"/>
                </a:lnTo>
                <a:lnTo>
                  <a:pt x="27496" y="3926"/>
                </a:lnTo>
                <a:lnTo>
                  <a:pt x="29460" y="0"/>
                </a:lnTo>
                <a:lnTo>
                  <a:pt x="25532" y="0"/>
                </a:lnTo>
                <a:lnTo>
                  <a:pt x="25532" y="1963"/>
                </a:lnTo>
                <a:lnTo>
                  <a:pt x="23568" y="1963"/>
                </a:lnTo>
                <a:lnTo>
                  <a:pt x="21604" y="7853"/>
                </a:lnTo>
                <a:lnTo>
                  <a:pt x="17676" y="11779"/>
                </a:lnTo>
                <a:lnTo>
                  <a:pt x="20622" y="13742"/>
                </a:lnTo>
                <a:lnTo>
                  <a:pt x="11784" y="13742"/>
                </a:lnTo>
                <a:lnTo>
                  <a:pt x="8838" y="15705"/>
                </a:lnTo>
                <a:lnTo>
                  <a:pt x="7856" y="18650"/>
                </a:lnTo>
                <a:lnTo>
                  <a:pt x="3928" y="23558"/>
                </a:lnTo>
                <a:lnTo>
                  <a:pt x="3928" y="25521"/>
                </a:lnTo>
                <a:lnTo>
                  <a:pt x="1964" y="27484"/>
                </a:lnTo>
                <a:lnTo>
                  <a:pt x="0" y="30429"/>
                </a:lnTo>
                <a:lnTo>
                  <a:pt x="1964" y="35337"/>
                </a:lnTo>
                <a:lnTo>
                  <a:pt x="0" y="37300"/>
                </a:lnTo>
                <a:close/>
              </a:path>
            </a:pathLst>
          </a:custGeom>
          <a:solidFill>
            <a:srgbClr val="00A758"/>
          </a:solidFill>
          <a:ln w="9808"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72A03F27-A128-C517-726A-090F10B48CBC}"/>
              </a:ext>
            </a:extLst>
          </p:cNvPr>
          <p:cNvSpPr/>
          <p:nvPr/>
        </p:nvSpPr>
        <p:spPr>
          <a:xfrm>
            <a:off x="4479066" y="5129937"/>
            <a:ext cx="117838" cy="88342"/>
          </a:xfrm>
          <a:custGeom>
            <a:avLst/>
            <a:gdLst>
              <a:gd name="connsiteX0" fmla="*/ 117839 w 117838"/>
              <a:gd name="connsiteY0" fmla="*/ 79508 h 88342"/>
              <a:gd name="connsiteX1" fmla="*/ 115875 w 117838"/>
              <a:gd name="connsiteY1" fmla="*/ 79508 h 88342"/>
              <a:gd name="connsiteX2" fmla="*/ 113911 w 117838"/>
              <a:gd name="connsiteY2" fmla="*/ 79508 h 88342"/>
              <a:gd name="connsiteX3" fmla="*/ 111947 w 117838"/>
              <a:gd name="connsiteY3" fmla="*/ 75582 h 88342"/>
              <a:gd name="connsiteX4" fmla="*/ 113911 w 117838"/>
              <a:gd name="connsiteY4" fmla="*/ 72637 h 88342"/>
              <a:gd name="connsiteX5" fmla="*/ 109001 w 117838"/>
              <a:gd name="connsiteY5" fmla="*/ 75582 h 88342"/>
              <a:gd name="connsiteX6" fmla="*/ 108019 w 117838"/>
              <a:gd name="connsiteY6" fmla="*/ 68711 h 88342"/>
              <a:gd name="connsiteX7" fmla="*/ 108019 w 117838"/>
              <a:gd name="connsiteY7" fmla="*/ 63803 h 88342"/>
              <a:gd name="connsiteX8" fmla="*/ 104091 w 117838"/>
              <a:gd name="connsiteY8" fmla="*/ 61839 h 88342"/>
              <a:gd name="connsiteX9" fmla="*/ 102127 w 117838"/>
              <a:gd name="connsiteY9" fmla="*/ 59876 h 88342"/>
              <a:gd name="connsiteX10" fmla="*/ 102127 w 117838"/>
              <a:gd name="connsiteY10" fmla="*/ 57913 h 88342"/>
              <a:gd name="connsiteX11" fmla="*/ 100163 w 117838"/>
              <a:gd name="connsiteY11" fmla="*/ 57913 h 88342"/>
              <a:gd name="connsiteX12" fmla="*/ 96235 w 117838"/>
              <a:gd name="connsiteY12" fmla="*/ 63803 h 88342"/>
              <a:gd name="connsiteX13" fmla="*/ 94271 w 117838"/>
              <a:gd name="connsiteY13" fmla="*/ 57913 h 88342"/>
              <a:gd name="connsiteX14" fmla="*/ 92307 w 117838"/>
              <a:gd name="connsiteY14" fmla="*/ 59876 h 88342"/>
              <a:gd name="connsiteX15" fmla="*/ 86415 w 117838"/>
              <a:gd name="connsiteY15" fmla="*/ 54969 h 88342"/>
              <a:gd name="connsiteX16" fmla="*/ 86415 w 117838"/>
              <a:gd name="connsiteY16" fmla="*/ 51042 h 88342"/>
              <a:gd name="connsiteX17" fmla="*/ 82487 w 117838"/>
              <a:gd name="connsiteY17" fmla="*/ 51042 h 88342"/>
              <a:gd name="connsiteX18" fmla="*/ 80523 w 117838"/>
              <a:gd name="connsiteY18" fmla="*/ 51042 h 88342"/>
              <a:gd name="connsiteX19" fmla="*/ 80523 w 117838"/>
              <a:gd name="connsiteY19" fmla="*/ 46134 h 88342"/>
              <a:gd name="connsiteX20" fmla="*/ 78559 w 117838"/>
              <a:gd name="connsiteY20" fmla="*/ 46134 h 88342"/>
              <a:gd name="connsiteX21" fmla="*/ 78559 w 117838"/>
              <a:gd name="connsiteY21" fmla="*/ 41226 h 88342"/>
              <a:gd name="connsiteX22" fmla="*/ 76595 w 117838"/>
              <a:gd name="connsiteY22" fmla="*/ 35337 h 88342"/>
              <a:gd name="connsiteX23" fmla="*/ 82487 w 117838"/>
              <a:gd name="connsiteY23" fmla="*/ 35337 h 88342"/>
              <a:gd name="connsiteX24" fmla="*/ 82487 w 117838"/>
              <a:gd name="connsiteY24" fmla="*/ 34355 h 88342"/>
              <a:gd name="connsiteX25" fmla="*/ 80523 w 117838"/>
              <a:gd name="connsiteY25" fmla="*/ 30429 h 88342"/>
              <a:gd name="connsiteX26" fmla="*/ 78559 w 117838"/>
              <a:gd name="connsiteY26" fmla="*/ 32392 h 88342"/>
              <a:gd name="connsiteX27" fmla="*/ 73649 w 117838"/>
              <a:gd name="connsiteY27" fmla="*/ 26503 h 88342"/>
              <a:gd name="connsiteX28" fmla="*/ 74631 w 117838"/>
              <a:gd name="connsiteY28" fmla="*/ 24540 h 88342"/>
              <a:gd name="connsiteX29" fmla="*/ 70703 w 117838"/>
              <a:gd name="connsiteY29" fmla="*/ 22576 h 88342"/>
              <a:gd name="connsiteX30" fmla="*/ 68739 w 117838"/>
              <a:gd name="connsiteY30" fmla="*/ 19632 h 88342"/>
              <a:gd name="connsiteX31" fmla="*/ 68739 w 117838"/>
              <a:gd name="connsiteY31" fmla="*/ 17668 h 88342"/>
              <a:gd name="connsiteX32" fmla="*/ 66775 w 117838"/>
              <a:gd name="connsiteY32" fmla="*/ 15705 h 88342"/>
              <a:gd name="connsiteX33" fmla="*/ 64811 w 117838"/>
              <a:gd name="connsiteY33" fmla="*/ 10797 h 88342"/>
              <a:gd name="connsiteX34" fmla="*/ 64811 w 117838"/>
              <a:gd name="connsiteY34" fmla="*/ 9816 h 88342"/>
              <a:gd name="connsiteX35" fmla="*/ 62847 w 117838"/>
              <a:gd name="connsiteY35" fmla="*/ 7853 h 88342"/>
              <a:gd name="connsiteX36" fmla="*/ 60883 w 117838"/>
              <a:gd name="connsiteY36" fmla="*/ 7853 h 88342"/>
              <a:gd name="connsiteX37" fmla="*/ 60883 w 117838"/>
              <a:gd name="connsiteY37" fmla="*/ 5890 h 88342"/>
              <a:gd name="connsiteX38" fmla="*/ 59901 w 117838"/>
              <a:gd name="connsiteY38" fmla="*/ 0 h 88342"/>
              <a:gd name="connsiteX39" fmla="*/ 56955 w 117838"/>
              <a:gd name="connsiteY39" fmla="*/ 0 h 88342"/>
              <a:gd name="connsiteX40" fmla="*/ 54991 w 117838"/>
              <a:gd name="connsiteY40" fmla="*/ 0 h 88342"/>
              <a:gd name="connsiteX41" fmla="*/ 51064 w 117838"/>
              <a:gd name="connsiteY41" fmla="*/ 0 h 88342"/>
              <a:gd name="connsiteX42" fmla="*/ 49099 w 117838"/>
              <a:gd name="connsiteY42" fmla="*/ 1963 h 88342"/>
              <a:gd name="connsiteX43" fmla="*/ 48117 w 117838"/>
              <a:gd name="connsiteY43" fmla="*/ 1963 h 88342"/>
              <a:gd name="connsiteX44" fmla="*/ 45172 w 117838"/>
              <a:gd name="connsiteY44" fmla="*/ 3926 h 88342"/>
              <a:gd name="connsiteX45" fmla="*/ 43207 w 117838"/>
              <a:gd name="connsiteY45" fmla="*/ 7853 h 88342"/>
              <a:gd name="connsiteX46" fmla="*/ 45172 w 117838"/>
              <a:gd name="connsiteY46" fmla="*/ 7853 h 88342"/>
              <a:gd name="connsiteX47" fmla="*/ 37315 w 117838"/>
              <a:gd name="connsiteY47" fmla="*/ 15705 h 88342"/>
              <a:gd name="connsiteX48" fmla="*/ 31424 w 117838"/>
              <a:gd name="connsiteY48" fmla="*/ 19632 h 88342"/>
              <a:gd name="connsiteX49" fmla="*/ 34370 w 117838"/>
              <a:gd name="connsiteY49" fmla="*/ 19632 h 88342"/>
              <a:gd name="connsiteX50" fmla="*/ 29460 w 117838"/>
              <a:gd name="connsiteY50" fmla="*/ 22576 h 88342"/>
              <a:gd name="connsiteX51" fmla="*/ 29460 w 117838"/>
              <a:gd name="connsiteY51" fmla="*/ 28466 h 88342"/>
              <a:gd name="connsiteX52" fmla="*/ 22586 w 117838"/>
              <a:gd name="connsiteY52" fmla="*/ 24540 h 88342"/>
              <a:gd name="connsiteX53" fmla="*/ 20622 w 117838"/>
              <a:gd name="connsiteY53" fmla="*/ 24540 h 88342"/>
              <a:gd name="connsiteX54" fmla="*/ 13748 w 117838"/>
              <a:gd name="connsiteY54" fmla="*/ 24540 h 88342"/>
              <a:gd name="connsiteX55" fmla="*/ 8838 w 117838"/>
              <a:gd name="connsiteY55" fmla="*/ 24540 h 88342"/>
              <a:gd name="connsiteX56" fmla="*/ 5892 w 117838"/>
              <a:gd name="connsiteY56" fmla="*/ 24540 h 88342"/>
              <a:gd name="connsiteX57" fmla="*/ 3928 w 117838"/>
              <a:gd name="connsiteY57" fmla="*/ 24540 h 88342"/>
              <a:gd name="connsiteX58" fmla="*/ 0 w 117838"/>
              <a:gd name="connsiteY58" fmla="*/ 26503 h 88342"/>
              <a:gd name="connsiteX59" fmla="*/ 1964 w 117838"/>
              <a:gd name="connsiteY59" fmla="*/ 26503 h 88342"/>
              <a:gd name="connsiteX60" fmla="*/ 3928 w 117838"/>
              <a:gd name="connsiteY60" fmla="*/ 32392 h 88342"/>
              <a:gd name="connsiteX61" fmla="*/ 3928 w 117838"/>
              <a:gd name="connsiteY61" fmla="*/ 35337 h 88342"/>
              <a:gd name="connsiteX62" fmla="*/ 3928 w 117838"/>
              <a:gd name="connsiteY62" fmla="*/ 41226 h 88342"/>
              <a:gd name="connsiteX63" fmla="*/ 5892 w 117838"/>
              <a:gd name="connsiteY63" fmla="*/ 41226 h 88342"/>
              <a:gd name="connsiteX64" fmla="*/ 8838 w 117838"/>
              <a:gd name="connsiteY64" fmla="*/ 46134 h 88342"/>
              <a:gd name="connsiteX65" fmla="*/ 10802 w 117838"/>
              <a:gd name="connsiteY65" fmla="*/ 47116 h 88342"/>
              <a:gd name="connsiteX66" fmla="*/ 13748 w 117838"/>
              <a:gd name="connsiteY66" fmla="*/ 49079 h 88342"/>
              <a:gd name="connsiteX67" fmla="*/ 13748 w 117838"/>
              <a:gd name="connsiteY67" fmla="*/ 51042 h 88342"/>
              <a:gd name="connsiteX68" fmla="*/ 15712 w 117838"/>
              <a:gd name="connsiteY68" fmla="*/ 53005 h 88342"/>
              <a:gd name="connsiteX69" fmla="*/ 15712 w 117838"/>
              <a:gd name="connsiteY69" fmla="*/ 56932 h 88342"/>
              <a:gd name="connsiteX70" fmla="*/ 17676 w 117838"/>
              <a:gd name="connsiteY70" fmla="*/ 56932 h 88342"/>
              <a:gd name="connsiteX71" fmla="*/ 20622 w 117838"/>
              <a:gd name="connsiteY71" fmla="*/ 57913 h 88342"/>
              <a:gd name="connsiteX72" fmla="*/ 24550 w 117838"/>
              <a:gd name="connsiteY72" fmla="*/ 59876 h 88342"/>
              <a:gd name="connsiteX73" fmla="*/ 24550 w 117838"/>
              <a:gd name="connsiteY73" fmla="*/ 63803 h 88342"/>
              <a:gd name="connsiteX74" fmla="*/ 25532 w 117838"/>
              <a:gd name="connsiteY74" fmla="*/ 63803 h 88342"/>
              <a:gd name="connsiteX75" fmla="*/ 27496 w 117838"/>
              <a:gd name="connsiteY75" fmla="*/ 72637 h 88342"/>
              <a:gd name="connsiteX76" fmla="*/ 27496 w 117838"/>
              <a:gd name="connsiteY76" fmla="*/ 75582 h 88342"/>
              <a:gd name="connsiteX77" fmla="*/ 29460 w 117838"/>
              <a:gd name="connsiteY77" fmla="*/ 79508 h 88342"/>
              <a:gd name="connsiteX78" fmla="*/ 34370 w 117838"/>
              <a:gd name="connsiteY78" fmla="*/ 79508 h 88342"/>
              <a:gd name="connsiteX79" fmla="*/ 36334 w 117838"/>
              <a:gd name="connsiteY79" fmla="*/ 77545 h 88342"/>
              <a:gd name="connsiteX80" fmla="*/ 39280 w 117838"/>
              <a:gd name="connsiteY80" fmla="*/ 79508 h 88342"/>
              <a:gd name="connsiteX81" fmla="*/ 45172 w 117838"/>
              <a:gd name="connsiteY81" fmla="*/ 77545 h 88342"/>
              <a:gd name="connsiteX82" fmla="*/ 49099 w 117838"/>
              <a:gd name="connsiteY82" fmla="*/ 77545 h 88342"/>
              <a:gd name="connsiteX83" fmla="*/ 53027 w 117838"/>
              <a:gd name="connsiteY83" fmla="*/ 75582 h 88342"/>
              <a:gd name="connsiteX84" fmla="*/ 53027 w 117838"/>
              <a:gd name="connsiteY84" fmla="*/ 72637 h 88342"/>
              <a:gd name="connsiteX85" fmla="*/ 51064 w 117838"/>
              <a:gd name="connsiteY85" fmla="*/ 72637 h 88342"/>
              <a:gd name="connsiteX86" fmla="*/ 51064 w 117838"/>
              <a:gd name="connsiteY86" fmla="*/ 75582 h 88342"/>
              <a:gd name="connsiteX87" fmla="*/ 49099 w 117838"/>
              <a:gd name="connsiteY87" fmla="*/ 72637 h 88342"/>
              <a:gd name="connsiteX88" fmla="*/ 45172 w 117838"/>
              <a:gd name="connsiteY88" fmla="*/ 70674 h 88342"/>
              <a:gd name="connsiteX89" fmla="*/ 48117 w 117838"/>
              <a:gd name="connsiteY89" fmla="*/ 70674 h 88342"/>
              <a:gd name="connsiteX90" fmla="*/ 45172 w 117838"/>
              <a:gd name="connsiteY90" fmla="*/ 70674 h 88342"/>
              <a:gd name="connsiteX91" fmla="*/ 45172 w 117838"/>
              <a:gd name="connsiteY91" fmla="*/ 68711 h 88342"/>
              <a:gd name="connsiteX92" fmla="*/ 45172 w 117838"/>
              <a:gd name="connsiteY92" fmla="*/ 70674 h 88342"/>
              <a:gd name="connsiteX93" fmla="*/ 37315 w 117838"/>
              <a:gd name="connsiteY93" fmla="*/ 63803 h 88342"/>
              <a:gd name="connsiteX94" fmla="*/ 41244 w 117838"/>
              <a:gd name="connsiteY94" fmla="*/ 63803 h 88342"/>
              <a:gd name="connsiteX95" fmla="*/ 37315 w 117838"/>
              <a:gd name="connsiteY95" fmla="*/ 61839 h 88342"/>
              <a:gd name="connsiteX96" fmla="*/ 48117 w 117838"/>
              <a:gd name="connsiteY96" fmla="*/ 61839 h 88342"/>
              <a:gd name="connsiteX97" fmla="*/ 51064 w 117838"/>
              <a:gd name="connsiteY97" fmla="*/ 56932 h 88342"/>
              <a:gd name="connsiteX98" fmla="*/ 51064 w 117838"/>
              <a:gd name="connsiteY98" fmla="*/ 61839 h 88342"/>
              <a:gd name="connsiteX99" fmla="*/ 53027 w 117838"/>
              <a:gd name="connsiteY99" fmla="*/ 61839 h 88342"/>
              <a:gd name="connsiteX100" fmla="*/ 53027 w 117838"/>
              <a:gd name="connsiteY100" fmla="*/ 59876 h 88342"/>
              <a:gd name="connsiteX101" fmla="*/ 56955 w 117838"/>
              <a:gd name="connsiteY101" fmla="*/ 59876 h 88342"/>
              <a:gd name="connsiteX102" fmla="*/ 62847 w 117838"/>
              <a:gd name="connsiteY102" fmla="*/ 59876 h 88342"/>
              <a:gd name="connsiteX103" fmla="*/ 64811 w 117838"/>
              <a:gd name="connsiteY103" fmla="*/ 61839 h 88342"/>
              <a:gd name="connsiteX104" fmla="*/ 62847 w 117838"/>
              <a:gd name="connsiteY104" fmla="*/ 63803 h 88342"/>
              <a:gd name="connsiteX105" fmla="*/ 64811 w 117838"/>
              <a:gd name="connsiteY105" fmla="*/ 61839 h 88342"/>
              <a:gd name="connsiteX106" fmla="*/ 68739 w 117838"/>
              <a:gd name="connsiteY106" fmla="*/ 67729 h 88342"/>
              <a:gd name="connsiteX107" fmla="*/ 66775 w 117838"/>
              <a:gd name="connsiteY107" fmla="*/ 68711 h 88342"/>
              <a:gd name="connsiteX108" fmla="*/ 66775 w 117838"/>
              <a:gd name="connsiteY108" fmla="*/ 75582 h 88342"/>
              <a:gd name="connsiteX109" fmla="*/ 60883 w 117838"/>
              <a:gd name="connsiteY109" fmla="*/ 72637 h 88342"/>
              <a:gd name="connsiteX110" fmla="*/ 60883 w 117838"/>
              <a:gd name="connsiteY110" fmla="*/ 75582 h 88342"/>
              <a:gd name="connsiteX111" fmla="*/ 64811 w 117838"/>
              <a:gd name="connsiteY111" fmla="*/ 75582 h 88342"/>
              <a:gd name="connsiteX112" fmla="*/ 66775 w 117838"/>
              <a:gd name="connsiteY112" fmla="*/ 75582 h 88342"/>
              <a:gd name="connsiteX113" fmla="*/ 68739 w 117838"/>
              <a:gd name="connsiteY113" fmla="*/ 72637 h 88342"/>
              <a:gd name="connsiteX114" fmla="*/ 70703 w 117838"/>
              <a:gd name="connsiteY114" fmla="*/ 72637 h 88342"/>
              <a:gd name="connsiteX115" fmla="*/ 70703 w 117838"/>
              <a:gd name="connsiteY115" fmla="*/ 68711 h 88342"/>
              <a:gd name="connsiteX116" fmla="*/ 74631 w 117838"/>
              <a:gd name="connsiteY116" fmla="*/ 72637 h 88342"/>
              <a:gd name="connsiteX117" fmla="*/ 76595 w 117838"/>
              <a:gd name="connsiteY117" fmla="*/ 70674 h 88342"/>
              <a:gd name="connsiteX118" fmla="*/ 78559 w 117838"/>
              <a:gd name="connsiteY118" fmla="*/ 75582 h 88342"/>
              <a:gd name="connsiteX119" fmla="*/ 82487 w 117838"/>
              <a:gd name="connsiteY119" fmla="*/ 72637 h 88342"/>
              <a:gd name="connsiteX120" fmla="*/ 82487 w 117838"/>
              <a:gd name="connsiteY120" fmla="*/ 79508 h 88342"/>
              <a:gd name="connsiteX121" fmla="*/ 90343 w 117838"/>
              <a:gd name="connsiteY121" fmla="*/ 79508 h 88342"/>
              <a:gd name="connsiteX122" fmla="*/ 86415 w 117838"/>
              <a:gd name="connsiteY122" fmla="*/ 82453 h 88342"/>
              <a:gd name="connsiteX123" fmla="*/ 88379 w 117838"/>
              <a:gd name="connsiteY123" fmla="*/ 84416 h 88342"/>
              <a:gd name="connsiteX124" fmla="*/ 90343 w 117838"/>
              <a:gd name="connsiteY124" fmla="*/ 88342 h 88342"/>
              <a:gd name="connsiteX125" fmla="*/ 92307 w 117838"/>
              <a:gd name="connsiteY125" fmla="*/ 88342 h 88342"/>
              <a:gd name="connsiteX126" fmla="*/ 97217 w 117838"/>
              <a:gd name="connsiteY126" fmla="*/ 84416 h 88342"/>
              <a:gd name="connsiteX127" fmla="*/ 106055 w 117838"/>
              <a:gd name="connsiteY127" fmla="*/ 82453 h 88342"/>
              <a:gd name="connsiteX128" fmla="*/ 108019 w 117838"/>
              <a:gd name="connsiteY128" fmla="*/ 81471 h 88342"/>
              <a:gd name="connsiteX129" fmla="*/ 111947 w 117838"/>
              <a:gd name="connsiteY129" fmla="*/ 84416 h 88342"/>
              <a:gd name="connsiteX130" fmla="*/ 117839 w 117838"/>
              <a:gd name="connsiteY130" fmla="*/ 82453 h 8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117838" h="88342">
                <a:moveTo>
                  <a:pt x="117839" y="79508"/>
                </a:moveTo>
                <a:lnTo>
                  <a:pt x="115875" y="79508"/>
                </a:lnTo>
                <a:lnTo>
                  <a:pt x="113911" y="79508"/>
                </a:lnTo>
                <a:lnTo>
                  <a:pt x="111947" y="75582"/>
                </a:lnTo>
                <a:lnTo>
                  <a:pt x="113911" y="72637"/>
                </a:lnTo>
                <a:lnTo>
                  <a:pt x="109001" y="75582"/>
                </a:lnTo>
                <a:lnTo>
                  <a:pt x="108019" y="68711"/>
                </a:lnTo>
                <a:lnTo>
                  <a:pt x="108019" y="63803"/>
                </a:lnTo>
                <a:lnTo>
                  <a:pt x="104091" y="61839"/>
                </a:lnTo>
                <a:lnTo>
                  <a:pt x="102127" y="59876"/>
                </a:lnTo>
                <a:lnTo>
                  <a:pt x="102127" y="57913"/>
                </a:lnTo>
                <a:lnTo>
                  <a:pt x="100163" y="57913"/>
                </a:lnTo>
                <a:lnTo>
                  <a:pt x="96235" y="63803"/>
                </a:lnTo>
                <a:lnTo>
                  <a:pt x="94271" y="57913"/>
                </a:lnTo>
                <a:lnTo>
                  <a:pt x="92307" y="59876"/>
                </a:lnTo>
                <a:lnTo>
                  <a:pt x="86415" y="54969"/>
                </a:lnTo>
                <a:lnTo>
                  <a:pt x="86415" y="51042"/>
                </a:lnTo>
                <a:lnTo>
                  <a:pt x="82487" y="51042"/>
                </a:lnTo>
                <a:lnTo>
                  <a:pt x="80523" y="51042"/>
                </a:lnTo>
                <a:lnTo>
                  <a:pt x="80523" y="46134"/>
                </a:lnTo>
                <a:lnTo>
                  <a:pt x="78559" y="46134"/>
                </a:lnTo>
                <a:lnTo>
                  <a:pt x="78559" y="41226"/>
                </a:lnTo>
                <a:lnTo>
                  <a:pt x="76595" y="35337"/>
                </a:lnTo>
                <a:lnTo>
                  <a:pt x="82487" y="35337"/>
                </a:lnTo>
                <a:lnTo>
                  <a:pt x="82487" y="34355"/>
                </a:lnTo>
                <a:lnTo>
                  <a:pt x="80523" y="30429"/>
                </a:lnTo>
                <a:lnTo>
                  <a:pt x="78559" y="32392"/>
                </a:lnTo>
                <a:lnTo>
                  <a:pt x="73649" y="26503"/>
                </a:lnTo>
                <a:lnTo>
                  <a:pt x="74631" y="24540"/>
                </a:lnTo>
                <a:lnTo>
                  <a:pt x="70703" y="22576"/>
                </a:lnTo>
                <a:lnTo>
                  <a:pt x="68739" y="19632"/>
                </a:lnTo>
                <a:lnTo>
                  <a:pt x="68739" y="17668"/>
                </a:lnTo>
                <a:lnTo>
                  <a:pt x="66775" y="15705"/>
                </a:lnTo>
                <a:lnTo>
                  <a:pt x="64811" y="10797"/>
                </a:lnTo>
                <a:lnTo>
                  <a:pt x="64811" y="9816"/>
                </a:lnTo>
                <a:lnTo>
                  <a:pt x="62847" y="7853"/>
                </a:lnTo>
                <a:lnTo>
                  <a:pt x="60883" y="7853"/>
                </a:lnTo>
                <a:lnTo>
                  <a:pt x="60883" y="5890"/>
                </a:lnTo>
                <a:lnTo>
                  <a:pt x="59901" y="0"/>
                </a:lnTo>
                <a:lnTo>
                  <a:pt x="56955" y="0"/>
                </a:lnTo>
                <a:lnTo>
                  <a:pt x="54991" y="0"/>
                </a:lnTo>
                <a:lnTo>
                  <a:pt x="51064" y="0"/>
                </a:lnTo>
                <a:lnTo>
                  <a:pt x="49099" y="1963"/>
                </a:lnTo>
                <a:lnTo>
                  <a:pt x="48117" y="1963"/>
                </a:lnTo>
                <a:lnTo>
                  <a:pt x="45172" y="3926"/>
                </a:lnTo>
                <a:lnTo>
                  <a:pt x="43207" y="7853"/>
                </a:lnTo>
                <a:lnTo>
                  <a:pt x="45172" y="7853"/>
                </a:lnTo>
                <a:lnTo>
                  <a:pt x="37315" y="15705"/>
                </a:lnTo>
                <a:lnTo>
                  <a:pt x="31424" y="19632"/>
                </a:lnTo>
                <a:lnTo>
                  <a:pt x="34370" y="19632"/>
                </a:lnTo>
                <a:lnTo>
                  <a:pt x="29460" y="22576"/>
                </a:lnTo>
                <a:lnTo>
                  <a:pt x="29460" y="28466"/>
                </a:lnTo>
                <a:lnTo>
                  <a:pt x="22586" y="24540"/>
                </a:lnTo>
                <a:lnTo>
                  <a:pt x="20622" y="24540"/>
                </a:lnTo>
                <a:lnTo>
                  <a:pt x="13748" y="24540"/>
                </a:lnTo>
                <a:lnTo>
                  <a:pt x="8838" y="24540"/>
                </a:lnTo>
                <a:lnTo>
                  <a:pt x="5892" y="24540"/>
                </a:lnTo>
                <a:lnTo>
                  <a:pt x="3928" y="24540"/>
                </a:lnTo>
                <a:lnTo>
                  <a:pt x="0" y="26503"/>
                </a:lnTo>
                <a:lnTo>
                  <a:pt x="1964" y="26503"/>
                </a:lnTo>
                <a:lnTo>
                  <a:pt x="3928" y="32392"/>
                </a:lnTo>
                <a:lnTo>
                  <a:pt x="3928" y="35337"/>
                </a:lnTo>
                <a:lnTo>
                  <a:pt x="3928" y="41226"/>
                </a:lnTo>
                <a:lnTo>
                  <a:pt x="5892" y="41226"/>
                </a:lnTo>
                <a:lnTo>
                  <a:pt x="8838" y="46134"/>
                </a:lnTo>
                <a:lnTo>
                  <a:pt x="10802" y="47116"/>
                </a:lnTo>
                <a:lnTo>
                  <a:pt x="13748" y="49079"/>
                </a:lnTo>
                <a:lnTo>
                  <a:pt x="13748" y="51042"/>
                </a:lnTo>
                <a:lnTo>
                  <a:pt x="15712" y="53005"/>
                </a:lnTo>
                <a:lnTo>
                  <a:pt x="15712" y="56932"/>
                </a:lnTo>
                <a:lnTo>
                  <a:pt x="17676" y="56932"/>
                </a:lnTo>
                <a:lnTo>
                  <a:pt x="20622" y="57913"/>
                </a:lnTo>
                <a:lnTo>
                  <a:pt x="24550" y="59876"/>
                </a:lnTo>
                <a:lnTo>
                  <a:pt x="24550" y="63803"/>
                </a:lnTo>
                <a:lnTo>
                  <a:pt x="25532" y="63803"/>
                </a:lnTo>
                <a:lnTo>
                  <a:pt x="27496" y="72637"/>
                </a:lnTo>
                <a:lnTo>
                  <a:pt x="27496" y="75582"/>
                </a:lnTo>
                <a:lnTo>
                  <a:pt x="29460" y="79508"/>
                </a:lnTo>
                <a:lnTo>
                  <a:pt x="34370" y="79508"/>
                </a:lnTo>
                <a:lnTo>
                  <a:pt x="36334" y="77545"/>
                </a:lnTo>
                <a:lnTo>
                  <a:pt x="39280" y="79508"/>
                </a:lnTo>
                <a:lnTo>
                  <a:pt x="45172" y="77545"/>
                </a:lnTo>
                <a:lnTo>
                  <a:pt x="49099" y="77545"/>
                </a:lnTo>
                <a:lnTo>
                  <a:pt x="53027" y="75582"/>
                </a:lnTo>
                <a:lnTo>
                  <a:pt x="53027" y="72637"/>
                </a:lnTo>
                <a:lnTo>
                  <a:pt x="51064" y="72637"/>
                </a:lnTo>
                <a:lnTo>
                  <a:pt x="51064" y="75582"/>
                </a:lnTo>
                <a:lnTo>
                  <a:pt x="49099" y="72637"/>
                </a:lnTo>
                <a:lnTo>
                  <a:pt x="45172" y="70674"/>
                </a:lnTo>
                <a:lnTo>
                  <a:pt x="48117" y="70674"/>
                </a:lnTo>
                <a:lnTo>
                  <a:pt x="45172" y="70674"/>
                </a:lnTo>
                <a:lnTo>
                  <a:pt x="45172" y="68711"/>
                </a:lnTo>
                <a:lnTo>
                  <a:pt x="45172" y="70674"/>
                </a:lnTo>
                <a:lnTo>
                  <a:pt x="37315" y="63803"/>
                </a:lnTo>
                <a:lnTo>
                  <a:pt x="41244" y="63803"/>
                </a:lnTo>
                <a:lnTo>
                  <a:pt x="37315" y="61839"/>
                </a:lnTo>
                <a:lnTo>
                  <a:pt x="48117" y="61839"/>
                </a:lnTo>
                <a:lnTo>
                  <a:pt x="51064" y="56932"/>
                </a:lnTo>
                <a:lnTo>
                  <a:pt x="51064" y="61839"/>
                </a:lnTo>
                <a:lnTo>
                  <a:pt x="53027" y="61839"/>
                </a:lnTo>
                <a:lnTo>
                  <a:pt x="53027" y="59876"/>
                </a:lnTo>
                <a:lnTo>
                  <a:pt x="56955" y="59876"/>
                </a:lnTo>
                <a:lnTo>
                  <a:pt x="62847" y="59876"/>
                </a:lnTo>
                <a:lnTo>
                  <a:pt x="64811" y="61839"/>
                </a:lnTo>
                <a:lnTo>
                  <a:pt x="62847" y="63803"/>
                </a:lnTo>
                <a:lnTo>
                  <a:pt x="64811" y="61839"/>
                </a:lnTo>
                <a:lnTo>
                  <a:pt x="68739" y="67729"/>
                </a:lnTo>
                <a:lnTo>
                  <a:pt x="66775" y="68711"/>
                </a:lnTo>
                <a:lnTo>
                  <a:pt x="66775" y="75582"/>
                </a:lnTo>
                <a:lnTo>
                  <a:pt x="60883" y="72637"/>
                </a:lnTo>
                <a:lnTo>
                  <a:pt x="60883" y="75582"/>
                </a:lnTo>
                <a:lnTo>
                  <a:pt x="64811" y="75582"/>
                </a:lnTo>
                <a:lnTo>
                  <a:pt x="66775" y="75582"/>
                </a:lnTo>
                <a:lnTo>
                  <a:pt x="68739" y="72637"/>
                </a:lnTo>
                <a:lnTo>
                  <a:pt x="70703" y="72637"/>
                </a:lnTo>
                <a:lnTo>
                  <a:pt x="70703" y="68711"/>
                </a:lnTo>
                <a:lnTo>
                  <a:pt x="74631" y="72637"/>
                </a:lnTo>
                <a:lnTo>
                  <a:pt x="76595" y="70674"/>
                </a:lnTo>
                <a:lnTo>
                  <a:pt x="78559" y="75582"/>
                </a:lnTo>
                <a:lnTo>
                  <a:pt x="82487" y="72637"/>
                </a:lnTo>
                <a:lnTo>
                  <a:pt x="82487" y="79508"/>
                </a:lnTo>
                <a:lnTo>
                  <a:pt x="90343" y="79508"/>
                </a:lnTo>
                <a:lnTo>
                  <a:pt x="86415" y="82453"/>
                </a:lnTo>
                <a:lnTo>
                  <a:pt x="88379" y="84416"/>
                </a:lnTo>
                <a:lnTo>
                  <a:pt x="90343" y="88342"/>
                </a:lnTo>
                <a:lnTo>
                  <a:pt x="92307" y="88342"/>
                </a:lnTo>
                <a:lnTo>
                  <a:pt x="97217" y="84416"/>
                </a:lnTo>
                <a:lnTo>
                  <a:pt x="106055" y="82453"/>
                </a:lnTo>
                <a:lnTo>
                  <a:pt x="108019" y="81471"/>
                </a:lnTo>
                <a:lnTo>
                  <a:pt x="111947" y="84416"/>
                </a:lnTo>
                <a:lnTo>
                  <a:pt x="117839" y="82453"/>
                </a:lnTo>
                <a:close/>
              </a:path>
            </a:pathLst>
          </a:custGeom>
          <a:solidFill>
            <a:srgbClr val="00A758"/>
          </a:solidFill>
          <a:ln w="9808"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3E55CEEA-2FC4-17F5-0E86-2489BBE7D83F}"/>
              </a:ext>
            </a:extLst>
          </p:cNvPr>
          <p:cNvSpPr/>
          <p:nvPr/>
        </p:nvSpPr>
        <p:spPr>
          <a:xfrm>
            <a:off x="1680395" y="5522569"/>
            <a:ext cx="88379" cy="29447"/>
          </a:xfrm>
          <a:custGeom>
            <a:avLst/>
            <a:gdLst>
              <a:gd name="connsiteX0" fmla="*/ 82487 w 88379"/>
              <a:gd name="connsiteY0" fmla="*/ 10797 h 29447"/>
              <a:gd name="connsiteX1" fmla="*/ 77577 w 88379"/>
              <a:gd name="connsiteY1" fmla="*/ 3926 h 29447"/>
              <a:gd name="connsiteX2" fmla="*/ 74631 w 88379"/>
              <a:gd name="connsiteY2" fmla="*/ 3926 h 29447"/>
              <a:gd name="connsiteX3" fmla="*/ 71685 w 88379"/>
              <a:gd name="connsiteY3" fmla="*/ 3926 h 29447"/>
              <a:gd name="connsiteX4" fmla="*/ 63829 w 88379"/>
              <a:gd name="connsiteY4" fmla="*/ 3926 h 29447"/>
              <a:gd name="connsiteX5" fmla="*/ 60883 w 88379"/>
              <a:gd name="connsiteY5" fmla="*/ 0 h 29447"/>
              <a:gd name="connsiteX6" fmla="*/ 56955 w 88379"/>
              <a:gd name="connsiteY6" fmla="*/ 0 h 29447"/>
              <a:gd name="connsiteX7" fmla="*/ 54009 w 88379"/>
              <a:gd name="connsiteY7" fmla="*/ 3926 h 29447"/>
              <a:gd name="connsiteX8" fmla="*/ 51063 w 88379"/>
              <a:gd name="connsiteY8" fmla="*/ 10797 h 29447"/>
              <a:gd name="connsiteX9" fmla="*/ 29460 w 88379"/>
              <a:gd name="connsiteY9" fmla="*/ 10797 h 29447"/>
              <a:gd name="connsiteX10" fmla="*/ 23568 w 88379"/>
              <a:gd name="connsiteY10" fmla="*/ 6871 h 29447"/>
              <a:gd name="connsiteX11" fmla="*/ 16694 w 88379"/>
              <a:gd name="connsiteY11" fmla="*/ 6871 h 29447"/>
              <a:gd name="connsiteX12" fmla="*/ 13748 w 88379"/>
              <a:gd name="connsiteY12" fmla="*/ 6871 h 29447"/>
              <a:gd name="connsiteX13" fmla="*/ 2946 w 88379"/>
              <a:gd name="connsiteY13" fmla="*/ 13742 h 29447"/>
              <a:gd name="connsiteX14" fmla="*/ 0 w 88379"/>
              <a:gd name="connsiteY14" fmla="*/ 17668 h 29447"/>
              <a:gd name="connsiteX15" fmla="*/ 0 w 88379"/>
              <a:gd name="connsiteY15" fmla="*/ 29447 h 29447"/>
              <a:gd name="connsiteX16" fmla="*/ 8838 w 88379"/>
              <a:gd name="connsiteY16" fmla="*/ 29447 h 29447"/>
              <a:gd name="connsiteX17" fmla="*/ 12766 w 88379"/>
              <a:gd name="connsiteY17" fmla="*/ 29447 h 29447"/>
              <a:gd name="connsiteX18" fmla="*/ 20622 w 88379"/>
              <a:gd name="connsiteY18" fmla="*/ 29447 h 29447"/>
              <a:gd name="connsiteX19" fmla="*/ 23568 w 88379"/>
              <a:gd name="connsiteY19" fmla="*/ 29447 h 29447"/>
              <a:gd name="connsiteX20" fmla="*/ 26514 w 88379"/>
              <a:gd name="connsiteY20" fmla="*/ 25521 h 29447"/>
              <a:gd name="connsiteX21" fmla="*/ 31424 w 88379"/>
              <a:gd name="connsiteY21" fmla="*/ 25521 h 29447"/>
              <a:gd name="connsiteX22" fmla="*/ 37316 w 88379"/>
              <a:gd name="connsiteY22" fmla="*/ 29447 h 29447"/>
              <a:gd name="connsiteX23" fmla="*/ 51063 w 88379"/>
              <a:gd name="connsiteY23" fmla="*/ 29447 h 29447"/>
              <a:gd name="connsiteX24" fmla="*/ 51063 w 88379"/>
              <a:gd name="connsiteY24" fmla="*/ 22576 h 29447"/>
              <a:gd name="connsiteX25" fmla="*/ 56955 w 88379"/>
              <a:gd name="connsiteY25" fmla="*/ 18650 h 29447"/>
              <a:gd name="connsiteX26" fmla="*/ 56955 w 88379"/>
              <a:gd name="connsiteY26" fmla="*/ 17668 h 29447"/>
              <a:gd name="connsiteX27" fmla="*/ 60883 w 88379"/>
              <a:gd name="connsiteY27" fmla="*/ 13742 h 29447"/>
              <a:gd name="connsiteX28" fmla="*/ 64811 w 88379"/>
              <a:gd name="connsiteY28" fmla="*/ 13742 h 29447"/>
              <a:gd name="connsiteX29" fmla="*/ 67757 w 88379"/>
              <a:gd name="connsiteY29" fmla="*/ 10797 h 29447"/>
              <a:gd name="connsiteX30" fmla="*/ 74631 w 88379"/>
              <a:gd name="connsiteY30" fmla="*/ 10797 h 29447"/>
              <a:gd name="connsiteX31" fmla="*/ 85433 w 88379"/>
              <a:gd name="connsiteY31" fmla="*/ 10797 h 29447"/>
              <a:gd name="connsiteX32" fmla="*/ 88379 w 88379"/>
              <a:gd name="connsiteY32" fmla="*/ 10797 h 2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8379" h="29447">
                <a:moveTo>
                  <a:pt x="82487" y="10797"/>
                </a:moveTo>
                <a:lnTo>
                  <a:pt x="77577" y="3926"/>
                </a:lnTo>
                <a:lnTo>
                  <a:pt x="74631" y="3926"/>
                </a:lnTo>
                <a:lnTo>
                  <a:pt x="71685" y="3926"/>
                </a:lnTo>
                <a:lnTo>
                  <a:pt x="63829" y="3926"/>
                </a:lnTo>
                <a:lnTo>
                  <a:pt x="60883" y="0"/>
                </a:lnTo>
                <a:lnTo>
                  <a:pt x="56955" y="0"/>
                </a:lnTo>
                <a:lnTo>
                  <a:pt x="54009" y="3926"/>
                </a:lnTo>
                <a:lnTo>
                  <a:pt x="51063" y="10797"/>
                </a:lnTo>
                <a:lnTo>
                  <a:pt x="29460" y="10797"/>
                </a:lnTo>
                <a:lnTo>
                  <a:pt x="23568" y="6871"/>
                </a:lnTo>
                <a:lnTo>
                  <a:pt x="16694" y="6871"/>
                </a:lnTo>
                <a:lnTo>
                  <a:pt x="13748" y="6871"/>
                </a:lnTo>
                <a:lnTo>
                  <a:pt x="2946" y="13742"/>
                </a:lnTo>
                <a:lnTo>
                  <a:pt x="0" y="17668"/>
                </a:lnTo>
                <a:lnTo>
                  <a:pt x="0" y="29447"/>
                </a:lnTo>
                <a:lnTo>
                  <a:pt x="8838" y="29447"/>
                </a:lnTo>
                <a:lnTo>
                  <a:pt x="12766" y="29447"/>
                </a:lnTo>
                <a:lnTo>
                  <a:pt x="20622" y="29447"/>
                </a:lnTo>
                <a:lnTo>
                  <a:pt x="23568" y="29447"/>
                </a:lnTo>
                <a:lnTo>
                  <a:pt x="26514" y="25521"/>
                </a:lnTo>
                <a:lnTo>
                  <a:pt x="31424" y="25521"/>
                </a:lnTo>
                <a:lnTo>
                  <a:pt x="37316" y="29447"/>
                </a:lnTo>
                <a:lnTo>
                  <a:pt x="51063" y="29447"/>
                </a:lnTo>
                <a:lnTo>
                  <a:pt x="51063" y="22576"/>
                </a:lnTo>
                <a:lnTo>
                  <a:pt x="56955" y="18650"/>
                </a:lnTo>
                <a:lnTo>
                  <a:pt x="56955" y="17668"/>
                </a:lnTo>
                <a:lnTo>
                  <a:pt x="60883" y="13742"/>
                </a:lnTo>
                <a:lnTo>
                  <a:pt x="64811" y="13742"/>
                </a:lnTo>
                <a:lnTo>
                  <a:pt x="67757" y="10797"/>
                </a:lnTo>
                <a:lnTo>
                  <a:pt x="74631" y="10797"/>
                </a:lnTo>
                <a:lnTo>
                  <a:pt x="85433" y="10797"/>
                </a:lnTo>
                <a:lnTo>
                  <a:pt x="88379" y="10797"/>
                </a:lnTo>
                <a:close/>
              </a:path>
            </a:pathLst>
          </a:custGeom>
          <a:solidFill>
            <a:srgbClr val="00A758"/>
          </a:solidFill>
          <a:ln w="9808"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23E94CF5-9411-FF85-2C2B-D30261C765F5}"/>
              </a:ext>
            </a:extLst>
          </p:cNvPr>
          <p:cNvSpPr/>
          <p:nvPr/>
        </p:nvSpPr>
        <p:spPr>
          <a:xfrm>
            <a:off x="2043732" y="5552017"/>
            <a:ext cx="9819" cy="19631"/>
          </a:xfrm>
          <a:custGeom>
            <a:avLst/>
            <a:gdLst>
              <a:gd name="connsiteX0" fmla="*/ 5892 w 9819"/>
              <a:gd name="connsiteY0" fmla="*/ 2945 h 19631"/>
              <a:gd name="connsiteX1" fmla="*/ 4910 w 9819"/>
              <a:gd name="connsiteY1" fmla="*/ 5890 h 19631"/>
              <a:gd name="connsiteX2" fmla="*/ 4910 w 9819"/>
              <a:gd name="connsiteY2" fmla="*/ 7853 h 19631"/>
              <a:gd name="connsiteX3" fmla="*/ 2946 w 9819"/>
              <a:gd name="connsiteY3" fmla="*/ 7853 h 19631"/>
              <a:gd name="connsiteX4" fmla="*/ 4910 w 9819"/>
              <a:gd name="connsiteY4" fmla="*/ 10797 h 19631"/>
              <a:gd name="connsiteX5" fmla="*/ 1964 w 9819"/>
              <a:gd name="connsiteY5" fmla="*/ 13742 h 19631"/>
              <a:gd name="connsiteX6" fmla="*/ 0 w 9819"/>
              <a:gd name="connsiteY6" fmla="*/ 16687 h 19631"/>
              <a:gd name="connsiteX7" fmla="*/ 0 w 9819"/>
              <a:gd name="connsiteY7" fmla="*/ 19632 h 19631"/>
              <a:gd name="connsiteX8" fmla="*/ 1964 w 9819"/>
              <a:gd name="connsiteY8" fmla="*/ 16687 h 19631"/>
              <a:gd name="connsiteX9" fmla="*/ 2946 w 9819"/>
              <a:gd name="connsiteY9" fmla="*/ 16687 h 19631"/>
              <a:gd name="connsiteX10" fmla="*/ 4910 w 9819"/>
              <a:gd name="connsiteY10" fmla="*/ 13742 h 19631"/>
              <a:gd name="connsiteX11" fmla="*/ 4910 w 9819"/>
              <a:gd name="connsiteY11" fmla="*/ 10797 h 19631"/>
              <a:gd name="connsiteX12" fmla="*/ 7856 w 9819"/>
              <a:gd name="connsiteY12" fmla="*/ 5890 h 19631"/>
              <a:gd name="connsiteX13" fmla="*/ 9820 w 9819"/>
              <a:gd name="connsiteY13" fmla="*/ 0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19" h="19631">
                <a:moveTo>
                  <a:pt x="5892" y="2945"/>
                </a:moveTo>
                <a:lnTo>
                  <a:pt x="4910" y="5890"/>
                </a:lnTo>
                <a:lnTo>
                  <a:pt x="4910" y="7853"/>
                </a:lnTo>
                <a:lnTo>
                  <a:pt x="2946" y="7853"/>
                </a:lnTo>
                <a:lnTo>
                  <a:pt x="4910" y="10797"/>
                </a:lnTo>
                <a:lnTo>
                  <a:pt x="1964" y="13742"/>
                </a:lnTo>
                <a:lnTo>
                  <a:pt x="0" y="16687"/>
                </a:lnTo>
                <a:lnTo>
                  <a:pt x="0" y="19632"/>
                </a:lnTo>
                <a:lnTo>
                  <a:pt x="1964" y="16687"/>
                </a:lnTo>
                <a:lnTo>
                  <a:pt x="2946" y="16687"/>
                </a:lnTo>
                <a:lnTo>
                  <a:pt x="4910" y="13742"/>
                </a:lnTo>
                <a:lnTo>
                  <a:pt x="4910" y="10797"/>
                </a:lnTo>
                <a:lnTo>
                  <a:pt x="7856" y="5890"/>
                </a:lnTo>
                <a:lnTo>
                  <a:pt x="9820" y="0"/>
                </a:lnTo>
                <a:close/>
              </a:path>
            </a:pathLst>
          </a:custGeom>
          <a:solidFill>
            <a:srgbClr val="00A758"/>
          </a:solidFill>
          <a:ln w="9808"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5BDC4F41-084A-5FFE-BB1F-4CBA53FBC4CA}"/>
              </a:ext>
            </a:extLst>
          </p:cNvPr>
          <p:cNvSpPr/>
          <p:nvPr/>
        </p:nvSpPr>
        <p:spPr>
          <a:xfrm>
            <a:off x="2073191" y="5532385"/>
            <a:ext cx="9819" cy="9815"/>
          </a:xfrm>
          <a:custGeom>
            <a:avLst/>
            <a:gdLst>
              <a:gd name="connsiteX0" fmla="*/ 4910 w 9819"/>
              <a:gd name="connsiteY0" fmla="*/ 0 h 9815"/>
              <a:gd name="connsiteX1" fmla="*/ 4910 w 9819"/>
              <a:gd name="connsiteY1" fmla="*/ 2945 h 9815"/>
              <a:gd name="connsiteX2" fmla="*/ 4910 w 9819"/>
              <a:gd name="connsiteY2" fmla="*/ 6871 h 9815"/>
              <a:gd name="connsiteX3" fmla="*/ 0 w 9819"/>
              <a:gd name="connsiteY3" fmla="*/ 9816 h 9815"/>
              <a:gd name="connsiteX4" fmla="*/ 9820 w 9819"/>
              <a:gd name="connsiteY4" fmla="*/ 2945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4910" y="0"/>
                </a:moveTo>
                <a:lnTo>
                  <a:pt x="4910" y="2945"/>
                </a:lnTo>
                <a:lnTo>
                  <a:pt x="4910" y="6871"/>
                </a:lnTo>
                <a:lnTo>
                  <a:pt x="0" y="9816"/>
                </a:lnTo>
                <a:lnTo>
                  <a:pt x="9820" y="2945"/>
                </a:lnTo>
                <a:close/>
              </a:path>
            </a:pathLst>
          </a:custGeom>
          <a:solidFill>
            <a:srgbClr val="00A758"/>
          </a:solidFill>
          <a:ln w="9808"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17B561-FE93-412F-00CF-DD181A9B5EA4}"/>
              </a:ext>
            </a:extLst>
          </p:cNvPr>
          <p:cNvSpPr/>
          <p:nvPr/>
        </p:nvSpPr>
        <p:spPr>
          <a:xfrm>
            <a:off x="2583826" y="5767964"/>
            <a:ext cx="9819" cy="9815"/>
          </a:xfrm>
          <a:custGeom>
            <a:avLst/>
            <a:gdLst>
              <a:gd name="connsiteX0" fmla="*/ 4910 w 9819"/>
              <a:gd name="connsiteY0" fmla="*/ 4908 h 9815"/>
              <a:gd name="connsiteX1" fmla="*/ 0 w 9819"/>
              <a:gd name="connsiteY1" fmla="*/ 0 h 9815"/>
              <a:gd name="connsiteX2" fmla="*/ 1964 w 9819"/>
              <a:gd name="connsiteY2" fmla="*/ 4908 h 9815"/>
              <a:gd name="connsiteX3" fmla="*/ 7856 w 9819"/>
              <a:gd name="connsiteY3" fmla="*/ 9816 h 9815"/>
              <a:gd name="connsiteX4" fmla="*/ 9820 w 9819"/>
              <a:gd name="connsiteY4" fmla="*/ 9816 h 9815"/>
              <a:gd name="connsiteX5" fmla="*/ 7856 w 9819"/>
              <a:gd name="connsiteY5" fmla="*/ 4908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4910" y="4908"/>
                </a:moveTo>
                <a:lnTo>
                  <a:pt x="0" y="0"/>
                </a:lnTo>
                <a:lnTo>
                  <a:pt x="1964" y="4908"/>
                </a:lnTo>
                <a:lnTo>
                  <a:pt x="7856" y="9816"/>
                </a:lnTo>
                <a:lnTo>
                  <a:pt x="9820" y="9816"/>
                </a:lnTo>
                <a:lnTo>
                  <a:pt x="7856" y="4908"/>
                </a:lnTo>
                <a:close/>
              </a:path>
            </a:pathLst>
          </a:custGeom>
          <a:solidFill>
            <a:srgbClr val="00A758"/>
          </a:solidFill>
          <a:ln w="9808"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8CF5B000-B062-B084-383C-5B9F2CE209E6}"/>
              </a:ext>
            </a:extLst>
          </p:cNvPr>
          <p:cNvSpPr/>
          <p:nvPr/>
        </p:nvSpPr>
        <p:spPr>
          <a:xfrm>
            <a:off x="2583826" y="5807227"/>
            <a:ext cx="9819" cy="9815"/>
          </a:xfrm>
          <a:custGeom>
            <a:avLst/>
            <a:gdLst>
              <a:gd name="connsiteX0" fmla="*/ 9820 w 9819"/>
              <a:gd name="connsiteY0" fmla="*/ 2945 h 9815"/>
              <a:gd name="connsiteX1" fmla="*/ 0 w 9819"/>
              <a:gd name="connsiteY1" fmla="*/ 6871 h 9815"/>
              <a:gd name="connsiteX2" fmla="*/ 0 w 9819"/>
              <a:gd name="connsiteY2" fmla="*/ 9816 h 9815"/>
              <a:gd name="connsiteX3" fmla="*/ 9820 w 9819"/>
              <a:gd name="connsiteY3" fmla="*/ 9816 h 9815"/>
              <a:gd name="connsiteX4" fmla="*/ 9820 w 9819"/>
              <a:gd name="connsiteY4" fmla="*/ 6871 h 9815"/>
              <a:gd name="connsiteX5" fmla="*/ 9820 w 9819"/>
              <a:gd name="connsiteY5"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9820" y="2945"/>
                </a:moveTo>
                <a:lnTo>
                  <a:pt x="0" y="6871"/>
                </a:lnTo>
                <a:lnTo>
                  <a:pt x="0" y="9816"/>
                </a:lnTo>
                <a:lnTo>
                  <a:pt x="9820" y="9816"/>
                </a:lnTo>
                <a:lnTo>
                  <a:pt x="9820" y="6871"/>
                </a:lnTo>
                <a:lnTo>
                  <a:pt x="9820" y="0"/>
                </a:lnTo>
                <a:close/>
              </a:path>
            </a:pathLst>
          </a:custGeom>
          <a:solidFill>
            <a:srgbClr val="00A758"/>
          </a:solidFill>
          <a:ln w="9808"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301D0B5-BC95-3F37-CC48-5A5C80FA5FE1}"/>
              </a:ext>
            </a:extLst>
          </p:cNvPr>
          <p:cNvSpPr/>
          <p:nvPr/>
        </p:nvSpPr>
        <p:spPr>
          <a:xfrm>
            <a:off x="2544546" y="5718885"/>
            <a:ext cx="88379" cy="166868"/>
          </a:xfrm>
          <a:custGeom>
            <a:avLst/>
            <a:gdLst>
              <a:gd name="connsiteX0" fmla="*/ 85433 w 88379"/>
              <a:gd name="connsiteY0" fmla="*/ 151163 h 166868"/>
              <a:gd name="connsiteX1" fmla="*/ 88379 w 88379"/>
              <a:gd name="connsiteY1" fmla="*/ 145274 h 166868"/>
              <a:gd name="connsiteX2" fmla="*/ 88379 w 88379"/>
              <a:gd name="connsiteY2" fmla="*/ 134477 h 166868"/>
              <a:gd name="connsiteX3" fmla="*/ 85433 w 88379"/>
              <a:gd name="connsiteY3" fmla="*/ 127605 h 166868"/>
              <a:gd name="connsiteX4" fmla="*/ 85433 w 88379"/>
              <a:gd name="connsiteY4" fmla="*/ 124661 h 166868"/>
              <a:gd name="connsiteX5" fmla="*/ 84451 w 88379"/>
              <a:gd name="connsiteY5" fmla="*/ 112882 h 166868"/>
              <a:gd name="connsiteX6" fmla="*/ 81505 w 88379"/>
              <a:gd name="connsiteY6" fmla="*/ 102084 h 166868"/>
              <a:gd name="connsiteX7" fmla="*/ 78559 w 88379"/>
              <a:gd name="connsiteY7" fmla="*/ 99140 h 166868"/>
              <a:gd name="connsiteX8" fmla="*/ 75613 w 88379"/>
              <a:gd name="connsiteY8" fmla="*/ 89324 h 166868"/>
              <a:gd name="connsiteX9" fmla="*/ 75613 w 88379"/>
              <a:gd name="connsiteY9" fmla="*/ 83434 h 166868"/>
              <a:gd name="connsiteX10" fmla="*/ 70703 w 88379"/>
              <a:gd name="connsiteY10" fmla="*/ 77545 h 166868"/>
              <a:gd name="connsiteX11" fmla="*/ 70703 w 88379"/>
              <a:gd name="connsiteY11" fmla="*/ 73619 h 166868"/>
              <a:gd name="connsiteX12" fmla="*/ 67757 w 88379"/>
              <a:gd name="connsiteY12" fmla="*/ 73619 h 166868"/>
              <a:gd name="connsiteX13" fmla="*/ 63829 w 88379"/>
              <a:gd name="connsiteY13" fmla="*/ 67729 h 166868"/>
              <a:gd name="connsiteX14" fmla="*/ 60883 w 88379"/>
              <a:gd name="connsiteY14" fmla="*/ 67729 h 166868"/>
              <a:gd name="connsiteX15" fmla="*/ 52045 w 88379"/>
              <a:gd name="connsiteY15" fmla="*/ 61839 h 166868"/>
              <a:gd name="connsiteX16" fmla="*/ 51064 w 88379"/>
              <a:gd name="connsiteY16" fmla="*/ 61839 h 166868"/>
              <a:gd name="connsiteX17" fmla="*/ 45172 w 88379"/>
              <a:gd name="connsiteY17" fmla="*/ 61839 h 166868"/>
              <a:gd name="connsiteX18" fmla="*/ 37316 w 88379"/>
              <a:gd name="connsiteY18" fmla="*/ 59876 h 166868"/>
              <a:gd name="connsiteX19" fmla="*/ 36334 w 88379"/>
              <a:gd name="connsiteY19" fmla="*/ 53987 h 166868"/>
              <a:gd name="connsiteX20" fmla="*/ 33388 w 88379"/>
              <a:gd name="connsiteY20" fmla="*/ 48097 h 166868"/>
              <a:gd name="connsiteX21" fmla="*/ 33388 w 88379"/>
              <a:gd name="connsiteY21" fmla="*/ 45153 h 166868"/>
              <a:gd name="connsiteX22" fmla="*/ 37316 w 88379"/>
              <a:gd name="connsiteY22" fmla="*/ 45153 h 166868"/>
              <a:gd name="connsiteX23" fmla="*/ 43207 w 88379"/>
              <a:gd name="connsiteY23" fmla="*/ 45153 h 166868"/>
              <a:gd name="connsiteX24" fmla="*/ 48117 w 88379"/>
              <a:gd name="connsiteY24" fmla="*/ 48097 h 166868"/>
              <a:gd name="connsiteX25" fmla="*/ 51064 w 88379"/>
              <a:gd name="connsiteY25" fmla="*/ 48097 h 166868"/>
              <a:gd name="connsiteX26" fmla="*/ 52045 w 88379"/>
              <a:gd name="connsiteY26" fmla="*/ 51042 h 166868"/>
              <a:gd name="connsiteX27" fmla="*/ 57937 w 88379"/>
              <a:gd name="connsiteY27" fmla="*/ 53987 h 166868"/>
              <a:gd name="connsiteX28" fmla="*/ 66775 w 88379"/>
              <a:gd name="connsiteY28" fmla="*/ 59876 h 166868"/>
              <a:gd name="connsiteX29" fmla="*/ 67757 w 88379"/>
              <a:gd name="connsiteY29" fmla="*/ 61839 h 166868"/>
              <a:gd name="connsiteX30" fmla="*/ 70703 w 88379"/>
              <a:gd name="connsiteY30" fmla="*/ 61839 h 166868"/>
              <a:gd name="connsiteX31" fmla="*/ 73649 w 88379"/>
              <a:gd name="connsiteY31" fmla="*/ 59876 h 166868"/>
              <a:gd name="connsiteX32" fmla="*/ 73649 w 88379"/>
              <a:gd name="connsiteY32" fmla="*/ 56932 h 166868"/>
              <a:gd name="connsiteX33" fmla="*/ 67757 w 88379"/>
              <a:gd name="connsiteY33" fmla="*/ 48097 h 166868"/>
              <a:gd name="connsiteX34" fmla="*/ 66775 w 88379"/>
              <a:gd name="connsiteY34" fmla="*/ 42208 h 166868"/>
              <a:gd name="connsiteX35" fmla="*/ 66775 w 88379"/>
              <a:gd name="connsiteY35" fmla="*/ 41226 h 166868"/>
              <a:gd name="connsiteX36" fmla="*/ 63829 w 88379"/>
              <a:gd name="connsiteY36" fmla="*/ 41226 h 166868"/>
              <a:gd name="connsiteX37" fmla="*/ 60883 w 88379"/>
              <a:gd name="connsiteY37" fmla="*/ 42208 h 166868"/>
              <a:gd name="connsiteX38" fmla="*/ 57937 w 88379"/>
              <a:gd name="connsiteY38" fmla="*/ 45153 h 166868"/>
              <a:gd name="connsiteX39" fmla="*/ 54991 w 88379"/>
              <a:gd name="connsiteY39" fmla="*/ 42208 h 166868"/>
              <a:gd name="connsiteX40" fmla="*/ 51064 w 88379"/>
              <a:gd name="connsiteY40" fmla="*/ 42208 h 166868"/>
              <a:gd name="connsiteX41" fmla="*/ 48117 w 88379"/>
              <a:gd name="connsiteY41" fmla="*/ 42208 h 166868"/>
              <a:gd name="connsiteX42" fmla="*/ 45172 w 88379"/>
              <a:gd name="connsiteY42" fmla="*/ 41226 h 166868"/>
              <a:gd name="connsiteX43" fmla="*/ 45172 w 88379"/>
              <a:gd name="connsiteY43" fmla="*/ 35337 h 166868"/>
              <a:gd name="connsiteX44" fmla="*/ 45172 w 88379"/>
              <a:gd name="connsiteY44" fmla="*/ 32392 h 166868"/>
              <a:gd name="connsiteX45" fmla="*/ 52045 w 88379"/>
              <a:gd name="connsiteY45" fmla="*/ 32392 h 166868"/>
              <a:gd name="connsiteX46" fmla="*/ 57937 w 88379"/>
              <a:gd name="connsiteY46" fmla="*/ 32392 h 166868"/>
              <a:gd name="connsiteX47" fmla="*/ 60883 w 88379"/>
              <a:gd name="connsiteY47" fmla="*/ 32392 h 166868"/>
              <a:gd name="connsiteX48" fmla="*/ 57937 w 88379"/>
              <a:gd name="connsiteY48" fmla="*/ 32392 h 166868"/>
              <a:gd name="connsiteX49" fmla="*/ 57937 w 88379"/>
              <a:gd name="connsiteY49" fmla="*/ 29447 h 166868"/>
              <a:gd name="connsiteX50" fmla="*/ 54991 w 88379"/>
              <a:gd name="connsiteY50" fmla="*/ 29447 h 166868"/>
              <a:gd name="connsiteX51" fmla="*/ 54991 w 88379"/>
              <a:gd name="connsiteY51" fmla="*/ 18650 h 166868"/>
              <a:gd name="connsiteX52" fmla="*/ 60883 w 88379"/>
              <a:gd name="connsiteY52" fmla="*/ 21595 h 166868"/>
              <a:gd name="connsiteX53" fmla="*/ 63829 w 88379"/>
              <a:gd name="connsiteY53" fmla="*/ 21595 h 166868"/>
              <a:gd name="connsiteX54" fmla="*/ 63829 w 88379"/>
              <a:gd name="connsiteY54" fmla="*/ 15705 h 166868"/>
              <a:gd name="connsiteX55" fmla="*/ 60883 w 88379"/>
              <a:gd name="connsiteY55" fmla="*/ 12760 h 166868"/>
              <a:gd name="connsiteX56" fmla="*/ 57937 w 88379"/>
              <a:gd name="connsiteY56" fmla="*/ 12760 h 166868"/>
              <a:gd name="connsiteX57" fmla="*/ 52045 w 88379"/>
              <a:gd name="connsiteY57" fmla="*/ 9816 h 166868"/>
              <a:gd name="connsiteX58" fmla="*/ 51064 w 88379"/>
              <a:gd name="connsiteY58" fmla="*/ 9816 h 166868"/>
              <a:gd name="connsiteX59" fmla="*/ 48117 w 88379"/>
              <a:gd name="connsiteY59" fmla="*/ 9816 h 166868"/>
              <a:gd name="connsiteX60" fmla="*/ 45172 w 88379"/>
              <a:gd name="connsiteY60" fmla="*/ 15705 h 166868"/>
              <a:gd name="connsiteX61" fmla="*/ 40262 w 88379"/>
              <a:gd name="connsiteY61" fmla="*/ 21595 h 166868"/>
              <a:gd name="connsiteX62" fmla="*/ 36334 w 88379"/>
              <a:gd name="connsiteY62" fmla="*/ 21595 h 166868"/>
              <a:gd name="connsiteX63" fmla="*/ 33388 w 88379"/>
              <a:gd name="connsiteY63" fmla="*/ 15705 h 166868"/>
              <a:gd name="connsiteX64" fmla="*/ 33388 w 88379"/>
              <a:gd name="connsiteY64" fmla="*/ 9816 h 166868"/>
              <a:gd name="connsiteX65" fmla="*/ 36334 w 88379"/>
              <a:gd name="connsiteY65" fmla="*/ 5890 h 166868"/>
              <a:gd name="connsiteX66" fmla="*/ 27496 w 88379"/>
              <a:gd name="connsiteY66" fmla="*/ 0 h 166868"/>
              <a:gd name="connsiteX67" fmla="*/ 27496 w 88379"/>
              <a:gd name="connsiteY67" fmla="*/ 2945 h 166868"/>
              <a:gd name="connsiteX68" fmla="*/ 21604 w 88379"/>
              <a:gd name="connsiteY68" fmla="*/ 5890 h 166868"/>
              <a:gd name="connsiteX69" fmla="*/ 17676 w 88379"/>
              <a:gd name="connsiteY69" fmla="*/ 8834 h 166868"/>
              <a:gd name="connsiteX70" fmla="*/ 14730 w 88379"/>
              <a:gd name="connsiteY70" fmla="*/ 8834 h 166868"/>
              <a:gd name="connsiteX71" fmla="*/ 12766 w 88379"/>
              <a:gd name="connsiteY71" fmla="*/ 8834 h 166868"/>
              <a:gd name="connsiteX72" fmla="*/ 9820 w 88379"/>
              <a:gd name="connsiteY72" fmla="*/ 8834 h 166868"/>
              <a:gd name="connsiteX73" fmla="*/ 9820 w 88379"/>
              <a:gd name="connsiteY73" fmla="*/ 9816 h 166868"/>
              <a:gd name="connsiteX74" fmla="*/ 6874 w 88379"/>
              <a:gd name="connsiteY74" fmla="*/ 12760 h 166868"/>
              <a:gd name="connsiteX75" fmla="*/ 5892 w 88379"/>
              <a:gd name="connsiteY75" fmla="*/ 12760 h 166868"/>
              <a:gd name="connsiteX76" fmla="*/ 5892 w 88379"/>
              <a:gd name="connsiteY76" fmla="*/ 15705 h 166868"/>
              <a:gd name="connsiteX77" fmla="*/ 2946 w 88379"/>
              <a:gd name="connsiteY77" fmla="*/ 15705 h 166868"/>
              <a:gd name="connsiteX78" fmla="*/ 2946 w 88379"/>
              <a:gd name="connsiteY78" fmla="*/ 18650 h 166868"/>
              <a:gd name="connsiteX79" fmla="*/ 0 w 88379"/>
              <a:gd name="connsiteY79" fmla="*/ 18650 h 166868"/>
              <a:gd name="connsiteX80" fmla="*/ 2946 w 88379"/>
              <a:gd name="connsiteY80" fmla="*/ 24540 h 166868"/>
              <a:gd name="connsiteX81" fmla="*/ 2946 w 88379"/>
              <a:gd name="connsiteY81" fmla="*/ 26503 h 166868"/>
              <a:gd name="connsiteX82" fmla="*/ 5892 w 88379"/>
              <a:gd name="connsiteY82" fmla="*/ 29447 h 166868"/>
              <a:gd name="connsiteX83" fmla="*/ 9820 w 88379"/>
              <a:gd name="connsiteY83" fmla="*/ 35337 h 166868"/>
              <a:gd name="connsiteX84" fmla="*/ 12766 w 88379"/>
              <a:gd name="connsiteY84" fmla="*/ 38282 h 166868"/>
              <a:gd name="connsiteX85" fmla="*/ 14730 w 88379"/>
              <a:gd name="connsiteY85" fmla="*/ 41226 h 166868"/>
              <a:gd name="connsiteX86" fmla="*/ 17676 w 88379"/>
              <a:gd name="connsiteY86" fmla="*/ 45153 h 166868"/>
              <a:gd name="connsiteX87" fmla="*/ 17676 w 88379"/>
              <a:gd name="connsiteY87" fmla="*/ 51042 h 166868"/>
              <a:gd name="connsiteX88" fmla="*/ 20622 w 88379"/>
              <a:gd name="connsiteY88" fmla="*/ 51042 h 166868"/>
              <a:gd name="connsiteX89" fmla="*/ 20622 w 88379"/>
              <a:gd name="connsiteY89" fmla="*/ 53987 h 166868"/>
              <a:gd name="connsiteX90" fmla="*/ 21604 w 88379"/>
              <a:gd name="connsiteY90" fmla="*/ 53987 h 166868"/>
              <a:gd name="connsiteX91" fmla="*/ 30442 w 88379"/>
              <a:gd name="connsiteY91" fmla="*/ 61839 h 166868"/>
              <a:gd name="connsiteX92" fmla="*/ 30442 w 88379"/>
              <a:gd name="connsiteY92" fmla="*/ 64784 h 166868"/>
              <a:gd name="connsiteX93" fmla="*/ 30442 w 88379"/>
              <a:gd name="connsiteY93" fmla="*/ 67729 h 166868"/>
              <a:gd name="connsiteX94" fmla="*/ 33388 w 88379"/>
              <a:gd name="connsiteY94" fmla="*/ 67729 h 166868"/>
              <a:gd name="connsiteX95" fmla="*/ 36334 w 88379"/>
              <a:gd name="connsiteY95" fmla="*/ 70674 h 166868"/>
              <a:gd name="connsiteX96" fmla="*/ 40262 w 88379"/>
              <a:gd name="connsiteY96" fmla="*/ 73619 h 166868"/>
              <a:gd name="connsiteX97" fmla="*/ 43207 w 88379"/>
              <a:gd name="connsiteY97" fmla="*/ 77545 h 166868"/>
              <a:gd name="connsiteX98" fmla="*/ 40262 w 88379"/>
              <a:gd name="connsiteY98" fmla="*/ 83434 h 166868"/>
              <a:gd name="connsiteX99" fmla="*/ 37316 w 88379"/>
              <a:gd name="connsiteY99" fmla="*/ 83434 h 166868"/>
              <a:gd name="connsiteX100" fmla="*/ 37316 w 88379"/>
              <a:gd name="connsiteY100" fmla="*/ 86379 h 166868"/>
              <a:gd name="connsiteX101" fmla="*/ 37316 w 88379"/>
              <a:gd name="connsiteY101" fmla="*/ 89324 h 166868"/>
              <a:gd name="connsiteX102" fmla="*/ 40262 w 88379"/>
              <a:gd name="connsiteY102" fmla="*/ 92269 h 166868"/>
              <a:gd name="connsiteX103" fmla="*/ 40262 w 88379"/>
              <a:gd name="connsiteY103" fmla="*/ 83434 h 166868"/>
              <a:gd name="connsiteX104" fmla="*/ 45172 w 88379"/>
              <a:gd name="connsiteY104" fmla="*/ 80490 h 166868"/>
              <a:gd name="connsiteX105" fmla="*/ 52045 w 88379"/>
              <a:gd name="connsiteY105" fmla="*/ 80490 h 166868"/>
              <a:gd name="connsiteX106" fmla="*/ 52045 w 88379"/>
              <a:gd name="connsiteY106" fmla="*/ 86379 h 166868"/>
              <a:gd name="connsiteX107" fmla="*/ 51064 w 88379"/>
              <a:gd name="connsiteY107" fmla="*/ 89324 h 166868"/>
              <a:gd name="connsiteX108" fmla="*/ 51064 w 88379"/>
              <a:gd name="connsiteY108" fmla="*/ 92269 h 166868"/>
              <a:gd name="connsiteX109" fmla="*/ 52045 w 88379"/>
              <a:gd name="connsiteY109" fmla="*/ 93250 h 166868"/>
              <a:gd name="connsiteX110" fmla="*/ 54991 w 88379"/>
              <a:gd name="connsiteY110" fmla="*/ 93250 h 166868"/>
              <a:gd name="connsiteX111" fmla="*/ 57937 w 88379"/>
              <a:gd name="connsiteY111" fmla="*/ 96195 h 166868"/>
              <a:gd name="connsiteX112" fmla="*/ 63829 w 88379"/>
              <a:gd name="connsiteY112" fmla="*/ 99140 h 166868"/>
              <a:gd name="connsiteX113" fmla="*/ 63829 w 88379"/>
              <a:gd name="connsiteY113" fmla="*/ 105029 h 166868"/>
              <a:gd name="connsiteX114" fmla="*/ 60883 w 88379"/>
              <a:gd name="connsiteY114" fmla="*/ 107974 h 166868"/>
              <a:gd name="connsiteX115" fmla="*/ 57937 w 88379"/>
              <a:gd name="connsiteY115" fmla="*/ 112882 h 166868"/>
              <a:gd name="connsiteX116" fmla="*/ 60883 w 88379"/>
              <a:gd name="connsiteY116" fmla="*/ 121716 h 166868"/>
              <a:gd name="connsiteX117" fmla="*/ 66775 w 88379"/>
              <a:gd name="connsiteY117" fmla="*/ 124661 h 166868"/>
              <a:gd name="connsiteX118" fmla="*/ 66775 w 88379"/>
              <a:gd name="connsiteY118" fmla="*/ 127605 h 166868"/>
              <a:gd name="connsiteX119" fmla="*/ 67757 w 88379"/>
              <a:gd name="connsiteY119" fmla="*/ 131532 h 166868"/>
              <a:gd name="connsiteX120" fmla="*/ 70703 w 88379"/>
              <a:gd name="connsiteY120" fmla="*/ 131532 h 166868"/>
              <a:gd name="connsiteX121" fmla="*/ 81505 w 88379"/>
              <a:gd name="connsiteY121" fmla="*/ 140366 h 166868"/>
              <a:gd name="connsiteX122" fmla="*/ 75613 w 88379"/>
              <a:gd name="connsiteY122" fmla="*/ 140366 h 166868"/>
              <a:gd name="connsiteX123" fmla="*/ 75613 w 88379"/>
              <a:gd name="connsiteY123" fmla="*/ 143311 h 166868"/>
              <a:gd name="connsiteX124" fmla="*/ 75613 w 88379"/>
              <a:gd name="connsiteY124" fmla="*/ 145274 h 166868"/>
              <a:gd name="connsiteX125" fmla="*/ 75613 w 88379"/>
              <a:gd name="connsiteY125" fmla="*/ 148219 h 166868"/>
              <a:gd name="connsiteX126" fmla="*/ 78559 w 88379"/>
              <a:gd name="connsiteY126" fmla="*/ 148219 h 166868"/>
              <a:gd name="connsiteX127" fmla="*/ 78559 w 88379"/>
              <a:gd name="connsiteY127" fmla="*/ 154108 h 166868"/>
              <a:gd name="connsiteX128" fmla="*/ 81505 w 88379"/>
              <a:gd name="connsiteY128" fmla="*/ 159997 h 166868"/>
              <a:gd name="connsiteX129" fmla="*/ 84451 w 88379"/>
              <a:gd name="connsiteY129" fmla="*/ 160979 h 166868"/>
              <a:gd name="connsiteX130" fmla="*/ 85433 w 88379"/>
              <a:gd name="connsiteY130" fmla="*/ 160979 h 166868"/>
              <a:gd name="connsiteX131" fmla="*/ 88379 w 88379"/>
              <a:gd name="connsiteY131" fmla="*/ 166869 h 166868"/>
              <a:gd name="connsiteX132" fmla="*/ 88379 w 88379"/>
              <a:gd name="connsiteY132" fmla="*/ 163924 h 166868"/>
              <a:gd name="connsiteX133" fmla="*/ 85433 w 88379"/>
              <a:gd name="connsiteY133" fmla="*/ 159997 h 166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8379" h="166868">
                <a:moveTo>
                  <a:pt x="85433" y="151163"/>
                </a:moveTo>
                <a:lnTo>
                  <a:pt x="88379" y="145274"/>
                </a:lnTo>
                <a:lnTo>
                  <a:pt x="88379" y="134477"/>
                </a:lnTo>
                <a:lnTo>
                  <a:pt x="85433" y="127605"/>
                </a:lnTo>
                <a:lnTo>
                  <a:pt x="85433" y="124661"/>
                </a:lnTo>
                <a:lnTo>
                  <a:pt x="84451" y="112882"/>
                </a:lnTo>
                <a:lnTo>
                  <a:pt x="81505" y="102084"/>
                </a:lnTo>
                <a:lnTo>
                  <a:pt x="78559" y="99140"/>
                </a:lnTo>
                <a:lnTo>
                  <a:pt x="75613" y="89324"/>
                </a:lnTo>
                <a:lnTo>
                  <a:pt x="75613" y="83434"/>
                </a:lnTo>
                <a:lnTo>
                  <a:pt x="70703" y="77545"/>
                </a:lnTo>
                <a:lnTo>
                  <a:pt x="70703" y="73619"/>
                </a:lnTo>
                <a:lnTo>
                  <a:pt x="67757" y="73619"/>
                </a:lnTo>
                <a:lnTo>
                  <a:pt x="63829" y="67729"/>
                </a:lnTo>
                <a:lnTo>
                  <a:pt x="60883" y="67729"/>
                </a:lnTo>
                <a:lnTo>
                  <a:pt x="52045" y="61839"/>
                </a:lnTo>
                <a:lnTo>
                  <a:pt x="51064" y="61839"/>
                </a:lnTo>
                <a:lnTo>
                  <a:pt x="45172" y="61839"/>
                </a:lnTo>
                <a:lnTo>
                  <a:pt x="37316" y="59876"/>
                </a:lnTo>
                <a:lnTo>
                  <a:pt x="36334" y="53987"/>
                </a:lnTo>
                <a:lnTo>
                  <a:pt x="33388" y="48097"/>
                </a:lnTo>
                <a:lnTo>
                  <a:pt x="33388" y="45153"/>
                </a:lnTo>
                <a:lnTo>
                  <a:pt x="37316" y="45153"/>
                </a:lnTo>
                <a:lnTo>
                  <a:pt x="43207" y="45153"/>
                </a:lnTo>
                <a:lnTo>
                  <a:pt x="48117" y="48097"/>
                </a:lnTo>
                <a:lnTo>
                  <a:pt x="51064" y="48097"/>
                </a:lnTo>
                <a:lnTo>
                  <a:pt x="52045" y="51042"/>
                </a:lnTo>
                <a:lnTo>
                  <a:pt x="57937" y="53987"/>
                </a:lnTo>
                <a:lnTo>
                  <a:pt x="66775" y="59876"/>
                </a:lnTo>
                <a:lnTo>
                  <a:pt x="67757" y="61839"/>
                </a:lnTo>
                <a:lnTo>
                  <a:pt x="70703" y="61839"/>
                </a:lnTo>
                <a:lnTo>
                  <a:pt x="73649" y="59876"/>
                </a:lnTo>
                <a:lnTo>
                  <a:pt x="73649" y="56932"/>
                </a:lnTo>
                <a:lnTo>
                  <a:pt x="67757" y="48097"/>
                </a:lnTo>
                <a:lnTo>
                  <a:pt x="66775" y="42208"/>
                </a:lnTo>
                <a:lnTo>
                  <a:pt x="66775" y="41226"/>
                </a:lnTo>
                <a:lnTo>
                  <a:pt x="63829" y="41226"/>
                </a:lnTo>
                <a:lnTo>
                  <a:pt x="60883" y="42208"/>
                </a:lnTo>
                <a:lnTo>
                  <a:pt x="57937" y="45153"/>
                </a:lnTo>
                <a:lnTo>
                  <a:pt x="54991" y="42208"/>
                </a:lnTo>
                <a:lnTo>
                  <a:pt x="51064" y="42208"/>
                </a:lnTo>
                <a:lnTo>
                  <a:pt x="48117" y="42208"/>
                </a:lnTo>
                <a:lnTo>
                  <a:pt x="45172" y="41226"/>
                </a:lnTo>
                <a:lnTo>
                  <a:pt x="45172" y="35337"/>
                </a:lnTo>
                <a:lnTo>
                  <a:pt x="45172" y="32392"/>
                </a:lnTo>
                <a:lnTo>
                  <a:pt x="52045" y="32392"/>
                </a:lnTo>
                <a:lnTo>
                  <a:pt x="57937" y="32392"/>
                </a:lnTo>
                <a:lnTo>
                  <a:pt x="60883" y="32392"/>
                </a:lnTo>
                <a:lnTo>
                  <a:pt x="57937" y="32392"/>
                </a:lnTo>
                <a:lnTo>
                  <a:pt x="57937" y="29447"/>
                </a:lnTo>
                <a:lnTo>
                  <a:pt x="54991" y="29447"/>
                </a:lnTo>
                <a:lnTo>
                  <a:pt x="54991" y="18650"/>
                </a:lnTo>
                <a:lnTo>
                  <a:pt x="60883" y="21595"/>
                </a:lnTo>
                <a:lnTo>
                  <a:pt x="63829" y="21595"/>
                </a:lnTo>
                <a:lnTo>
                  <a:pt x="63829" y="15705"/>
                </a:lnTo>
                <a:lnTo>
                  <a:pt x="60883" y="12760"/>
                </a:lnTo>
                <a:lnTo>
                  <a:pt x="57937" y="12760"/>
                </a:lnTo>
                <a:lnTo>
                  <a:pt x="52045" y="9816"/>
                </a:lnTo>
                <a:lnTo>
                  <a:pt x="51064" y="9816"/>
                </a:lnTo>
                <a:lnTo>
                  <a:pt x="48117" y="9816"/>
                </a:lnTo>
                <a:lnTo>
                  <a:pt x="45172" y="15705"/>
                </a:lnTo>
                <a:lnTo>
                  <a:pt x="40262" y="21595"/>
                </a:lnTo>
                <a:lnTo>
                  <a:pt x="36334" y="21595"/>
                </a:lnTo>
                <a:lnTo>
                  <a:pt x="33388" y="15705"/>
                </a:lnTo>
                <a:lnTo>
                  <a:pt x="33388" y="9816"/>
                </a:lnTo>
                <a:lnTo>
                  <a:pt x="36334" y="5890"/>
                </a:lnTo>
                <a:lnTo>
                  <a:pt x="27496" y="0"/>
                </a:lnTo>
                <a:lnTo>
                  <a:pt x="27496" y="2945"/>
                </a:lnTo>
                <a:lnTo>
                  <a:pt x="21604" y="5890"/>
                </a:lnTo>
                <a:lnTo>
                  <a:pt x="17676" y="8834"/>
                </a:lnTo>
                <a:lnTo>
                  <a:pt x="14730" y="8834"/>
                </a:lnTo>
                <a:lnTo>
                  <a:pt x="12766" y="8834"/>
                </a:lnTo>
                <a:lnTo>
                  <a:pt x="9820" y="8834"/>
                </a:lnTo>
                <a:lnTo>
                  <a:pt x="9820" y="9816"/>
                </a:lnTo>
                <a:lnTo>
                  <a:pt x="6874" y="12760"/>
                </a:lnTo>
                <a:lnTo>
                  <a:pt x="5892" y="12760"/>
                </a:lnTo>
                <a:lnTo>
                  <a:pt x="5892" y="15705"/>
                </a:lnTo>
                <a:lnTo>
                  <a:pt x="2946" y="15705"/>
                </a:lnTo>
                <a:lnTo>
                  <a:pt x="2946" y="18650"/>
                </a:lnTo>
                <a:lnTo>
                  <a:pt x="0" y="18650"/>
                </a:lnTo>
                <a:lnTo>
                  <a:pt x="2946" y="24540"/>
                </a:lnTo>
                <a:lnTo>
                  <a:pt x="2946" y="26503"/>
                </a:lnTo>
                <a:lnTo>
                  <a:pt x="5892" y="29447"/>
                </a:lnTo>
                <a:lnTo>
                  <a:pt x="9820" y="35337"/>
                </a:lnTo>
                <a:lnTo>
                  <a:pt x="12766" y="38282"/>
                </a:lnTo>
                <a:lnTo>
                  <a:pt x="14730" y="41226"/>
                </a:lnTo>
                <a:lnTo>
                  <a:pt x="17676" y="45153"/>
                </a:lnTo>
                <a:lnTo>
                  <a:pt x="17676" y="51042"/>
                </a:lnTo>
                <a:lnTo>
                  <a:pt x="20622" y="51042"/>
                </a:lnTo>
                <a:lnTo>
                  <a:pt x="20622" y="53987"/>
                </a:lnTo>
                <a:lnTo>
                  <a:pt x="21604" y="53987"/>
                </a:lnTo>
                <a:lnTo>
                  <a:pt x="30442" y="61839"/>
                </a:lnTo>
                <a:lnTo>
                  <a:pt x="30442" y="64784"/>
                </a:lnTo>
                <a:lnTo>
                  <a:pt x="30442" y="67729"/>
                </a:lnTo>
                <a:lnTo>
                  <a:pt x="33388" y="67729"/>
                </a:lnTo>
                <a:lnTo>
                  <a:pt x="36334" y="70674"/>
                </a:lnTo>
                <a:lnTo>
                  <a:pt x="40262" y="73619"/>
                </a:lnTo>
                <a:lnTo>
                  <a:pt x="43207" y="77545"/>
                </a:lnTo>
                <a:lnTo>
                  <a:pt x="40262" y="83434"/>
                </a:lnTo>
                <a:lnTo>
                  <a:pt x="37316" y="83434"/>
                </a:lnTo>
                <a:lnTo>
                  <a:pt x="37316" y="86379"/>
                </a:lnTo>
                <a:lnTo>
                  <a:pt x="37316" y="89324"/>
                </a:lnTo>
                <a:lnTo>
                  <a:pt x="40262" y="92269"/>
                </a:lnTo>
                <a:lnTo>
                  <a:pt x="40262" y="83434"/>
                </a:lnTo>
                <a:lnTo>
                  <a:pt x="45172" y="80490"/>
                </a:lnTo>
                <a:lnTo>
                  <a:pt x="52045" y="80490"/>
                </a:lnTo>
                <a:lnTo>
                  <a:pt x="52045" y="86379"/>
                </a:lnTo>
                <a:lnTo>
                  <a:pt x="51064" y="89324"/>
                </a:lnTo>
                <a:lnTo>
                  <a:pt x="51064" y="92269"/>
                </a:lnTo>
                <a:lnTo>
                  <a:pt x="52045" y="93250"/>
                </a:lnTo>
                <a:lnTo>
                  <a:pt x="54991" y="93250"/>
                </a:lnTo>
                <a:lnTo>
                  <a:pt x="57937" y="96195"/>
                </a:lnTo>
                <a:lnTo>
                  <a:pt x="63829" y="99140"/>
                </a:lnTo>
                <a:lnTo>
                  <a:pt x="63829" y="105029"/>
                </a:lnTo>
                <a:lnTo>
                  <a:pt x="60883" y="107974"/>
                </a:lnTo>
                <a:lnTo>
                  <a:pt x="57937" y="112882"/>
                </a:lnTo>
                <a:lnTo>
                  <a:pt x="60883" y="121716"/>
                </a:lnTo>
                <a:lnTo>
                  <a:pt x="66775" y="124661"/>
                </a:lnTo>
                <a:lnTo>
                  <a:pt x="66775" y="127605"/>
                </a:lnTo>
                <a:lnTo>
                  <a:pt x="67757" y="131532"/>
                </a:lnTo>
                <a:lnTo>
                  <a:pt x="70703" y="131532"/>
                </a:lnTo>
                <a:lnTo>
                  <a:pt x="81505" y="140366"/>
                </a:lnTo>
                <a:lnTo>
                  <a:pt x="75613" y="140366"/>
                </a:lnTo>
                <a:lnTo>
                  <a:pt x="75613" y="143311"/>
                </a:lnTo>
                <a:lnTo>
                  <a:pt x="75613" y="145274"/>
                </a:lnTo>
                <a:lnTo>
                  <a:pt x="75613" y="148219"/>
                </a:lnTo>
                <a:lnTo>
                  <a:pt x="78559" y="148219"/>
                </a:lnTo>
                <a:lnTo>
                  <a:pt x="78559" y="154108"/>
                </a:lnTo>
                <a:lnTo>
                  <a:pt x="81505" y="159997"/>
                </a:lnTo>
                <a:lnTo>
                  <a:pt x="84451" y="160979"/>
                </a:lnTo>
                <a:lnTo>
                  <a:pt x="85433" y="160979"/>
                </a:lnTo>
                <a:lnTo>
                  <a:pt x="88379" y="166869"/>
                </a:lnTo>
                <a:lnTo>
                  <a:pt x="88379" y="163924"/>
                </a:lnTo>
                <a:lnTo>
                  <a:pt x="85433" y="159997"/>
                </a:lnTo>
                <a:close/>
              </a:path>
            </a:pathLst>
          </a:custGeom>
          <a:solidFill>
            <a:srgbClr val="00A758"/>
          </a:solidFill>
          <a:ln w="9808"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495816BC-C946-EB1D-6C44-59A8460A3A34}"/>
              </a:ext>
            </a:extLst>
          </p:cNvPr>
          <p:cNvSpPr/>
          <p:nvPr/>
        </p:nvSpPr>
        <p:spPr>
          <a:xfrm>
            <a:off x="1700035" y="5689438"/>
            <a:ext cx="108018" cy="98158"/>
          </a:xfrm>
          <a:custGeom>
            <a:avLst/>
            <a:gdLst>
              <a:gd name="connsiteX0" fmla="*/ 90343 w 108018"/>
              <a:gd name="connsiteY0" fmla="*/ 22576 h 98158"/>
              <a:gd name="connsiteX1" fmla="*/ 84451 w 108018"/>
              <a:gd name="connsiteY1" fmla="*/ 28466 h 98158"/>
              <a:gd name="connsiteX2" fmla="*/ 81505 w 108018"/>
              <a:gd name="connsiteY2" fmla="*/ 19632 h 98158"/>
              <a:gd name="connsiteX3" fmla="*/ 81505 w 108018"/>
              <a:gd name="connsiteY3" fmla="*/ 14724 h 98158"/>
              <a:gd name="connsiteX4" fmla="*/ 87397 w 108018"/>
              <a:gd name="connsiteY4" fmla="*/ 8834 h 98158"/>
              <a:gd name="connsiteX5" fmla="*/ 84451 w 108018"/>
              <a:gd name="connsiteY5" fmla="*/ 5890 h 98158"/>
              <a:gd name="connsiteX6" fmla="*/ 81505 w 108018"/>
              <a:gd name="connsiteY6" fmla="*/ 8834 h 98158"/>
              <a:gd name="connsiteX7" fmla="*/ 78559 w 108018"/>
              <a:gd name="connsiteY7" fmla="*/ 5890 h 98158"/>
              <a:gd name="connsiteX8" fmla="*/ 71685 w 108018"/>
              <a:gd name="connsiteY8" fmla="*/ 11779 h 98158"/>
              <a:gd name="connsiteX9" fmla="*/ 66775 w 108018"/>
              <a:gd name="connsiteY9" fmla="*/ 2945 h 98158"/>
              <a:gd name="connsiteX10" fmla="*/ 66775 w 108018"/>
              <a:gd name="connsiteY10" fmla="*/ 0 h 98158"/>
              <a:gd name="connsiteX11" fmla="*/ 60883 w 108018"/>
              <a:gd name="connsiteY11" fmla="*/ 0 h 98158"/>
              <a:gd name="connsiteX12" fmla="*/ 66775 w 108018"/>
              <a:gd name="connsiteY12" fmla="*/ 5890 h 98158"/>
              <a:gd name="connsiteX13" fmla="*/ 69721 w 108018"/>
              <a:gd name="connsiteY13" fmla="*/ 5890 h 98158"/>
              <a:gd name="connsiteX14" fmla="*/ 71685 w 108018"/>
              <a:gd name="connsiteY14" fmla="*/ 14724 h 98158"/>
              <a:gd name="connsiteX15" fmla="*/ 69721 w 108018"/>
              <a:gd name="connsiteY15" fmla="*/ 17668 h 98158"/>
              <a:gd name="connsiteX16" fmla="*/ 69721 w 108018"/>
              <a:gd name="connsiteY16" fmla="*/ 22576 h 98158"/>
              <a:gd name="connsiteX17" fmla="*/ 63829 w 108018"/>
              <a:gd name="connsiteY17" fmla="*/ 25521 h 98158"/>
              <a:gd name="connsiteX18" fmla="*/ 59901 w 108018"/>
              <a:gd name="connsiteY18" fmla="*/ 22576 h 98158"/>
              <a:gd name="connsiteX19" fmla="*/ 54009 w 108018"/>
              <a:gd name="connsiteY19" fmla="*/ 17668 h 98158"/>
              <a:gd name="connsiteX20" fmla="*/ 54009 w 108018"/>
              <a:gd name="connsiteY20" fmla="*/ 11779 h 98158"/>
              <a:gd name="connsiteX21" fmla="*/ 54009 w 108018"/>
              <a:gd name="connsiteY21" fmla="*/ 8834 h 98158"/>
              <a:gd name="connsiteX22" fmla="*/ 54009 w 108018"/>
              <a:gd name="connsiteY22" fmla="*/ 5890 h 98158"/>
              <a:gd name="connsiteX23" fmla="*/ 48117 w 108018"/>
              <a:gd name="connsiteY23" fmla="*/ 5890 h 98158"/>
              <a:gd name="connsiteX24" fmla="*/ 46153 w 108018"/>
              <a:gd name="connsiteY24" fmla="*/ 5890 h 98158"/>
              <a:gd name="connsiteX25" fmla="*/ 44190 w 108018"/>
              <a:gd name="connsiteY25" fmla="*/ 5890 h 98158"/>
              <a:gd name="connsiteX26" fmla="*/ 44190 w 108018"/>
              <a:gd name="connsiteY26" fmla="*/ 8834 h 98158"/>
              <a:gd name="connsiteX27" fmla="*/ 44190 w 108018"/>
              <a:gd name="connsiteY27" fmla="*/ 11779 h 98158"/>
              <a:gd name="connsiteX28" fmla="*/ 46153 w 108018"/>
              <a:gd name="connsiteY28" fmla="*/ 14724 h 98158"/>
              <a:gd name="connsiteX29" fmla="*/ 48117 w 108018"/>
              <a:gd name="connsiteY29" fmla="*/ 17668 h 98158"/>
              <a:gd name="connsiteX30" fmla="*/ 54009 w 108018"/>
              <a:gd name="connsiteY30" fmla="*/ 19632 h 98158"/>
              <a:gd name="connsiteX31" fmla="*/ 56955 w 108018"/>
              <a:gd name="connsiteY31" fmla="*/ 25521 h 98158"/>
              <a:gd name="connsiteX32" fmla="*/ 56955 w 108018"/>
              <a:gd name="connsiteY32" fmla="*/ 31411 h 98158"/>
              <a:gd name="connsiteX33" fmla="*/ 48117 w 108018"/>
              <a:gd name="connsiteY33" fmla="*/ 28466 h 98158"/>
              <a:gd name="connsiteX34" fmla="*/ 48117 w 108018"/>
              <a:gd name="connsiteY34" fmla="*/ 31411 h 98158"/>
              <a:gd name="connsiteX35" fmla="*/ 48117 w 108018"/>
              <a:gd name="connsiteY35" fmla="*/ 34355 h 98158"/>
              <a:gd name="connsiteX36" fmla="*/ 46153 w 108018"/>
              <a:gd name="connsiteY36" fmla="*/ 36319 h 98158"/>
              <a:gd name="connsiteX37" fmla="*/ 46153 w 108018"/>
              <a:gd name="connsiteY37" fmla="*/ 45153 h 98158"/>
              <a:gd name="connsiteX38" fmla="*/ 46153 w 108018"/>
              <a:gd name="connsiteY38" fmla="*/ 51042 h 98158"/>
              <a:gd name="connsiteX39" fmla="*/ 44190 w 108018"/>
              <a:gd name="connsiteY39" fmla="*/ 55950 h 98158"/>
              <a:gd name="connsiteX40" fmla="*/ 36334 w 108018"/>
              <a:gd name="connsiteY40" fmla="*/ 53005 h 98158"/>
              <a:gd name="connsiteX41" fmla="*/ 33388 w 108018"/>
              <a:gd name="connsiteY41" fmla="*/ 42208 h 98158"/>
              <a:gd name="connsiteX42" fmla="*/ 33388 w 108018"/>
              <a:gd name="connsiteY42" fmla="*/ 39263 h 98158"/>
              <a:gd name="connsiteX43" fmla="*/ 33388 w 108018"/>
              <a:gd name="connsiteY43" fmla="*/ 34355 h 98158"/>
              <a:gd name="connsiteX44" fmla="*/ 33388 w 108018"/>
              <a:gd name="connsiteY44" fmla="*/ 31411 h 98158"/>
              <a:gd name="connsiteX45" fmla="*/ 33388 w 108018"/>
              <a:gd name="connsiteY45" fmla="*/ 28466 h 98158"/>
              <a:gd name="connsiteX46" fmla="*/ 30442 w 108018"/>
              <a:gd name="connsiteY46" fmla="*/ 22576 h 98158"/>
              <a:gd name="connsiteX47" fmla="*/ 29460 w 108018"/>
              <a:gd name="connsiteY47" fmla="*/ 22576 h 98158"/>
              <a:gd name="connsiteX48" fmla="*/ 23568 w 108018"/>
              <a:gd name="connsiteY48" fmla="*/ 22576 h 98158"/>
              <a:gd name="connsiteX49" fmla="*/ 17676 w 108018"/>
              <a:gd name="connsiteY49" fmla="*/ 22576 h 98158"/>
              <a:gd name="connsiteX50" fmla="*/ 15712 w 108018"/>
              <a:gd name="connsiteY50" fmla="*/ 28466 h 98158"/>
              <a:gd name="connsiteX51" fmla="*/ 7856 w 108018"/>
              <a:gd name="connsiteY51" fmla="*/ 36319 h 98158"/>
              <a:gd name="connsiteX52" fmla="*/ 0 w 108018"/>
              <a:gd name="connsiteY52" fmla="*/ 39263 h 98158"/>
              <a:gd name="connsiteX53" fmla="*/ 2946 w 108018"/>
              <a:gd name="connsiteY53" fmla="*/ 42208 h 98158"/>
              <a:gd name="connsiteX54" fmla="*/ 2946 w 108018"/>
              <a:gd name="connsiteY54" fmla="*/ 45153 h 98158"/>
              <a:gd name="connsiteX55" fmla="*/ 5892 w 108018"/>
              <a:gd name="connsiteY55" fmla="*/ 45153 h 98158"/>
              <a:gd name="connsiteX56" fmla="*/ 5892 w 108018"/>
              <a:gd name="connsiteY56" fmla="*/ 48097 h 98158"/>
              <a:gd name="connsiteX57" fmla="*/ 7856 w 108018"/>
              <a:gd name="connsiteY57" fmla="*/ 51042 h 98158"/>
              <a:gd name="connsiteX58" fmla="*/ 7856 w 108018"/>
              <a:gd name="connsiteY58" fmla="*/ 55950 h 98158"/>
              <a:gd name="connsiteX59" fmla="*/ 5892 w 108018"/>
              <a:gd name="connsiteY59" fmla="*/ 55950 h 98158"/>
              <a:gd name="connsiteX60" fmla="*/ 5892 w 108018"/>
              <a:gd name="connsiteY60" fmla="*/ 61839 h 98158"/>
              <a:gd name="connsiteX61" fmla="*/ 5892 w 108018"/>
              <a:gd name="connsiteY61" fmla="*/ 64784 h 98158"/>
              <a:gd name="connsiteX62" fmla="*/ 5892 w 108018"/>
              <a:gd name="connsiteY62" fmla="*/ 69692 h 98158"/>
              <a:gd name="connsiteX63" fmla="*/ 5892 w 108018"/>
              <a:gd name="connsiteY63" fmla="*/ 72637 h 98158"/>
              <a:gd name="connsiteX64" fmla="*/ 7856 w 108018"/>
              <a:gd name="connsiteY64" fmla="*/ 75582 h 98158"/>
              <a:gd name="connsiteX65" fmla="*/ 10802 w 108018"/>
              <a:gd name="connsiteY65" fmla="*/ 84416 h 98158"/>
              <a:gd name="connsiteX66" fmla="*/ 13748 w 108018"/>
              <a:gd name="connsiteY66" fmla="*/ 81471 h 98158"/>
              <a:gd name="connsiteX67" fmla="*/ 15712 w 108018"/>
              <a:gd name="connsiteY67" fmla="*/ 81471 h 98158"/>
              <a:gd name="connsiteX68" fmla="*/ 17676 w 108018"/>
              <a:gd name="connsiteY68" fmla="*/ 75582 h 98158"/>
              <a:gd name="connsiteX69" fmla="*/ 20622 w 108018"/>
              <a:gd name="connsiteY69" fmla="*/ 72637 h 98158"/>
              <a:gd name="connsiteX70" fmla="*/ 23568 w 108018"/>
              <a:gd name="connsiteY70" fmla="*/ 72637 h 98158"/>
              <a:gd name="connsiteX71" fmla="*/ 29460 w 108018"/>
              <a:gd name="connsiteY71" fmla="*/ 67729 h 98158"/>
              <a:gd name="connsiteX72" fmla="*/ 33388 w 108018"/>
              <a:gd name="connsiteY72" fmla="*/ 64784 h 98158"/>
              <a:gd name="connsiteX73" fmla="*/ 38298 w 108018"/>
              <a:gd name="connsiteY73" fmla="*/ 64784 h 98158"/>
              <a:gd name="connsiteX74" fmla="*/ 38298 w 108018"/>
              <a:gd name="connsiteY74" fmla="*/ 67729 h 98158"/>
              <a:gd name="connsiteX75" fmla="*/ 36334 w 108018"/>
              <a:gd name="connsiteY75" fmla="*/ 72637 h 98158"/>
              <a:gd name="connsiteX76" fmla="*/ 36334 w 108018"/>
              <a:gd name="connsiteY76" fmla="*/ 75582 h 98158"/>
              <a:gd name="connsiteX77" fmla="*/ 33388 w 108018"/>
              <a:gd name="connsiteY77" fmla="*/ 78526 h 98158"/>
              <a:gd name="connsiteX78" fmla="*/ 30442 w 108018"/>
              <a:gd name="connsiteY78" fmla="*/ 81471 h 98158"/>
              <a:gd name="connsiteX79" fmla="*/ 33388 w 108018"/>
              <a:gd name="connsiteY79" fmla="*/ 84416 h 98158"/>
              <a:gd name="connsiteX80" fmla="*/ 26514 w 108018"/>
              <a:gd name="connsiteY80" fmla="*/ 89324 h 98158"/>
              <a:gd name="connsiteX81" fmla="*/ 17676 w 108018"/>
              <a:gd name="connsiteY81" fmla="*/ 95213 h 98158"/>
              <a:gd name="connsiteX82" fmla="*/ 17676 w 108018"/>
              <a:gd name="connsiteY82" fmla="*/ 98158 h 98158"/>
              <a:gd name="connsiteX83" fmla="*/ 20622 w 108018"/>
              <a:gd name="connsiteY83" fmla="*/ 98158 h 98158"/>
              <a:gd name="connsiteX84" fmla="*/ 23568 w 108018"/>
              <a:gd name="connsiteY84" fmla="*/ 98158 h 98158"/>
              <a:gd name="connsiteX85" fmla="*/ 26514 w 108018"/>
              <a:gd name="connsiteY85" fmla="*/ 98158 h 98158"/>
              <a:gd name="connsiteX86" fmla="*/ 30442 w 108018"/>
              <a:gd name="connsiteY86" fmla="*/ 92269 h 98158"/>
              <a:gd name="connsiteX87" fmla="*/ 33388 w 108018"/>
              <a:gd name="connsiteY87" fmla="*/ 89324 h 98158"/>
              <a:gd name="connsiteX88" fmla="*/ 36334 w 108018"/>
              <a:gd name="connsiteY88" fmla="*/ 89324 h 98158"/>
              <a:gd name="connsiteX89" fmla="*/ 36334 w 108018"/>
              <a:gd name="connsiteY89" fmla="*/ 87361 h 98158"/>
              <a:gd name="connsiteX90" fmla="*/ 38298 w 108018"/>
              <a:gd name="connsiteY90" fmla="*/ 87361 h 98158"/>
              <a:gd name="connsiteX91" fmla="*/ 38298 w 108018"/>
              <a:gd name="connsiteY91" fmla="*/ 84416 h 98158"/>
              <a:gd name="connsiteX92" fmla="*/ 38298 w 108018"/>
              <a:gd name="connsiteY92" fmla="*/ 81471 h 98158"/>
              <a:gd name="connsiteX93" fmla="*/ 38298 w 108018"/>
              <a:gd name="connsiteY93" fmla="*/ 78526 h 98158"/>
              <a:gd name="connsiteX94" fmla="*/ 41244 w 108018"/>
              <a:gd name="connsiteY94" fmla="*/ 72637 h 98158"/>
              <a:gd name="connsiteX95" fmla="*/ 44190 w 108018"/>
              <a:gd name="connsiteY95" fmla="*/ 72637 h 98158"/>
              <a:gd name="connsiteX96" fmla="*/ 46153 w 108018"/>
              <a:gd name="connsiteY96" fmla="*/ 72637 h 98158"/>
              <a:gd name="connsiteX97" fmla="*/ 46153 w 108018"/>
              <a:gd name="connsiteY97" fmla="*/ 69692 h 98158"/>
              <a:gd name="connsiteX98" fmla="*/ 51063 w 108018"/>
              <a:gd name="connsiteY98" fmla="*/ 69692 h 98158"/>
              <a:gd name="connsiteX99" fmla="*/ 54009 w 108018"/>
              <a:gd name="connsiteY99" fmla="*/ 67729 h 98158"/>
              <a:gd name="connsiteX100" fmla="*/ 56955 w 108018"/>
              <a:gd name="connsiteY100" fmla="*/ 64784 h 98158"/>
              <a:gd name="connsiteX101" fmla="*/ 59901 w 108018"/>
              <a:gd name="connsiteY101" fmla="*/ 61839 h 98158"/>
              <a:gd name="connsiteX102" fmla="*/ 66775 w 108018"/>
              <a:gd name="connsiteY102" fmla="*/ 61839 h 98158"/>
              <a:gd name="connsiteX103" fmla="*/ 69721 w 108018"/>
              <a:gd name="connsiteY103" fmla="*/ 61839 h 98158"/>
              <a:gd name="connsiteX104" fmla="*/ 66775 w 108018"/>
              <a:gd name="connsiteY104" fmla="*/ 58895 h 98158"/>
              <a:gd name="connsiteX105" fmla="*/ 69721 w 108018"/>
              <a:gd name="connsiteY105" fmla="*/ 53005 h 98158"/>
              <a:gd name="connsiteX106" fmla="*/ 77577 w 108018"/>
              <a:gd name="connsiteY106" fmla="*/ 53005 h 98158"/>
              <a:gd name="connsiteX107" fmla="*/ 77577 w 108018"/>
              <a:gd name="connsiteY107" fmla="*/ 55950 h 98158"/>
              <a:gd name="connsiteX108" fmla="*/ 78559 w 108018"/>
              <a:gd name="connsiteY108" fmla="*/ 61839 h 98158"/>
              <a:gd name="connsiteX109" fmla="*/ 81505 w 108018"/>
              <a:gd name="connsiteY109" fmla="*/ 61839 h 98158"/>
              <a:gd name="connsiteX110" fmla="*/ 84451 w 108018"/>
              <a:gd name="connsiteY110" fmla="*/ 61839 h 98158"/>
              <a:gd name="connsiteX111" fmla="*/ 87397 w 108018"/>
              <a:gd name="connsiteY111" fmla="*/ 58895 h 98158"/>
              <a:gd name="connsiteX112" fmla="*/ 87397 w 108018"/>
              <a:gd name="connsiteY112" fmla="*/ 55950 h 98158"/>
              <a:gd name="connsiteX113" fmla="*/ 84451 w 108018"/>
              <a:gd name="connsiteY113" fmla="*/ 53005 h 98158"/>
              <a:gd name="connsiteX114" fmla="*/ 78559 w 108018"/>
              <a:gd name="connsiteY114" fmla="*/ 51042 h 98158"/>
              <a:gd name="connsiteX115" fmla="*/ 77577 w 108018"/>
              <a:gd name="connsiteY115" fmla="*/ 48097 h 98158"/>
              <a:gd name="connsiteX116" fmla="*/ 77577 w 108018"/>
              <a:gd name="connsiteY116" fmla="*/ 45153 h 98158"/>
              <a:gd name="connsiteX117" fmla="*/ 78559 w 108018"/>
              <a:gd name="connsiteY117" fmla="*/ 39263 h 98158"/>
              <a:gd name="connsiteX118" fmla="*/ 84451 w 108018"/>
              <a:gd name="connsiteY118" fmla="*/ 39263 h 98158"/>
              <a:gd name="connsiteX119" fmla="*/ 84451 w 108018"/>
              <a:gd name="connsiteY119" fmla="*/ 42208 h 98158"/>
              <a:gd name="connsiteX120" fmla="*/ 87397 w 108018"/>
              <a:gd name="connsiteY120" fmla="*/ 42208 h 98158"/>
              <a:gd name="connsiteX121" fmla="*/ 90343 w 108018"/>
              <a:gd name="connsiteY121" fmla="*/ 45153 h 98158"/>
              <a:gd name="connsiteX122" fmla="*/ 92307 w 108018"/>
              <a:gd name="connsiteY122" fmla="*/ 48097 h 98158"/>
              <a:gd name="connsiteX123" fmla="*/ 94271 w 108018"/>
              <a:gd name="connsiteY123" fmla="*/ 48097 h 98158"/>
              <a:gd name="connsiteX124" fmla="*/ 97217 w 108018"/>
              <a:gd name="connsiteY124" fmla="*/ 51042 h 98158"/>
              <a:gd name="connsiteX125" fmla="*/ 102127 w 108018"/>
              <a:gd name="connsiteY125" fmla="*/ 53005 h 98158"/>
              <a:gd name="connsiteX126" fmla="*/ 105073 w 108018"/>
              <a:gd name="connsiteY126" fmla="*/ 48097 h 98158"/>
              <a:gd name="connsiteX127" fmla="*/ 105073 w 108018"/>
              <a:gd name="connsiteY127" fmla="*/ 42208 h 98158"/>
              <a:gd name="connsiteX128" fmla="*/ 108019 w 108018"/>
              <a:gd name="connsiteY128" fmla="*/ 42208 h 98158"/>
              <a:gd name="connsiteX129" fmla="*/ 108019 w 108018"/>
              <a:gd name="connsiteY129" fmla="*/ 39263 h 98158"/>
              <a:gd name="connsiteX130" fmla="*/ 102127 w 108018"/>
              <a:gd name="connsiteY130" fmla="*/ 36319 h 98158"/>
              <a:gd name="connsiteX131" fmla="*/ 100163 w 108018"/>
              <a:gd name="connsiteY131" fmla="*/ 34355 h 98158"/>
              <a:gd name="connsiteX132" fmla="*/ 100163 w 108018"/>
              <a:gd name="connsiteY132" fmla="*/ 31411 h 98158"/>
              <a:gd name="connsiteX133" fmla="*/ 102127 w 108018"/>
              <a:gd name="connsiteY133" fmla="*/ 25521 h 98158"/>
              <a:gd name="connsiteX134" fmla="*/ 105073 w 108018"/>
              <a:gd name="connsiteY134" fmla="*/ 19632 h 98158"/>
              <a:gd name="connsiteX135" fmla="*/ 102127 w 108018"/>
              <a:gd name="connsiteY135" fmla="*/ 11779 h 98158"/>
              <a:gd name="connsiteX136" fmla="*/ 100163 w 108018"/>
              <a:gd name="connsiteY136" fmla="*/ 14724 h 98158"/>
              <a:gd name="connsiteX137" fmla="*/ 92307 w 108018"/>
              <a:gd name="connsiteY137" fmla="*/ 19632 h 98158"/>
              <a:gd name="connsiteX138" fmla="*/ 92307 w 108018"/>
              <a:gd name="connsiteY138" fmla="*/ 17668 h 98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108018" h="98158">
                <a:moveTo>
                  <a:pt x="90343" y="22576"/>
                </a:moveTo>
                <a:lnTo>
                  <a:pt x="84451" y="28466"/>
                </a:lnTo>
                <a:lnTo>
                  <a:pt x="81505" y="19632"/>
                </a:lnTo>
                <a:lnTo>
                  <a:pt x="81505" y="14724"/>
                </a:lnTo>
                <a:lnTo>
                  <a:pt x="87397" y="8834"/>
                </a:lnTo>
                <a:lnTo>
                  <a:pt x="84451" y="5890"/>
                </a:lnTo>
                <a:lnTo>
                  <a:pt x="81505" y="8834"/>
                </a:lnTo>
                <a:lnTo>
                  <a:pt x="78559" y="5890"/>
                </a:lnTo>
                <a:lnTo>
                  <a:pt x="71685" y="11779"/>
                </a:lnTo>
                <a:lnTo>
                  <a:pt x="66775" y="2945"/>
                </a:lnTo>
                <a:lnTo>
                  <a:pt x="66775" y="0"/>
                </a:lnTo>
                <a:lnTo>
                  <a:pt x="60883" y="0"/>
                </a:lnTo>
                <a:lnTo>
                  <a:pt x="66775" y="5890"/>
                </a:lnTo>
                <a:lnTo>
                  <a:pt x="69721" y="5890"/>
                </a:lnTo>
                <a:lnTo>
                  <a:pt x="71685" y="14724"/>
                </a:lnTo>
                <a:lnTo>
                  <a:pt x="69721" y="17668"/>
                </a:lnTo>
                <a:lnTo>
                  <a:pt x="69721" y="22576"/>
                </a:lnTo>
                <a:lnTo>
                  <a:pt x="63829" y="25521"/>
                </a:lnTo>
                <a:lnTo>
                  <a:pt x="59901" y="22576"/>
                </a:lnTo>
                <a:lnTo>
                  <a:pt x="54009" y="17668"/>
                </a:lnTo>
                <a:lnTo>
                  <a:pt x="54009" y="11779"/>
                </a:lnTo>
                <a:lnTo>
                  <a:pt x="54009" y="8834"/>
                </a:lnTo>
                <a:lnTo>
                  <a:pt x="54009" y="5890"/>
                </a:lnTo>
                <a:lnTo>
                  <a:pt x="48117" y="5890"/>
                </a:lnTo>
                <a:lnTo>
                  <a:pt x="46153" y="5890"/>
                </a:lnTo>
                <a:lnTo>
                  <a:pt x="44190" y="5890"/>
                </a:lnTo>
                <a:lnTo>
                  <a:pt x="44190" y="8834"/>
                </a:lnTo>
                <a:lnTo>
                  <a:pt x="44190" y="11779"/>
                </a:lnTo>
                <a:lnTo>
                  <a:pt x="46153" y="14724"/>
                </a:lnTo>
                <a:lnTo>
                  <a:pt x="48117" y="17668"/>
                </a:lnTo>
                <a:lnTo>
                  <a:pt x="54009" y="19632"/>
                </a:lnTo>
                <a:lnTo>
                  <a:pt x="56955" y="25521"/>
                </a:lnTo>
                <a:lnTo>
                  <a:pt x="56955" y="31411"/>
                </a:lnTo>
                <a:lnTo>
                  <a:pt x="48117" y="28466"/>
                </a:lnTo>
                <a:lnTo>
                  <a:pt x="48117" y="31411"/>
                </a:lnTo>
                <a:lnTo>
                  <a:pt x="48117" y="34355"/>
                </a:lnTo>
                <a:lnTo>
                  <a:pt x="46153" y="36319"/>
                </a:lnTo>
                <a:lnTo>
                  <a:pt x="46153" y="45153"/>
                </a:lnTo>
                <a:lnTo>
                  <a:pt x="46153" y="51042"/>
                </a:lnTo>
                <a:lnTo>
                  <a:pt x="44190" y="55950"/>
                </a:lnTo>
                <a:lnTo>
                  <a:pt x="36334" y="53005"/>
                </a:lnTo>
                <a:lnTo>
                  <a:pt x="33388" y="42208"/>
                </a:lnTo>
                <a:lnTo>
                  <a:pt x="33388" y="39263"/>
                </a:lnTo>
                <a:lnTo>
                  <a:pt x="33388" y="34355"/>
                </a:lnTo>
                <a:lnTo>
                  <a:pt x="33388" y="31411"/>
                </a:lnTo>
                <a:lnTo>
                  <a:pt x="33388" y="28466"/>
                </a:lnTo>
                <a:lnTo>
                  <a:pt x="30442" y="22576"/>
                </a:lnTo>
                <a:lnTo>
                  <a:pt x="29460" y="22576"/>
                </a:lnTo>
                <a:lnTo>
                  <a:pt x="23568" y="22576"/>
                </a:lnTo>
                <a:lnTo>
                  <a:pt x="17676" y="22576"/>
                </a:lnTo>
                <a:lnTo>
                  <a:pt x="15712" y="28466"/>
                </a:lnTo>
                <a:lnTo>
                  <a:pt x="7856" y="36319"/>
                </a:lnTo>
                <a:lnTo>
                  <a:pt x="0" y="39263"/>
                </a:lnTo>
                <a:lnTo>
                  <a:pt x="2946" y="42208"/>
                </a:lnTo>
                <a:lnTo>
                  <a:pt x="2946" y="45153"/>
                </a:lnTo>
                <a:lnTo>
                  <a:pt x="5892" y="45153"/>
                </a:lnTo>
                <a:lnTo>
                  <a:pt x="5892" y="48097"/>
                </a:lnTo>
                <a:lnTo>
                  <a:pt x="7856" y="51042"/>
                </a:lnTo>
                <a:lnTo>
                  <a:pt x="7856" y="55950"/>
                </a:lnTo>
                <a:lnTo>
                  <a:pt x="5892" y="55950"/>
                </a:lnTo>
                <a:lnTo>
                  <a:pt x="5892" y="61839"/>
                </a:lnTo>
                <a:lnTo>
                  <a:pt x="5892" y="64784"/>
                </a:lnTo>
                <a:lnTo>
                  <a:pt x="5892" y="69692"/>
                </a:lnTo>
                <a:lnTo>
                  <a:pt x="5892" y="72637"/>
                </a:lnTo>
                <a:lnTo>
                  <a:pt x="7856" y="75582"/>
                </a:lnTo>
                <a:lnTo>
                  <a:pt x="10802" y="84416"/>
                </a:lnTo>
                <a:lnTo>
                  <a:pt x="13748" y="81471"/>
                </a:lnTo>
                <a:lnTo>
                  <a:pt x="15712" y="81471"/>
                </a:lnTo>
                <a:lnTo>
                  <a:pt x="17676" y="75582"/>
                </a:lnTo>
                <a:lnTo>
                  <a:pt x="20622" y="72637"/>
                </a:lnTo>
                <a:lnTo>
                  <a:pt x="23568" y="72637"/>
                </a:lnTo>
                <a:lnTo>
                  <a:pt x="29460" y="67729"/>
                </a:lnTo>
                <a:lnTo>
                  <a:pt x="33388" y="64784"/>
                </a:lnTo>
                <a:lnTo>
                  <a:pt x="38298" y="64784"/>
                </a:lnTo>
                <a:lnTo>
                  <a:pt x="38298" y="67729"/>
                </a:lnTo>
                <a:lnTo>
                  <a:pt x="36334" y="72637"/>
                </a:lnTo>
                <a:lnTo>
                  <a:pt x="36334" y="75582"/>
                </a:lnTo>
                <a:lnTo>
                  <a:pt x="33388" y="78526"/>
                </a:lnTo>
                <a:lnTo>
                  <a:pt x="30442" y="81471"/>
                </a:lnTo>
                <a:lnTo>
                  <a:pt x="33388" y="84416"/>
                </a:lnTo>
                <a:lnTo>
                  <a:pt x="26514" y="89324"/>
                </a:lnTo>
                <a:lnTo>
                  <a:pt x="17676" y="95213"/>
                </a:lnTo>
                <a:lnTo>
                  <a:pt x="17676" y="98158"/>
                </a:lnTo>
                <a:lnTo>
                  <a:pt x="20622" y="98158"/>
                </a:lnTo>
                <a:lnTo>
                  <a:pt x="23568" y="98158"/>
                </a:lnTo>
                <a:lnTo>
                  <a:pt x="26514" y="98158"/>
                </a:lnTo>
                <a:lnTo>
                  <a:pt x="30442" y="92269"/>
                </a:lnTo>
                <a:lnTo>
                  <a:pt x="33388" y="89324"/>
                </a:lnTo>
                <a:lnTo>
                  <a:pt x="36334" y="89324"/>
                </a:lnTo>
                <a:lnTo>
                  <a:pt x="36334" y="87361"/>
                </a:lnTo>
                <a:lnTo>
                  <a:pt x="38298" y="87361"/>
                </a:lnTo>
                <a:lnTo>
                  <a:pt x="38298" y="84416"/>
                </a:lnTo>
                <a:lnTo>
                  <a:pt x="38298" y="81471"/>
                </a:lnTo>
                <a:lnTo>
                  <a:pt x="38298" y="78526"/>
                </a:lnTo>
                <a:lnTo>
                  <a:pt x="41244" y="72637"/>
                </a:lnTo>
                <a:lnTo>
                  <a:pt x="44190" y="72637"/>
                </a:lnTo>
                <a:lnTo>
                  <a:pt x="46153" y="72637"/>
                </a:lnTo>
                <a:lnTo>
                  <a:pt x="46153" y="69692"/>
                </a:lnTo>
                <a:lnTo>
                  <a:pt x="51063" y="69692"/>
                </a:lnTo>
                <a:lnTo>
                  <a:pt x="54009" y="67729"/>
                </a:lnTo>
                <a:lnTo>
                  <a:pt x="56955" y="64784"/>
                </a:lnTo>
                <a:lnTo>
                  <a:pt x="59901" y="61839"/>
                </a:lnTo>
                <a:lnTo>
                  <a:pt x="66775" y="61839"/>
                </a:lnTo>
                <a:lnTo>
                  <a:pt x="69721" y="61839"/>
                </a:lnTo>
                <a:lnTo>
                  <a:pt x="66775" y="58895"/>
                </a:lnTo>
                <a:lnTo>
                  <a:pt x="69721" y="53005"/>
                </a:lnTo>
                <a:lnTo>
                  <a:pt x="77577" y="53005"/>
                </a:lnTo>
                <a:lnTo>
                  <a:pt x="77577" y="55950"/>
                </a:lnTo>
                <a:lnTo>
                  <a:pt x="78559" y="61839"/>
                </a:lnTo>
                <a:lnTo>
                  <a:pt x="81505" y="61839"/>
                </a:lnTo>
                <a:lnTo>
                  <a:pt x="84451" y="61839"/>
                </a:lnTo>
                <a:lnTo>
                  <a:pt x="87397" y="58895"/>
                </a:lnTo>
                <a:lnTo>
                  <a:pt x="87397" y="55950"/>
                </a:lnTo>
                <a:lnTo>
                  <a:pt x="84451" y="53005"/>
                </a:lnTo>
                <a:lnTo>
                  <a:pt x="78559" y="51042"/>
                </a:lnTo>
                <a:lnTo>
                  <a:pt x="77577" y="48097"/>
                </a:lnTo>
                <a:lnTo>
                  <a:pt x="77577" y="45153"/>
                </a:lnTo>
                <a:lnTo>
                  <a:pt x="78559" y="39263"/>
                </a:lnTo>
                <a:lnTo>
                  <a:pt x="84451" y="39263"/>
                </a:lnTo>
                <a:lnTo>
                  <a:pt x="84451" y="42208"/>
                </a:lnTo>
                <a:lnTo>
                  <a:pt x="87397" y="42208"/>
                </a:lnTo>
                <a:lnTo>
                  <a:pt x="90343" y="45153"/>
                </a:lnTo>
                <a:lnTo>
                  <a:pt x="92307" y="48097"/>
                </a:lnTo>
                <a:lnTo>
                  <a:pt x="94271" y="48097"/>
                </a:lnTo>
                <a:lnTo>
                  <a:pt x="97217" y="51042"/>
                </a:lnTo>
                <a:lnTo>
                  <a:pt x="102127" y="53005"/>
                </a:lnTo>
                <a:lnTo>
                  <a:pt x="105073" y="48097"/>
                </a:lnTo>
                <a:lnTo>
                  <a:pt x="105073" y="42208"/>
                </a:lnTo>
                <a:lnTo>
                  <a:pt x="108019" y="42208"/>
                </a:lnTo>
                <a:lnTo>
                  <a:pt x="108019" y="39263"/>
                </a:lnTo>
                <a:lnTo>
                  <a:pt x="102127" y="36319"/>
                </a:lnTo>
                <a:lnTo>
                  <a:pt x="100163" y="34355"/>
                </a:lnTo>
                <a:lnTo>
                  <a:pt x="100163" y="31411"/>
                </a:lnTo>
                <a:lnTo>
                  <a:pt x="102127" y="25521"/>
                </a:lnTo>
                <a:lnTo>
                  <a:pt x="105073" y="19632"/>
                </a:lnTo>
                <a:lnTo>
                  <a:pt x="102127" y="11779"/>
                </a:lnTo>
                <a:lnTo>
                  <a:pt x="100163" y="14724"/>
                </a:lnTo>
                <a:lnTo>
                  <a:pt x="92307" y="19632"/>
                </a:lnTo>
                <a:lnTo>
                  <a:pt x="92307" y="17668"/>
                </a:lnTo>
                <a:close/>
              </a:path>
            </a:pathLst>
          </a:custGeom>
          <a:solidFill>
            <a:srgbClr val="00A758"/>
          </a:solidFill>
          <a:ln w="9808"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F0FEE29A-E924-23AB-5F57-7F2E035A9984}"/>
              </a:ext>
            </a:extLst>
          </p:cNvPr>
          <p:cNvSpPr/>
          <p:nvPr/>
        </p:nvSpPr>
        <p:spPr>
          <a:xfrm>
            <a:off x="1788414" y="5650175"/>
            <a:ext cx="39279" cy="29447"/>
          </a:xfrm>
          <a:custGeom>
            <a:avLst/>
            <a:gdLst>
              <a:gd name="connsiteX0" fmla="*/ 36334 w 39279"/>
              <a:gd name="connsiteY0" fmla="*/ 9816 h 29447"/>
              <a:gd name="connsiteX1" fmla="*/ 36334 w 39279"/>
              <a:gd name="connsiteY1" fmla="*/ 13742 h 29447"/>
              <a:gd name="connsiteX2" fmla="*/ 29460 w 39279"/>
              <a:gd name="connsiteY2" fmla="*/ 13742 h 29447"/>
              <a:gd name="connsiteX3" fmla="*/ 24550 w 39279"/>
              <a:gd name="connsiteY3" fmla="*/ 9816 h 29447"/>
              <a:gd name="connsiteX4" fmla="*/ 24550 w 39279"/>
              <a:gd name="connsiteY4" fmla="*/ 4908 h 29447"/>
              <a:gd name="connsiteX5" fmla="*/ 24550 w 39279"/>
              <a:gd name="connsiteY5" fmla="*/ 2945 h 29447"/>
              <a:gd name="connsiteX6" fmla="*/ 24550 w 39279"/>
              <a:gd name="connsiteY6" fmla="*/ 0 h 29447"/>
              <a:gd name="connsiteX7" fmla="*/ 21604 w 39279"/>
              <a:gd name="connsiteY7" fmla="*/ 0 h 29447"/>
              <a:gd name="connsiteX8" fmla="*/ 14730 w 39279"/>
              <a:gd name="connsiteY8" fmla="*/ 2945 h 29447"/>
              <a:gd name="connsiteX9" fmla="*/ 17676 w 39279"/>
              <a:gd name="connsiteY9" fmla="*/ 7853 h 29447"/>
              <a:gd name="connsiteX10" fmla="*/ 17676 w 39279"/>
              <a:gd name="connsiteY10" fmla="*/ 19632 h 29447"/>
              <a:gd name="connsiteX11" fmla="*/ 7856 w 39279"/>
              <a:gd name="connsiteY11" fmla="*/ 19632 h 29447"/>
              <a:gd name="connsiteX12" fmla="*/ 7856 w 39279"/>
              <a:gd name="connsiteY12" fmla="*/ 15705 h 29447"/>
              <a:gd name="connsiteX13" fmla="*/ 2946 w 39279"/>
              <a:gd name="connsiteY13" fmla="*/ 13742 h 29447"/>
              <a:gd name="connsiteX14" fmla="*/ 0 w 39279"/>
              <a:gd name="connsiteY14" fmla="*/ 9816 h 29447"/>
              <a:gd name="connsiteX15" fmla="*/ 0 w 39279"/>
              <a:gd name="connsiteY15" fmla="*/ 13742 h 29447"/>
              <a:gd name="connsiteX16" fmla="*/ 6874 w 39279"/>
              <a:gd name="connsiteY16" fmla="*/ 15705 h 29447"/>
              <a:gd name="connsiteX17" fmla="*/ 6874 w 39279"/>
              <a:gd name="connsiteY17" fmla="*/ 26503 h 29447"/>
              <a:gd name="connsiteX18" fmla="*/ 11784 w 39279"/>
              <a:gd name="connsiteY18" fmla="*/ 29447 h 29447"/>
              <a:gd name="connsiteX19" fmla="*/ 11784 w 39279"/>
              <a:gd name="connsiteY19" fmla="*/ 26503 h 29447"/>
              <a:gd name="connsiteX20" fmla="*/ 14730 w 39279"/>
              <a:gd name="connsiteY20" fmla="*/ 23558 h 29447"/>
              <a:gd name="connsiteX21" fmla="*/ 14730 w 39279"/>
              <a:gd name="connsiteY21" fmla="*/ 19632 h 29447"/>
              <a:gd name="connsiteX22" fmla="*/ 21604 w 39279"/>
              <a:gd name="connsiteY22" fmla="*/ 19632 h 29447"/>
              <a:gd name="connsiteX23" fmla="*/ 24550 w 39279"/>
              <a:gd name="connsiteY23" fmla="*/ 20613 h 29447"/>
              <a:gd name="connsiteX24" fmla="*/ 24550 w 39279"/>
              <a:gd name="connsiteY24" fmla="*/ 26503 h 29447"/>
              <a:gd name="connsiteX25" fmla="*/ 29460 w 39279"/>
              <a:gd name="connsiteY25" fmla="*/ 23558 h 29447"/>
              <a:gd name="connsiteX26" fmla="*/ 29460 w 39279"/>
              <a:gd name="connsiteY26" fmla="*/ 20613 h 29447"/>
              <a:gd name="connsiteX27" fmla="*/ 36334 w 39279"/>
              <a:gd name="connsiteY27" fmla="*/ 13742 h 29447"/>
              <a:gd name="connsiteX28" fmla="*/ 39280 w 39279"/>
              <a:gd name="connsiteY28" fmla="*/ 15705 h 29447"/>
              <a:gd name="connsiteX29" fmla="*/ 39280 w 39279"/>
              <a:gd name="connsiteY29" fmla="*/ 13742 h 29447"/>
              <a:gd name="connsiteX30" fmla="*/ 36334 w 39279"/>
              <a:gd name="connsiteY30" fmla="*/ 13742 h 2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9279" h="29447">
                <a:moveTo>
                  <a:pt x="36334" y="9816"/>
                </a:moveTo>
                <a:lnTo>
                  <a:pt x="36334" y="13742"/>
                </a:lnTo>
                <a:lnTo>
                  <a:pt x="29460" y="13742"/>
                </a:lnTo>
                <a:lnTo>
                  <a:pt x="24550" y="9816"/>
                </a:lnTo>
                <a:lnTo>
                  <a:pt x="24550" y="4908"/>
                </a:lnTo>
                <a:lnTo>
                  <a:pt x="24550" y="2945"/>
                </a:lnTo>
                <a:lnTo>
                  <a:pt x="24550" y="0"/>
                </a:lnTo>
                <a:lnTo>
                  <a:pt x="21604" y="0"/>
                </a:lnTo>
                <a:lnTo>
                  <a:pt x="14730" y="2945"/>
                </a:lnTo>
                <a:lnTo>
                  <a:pt x="17676" y="7853"/>
                </a:lnTo>
                <a:lnTo>
                  <a:pt x="17676" y="19632"/>
                </a:lnTo>
                <a:lnTo>
                  <a:pt x="7856" y="19632"/>
                </a:lnTo>
                <a:lnTo>
                  <a:pt x="7856" y="15705"/>
                </a:lnTo>
                <a:lnTo>
                  <a:pt x="2946" y="13742"/>
                </a:lnTo>
                <a:lnTo>
                  <a:pt x="0" y="9816"/>
                </a:lnTo>
                <a:lnTo>
                  <a:pt x="0" y="13742"/>
                </a:lnTo>
                <a:lnTo>
                  <a:pt x="6874" y="15705"/>
                </a:lnTo>
                <a:lnTo>
                  <a:pt x="6874" y="26503"/>
                </a:lnTo>
                <a:lnTo>
                  <a:pt x="11784" y="29447"/>
                </a:lnTo>
                <a:lnTo>
                  <a:pt x="11784" y="26503"/>
                </a:lnTo>
                <a:lnTo>
                  <a:pt x="14730" y="23558"/>
                </a:lnTo>
                <a:lnTo>
                  <a:pt x="14730" y="19632"/>
                </a:lnTo>
                <a:lnTo>
                  <a:pt x="21604" y="19632"/>
                </a:lnTo>
                <a:lnTo>
                  <a:pt x="24550" y="20613"/>
                </a:lnTo>
                <a:lnTo>
                  <a:pt x="24550" y="26503"/>
                </a:lnTo>
                <a:lnTo>
                  <a:pt x="29460" y="23558"/>
                </a:lnTo>
                <a:lnTo>
                  <a:pt x="29460" y="20613"/>
                </a:lnTo>
                <a:lnTo>
                  <a:pt x="36334" y="13742"/>
                </a:lnTo>
                <a:lnTo>
                  <a:pt x="39280" y="15705"/>
                </a:lnTo>
                <a:lnTo>
                  <a:pt x="39280" y="13742"/>
                </a:lnTo>
                <a:lnTo>
                  <a:pt x="36334" y="13742"/>
                </a:lnTo>
                <a:close/>
              </a:path>
            </a:pathLst>
          </a:custGeom>
          <a:solidFill>
            <a:srgbClr val="00A758"/>
          </a:solidFill>
          <a:ln w="9808"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B1F2CDF9-C45D-9B2D-04CA-BC6106D6DDFF}"/>
              </a:ext>
            </a:extLst>
          </p:cNvPr>
          <p:cNvSpPr/>
          <p:nvPr/>
        </p:nvSpPr>
        <p:spPr>
          <a:xfrm>
            <a:off x="1808054" y="5640359"/>
            <a:ext cx="9819" cy="9815"/>
          </a:xfrm>
          <a:custGeom>
            <a:avLst/>
            <a:gdLst>
              <a:gd name="connsiteX0" fmla="*/ 2946 w 9819"/>
              <a:gd name="connsiteY0" fmla="*/ 9816 h 9815"/>
              <a:gd name="connsiteX1" fmla="*/ 6874 w 9819"/>
              <a:gd name="connsiteY1" fmla="*/ 4908 h 9815"/>
              <a:gd name="connsiteX2" fmla="*/ 9820 w 9819"/>
              <a:gd name="connsiteY2" fmla="*/ 4908 h 9815"/>
              <a:gd name="connsiteX3" fmla="*/ 9820 w 9819"/>
              <a:gd name="connsiteY3" fmla="*/ 0 h 9815"/>
              <a:gd name="connsiteX4" fmla="*/ 6874 w 9819"/>
              <a:gd name="connsiteY4" fmla="*/ 0 h 9815"/>
              <a:gd name="connsiteX5" fmla="*/ 2946 w 9819"/>
              <a:gd name="connsiteY5" fmla="*/ 4908 h 9815"/>
              <a:gd name="connsiteX6" fmla="*/ 0 w 9819"/>
              <a:gd name="connsiteY6" fmla="*/ 4908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19" h="9815">
                <a:moveTo>
                  <a:pt x="2946" y="9816"/>
                </a:moveTo>
                <a:lnTo>
                  <a:pt x="6874" y="4908"/>
                </a:lnTo>
                <a:lnTo>
                  <a:pt x="9820" y="4908"/>
                </a:lnTo>
                <a:lnTo>
                  <a:pt x="9820" y="0"/>
                </a:lnTo>
                <a:lnTo>
                  <a:pt x="6874" y="0"/>
                </a:lnTo>
                <a:lnTo>
                  <a:pt x="2946" y="4908"/>
                </a:lnTo>
                <a:lnTo>
                  <a:pt x="0" y="4908"/>
                </a:lnTo>
                <a:close/>
              </a:path>
            </a:pathLst>
          </a:custGeom>
          <a:solidFill>
            <a:srgbClr val="00A758"/>
          </a:solidFill>
          <a:ln w="9808"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F518E1B9-45CC-F2BC-D2A8-3004F2D0449A}"/>
              </a:ext>
            </a:extLst>
          </p:cNvPr>
          <p:cNvSpPr/>
          <p:nvPr/>
        </p:nvSpPr>
        <p:spPr>
          <a:xfrm>
            <a:off x="1758955" y="5758148"/>
            <a:ext cx="9819" cy="9815"/>
          </a:xfrm>
          <a:custGeom>
            <a:avLst/>
            <a:gdLst>
              <a:gd name="connsiteX0" fmla="*/ 6874 w 9819"/>
              <a:gd name="connsiteY0" fmla="*/ 0 h 9815"/>
              <a:gd name="connsiteX1" fmla="*/ 0 w 9819"/>
              <a:gd name="connsiteY1" fmla="*/ 4908 h 9815"/>
              <a:gd name="connsiteX2" fmla="*/ 6874 w 9819"/>
              <a:gd name="connsiteY2" fmla="*/ 9816 h 9815"/>
              <a:gd name="connsiteX3" fmla="*/ 6874 w 9819"/>
              <a:gd name="connsiteY3" fmla="*/ 4908 h 9815"/>
              <a:gd name="connsiteX4" fmla="*/ 9820 w 9819"/>
              <a:gd name="connsiteY4" fmla="*/ 4908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6874" y="0"/>
                </a:moveTo>
                <a:lnTo>
                  <a:pt x="0" y="4908"/>
                </a:lnTo>
                <a:lnTo>
                  <a:pt x="6874" y="9816"/>
                </a:lnTo>
                <a:lnTo>
                  <a:pt x="6874" y="4908"/>
                </a:lnTo>
                <a:lnTo>
                  <a:pt x="9820" y="4908"/>
                </a:lnTo>
                <a:close/>
              </a:path>
            </a:pathLst>
          </a:custGeom>
          <a:solidFill>
            <a:srgbClr val="00A758"/>
          </a:solidFill>
          <a:ln w="9808"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81621396-AB0D-7E98-172C-C5D28886525B}"/>
              </a:ext>
            </a:extLst>
          </p:cNvPr>
          <p:cNvSpPr/>
          <p:nvPr/>
        </p:nvSpPr>
        <p:spPr>
          <a:xfrm>
            <a:off x="1778594" y="5669806"/>
            <a:ext cx="9819" cy="19631"/>
          </a:xfrm>
          <a:custGeom>
            <a:avLst/>
            <a:gdLst>
              <a:gd name="connsiteX0" fmla="*/ 4910 w 9819"/>
              <a:gd name="connsiteY0" fmla="*/ 1963 h 19631"/>
              <a:gd name="connsiteX1" fmla="*/ 7856 w 9819"/>
              <a:gd name="connsiteY1" fmla="*/ 15705 h 19631"/>
              <a:gd name="connsiteX2" fmla="*/ 1964 w 9819"/>
              <a:gd name="connsiteY2" fmla="*/ 15705 h 19631"/>
              <a:gd name="connsiteX3" fmla="*/ 1964 w 9819"/>
              <a:gd name="connsiteY3" fmla="*/ 19632 h 19631"/>
              <a:gd name="connsiteX4" fmla="*/ 4910 w 9819"/>
              <a:gd name="connsiteY4" fmla="*/ 19632 h 19631"/>
              <a:gd name="connsiteX5" fmla="*/ 7856 w 9819"/>
              <a:gd name="connsiteY5" fmla="*/ 15705 h 19631"/>
              <a:gd name="connsiteX6" fmla="*/ 9820 w 9819"/>
              <a:gd name="connsiteY6" fmla="*/ 19632 h 19631"/>
              <a:gd name="connsiteX7" fmla="*/ 9820 w 9819"/>
              <a:gd name="connsiteY7" fmla="*/ 10797 h 19631"/>
              <a:gd name="connsiteX8" fmla="*/ 1964 w 9819"/>
              <a:gd name="connsiteY8" fmla="*/ 0 h 19631"/>
              <a:gd name="connsiteX9" fmla="*/ 0 w 9819"/>
              <a:gd name="connsiteY9" fmla="*/ 0 h 19631"/>
              <a:gd name="connsiteX10" fmla="*/ 0 w 9819"/>
              <a:gd name="connsiteY10" fmla="*/ 1963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9" h="19631">
                <a:moveTo>
                  <a:pt x="4910" y="1963"/>
                </a:moveTo>
                <a:lnTo>
                  <a:pt x="7856" y="15705"/>
                </a:lnTo>
                <a:lnTo>
                  <a:pt x="1964" y="15705"/>
                </a:lnTo>
                <a:lnTo>
                  <a:pt x="1964" y="19632"/>
                </a:lnTo>
                <a:lnTo>
                  <a:pt x="4910" y="19632"/>
                </a:lnTo>
                <a:lnTo>
                  <a:pt x="7856" y="15705"/>
                </a:lnTo>
                <a:lnTo>
                  <a:pt x="9820" y="19632"/>
                </a:lnTo>
                <a:lnTo>
                  <a:pt x="9820" y="10797"/>
                </a:lnTo>
                <a:lnTo>
                  <a:pt x="1964" y="0"/>
                </a:lnTo>
                <a:lnTo>
                  <a:pt x="0" y="0"/>
                </a:lnTo>
                <a:lnTo>
                  <a:pt x="0" y="1963"/>
                </a:lnTo>
                <a:close/>
              </a:path>
            </a:pathLst>
          </a:custGeom>
          <a:solidFill>
            <a:srgbClr val="00A758"/>
          </a:solidFill>
          <a:ln w="9808"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1FF9FA31-6468-DF87-3348-58A1F5B97E8B}"/>
              </a:ext>
            </a:extLst>
          </p:cNvPr>
          <p:cNvSpPr/>
          <p:nvPr/>
        </p:nvSpPr>
        <p:spPr>
          <a:xfrm>
            <a:off x="1768774" y="5758148"/>
            <a:ext cx="9819" cy="9815"/>
          </a:xfrm>
          <a:custGeom>
            <a:avLst/>
            <a:gdLst>
              <a:gd name="connsiteX0" fmla="*/ 0 w 9819"/>
              <a:gd name="connsiteY0" fmla="*/ 0 h 9815"/>
              <a:gd name="connsiteX1" fmla="*/ 0 w 9819"/>
              <a:gd name="connsiteY1" fmla="*/ 0 h 9815"/>
              <a:gd name="connsiteX2" fmla="*/ 4910 w 9819"/>
              <a:gd name="connsiteY2" fmla="*/ 9816 h 9815"/>
              <a:gd name="connsiteX3" fmla="*/ 9820 w 9819"/>
              <a:gd name="connsiteY3" fmla="*/ 9816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0" y="0"/>
                </a:lnTo>
                <a:lnTo>
                  <a:pt x="4910" y="9816"/>
                </a:lnTo>
                <a:lnTo>
                  <a:pt x="9820" y="9816"/>
                </a:lnTo>
                <a:close/>
              </a:path>
            </a:pathLst>
          </a:custGeom>
          <a:solidFill>
            <a:srgbClr val="00A758"/>
          </a:solidFill>
          <a:ln w="9808"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558D767F-DD15-DEF6-9543-612AD46119EA}"/>
              </a:ext>
            </a:extLst>
          </p:cNvPr>
          <p:cNvSpPr/>
          <p:nvPr/>
        </p:nvSpPr>
        <p:spPr>
          <a:xfrm>
            <a:off x="1700035" y="5797412"/>
            <a:ext cx="9819" cy="9815"/>
          </a:xfrm>
          <a:custGeom>
            <a:avLst/>
            <a:gdLst>
              <a:gd name="connsiteX0" fmla="*/ 4910 w 9819"/>
              <a:gd name="connsiteY0" fmla="*/ 0 h 9815"/>
              <a:gd name="connsiteX1" fmla="*/ 4910 w 9819"/>
              <a:gd name="connsiteY1" fmla="*/ 0 h 9815"/>
              <a:gd name="connsiteX2" fmla="*/ 0 w 9819"/>
              <a:gd name="connsiteY2" fmla="*/ 9816 h 9815"/>
              <a:gd name="connsiteX3" fmla="*/ 4910 w 9819"/>
              <a:gd name="connsiteY3" fmla="*/ 9816 h 9815"/>
              <a:gd name="connsiteX4" fmla="*/ 9820 w 9819"/>
              <a:gd name="connsiteY4" fmla="*/ 9816 h 9815"/>
              <a:gd name="connsiteX5" fmla="*/ 9820 w 9819"/>
              <a:gd name="connsiteY5"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4910" y="0"/>
                </a:moveTo>
                <a:lnTo>
                  <a:pt x="4910" y="0"/>
                </a:lnTo>
                <a:lnTo>
                  <a:pt x="0" y="9816"/>
                </a:lnTo>
                <a:lnTo>
                  <a:pt x="4910" y="9816"/>
                </a:lnTo>
                <a:lnTo>
                  <a:pt x="9820" y="9816"/>
                </a:lnTo>
                <a:lnTo>
                  <a:pt x="9820" y="0"/>
                </a:lnTo>
                <a:close/>
              </a:path>
            </a:pathLst>
          </a:custGeom>
          <a:solidFill>
            <a:srgbClr val="00A758"/>
          </a:solidFill>
          <a:ln w="9808"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7C4FF8AD-CEF1-5C2D-77B9-5F079345B07C}"/>
              </a:ext>
            </a:extLst>
          </p:cNvPr>
          <p:cNvSpPr/>
          <p:nvPr/>
        </p:nvSpPr>
        <p:spPr>
          <a:xfrm>
            <a:off x="1150121" y="5807227"/>
            <a:ext cx="78559" cy="29447"/>
          </a:xfrm>
          <a:custGeom>
            <a:avLst/>
            <a:gdLst>
              <a:gd name="connsiteX0" fmla="*/ 75613 w 78559"/>
              <a:gd name="connsiteY0" fmla="*/ 9816 h 29447"/>
              <a:gd name="connsiteX1" fmla="*/ 75613 w 78559"/>
              <a:gd name="connsiteY1" fmla="*/ 6871 h 29447"/>
              <a:gd name="connsiteX2" fmla="*/ 72667 w 78559"/>
              <a:gd name="connsiteY2" fmla="*/ 6871 h 29447"/>
              <a:gd name="connsiteX3" fmla="*/ 69721 w 78559"/>
              <a:gd name="connsiteY3" fmla="*/ 6871 h 29447"/>
              <a:gd name="connsiteX4" fmla="*/ 66775 w 78559"/>
              <a:gd name="connsiteY4" fmla="*/ 3926 h 29447"/>
              <a:gd name="connsiteX5" fmla="*/ 66775 w 78559"/>
              <a:gd name="connsiteY5" fmla="*/ 0 h 29447"/>
              <a:gd name="connsiteX6" fmla="*/ 61865 w 78559"/>
              <a:gd name="connsiteY6" fmla="*/ 0 h 29447"/>
              <a:gd name="connsiteX7" fmla="*/ 58919 w 78559"/>
              <a:gd name="connsiteY7" fmla="*/ 0 h 29447"/>
              <a:gd name="connsiteX8" fmla="*/ 55973 w 78559"/>
              <a:gd name="connsiteY8" fmla="*/ 0 h 29447"/>
              <a:gd name="connsiteX9" fmla="*/ 47136 w 78559"/>
              <a:gd name="connsiteY9" fmla="*/ 0 h 29447"/>
              <a:gd name="connsiteX10" fmla="*/ 45172 w 78559"/>
              <a:gd name="connsiteY10" fmla="*/ 982 h 29447"/>
              <a:gd name="connsiteX11" fmla="*/ 36334 w 78559"/>
              <a:gd name="connsiteY11" fmla="*/ 3926 h 29447"/>
              <a:gd name="connsiteX12" fmla="*/ 36334 w 78559"/>
              <a:gd name="connsiteY12" fmla="*/ 0 h 29447"/>
              <a:gd name="connsiteX13" fmla="*/ 33388 w 78559"/>
              <a:gd name="connsiteY13" fmla="*/ 0 h 29447"/>
              <a:gd name="connsiteX14" fmla="*/ 30442 w 78559"/>
              <a:gd name="connsiteY14" fmla="*/ 0 h 29447"/>
              <a:gd name="connsiteX15" fmla="*/ 28478 w 78559"/>
              <a:gd name="connsiteY15" fmla="*/ 0 h 29447"/>
              <a:gd name="connsiteX16" fmla="*/ 28478 w 78559"/>
              <a:gd name="connsiteY16" fmla="*/ 982 h 29447"/>
              <a:gd name="connsiteX17" fmla="*/ 25532 w 78559"/>
              <a:gd name="connsiteY17" fmla="*/ 982 h 29447"/>
              <a:gd name="connsiteX18" fmla="*/ 22586 w 78559"/>
              <a:gd name="connsiteY18" fmla="*/ 3926 h 29447"/>
              <a:gd name="connsiteX19" fmla="*/ 19640 w 78559"/>
              <a:gd name="connsiteY19" fmla="*/ 6871 h 29447"/>
              <a:gd name="connsiteX20" fmla="*/ 16694 w 78559"/>
              <a:gd name="connsiteY20" fmla="*/ 9816 h 29447"/>
              <a:gd name="connsiteX21" fmla="*/ 11784 w 78559"/>
              <a:gd name="connsiteY21" fmla="*/ 11779 h 29447"/>
              <a:gd name="connsiteX22" fmla="*/ 8838 w 78559"/>
              <a:gd name="connsiteY22" fmla="*/ 11779 h 29447"/>
              <a:gd name="connsiteX23" fmla="*/ 5892 w 78559"/>
              <a:gd name="connsiteY23" fmla="*/ 11779 h 29447"/>
              <a:gd name="connsiteX24" fmla="*/ 5892 w 78559"/>
              <a:gd name="connsiteY24" fmla="*/ 14724 h 29447"/>
              <a:gd name="connsiteX25" fmla="*/ 0 w 78559"/>
              <a:gd name="connsiteY25" fmla="*/ 15705 h 29447"/>
              <a:gd name="connsiteX26" fmla="*/ 0 w 78559"/>
              <a:gd name="connsiteY26" fmla="*/ 18650 h 29447"/>
              <a:gd name="connsiteX27" fmla="*/ 0 w 78559"/>
              <a:gd name="connsiteY27" fmla="*/ 24540 h 29447"/>
              <a:gd name="connsiteX28" fmla="*/ 2946 w 78559"/>
              <a:gd name="connsiteY28" fmla="*/ 26503 h 29447"/>
              <a:gd name="connsiteX29" fmla="*/ 8838 w 78559"/>
              <a:gd name="connsiteY29" fmla="*/ 29447 h 29447"/>
              <a:gd name="connsiteX30" fmla="*/ 11784 w 78559"/>
              <a:gd name="connsiteY30" fmla="*/ 29447 h 29447"/>
              <a:gd name="connsiteX31" fmla="*/ 13748 w 78559"/>
              <a:gd name="connsiteY31" fmla="*/ 29447 h 29447"/>
              <a:gd name="connsiteX32" fmla="*/ 16694 w 78559"/>
              <a:gd name="connsiteY32" fmla="*/ 26503 h 29447"/>
              <a:gd name="connsiteX33" fmla="*/ 22586 w 78559"/>
              <a:gd name="connsiteY33" fmla="*/ 24540 h 29447"/>
              <a:gd name="connsiteX34" fmla="*/ 25532 w 78559"/>
              <a:gd name="connsiteY34" fmla="*/ 21595 h 29447"/>
              <a:gd name="connsiteX35" fmla="*/ 30442 w 78559"/>
              <a:gd name="connsiteY35" fmla="*/ 21595 h 29447"/>
              <a:gd name="connsiteX36" fmla="*/ 36334 w 78559"/>
              <a:gd name="connsiteY36" fmla="*/ 21595 h 29447"/>
              <a:gd name="connsiteX37" fmla="*/ 39280 w 78559"/>
              <a:gd name="connsiteY37" fmla="*/ 21595 h 29447"/>
              <a:gd name="connsiteX38" fmla="*/ 45172 w 78559"/>
              <a:gd name="connsiteY38" fmla="*/ 21595 h 29447"/>
              <a:gd name="connsiteX39" fmla="*/ 50081 w 78559"/>
              <a:gd name="connsiteY39" fmla="*/ 21595 h 29447"/>
              <a:gd name="connsiteX40" fmla="*/ 63829 w 78559"/>
              <a:gd name="connsiteY40" fmla="*/ 26503 h 29447"/>
              <a:gd name="connsiteX41" fmla="*/ 66775 w 78559"/>
              <a:gd name="connsiteY41" fmla="*/ 26503 h 29447"/>
              <a:gd name="connsiteX42" fmla="*/ 69721 w 78559"/>
              <a:gd name="connsiteY42" fmla="*/ 26503 h 29447"/>
              <a:gd name="connsiteX43" fmla="*/ 72667 w 78559"/>
              <a:gd name="connsiteY43" fmla="*/ 21595 h 29447"/>
              <a:gd name="connsiteX44" fmla="*/ 75613 w 78559"/>
              <a:gd name="connsiteY44" fmla="*/ 15705 h 29447"/>
              <a:gd name="connsiteX45" fmla="*/ 75613 w 78559"/>
              <a:gd name="connsiteY45" fmla="*/ 14724 h 29447"/>
              <a:gd name="connsiteX46" fmla="*/ 75613 w 78559"/>
              <a:gd name="connsiteY46" fmla="*/ 11779 h 29447"/>
              <a:gd name="connsiteX47" fmla="*/ 78559 w 78559"/>
              <a:gd name="connsiteY47" fmla="*/ 9816 h 2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78559" h="29447">
                <a:moveTo>
                  <a:pt x="75613" y="9816"/>
                </a:moveTo>
                <a:lnTo>
                  <a:pt x="75613" y="6871"/>
                </a:lnTo>
                <a:lnTo>
                  <a:pt x="72667" y="6871"/>
                </a:lnTo>
                <a:lnTo>
                  <a:pt x="69721" y="6871"/>
                </a:lnTo>
                <a:lnTo>
                  <a:pt x="66775" y="3926"/>
                </a:lnTo>
                <a:lnTo>
                  <a:pt x="66775" y="0"/>
                </a:lnTo>
                <a:lnTo>
                  <a:pt x="61865" y="0"/>
                </a:lnTo>
                <a:lnTo>
                  <a:pt x="58919" y="0"/>
                </a:lnTo>
                <a:lnTo>
                  <a:pt x="55973" y="0"/>
                </a:lnTo>
                <a:lnTo>
                  <a:pt x="47136" y="0"/>
                </a:lnTo>
                <a:lnTo>
                  <a:pt x="45172" y="982"/>
                </a:lnTo>
                <a:lnTo>
                  <a:pt x="36334" y="3926"/>
                </a:lnTo>
                <a:lnTo>
                  <a:pt x="36334" y="0"/>
                </a:lnTo>
                <a:lnTo>
                  <a:pt x="33388" y="0"/>
                </a:lnTo>
                <a:lnTo>
                  <a:pt x="30442" y="0"/>
                </a:lnTo>
                <a:lnTo>
                  <a:pt x="28478" y="0"/>
                </a:lnTo>
                <a:lnTo>
                  <a:pt x="28478" y="982"/>
                </a:lnTo>
                <a:lnTo>
                  <a:pt x="25532" y="982"/>
                </a:lnTo>
                <a:lnTo>
                  <a:pt x="22586" y="3926"/>
                </a:lnTo>
                <a:lnTo>
                  <a:pt x="19640" y="6871"/>
                </a:lnTo>
                <a:lnTo>
                  <a:pt x="16694" y="9816"/>
                </a:lnTo>
                <a:lnTo>
                  <a:pt x="11784" y="11779"/>
                </a:lnTo>
                <a:lnTo>
                  <a:pt x="8838" y="11779"/>
                </a:lnTo>
                <a:lnTo>
                  <a:pt x="5892" y="11779"/>
                </a:lnTo>
                <a:lnTo>
                  <a:pt x="5892" y="14724"/>
                </a:lnTo>
                <a:lnTo>
                  <a:pt x="0" y="15705"/>
                </a:lnTo>
                <a:lnTo>
                  <a:pt x="0" y="18650"/>
                </a:lnTo>
                <a:lnTo>
                  <a:pt x="0" y="24540"/>
                </a:lnTo>
                <a:lnTo>
                  <a:pt x="2946" y="26503"/>
                </a:lnTo>
                <a:lnTo>
                  <a:pt x="8838" y="29447"/>
                </a:lnTo>
                <a:lnTo>
                  <a:pt x="11784" y="29447"/>
                </a:lnTo>
                <a:lnTo>
                  <a:pt x="13748" y="29447"/>
                </a:lnTo>
                <a:lnTo>
                  <a:pt x="16694" y="26503"/>
                </a:lnTo>
                <a:lnTo>
                  <a:pt x="22586" y="24540"/>
                </a:lnTo>
                <a:lnTo>
                  <a:pt x="25532" y="21595"/>
                </a:lnTo>
                <a:lnTo>
                  <a:pt x="30442" y="21595"/>
                </a:lnTo>
                <a:lnTo>
                  <a:pt x="36334" y="21595"/>
                </a:lnTo>
                <a:lnTo>
                  <a:pt x="39280" y="21595"/>
                </a:lnTo>
                <a:lnTo>
                  <a:pt x="45172" y="21595"/>
                </a:lnTo>
                <a:lnTo>
                  <a:pt x="50081" y="21595"/>
                </a:lnTo>
                <a:lnTo>
                  <a:pt x="63829" y="26503"/>
                </a:lnTo>
                <a:lnTo>
                  <a:pt x="66775" y="26503"/>
                </a:lnTo>
                <a:lnTo>
                  <a:pt x="69721" y="26503"/>
                </a:lnTo>
                <a:lnTo>
                  <a:pt x="72667" y="21595"/>
                </a:lnTo>
                <a:lnTo>
                  <a:pt x="75613" y="15705"/>
                </a:lnTo>
                <a:lnTo>
                  <a:pt x="75613" y="14724"/>
                </a:lnTo>
                <a:lnTo>
                  <a:pt x="75613" y="11779"/>
                </a:lnTo>
                <a:lnTo>
                  <a:pt x="78559" y="9816"/>
                </a:lnTo>
                <a:close/>
              </a:path>
            </a:pathLst>
          </a:custGeom>
          <a:solidFill>
            <a:srgbClr val="00A758"/>
          </a:solidFill>
          <a:ln w="9808"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38520865-E470-BEFF-18A8-D73D5C8E552D}"/>
              </a:ext>
            </a:extLst>
          </p:cNvPr>
          <p:cNvSpPr/>
          <p:nvPr/>
        </p:nvSpPr>
        <p:spPr>
          <a:xfrm>
            <a:off x="1248320" y="5866122"/>
            <a:ext cx="9819" cy="9815"/>
          </a:xfrm>
          <a:custGeom>
            <a:avLst/>
            <a:gdLst>
              <a:gd name="connsiteX0" fmla="*/ 4910 w 9819"/>
              <a:gd name="connsiteY0" fmla="*/ 4908 h 9815"/>
              <a:gd name="connsiteX1" fmla="*/ 4910 w 9819"/>
              <a:gd name="connsiteY1" fmla="*/ 4908 h 9815"/>
              <a:gd name="connsiteX2" fmla="*/ 0 w 9819"/>
              <a:gd name="connsiteY2" fmla="*/ 0 h 9815"/>
              <a:gd name="connsiteX3" fmla="*/ 0 w 9819"/>
              <a:gd name="connsiteY3" fmla="*/ 4908 h 9815"/>
              <a:gd name="connsiteX4" fmla="*/ 4910 w 9819"/>
              <a:gd name="connsiteY4" fmla="*/ 4908 h 9815"/>
              <a:gd name="connsiteX5" fmla="*/ 9820 w 9819"/>
              <a:gd name="connsiteY5" fmla="*/ 9816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4910" y="4908"/>
                </a:moveTo>
                <a:lnTo>
                  <a:pt x="4910" y="4908"/>
                </a:lnTo>
                <a:lnTo>
                  <a:pt x="0" y="0"/>
                </a:lnTo>
                <a:lnTo>
                  <a:pt x="0" y="4908"/>
                </a:lnTo>
                <a:lnTo>
                  <a:pt x="4910" y="4908"/>
                </a:lnTo>
                <a:lnTo>
                  <a:pt x="9820" y="9816"/>
                </a:lnTo>
                <a:close/>
              </a:path>
            </a:pathLst>
          </a:custGeom>
          <a:solidFill>
            <a:srgbClr val="00A758"/>
          </a:solidFill>
          <a:ln w="9808"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A1CB6F5C-D7BE-BAFA-29A7-A7172528E5C7}"/>
              </a:ext>
            </a:extLst>
          </p:cNvPr>
          <p:cNvSpPr/>
          <p:nvPr/>
        </p:nvSpPr>
        <p:spPr>
          <a:xfrm>
            <a:off x="2691845" y="5944649"/>
            <a:ext cx="9819" cy="9815"/>
          </a:xfrm>
          <a:custGeom>
            <a:avLst/>
            <a:gdLst>
              <a:gd name="connsiteX0" fmla="*/ 5892 w 9819"/>
              <a:gd name="connsiteY0" fmla="*/ 1963 h 9815"/>
              <a:gd name="connsiteX1" fmla="*/ 5892 w 9819"/>
              <a:gd name="connsiteY1" fmla="*/ 1963 h 9815"/>
              <a:gd name="connsiteX2" fmla="*/ 1964 w 9819"/>
              <a:gd name="connsiteY2" fmla="*/ 0 h 9815"/>
              <a:gd name="connsiteX3" fmla="*/ 0 w 9819"/>
              <a:gd name="connsiteY3" fmla="*/ 0 h 9815"/>
              <a:gd name="connsiteX4" fmla="*/ 5892 w 9819"/>
              <a:gd name="connsiteY4" fmla="*/ 1963 h 9815"/>
              <a:gd name="connsiteX5" fmla="*/ 5892 w 9819"/>
              <a:gd name="connsiteY5" fmla="*/ 8834 h 9815"/>
              <a:gd name="connsiteX6" fmla="*/ 5892 w 9819"/>
              <a:gd name="connsiteY6" fmla="*/ 9816 h 9815"/>
              <a:gd name="connsiteX7" fmla="*/ 9820 w 9819"/>
              <a:gd name="connsiteY7" fmla="*/ 8834 h 9815"/>
              <a:gd name="connsiteX8" fmla="*/ 9820 w 9819"/>
              <a:gd name="connsiteY8" fmla="*/ 3926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9" h="9815">
                <a:moveTo>
                  <a:pt x="5892" y="1963"/>
                </a:moveTo>
                <a:lnTo>
                  <a:pt x="5892" y="1963"/>
                </a:lnTo>
                <a:lnTo>
                  <a:pt x="1964" y="0"/>
                </a:lnTo>
                <a:lnTo>
                  <a:pt x="0" y="0"/>
                </a:lnTo>
                <a:lnTo>
                  <a:pt x="5892" y="1963"/>
                </a:lnTo>
                <a:lnTo>
                  <a:pt x="5892" y="8834"/>
                </a:lnTo>
                <a:lnTo>
                  <a:pt x="5892" y="9816"/>
                </a:lnTo>
                <a:lnTo>
                  <a:pt x="9820" y="8834"/>
                </a:lnTo>
                <a:lnTo>
                  <a:pt x="9820" y="3926"/>
                </a:lnTo>
                <a:close/>
              </a:path>
            </a:pathLst>
          </a:custGeom>
          <a:solidFill>
            <a:srgbClr val="00A758"/>
          </a:solidFill>
          <a:ln w="9808"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5FED6D47-DF4A-51FC-050C-6AFF2FA29B3E}"/>
              </a:ext>
            </a:extLst>
          </p:cNvPr>
          <p:cNvSpPr/>
          <p:nvPr/>
        </p:nvSpPr>
        <p:spPr>
          <a:xfrm>
            <a:off x="2721304" y="5964280"/>
            <a:ext cx="29459" cy="39263"/>
          </a:xfrm>
          <a:custGeom>
            <a:avLst/>
            <a:gdLst>
              <a:gd name="connsiteX0" fmla="*/ 25532 w 29459"/>
              <a:gd name="connsiteY0" fmla="*/ 36319 h 39263"/>
              <a:gd name="connsiteX1" fmla="*/ 22586 w 29459"/>
              <a:gd name="connsiteY1" fmla="*/ 32392 h 39263"/>
              <a:gd name="connsiteX2" fmla="*/ 11784 w 29459"/>
              <a:gd name="connsiteY2" fmla="*/ 21595 h 39263"/>
              <a:gd name="connsiteX3" fmla="*/ 10802 w 29459"/>
              <a:gd name="connsiteY3" fmla="*/ 11779 h 39263"/>
              <a:gd name="connsiteX4" fmla="*/ 6874 w 29459"/>
              <a:gd name="connsiteY4" fmla="*/ 7853 h 39263"/>
              <a:gd name="connsiteX5" fmla="*/ 6874 w 29459"/>
              <a:gd name="connsiteY5" fmla="*/ 6871 h 39263"/>
              <a:gd name="connsiteX6" fmla="*/ 0 w 29459"/>
              <a:gd name="connsiteY6" fmla="*/ 2945 h 39263"/>
              <a:gd name="connsiteX7" fmla="*/ 0 w 29459"/>
              <a:gd name="connsiteY7" fmla="*/ 0 h 39263"/>
              <a:gd name="connsiteX8" fmla="*/ 3928 w 29459"/>
              <a:gd name="connsiteY8" fmla="*/ 2945 h 39263"/>
              <a:gd name="connsiteX9" fmla="*/ 3928 w 29459"/>
              <a:gd name="connsiteY9" fmla="*/ 11779 h 39263"/>
              <a:gd name="connsiteX10" fmla="*/ 6874 w 29459"/>
              <a:gd name="connsiteY10" fmla="*/ 17668 h 39263"/>
              <a:gd name="connsiteX11" fmla="*/ 10802 w 29459"/>
              <a:gd name="connsiteY11" fmla="*/ 21595 h 39263"/>
              <a:gd name="connsiteX12" fmla="*/ 18658 w 29459"/>
              <a:gd name="connsiteY12" fmla="*/ 32392 h 39263"/>
              <a:gd name="connsiteX13" fmla="*/ 22586 w 29459"/>
              <a:gd name="connsiteY13" fmla="*/ 32392 h 39263"/>
              <a:gd name="connsiteX14" fmla="*/ 25532 w 29459"/>
              <a:gd name="connsiteY14" fmla="*/ 36319 h 39263"/>
              <a:gd name="connsiteX15" fmla="*/ 29460 w 29459"/>
              <a:gd name="connsiteY15" fmla="*/ 39263 h 3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459" h="39263">
                <a:moveTo>
                  <a:pt x="25532" y="36319"/>
                </a:moveTo>
                <a:lnTo>
                  <a:pt x="22586" y="32392"/>
                </a:lnTo>
                <a:lnTo>
                  <a:pt x="11784" y="21595"/>
                </a:lnTo>
                <a:lnTo>
                  <a:pt x="10802" y="11779"/>
                </a:lnTo>
                <a:lnTo>
                  <a:pt x="6874" y="7853"/>
                </a:lnTo>
                <a:lnTo>
                  <a:pt x="6874" y="6871"/>
                </a:lnTo>
                <a:lnTo>
                  <a:pt x="0" y="2945"/>
                </a:lnTo>
                <a:lnTo>
                  <a:pt x="0" y="0"/>
                </a:lnTo>
                <a:lnTo>
                  <a:pt x="3928" y="2945"/>
                </a:lnTo>
                <a:lnTo>
                  <a:pt x="3928" y="11779"/>
                </a:lnTo>
                <a:lnTo>
                  <a:pt x="6874" y="17668"/>
                </a:lnTo>
                <a:lnTo>
                  <a:pt x="10802" y="21595"/>
                </a:lnTo>
                <a:lnTo>
                  <a:pt x="18658" y="32392"/>
                </a:lnTo>
                <a:lnTo>
                  <a:pt x="22586" y="32392"/>
                </a:lnTo>
                <a:lnTo>
                  <a:pt x="25532" y="36319"/>
                </a:lnTo>
                <a:lnTo>
                  <a:pt x="29460" y="39263"/>
                </a:lnTo>
                <a:close/>
              </a:path>
            </a:pathLst>
          </a:custGeom>
          <a:solidFill>
            <a:srgbClr val="00A758"/>
          </a:solidFill>
          <a:ln w="9808"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379208DA-0E01-DCE7-E509-588D472FAF81}"/>
              </a:ext>
            </a:extLst>
          </p:cNvPr>
          <p:cNvSpPr/>
          <p:nvPr/>
        </p:nvSpPr>
        <p:spPr>
          <a:xfrm>
            <a:off x="2691845" y="5875938"/>
            <a:ext cx="88379" cy="127605"/>
          </a:xfrm>
          <a:custGeom>
            <a:avLst/>
            <a:gdLst>
              <a:gd name="connsiteX0" fmla="*/ 87397 w 88379"/>
              <a:gd name="connsiteY0" fmla="*/ 105029 h 127605"/>
              <a:gd name="connsiteX1" fmla="*/ 87397 w 88379"/>
              <a:gd name="connsiteY1" fmla="*/ 105029 h 127605"/>
              <a:gd name="connsiteX2" fmla="*/ 84451 w 88379"/>
              <a:gd name="connsiteY2" fmla="*/ 107974 h 127605"/>
              <a:gd name="connsiteX3" fmla="*/ 81505 w 88379"/>
              <a:gd name="connsiteY3" fmla="*/ 110918 h 127605"/>
              <a:gd name="connsiteX4" fmla="*/ 73649 w 88379"/>
              <a:gd name="connsiteY4" fmla="*/ 107974 h 127605"/>
              <a:gd name="connsiteX5" fmla="*/ 75613 w 88379"/>
              <a:gd name="connsiteY5" fmla="*/ 98158 h 127605"/>
              <a:gd name="connsiteX6" fmla="*/ 78559 w 88379"/>
              <a:gd name="connsiteY6" fmla="*/ 95213 h 127605"/>
              <a:gd name="connsiteX7" fmla="*/ 81505 w 88379"/>
              <a:gd name="connsiteY7" fmla="*/ 92269 h 127605"/>
              <a:gd name="connsiteX8" fmla="*/ 81505 w 88379"/>
              <a:gd name="connsiteY8" fmla="*/ 86379 h 127605"/>
              <a:gd name="connsiteX9" fmla="*/ 75613 w 88379"/>
              <a:gd name="connsiteY9" fmla="*/ 86379 h 127605"/>
              <a:gd name="connsiteX10" fmla="*/ 70703 w 88379"/>
              <a:gd name="connsiteY10" fmla="*/ 81471 h 127605"/>
              <a:gd name="connsiteX11" fmla="*/ 73649 w 88379"/>
              <a:gd name="connsiteY11" fmla="*/ 78526 h 127605"/>
              <a:gd name="connsiteX12" fmla="*/ 73649 w 88379"/>
              <a:gd name="connsiteY12" fmla="*/ 75582 h 127605"/>
              <a:gd name="connsiteX13" fmla="*/ 70703 w 88379"/>
              <a:gd name="connsiteY13" fmla="*/ 72637 h 127605"/>
              <a:gd name="connsiteX14" fmla="*/ 66775 w 88379"/>
              <a:gd name="connsiteY14" fmla="*/ 72637 h 127605"/>
              <a:gd name="connsiteX15" fmla="*/ 63829 w 88379"/>
              <a:gd name="connsiteY15" fmla="*/ 69692 h 127605"/>
              <a:gd name="connsiteX16" fmla="*/ 60883 w 88379"/>
              <a:gd name="connsiteY16" fmla="*/ 65766 h 127605"/>
              <a:gd name="connsiteX17" fmla="*/ 57937 w 88379"/>
              <a:gd name="connsiteY17" fmla="*/ 68711 h 127605"/>
              <a:gd name="connsiteX18" fmla="*/ 54009 w 88379"/>
              <a:gd name="connsiteY18" fmla="*/ 69692 h 127605"/>
              <a:gd name="connsiteX19" fmla="*/ 51064 w 88379"/>
              <a:gd name="connsiteY19" fmla="*/ 61839 h 127605"/>
              <a:gd name="connsiteX20" fmla="*/ 54009 w 88379"/>
              <a:gd name="connsiteY20" fmla="*/ 55950 h 127605"/>
              <a:gd name="connsiteX21" fmla="*/ 54009 w 88379"/>
              <a:gd name="connsiteY21" fmla="*/ 52024 h 127605"/>
              <a:gd name="connsiteX22" fmla="*/ 51064 w 88379"/>
              <a:gd name="connsiteY22" fmla="*/ 52024 h 127605"/>
              <a:gd name="connsiteX23" fmla="*/ 54009 w 88379"/>
              <a:gd name="connsiteY23" fmla="*/ 46134 h 127605"/>
              <a:gd name="connsiteX24" fmla="*/ 54009 w 88379"/>
              <a:gd name="connsiteY24" fmla="*/ 40245 h 127605"/>
              <a:gd name="connsiteX25" fmla="*/ 45172 w 88379"/>
              <a:gd name="connsiteY25" fmla="*/ 35337 h 127605"/>
              <a:gd name="connsiteX26" fmla="*/ 43207 w 88379"/>
              <a:gd name="connsiteY26" fmla="*/ 32392 h 127605"/>
              <a:gd name="connsiteX27" fmla="*/ 38298 w 88379"/>
              <a:gd name="connsiteY27" fmla="*/ 26503 h 127605"/>
              <a:gd name="connsiteX28" fmla="*/ 36334 w 88379"/>
              <a:gd name="connsiteY28" fmla="*/ 20613 h 127605"/>
              <a:gd name="connsiteX29" fmla="*/ 30442 w 88379"/>
              <a:gd name="connsiteY29" fmla="*/ 17668 h 127605"/>
              <a:gd name="connsiteX30" fmla="*/ 27496 w 88379"/>
              <a:gd name="connsiteY30" fmla="*/ 17668 h 127605"/>
              <a:gd name="connsiteX31" fmla="*/ 27496 w 88379"/>
              <a:gd name="connsiteY31" fmla="*/ 16687 h 127605"/>
              <a:gd name="connsiteX32" fmla="*/ 24550 w 88379"/>
              <a:gd name="connsiteY32" fmla="*/ 16687 h 127605"/>
              <a:gd name="connsiteX33" fmla="*/ 23568 w 88379"/>
              <a:gd name="connsiteY33" fmla="*/ 13742 h 127605"/>
              <a:gd name="connsiteX34" fmla="*/ 23568 w 88379"/>
              <a:gd name="connsiteY34" fmla="*/ 10797 h 127605"/>
              <a:gd name="connsiteX35" fmla="*/ 23568 w 88379"/>
              <a:gd name="connsiteY35" fmla="*/ 7853 h 127605"/>
              <a:gd name="connsiteX36" fmla="*/ 23568 w 88379"/>
              <a:gd name="connsiteY36" fmla="*/ 4908 h 127605"/>
              <a:gd name="connsiteX37" fmla="*/ 14730 w 88379"/>
              <a:gd name="connsiteY37" fmla="*/ 0 h 127605"/>
              <a:gd name="connsiteX38" fmla="*/ 5892 w 88379"/>
              <a:gd name="connsiteY38" fmla="*/ 0 h 127605"/>
              <a:gd name="connsiteX39" fmla="*/ 5892 w 88379"/>
              <a:gd name="connsiteY39" fmla="*/ 1963 h 127605"/>
              <a:gd name="connsiteX40" fmla="*/ 5892 w 88379"/>
              <a:gd name="connsiteY40" fmla="*/ 4908 h 127605"/>
              <a:gd name="connsiteX41" fmla="*/ 6874 w 88379"/>
              <a:gd name="connsiteY41" fmla="*/ 10797 h 127605"/>
              <a:gd name="connsiteX42" fmla="*/ 6874 w 88379"/>
              <a:gd name="connsiteY42" fmla="*/ 16687 h 127605"/>
              <a:gd name="connsiteX43" fmla="*/ 5892 w 88379"/>
              <a:gd name="connsiteY43" fmla="*/ 20613 h 127605"/>
              <a:gd name="connsiteX44" fmla="*/ 2946 w 88379"/>
              <a:gd name="connsiteY44" fmla="*/ 23558 h 127605"/>
              <a:gd name="connsiteX45" fmla="*/ 0 w 88379"/>
              <a:gd name="connsiteY45" fmla="*/ 26503 h 127605"/>
              <a:gd name="connsiteX46" fmla="*/ 0 w 88379"/>
              <a:gd name="connsiteY46" fmla="*/ 29447 h 127605"/>
              <a:gd name="connsiteX47" fmla="*/ 2946 w 88379"/>
              <a:gd name="connsiteY47" fmla="*/ 29447 h 127605"/>
              <a:gd name="connsiteX48" fmla="*/ 5892 w 88379"/>
              <a:gd name="connsiteY48" fmla="*/ 23558 h 127605"/>
              <a:gd name="connsiteX49" fmla="*/ 6874 w 88379"/>
              <a:gd name="connsiteY49" fmla="*/ 20613 h 127605"/>
              <a:gd name="connsiteX50" fmla="*/ 9820 w 88379"/>
              <a:gd name="connsiteY50" fmla="*/ 17668 h 127605"/>
              <a:gd name="connsiteX51" fmla="*/ 14730 w 88379"/>
              <a:gd name="connsiteY51" fmla="*/ 17668 h 127605"/>
              <a:gd name="connsiteX52" fmla="*/ 17676 w 88379"/>
              <a:gd name="connsiteY52" fmla="*/ 20613 h 127605"/>
              <a:gd name="connsiteX53" fmla="*/ 20622 w 88379"/>
              <a:gd name="connsiteY53" fmla="*/ 20613 h 127605"/>
              <a:gd name="connsiteX54" fmla="*/ 20622 w 88379"/>
              <a:gd name="connsiteY54" fmla="*/ 26503 h 127605"/>
              <a:gd name="connsiteX55" fmla="*/ 20622 w 88379"/>
              <a:gd name="connsiteY55" fmla="*/ 29447 h 127605"/>
              <a:gd name="connsiteX56" fmla="*/ 20622 w 88379"/>
              <a:gd name="connsiteY56" fmla="*/ 32392 h 127605"/>
              <a:gd name="connsiteX57" fmla="*/ 20622 w 88379"/>
              <a:gd name="connsiteY57" fmla="*/ 35337 h 127605"/>
              <a:gd name="connsiteX58" fmla="*/ 23568 w 88379"/>
              <a:gd name="connsiteY58" fmla="*/ 35337 h 127605"/>
              <a:gd name="connsiteX59" fmla="*/ 27496 w 88379"/>
              <a:gd name="connsiteY59" fmla="*/ 37300 h 127605"/>
              <a:gd name="connsiteX60" fmla="*/ 24550 w 88379"/>
              <a:gd name="connsiteY60" fmla="*/ 46134 h 127605"/>
              <a:gd name="connsiteX61" fmla="*/ 23568 w 88379"/>
              <a:gd name="connsiteY61" fmla="*/ 46134 h 127605"/>
              <a:gd name="connsiteX62" fmla="*/ 20622 w 88379"/>
              <a:gd name="connsiteY62" fmla="*/ 52024 h 127605"/>
              <a:gd name="connsiteX63" fmla="*/ 23568 w 88379"/>
              <a:gd name="connsiteY63" fmla="*/ 53005 h 127605"/>
              <a:gd name="connsiteX64" fmla="*/ 24550 w 88379"/>
              <a:gd name="connsiteY64" fmla="*/ 53005 h 127605"/>
              <a:gd name="connsiteX65" fmla="*/ 33388 w 88379"/>
              <a:gd name="connsiteY65" fmla="*/ 53005 h 127605"/>
              <a:gd name="connsiteX66" fmla="*/ 36334 w 88379"/>
              <a:gd name="connsiteY66" fmla="*/ 58895 h 127605"/>
              <a:gd name="connsiteX67" fmla="*/ 33388 w 88379"/>
              <a:gd name="connsiteY67" fmla="*/ 65766 h 127605"/>
              <a:gd name="connsiteX68" fmla="*/ 30442 w 88379"/>
              <a:gd name="connsiteY68" fmla="*/ 65766 h 127605"/>
              <a:gd name="connsiteX69" fmla="*/ 30442 w 88379"/>
              <a:gd name="connsiteY69" fmla="*/ 68711 h 127605"/>
              <a:gd name="connsiteX70" fmla="*/ 33388 w 88379"/>
              <a:gd name="connsiteY70" fmla="*/ 69692 h 127605"/>
              <a:gd name="connsiteX71" fmla="*/ 40262 w 88379"/>
              <a:gd name="connsiteY71" fmla="*/ 75582 h 127605"/>
              <a:gd name="connsiteX72" fmla="*/ 40262 w 88379"/>
              <a:gd name="connsiteY72" fmla="*/ 78526 h 127605"/>
              <a:gd name="connsiteX73" fmla="*/ 38298 w 88379"/>
              <a:gd name="connsiteY73" fmla="*/ 84416 h 127605"/>
              <a:gd name="connsiteX74" fmla="*/ 40262 w 88379"/>
              <a:gd name="connsiteY74" fmla="*/ 84416 h 127605"/>
              <a:gd name="connsiteX75" fmla="*/ 45172 w 88379"/>
              <a:gd name="connsiteY75" fmla="*/ 86379 h 127605"/>
              <a:gd name="connsiteX76" fmla="*/ 45172 w 88379"/>
              <a:gd name="connsiteY76" fmla="*/ 92269 h 127605"/>
              <a:gd name="connsiteX77" fmla="*/ 48117 w 88379"/>
              <a:gd name="connsiteY77" fmla="*/ 98158 h 127605"/>
              <a:gd name="connsiteX78" fmla="*/ 51064 w 88379"/>
              <a:gd name="connsiteY78" fmla="*/ 102084 h 127605"/>
              <a:gd name="connsiteX79" fmla="*/ 51064 w 88379"/>
              <a:gd name="connsiteY79" fmla="*/ 95213 h 127605"/>
              <a:gd name="connsiteX80" fmla="*/ 54991 w 88379"/>
              <a:gd name="connsiteY80" fmla="*/ 92269 h 127605"/>
              <a:gd name="connsiteX81" fmla="*/ 60883 w 88379"/>
              <a:gd name="connsiteY81" fmla="*/ 98158 h 127605"/>
              <a:gd name="connsiteX82" fmla="*/ 63829 w 88379"/>
              <a:gd name="connsiteY82" fmla="*/ 101103 h 127605"/>
              <a:gd name="connsiteX83" fmla="*/ 66775 w 88379"/>
              <a:gd name="connsiteY83" fmla="*/ 102084 h 127605"/>
              <a:gd name="connsiteX84" fmla="*/ 63829 w 88379"/>
              <a:gd name="connsiteY84" fmla="*/ 107974 h 127605"/>
              <a:gd name="connsiteX85" fmla="*/ 63829 w 88379"/>
              <a:gd name="connsiteY85" fmla="*/ 110918 h 127605"/>
              <a:gd name="connsiteX86" fmla="*/ 66775 w 88379"/>
              <a:gd name="connsiteY86" fmla="*/ 107974 h 127605"/>
              <a:gd name="connsiteX87" fmla="*/ 70703 w 88379"/>
              <a:gd name="connsiteY87" fmla="*/ 107974 h 127605"/>
              <a:gd name="connsiteX88" fmla="*/ 73649 w 88379"/>
              <a:gd name="connsiteY88" fmla="*/ 113863 h 127605"/>
              <a:gd name="connsiteX89" fmla="*/ 75613 w 88379"/>
              <a:gd name="connsiteY89" fmla="*/ 113863 h 127605"/>
              <a:gd name="connsiteX90" fmla="*/ 81505 w 88379"/>
              <a:gd name="connsiteY90" fmla="*/ 124661 h 127605"/>
              <a:gd name="connsiteX91" fmla="*/ 87397 w 88379"/>
              <a:gd name="connsiteY91" fmla="*/ 127605 h 127605"/>
              <a:gd name="connsiteX92" fmla="*/ 87397 w 88379"/>
              <a:gd name="connsiteY92" fmla="*/ 124661 h 127605"/>
              <a:gd name="connsiteX93" fmla="*/ 88379 w 88379"/>
              <a:gd name="connsiteY93" fmla="*/ 116808 h 127605"/>
              <a:gd name="connsiteX94" fmla="*/ 87397 w 88379"/>
              <a:gd name="connsiteY94" fmla="*/ 113863 h 12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88379" h="127605">
                <a:moveTo>
                  <a:pt x="87397" y="105029"/>
                </a:moveTo>
                <a:lnTo>
                  <a:pt x="87397" y="105029"/>
                </a:lnTo>
                <a:lnTo>
                  <a:pt x="84451" y="107974"/>
                </a:lnTo>
                <a:lnTo>
                  <a:pt x="81505" y="110918"/>
                </a:lnTo>
                <a:lnTo>
                  <a:pt x="73649" y="107974"/>
                </a:lnTo>
                <a:lnTo>
                  <a:pt x="75613" y="98158"/>
                </a:lnTo>
                <a:lnTo>
                  <a:pt x="78559" y="95213"/>
                </a:lnTo>
                <a:lnTo>
                  <a:pt x="81505" y="92269"/>
                </a:lnTo>
                <a:lnTo>
                  <a:pt x="81505" y="86379"/>
                </a:lnTo>
                <a:lnTo>
                  <a:pt x="75613" y="86379"/>
                </a:lnTo>
                <a:lnTo>
                  <a:pt x="70703" y="81471"/>
                </a:lnTo>
                <a:lnTo>
                  <a:pt x="73649" y="78526"/>
                </a:lnTo>
                <a:lnTo>
                  <a:pt x="73649" y="75582"/>
                </a:lnTo>
                <a:lnTo>
                  <a:pt x="70703" y="72637"/>
                </a:lnTo>
                <a:lnTo>
                  <a:pt x="66775" y="72637"/>
                </a:lnTo>
                <a:lnTo>
                  <a:pt x="63829" y="69692"/>
                </a:lnTo>
                <a:lnTo>
                  <a:pt x="60883" y="65766"/>
                </a:lnTo>
                <a:lnTo>
                  <a:pt x="57937" y="68711"/>
                </a:lnTo>
                <a:lnTo>
                  <a:pt x="54009" y="69692"/>
                </a:lnTo>
                <a:lnTo>
                  <a:pt x="51064" y="61839"/>
                </a:lnTo>
                <a:lnTo>
                  <a:pt x="54009" y="55950"/>
                </a:lnTo>
                <a:lnTo>
                  <a:pt x="54009" y="52024"/>
                </a:lnTo>
                <a:lnTo>
                  <a:pt x="51064" y="52024"/>
                </a:lnTo>
                <a:lnTo>
                  <a:pt x="54009" y="46134"/>
                </a:lnTo>
                <a:lnTo>
                  <a:pt x="54009" y="40245"/>
                </a:lnTo>
                <a:lnTo>
                  <a:pt x="45172" y="35337"/>
                </a:lnTo>
                <a:lnTo>
                  <a:pt x="43207" y="32392"/>
                </a:lnTo>
                <a:lnTo>
                  <a:pt x="38298" y="26503"/>
                </a:lnTo>
                <a:lnTo>
                  <a:pt x="36334" y="20613"/>
                </a:lnTo>
                <a:lnTo>
                  <a:pt x="30442" y="17668"/>
                </a:lnTo>
                <a:lnTo>
                  <a:pt x="27496" y="17668"/>
                </a:lnTo>
                <a:lnTo>
                  <a:pt x="27496" y="16687"/>
                </a:lnTo>
                <a:lnTo>
                  <a:pt x="24550" y="16687"/>
                </a:lnTo>
                <a:lnTo>
                  <a:pt x="23568" y="13742"/>
                </a:lnTo>
                <a:lnTo>
                  <a:pt x="23568" y="10797"/>
                </a:lnTo>
                <a:lnTo>
                  <a:pt x="23568" y="7853"/>
                </a:lnTo>
                <a:lnTo>
                  <a:pt x="23568" y="4908"/>
                </a:lnTo>
                <a:lnTo>
                  <a:pt x="14730" y="0"/>
                </a:lnTo>
                <a:lnTo>
                  <a:pt x="5892" y="0"/>
                </a:lnTo>
                <a:lnTo>
                  <a:pt x="5892" y="1963"/>
                </a:lnTo>
                <a:lnTo>
                  <a:pt x="5892" y="4908"/>
                </a:lnTo>
                <a:lnTo>
                  <a:pt x="6874" y="10797"/>
                </a:lnTo>
                <a:lnTo>
                  <a:pt x="6874" y="16687"/>
                </a:lnTo>
                <a:lnTo>
                  <a:pt x="5892" y="20613"/>
                </a:lnTo>
                <a:lnTo>
                  <a:pt x="2946" y="23558"/>
                </a:lnTo>
                <a:lnTo>
                  <a:pt x="0" y="26503"/>
                </a:lnTo>
                <a:lnTo>
                  <a:pt x="0" y="29447"/>
                </a:lnTo>
                <a:lnTo>
                  <a:pt x="2946" y="29447"/>
                </a:lnTo>
                <a:lnTo>
                  <a:pt x="5892" y="23558"/>
                </a:lnTo>
                <a:lnTo>
                  <a:pt x="6874" y="20613"/>
                </a:lnTo>
                <a:lnTo>
                  <a:pt x="9820" y="17668"/>
                </a:lnTo>
                <a:lnTo>
                  <a:pt x="14730" y="17668"/>
                </a:lnTo>
                <a:lnTo>
                  <a:pt x="17676" y="20613"/>
                </a:lnTo>
                <a:lnTo>
                  <a:pt x="20622" y="20613"/>
                </a:lnTo>
                <a:lnTo>
                  <a:pt x="20622" y="26503"/>
                </a:lnTo>
                <a:lnTo>
                  <a:pt x="20622" y="29447"/>
                </a:lnTo>
                <a:lnTo>
                  <a:pt x="20622" y="32392"/>
                </a:lnTo>
                <a:lnTo>
                  <a:pt x="20622" y="35337"/>
                </a:lnTo>
                <a:lnTo>
                  <a:pt x="23568" y="35337"/>
                </a:lnTo>
                <a:lnTo>
                  <a:pt x="27496" y="37300"/>
                </a:lnTo>
                <a:lnTo>
                  <a:pt x="24550" y="46134"/>
                </a:lnTo>
                <a:lnTo>
                  <a:pt x="23568" y="46134"/>
                </a:lnTo>
                <a:lnTo>
                  <a:pt x="20622" y="52024"/>
                </a:lnTo>
                <a:lnTo>
                  <a:pt x="23568" y="53005"/>
                </a:lnTo>
                <a:lnTo>
                  <a:pt x="24550" y="53005"/>
                </a:lnTo>
                <a:lnTo>
                  <a:pt x="33388" y="53005"/>
                </a:lnTo>
                <a:lnTo>
                  <a:pt x="36334" y="58895"/>
                </a:lnTo>
                <a:lnTo>
                  <a:pt x="33388" y="65766"/>
                </a:lnTo>
                <a:lnTo>
                  <a:pt x="30442" y="65766"/>
                </a:lnTo>
                <a:lnTo>
                  <a:pt x="30442" y="68711"/>
                </a:lnTo>
                <a:lnTo>
                  <a:pt x="33388" y="69692"/>
                </a:lnTo>
                <a:lnTo>
                  <a:pt x="40262" y="75582"/>
                </a:lnTo>
                <a:lnTo>
                  <a:pt x="40262" y="78526"/>
                </a:lnTo>
                <a:lnTo>
                  <a:pt x="38298" y="84416"/>
                </a:lnTo>
                <a:lnTo>
                  <a:pt x="40262" y="84416"/>
                </a:lnTo>
                <a:lnTo>
                  <a:pt x="45172" y="86379"/>
                </a:lnTo>
                <a:lnTo>
                  <a:pt x="45172" y="92269"/>
                </a:lnTo>
                <a:lnTo>
                  <a:pt x="48117" y="98158"/>
                </a:lnTo>
                <a:lnTo>
                  <a:pt x="51064" y="102084"/>
                </a:lnTo>
                <a:lnTo>
                  <a:pt x="51064" y="95213"/>
                </a:lnTo>
                <a:lnTo>
                  <a:pt x="54991" y="92269"/>
                </a:lnTo>
                <a:lnTo>
                  <a:pt x="60883" y="98158"/>
                </a:lnTo>
                <a:lnTo>
                  <a:pt x="63829" y="101103"/>
                </a:lnTo>
                <a:lnTo>
                  <a:pt x="66775" y="102084"/>
                </a:lnTo>
                <a:lnTo>
                  <a:pt x="63829" y="107974"/>
                </a:lnTo>
                <a:lnTo>
                  <a:pt x="63829" y="110918"/>
                </a:lnTo>
                <a:lnTo>
                  <a:pt x="66775" y="107974"/>
                </a:lnTo>
                <a:lnTo>
                  <a:pt x="70703" y="107974"/>
                </a:lnTo>
                <a:lnTo>
                  <a:pt x="73649" y="113863"/>
                </a:lnTo>
                <a:lnTo>
                  <a:pt x="75613" y="113863"/>
                </a:lnTo>
                <a:lnTo>
                  <a:pt x="81505" y="124661"/>
                </a:lnTo>
                <a:lnTo>
                  <a:pt x="87397" y="127605"/>
                </a:lnTo>
                <a:lnTo>
                  <a:pt x="87397" y="124661"/>
                </a:lnTo>
                <a:lnTo>
                  <a:pt x="88379" y="116808"/>
                </a:lnTo>
                <a:lnTo>
                  <a:pt x="87397" y="113863"/>
                </a:lnTo>
                <a:close/>
              </a:path>
            </a:pathLst>
          </a:custGeom>
          <a:solidFill>
            <a:srgbClr val="00A758"/>
          </a:solidFill>
          <a:ln w="9808"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986FD1CA-5998-EECB-B9FB-7D8742CE9569}"/>
              </a:ext>
            </a:extLst>
          </p:cNvPr>
          <p:cNvSpPr/>
          <p:nvPr/>
        </p:nvSpPr>
        <p:spPr>
          <a:xfrm>
            <a:off x="2721304" y="5964280"/>
            <a:ext cx="29459" cy="19631"/>
          </a:xfrm>
          <a:custGeom>
            <a:avLst/>
            <a:gdLst>
              <a:gd name="connsiteX0" fmla="*/ 26514 w 29459"/>
              <a:gd name="connsiteY0" fmla="*/ 10797 h 19631"/>
              <a:gd name="connsiteX1" fmla="*/ 26514 w 29459"/>
              <a:gd name="connsiteY1" fmla="*/ 14724 h 19631"/>
              <a:gd name="connsiteX2" fmla="*/ 24550 w 29459"/>
              <a:gd name="connsiteY2" fmla="*/ 16687 h 19631"/>
              <a:gd name="connsiteX3" fmla="*/ 19640 w 29459"/>
              <a:gd name="connsiteY3" fmla="*/ 16687 h 19631"/>
              <a:gd name="connsiteX4" fmla="*/ 15712 w 29459"/>
              <a:gd name="connsiteY4" fmla="*/ 14724 h 19631"/>
              <a:gd name="connsiteX5" fmla="*/ 15712 w 29459"/>
              <a:gd name="connsiteY5" fmla="*/ 11779 h 19631"/>
              <a:gd name="connsiteX6" fmla="*/ 13748 w 29459"/>
              <a:gd name="connsiteY6" fmla="*/ 10797 h 19631"/>
              <a:gd name="connsiteX7" fmla="*/ 9820 w 29459"/>
              <a:gd name="connsiteY7" fmla="*/ 4908 h 19631"/>
              <a:gd name="connsiteX8" fmla="*/ 9820 w 29459"/>
              <a:gd name="connsiteY8" fmla="*/ 2945 h 19631"/>
              <a:gd name="connsiteX9" fmla="*/ 9820 w 29459"/>
              <a:gd name="connsiteY9" fmla="*/ 0 h 19631"/>
              <a:gd name="connsiteX10" fmla="*/ 8838 w 29459"/>
              <a:gd name="connsiteY10" fmla="*/ 0 h 19631"/>
              <a:gd name="connsiteX11" fmla="*/ 5892 w 29459"/>
              <a:gd name="connsiteY11" fmla="*/ 0 h 19631"/>
              <a:gd name="connsiteX12" fmla="*/ 2946 w 29459"/>
              <a:gd name="connsiteY12" fmla="*/ 0 h 19631"/>
              <a:gd name="connsiteX13" fmla="*/ 0 w 29459"/>
              <a:gd name="connsiteY13" fmla="*/ 0 h 19631"/>
              <a:gd name="connsiteX14" fmla="*/ 5892 w 29459"/>
              <a:gd name="connsiteY14" fmla="*/ 2945 h 19631"/>
              <a:gd name="connsiteX15" fmla="*/ 8838 w 29459"/>
              <a:gd name="connsiteY15" fmla="*/ 7853 h 19631"/>
              <a:gd name="connsiteX16" fmla="*/ 9820 w 29459"/>
              <a:gd name="connsiteY16" fmla="*/ 10797 h 19631"/>
              <a:gd name="connsiteX17" fmla="*/ 13748 w 29459"/>
              <a:gd name="connsiteY17" fmla="*/ 11779 h 19631"/>
              <a:gd name="connsiteX18" fmla="*/ 15712 w 29459"/>
              <a:gd name="connsiteY18" fmla="*/ 19632 h 19631"/>
              <a:gd name="connsiteX19" fmla="*/ 19640 w 29459"/>
              <a:gd name="connsiteY19" fmla="*/ 19632 h 19631"/>
              <a:gd name="connsiteX20" fmla="*/ 19640 w 29459"/>
              <a:gd name="connsiteY20" fmla="*/ 16687 h 19631"/>
              <a:gd name="connsiteX21" fmla="*/ 24550 w 29459"/>
              <a:gd name="connsiteY21" fmla="*/ 16687 h 19631"/>
              <a:gd name="connsiteX22" fmla="*/ 29460 w 29459"/>
              <a:gd name="connsiteY22" fmla="*/ 19632 h 19631"/>
              <a:gd name="connsiteX23" fmla="*/ 29460 w 29459"/>
              <a:gd name="connsiteY23" fmla="*/ 14724 h 19631"/>
              <a:gd name="connsiteX24" fmla="*/ 29460 w 29459"/>
              <a:gd name="connsiteY24" fmla="*/ 11779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9459" h="19631">
                <a:moveTo>
                  <a:pt x="26514" y="10797"/>
                </a:moveTo>
                <a:lnTo>
                  <a:pt x="26514" y="14724"/>
                </a:lnTo>
                <a:lnTo>
                  <a:pt x="24550" y="16687"/>
                </a:lnTo>
                <a:lnTo>
                  <a:pt x="19640" y="16687"/>
                </a:lnTo>
                <a:lnTo>
                  <a:pt x="15712" y="14724"/>
                </a:lnTo>
                <a:lnTo>
                  <a:pt x="15712" y="11779"/>
                </a:lnTo>
                <a:lnTo>
                  <a:pt x="13748" y="10797"/>
                </a:lnTo>
                <a:lnTo>
                  <a:pt x="9820" y="4908"/>
                </a:lnTo>
                <a:lnTo>
                  <a:pt x="9820" y="2945"/>
                </a:lnTo>
                <a:lnTo>
                  <a:pt x="9820" y="0"/>
                </a:lnTo>
                <a:lnTo>
                  <a:pt x="8838" y="0"/>
                </a:lnTo>
                <a:lnTo>
                  <a:pt x="5892" y="0"/>
                </a:lnTo>
                <a:lnTo>
                  <a:pt x="2946" y="0"/>
                </a:lnTo>
                <a:lnTo>
                  <a:pt x="0" y="0"/>
                </a:lnTo>
                <a:lnTo>
                  <a:pt x="5892" y="2945"/>
                </a:lnTo>
                <a:lnTo>
                  <a:pt x="8838" y="7853"/>
                </a:lnTo>
                <a:lnTo>
                  <a:pt x="9820" y="10797"/>
                </a:lnTo>
                <a:lnTo>
                  <a:pt x="13748" y="11779"/>
                </a:lnTo>
                <a:lnTo>
                  <a:pt x="15712" y="19632"/>
                </a:lnTo>
                <a:lnTo>
                  <a:pt x="19640" y="19632"/>
                </a:lnTo>
                <a:lnTo>
                  <a:pt x="19640" y="16687"/>
                </a:lnTo>
                <a:lnTo>
                  <a:pt x="24550" y="16687"/>
                </a:lnTo>
                <a:lnTo>
                  <a:pt x="29460" y="19632"/>
                </a:lnTo>
                <a:lnTo>
                  <a:pt x="29460" y="14724"/>
                </a:lnTo>
                <a:lnTo>
                  <a:pt x="29460" y="11779"/>
                </a:lnTo>
                <a:close/>
              </a:path>
            </a:pathLst>
          </a:custGeom>
          <a:solidFill>
            <a:srgbClr val="00A758"/>
          </a:solidFill>
          <a:ln w="9808"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75F3C4B4-0DB6-684A-4E99-22C8CF66F468}"/>
              </a:ext>
            </a:extLst>
          </p:cNvPr>
          <p:cNvSpPr/>
          <p:nvPr/>
        </p:nvSpPr>
        <p:spPr>
          <a:xfrm>
            <a:off x="1444718" y="5542201"/>
            <a:ext cx="9819" cy="9815"/>
          </a:xfrm>
          <a:custGeom>
            <a:avLst/>
            <a:gdLst>
              <a:gd name="connsiteX0" fmla="*/ 9820 w 9819"/>
              <a:gd name="connsiteY0" fmla="*/ 0 h 9815"/>
              <a:gd name="connsiteX1" fmla="*/ 9820 w 9819"/>
              <a:gd name="connsiteY1" fmla="*/ 0 h 9815"/>
              <a:gd name="connsiteX2" fmla="*/ 6874 w 9819"/>
              <a:gd name="connsiteY2" fmla="*/ 0 h 9815"/>
              <a:gd name="connsiteX3" fmla="*/ 2946 w 9819"/>
              <a:gd name="connsiteY3" fmla="*/ 2945 h 9815"/>
              <a:gd name="connsiteX4" fmla="*/ 0 w 9819"/>
              <a:gd name="connsiteY4" fmla="*/ 2945 h 9815"/>
              <a:gd name="connsiteX5" fmla="*/ 0 w 9819"/>
              <a:gd name="connsiteY5" fmla="*/ 6871 h 9815"/>
              <a:gd name="connsiteX6" fmla="*/ 0 w 9819"/>
              <a:gd name="connsiteY6" fmla="*/ 9816 h 9815"/>
              <a:gd name="connsiteX7" fmla="*/ 0 w 9819"/>
              <a:gd name="connsiteY7" fmla="*/ 6871 h 9815"/>
              <a:gd name="connsiteX8" fmla="*/ 6874 w 9819"/>
              <a:gd name="connsiteY8" fmla="*/ 2945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9" h="9815">
                <a:moveTo>
                  <a:pt x="9820" y="0"/>
                </a:moveTo>
                <a:lnTo>
                  <a:pt x="9820" y="0"/>
                </a:lnTo>
                <a:lnTo>
                  <a:pt x="6874" y="0"/>
                </a:lnTo>
                <a:lnTo>
                  <a:pt x="2946" y="2945"/>
                </a:lnTo>
                <a:lnTo>
                  <a:pt x="0" y="2945"/>
                </a:lnTo>
                <a:lnTo>
                  <a:pt x="0" y="6871"/>
                </a:lnTo>
                <a:lnTo>
                  <a:pt x="0" y="9816"/>
                </a:lnTo>
                <a:lnTo>
                  <a:pt x="0" y="6871"/>
                </a:lnTo>
                <a:lnTo>
                  <a:pt x="6874" y="2945"/>
                </a:lnTo>
                <a:close/>
              </a:path>
            </a:pathLst>
          </a:custGeom>
          <a:solidFill>
            <a:srgbClr val="00A758"/>
          </a:solidFill>
          <a:ln w="9808"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F2C5C4C0-1C5C-1926-CCF6-232B193A18A8}"/>
              </a:ext>
            </a:extLst>
          </p:cNvPr>
          <p:cNvSpPr/>
          <p:nvPr/>
        </p:nvSpPr>
        <p:spPr>
          <a:xfrm>
            <a:off x="89572" y="5414595"/>
            <a:ext cx="9819" cy="9815"/>
          </a:xfrm>
          <a:custGeom>
            <a:avLst/>
            <a:gdLst>
              <a:gd name="connsiteX0" fmla="*/ 0 w 9819"/>
              <a:gd name="connsiteY0" fmla="*/ 3926 h 9815"/>
              <a:gd name="connsiteX1" fmla="*/ 6874 w 9819"/>
              <a:gd name="connsiteY1" fmla="*/ 5890 h 9815"/>
              <a:gd name="connsiteX2" fmla="*/ 6874 w 9819"/>
              <a:gd name="connsiteY2" fmla="*/ 9816 h 9815"/>
              <a:gd name="connsiteX3" fmla="*/ 9820 w 9819"/>
              <a:gd name="connsiteY3" fmla="*/ 3926 h 9815"/>
              <a:gd name="connsiteX4" fmla="*/ 0 w 9819"/>
              <a:gd name="connsiteY4" fmla="*/ 0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0" y="3926"/>
                </a:moveTo>
                <a:lnTo>
                  <a:pt x="6874" y="5890"/>
                </a:lnTo>
                <a:lnTo>
                  <a:pt x="6874" y="9816"/>
                </a:lnTo>
                <a:lnTo>
                  <a:pt x="9820" y="3926"/>
                </a:lnTo>
                <a:lnTo>
                  <a:pt x="0" y="0"/>
                </a:lnTo>
                <a:close/>
              </a:path>
            </a:pathLst>
          </a:custGeom>
          <a:solidFill>
            <a:srgbClr val="00A758"/>
          </a:solidFill>
          <a:ln w="9808"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5C0E795B-2C69-580D-1BAE-173F3CB89F3F}"/>
              </a:ext>
            </a:extLst>
          </p:cNvPr>
          <p:cNvSpPr/>
          <p:nvPr/>
        </p:nvSpPr>
        <p:spPr>
          <a:xfrm>
            <a:off x="227051" y="5581464"/>
            <a:ext cx="19639" cy="9815"/>
          </a:xfrm>
          <a:custGeom>
            <a:avLst/>
            <a:gdLst>
              <a:gd name="connsiteX0" fmla="*/ 0 w 19639"/>
              <a:gd name="connsiteY0" fmla="*/ 0 h 9815"/>
              <a:gd name="connsiteX1" fmla="*/ 6874 w 19639"/>
              <a:gd name="connsiteY1" fmla="*/ 4908 h 9815"/>
              <a:gd name="connsiteX2" fmla="*/ 10802 w 19639"/>
              <a:gd name="connsiteY2" fmla="*/ 4908 h 9815"/>
              <a:gd name="connsiteX3" fmla="*/ 10802 w 19639"/>
              <a:gd name="connsiteY3" fmla="*/ 9816 h 9815"/>
              <a:gd name="connsiteX4" fmla="*/ 14730 w 19639"/>
              <a:gd name="connsiteY4" fmla="*/ 9816 h 9815"/>
              <a:gd name="connsiteX5" fmla="*/ 14730 w 19639"/>
              <a:gd name="connsiteY5" fmla="*/ 4908 h 9815"/>
              <a:gd name="connsiteX6" fmla="*/ 19640 w 19639"/>
              <a:gd name="connsiteY6" fmla="*/ 0 h 9815"/>
              <a:gd name="connsiteX7" fmla="*/ 14730 w 19639"/>
              <a:gd name="connsiteY7"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39" h="9815">
                <a:moveTo>
                  <a:pt x="0" y="0"/>
                </a:moveTo>
                <a:lnTo>
                  <a:pt x="6874" y="4908"/>
                </a:lnTo>
                <a:lnTo>
                  <a:pt x="10802" y="4908"/>
                </a:lnTo>
                <a:lnTo>
                  <a:pt x="10802" y="9816"/>
                </a:lnTo>
                <a:lnTo>
                  <a:pt x="14730" y="9816"/>
                </a:lnTo>
                <a:lnTo>
                  <a:pt x="14730" y="4908"/>
                </a:lnTo>
                <a:lnTo>
                  <a:pt x="19640" y="0"/>
                </a:lnTo>
                <a:lnTo>
                  <a:pt x="14730" y="0"/>
                </a:lnTo>
                <a:close/>
              </a:path>
            </a:pathLst>
          </a:custGeom>
          <a:solidFill>
            <a:srgbClr val="00A758"/>
          </a:solidFill>
          <a:ln w="9808"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08314819-C69B-0956-5FE0-8EEA1C447E53}"/>
              </a:ext>
            </a:extLst>
          </p:cNvPr>
          <p:cNvSpPr/>
          <p:nvPr/>
        </p:nvSpPr>
        <p:spPr>
          <a:xfrm>
            <a:off x="1228680" y="5316437"/>
            <a:ext cx="58919" cy="58894"/>
          </a:xfrm>
          <a:custGeom>
            <a:avLst/>
            <a:gdLst>
              <a:gd name="connsiteX0" fmla="*/ 11784 w 58919"/>
              <a:gd name="connsiteY0" fmla="*/ 30429 h 58894"/>
              <a:gd name="connsiteX1" fmla="*/ 14730 w 58919"/>
              <a:gd name="connsiteY1" fmla="*/ 37300 h 58894"/>
              <a:gd name="connsiteX2" fmla="*/ 15712 w 58919"/>
              <a:gd name="connsiteY2" fmla="*/ 38282 h 58894"/>
              <a:gd name="connsiteX3" fmla="*/ 18658 w 58919"/>
              <a:gd name="connsiteY3" fmla="*/ 42208 h 58894"/>
              <a:gd name="connsiteX4" fmla="*/ 18658 w 58919"/>
              <a:gd name="connsiteY4" fmla="*/ 45153 h 58894"/>
              <a:gd name="connsiteX5" fmla="*/ 24550 w 58919"/>
              <a:gd name="connsiteY5" fmla="*/ 45153 h 58894"/>
              <a:gd name="connsiteX6" fmla="*/ 26514 w 58919"/>
              <a:gd name="connsiteY6" fmla="*/ 52024 h 58894"/>
              <a:gd name="connsiteX7" fmla="*/ 29460 w 58919"/>
              <a:gd name="connsiteY7" fmla="*/ 55950 h 58894"/>
              <a:gd name="connsiteX8" fmla="*/ 30442 w 58919"/>
              <a:gd name="connsiteY8" fmla="*/ 55950 h 58894"/>
              <a:gd name="connsiteX9" fmla="*/ 36334 w 58919"/>
              <a:gd name="connsiteY9" fmla="*/ 52024 h 58894"/>
              <a:gd name="connsiteX10" fmla="*/ 41244 w 58919"/>
              <a:gd name="connsiteY10" fmla="*/ 52024 h 58894"/>
              <a:gd name="connsiteX11" fmla="*/ 44190 w 58919"/>
              <a:gd name="connsiteY11" fmla="*/ 52024 h 58894"/>
              <a:gd name="connsiteX12" fmla="*/ 45172 w 58919"/>
              <a:gd name="connsiteY12" fmla="*/ 58895 h 58894"/>
              <a:gd name="connsiteX13" fmla="*/ 48118 w 58919"/>
              <a:gd name="connsiteY13" fmla="*/ 58895 h 58894"/>
              <a:gd name="connsiteX14" fmla="*/ 51063 w 58919"/>
              <a:gd name="connsiteY14" fmla="*/ 55950 h 58894"/>
              <a:gd name="connsiteX15" fmla="*/ 54009 w 58919"/>
              <a:gd name="connsiteY15" fmla="*/ 52024 h 58894"/>
              <a:gd name="connsiteX16" fmla="*/ 55973 w 58919"/>
              <a:gd name="connsiteY16" fmla="*/ 42208 h 58894"/>
              <a:gd name="connsiteX17" fmla="*/ 55973 w 58919"/>
              <a:gd name="connsiteY17" fmla="*/ 38282 h 58894"/>
              <a:gd name="connsiteX18" fmla="*/ 58919 w 58919"/>
              <a:gd name="connsiteY18" fmla="*/ 33374 h 58894"/>
              <a:gd name="connsiteX19" fmla="*/ 58919 w 58919"/>
              <a:gd name="connsiteY19" fmla="*/ 26503 h 58894"/>
              <a:gd name="connsiteX20" fmla="*/ 55973 w 58919"/>
              <a:gd name="connsiteY20" fmla="*/ 20613 h 58894"/>
              <a:gd name="connsiteX21" fmla="*/ 54009 w 58919"/>
              <a:gd name="connsiteY21" fmla="*/ 18650 h 58894"/>
              <a:gd name="connsiteX22" fmla="*/ 45172 w 58919"/>
              <a:gd name="connsiteY22" fmla="*/ 11779 h 58894"/>
              <a:gd name="connsiteX23" fmla="*/ 45172 w 58919"/>
              <a:gd name="connsiteY23" fmla="*/ 8834 h 58894"/>
              <a:gd name="connsiteX24" fmla="*/ 41244 w 58919"/>
              <a:gd name="connsiteY24" fmla="*/ 4908 h 58894"/>
              <a:gd name="connsiteX25" fmla="*/ 36334 w 58919"/>
              <a:gd name="connsiteY25" fmla="*/ 4908 h 58894"/>
              <a:gd name="connsiteX26" fmla="*/ 33388 w 58919"/>
              <a:gd name="connsiteY26" fmla="*/ 4908 h 58894"/>
              <a:gd name="connsiteX27" fmla="*/ 26514 w 58919"/>
              <a:gd name="connsiteY27" fmla="*/ 4908 h 58894"/>
              <a:gd name="connsiteX28" fmla="*/ 21604 w 58919"/>
              <a:gd name="connsiteY28" fmla="*/ 8834 h 58894"/>
              <a:gd name="connsiteX29" fmla="*/ 15712 w 58919"/>
              <a:gd name="connsiteY29" fmla="*/ 8834 h 58894"/>
              <a:gd name="connsiteX30" fmla="*/ 3928 w 58919"/>
              <a:gd name="connsiteY30" fmla="*/ 0 h 58894"/>
              <a:gd name="connsiteX31" fmla="*/ 982 w 58919"/>
              <a:gd name="connsiteY31" fmla="*/ 1963 h 58894"/>
              <a:gd name="connsiteX32" fmla="*/ 0 w 58919"/>
              <a:gd name="connsiteY32" fmla="*/ 1963 h 58894"/>
              <a:gd name="connsiteX33" fmla="*/ 982 w 58919"/>
              <a:gd name="connsiteY33" fmla="*/ 8834 h 58894"/>
              <a:gd name="connsiteX34" fmla="*/ 3928 w 58919"/>
              <a:gd name="connsiteY34" fmla="*/ 18650 h 58894"/>
              <a:gd name="connsiteX35" fmla="*/ 3928 w 58919"/>
              <a:gd name="connsiteY35" fmla="*/ 20613 h 58894"/>
              <a:gd name="connsiteX36" fmla="*/ 9820 w 58919"/>
              <a:gd name="connsiteY36" fmla="*/ 23558 h 5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8919" h="58894">
                <a:moveTo>
                  <a:pt x="11784" y="30429"/>
                </a:moveTo>
                <a:lnTo>
                  <a:pt x="14730" y="37300"/>
                </a:lnTo>
                <a:lnTo>
                  <a:pt x="15712" y="38282"/>
                </a:lnTo>
                <a:lnTo>
                  <a:pt x="18658" y="42208"/>
                </a:lnTo>
                <a:lnTo>
                  <a:pt x="18658" y="45153"/>
                </a:lnTo>
                <a:lnTo>
                  <a:pt x="24550" y="45153"/>
                </a:lnTo>
                <a:lnTo>
                  <a:pt x="26514" y="52024"/>
                </a:lnTo>
                <a:lnTo>
                  <a:pt x="29460" y="55950"/>
                </a:lnTo>
                <a:lnTo>
                  <a:pt x="30442" y="55950"/>
                </a:lnTo>
                <a:lnTo>
                  <a:pt x="36334" y="52024"/>
                </a:lnTo>
                <a:lnTo>
                  <a:pt x="41244" y="52024"/>
                </a:lnTo>
                <a:lnTo>
                  <a:pt x="44190" y="52024"/>
                </a:lnTo>
                <a:lnTo>
                  <a:pt x="45172" y="58895"/>
                </a:lnTo>
                <a:lnTo>
                  <a:pt x="48118" y="58895"/>
                </a:lnTo>
                <a:lnTo>
                  <a:pt x="51063" y="55950"/>
                </a:lnTo>
                <a:lnTo>
                  <a:pt x="54009" y="52024"/>
                </a:lnTo>
                <a:lnTo>
                  <a:pt x="55973" y="42208"/>
                </a:lnTo>
                <a:lnTo>
                  <a:pt x="55973" y="38282"/>
                </a:lnTo>
                <a:lnTo>
                  <a:pt x="58919" y="33374"/>
                </a:lnTo>
                <a:lnTo>
                  <a:pt x="58919" y="26503"/>
                </a:lnTo>
                <a:lnTo>
                  <a:pt x="55973" y="20613"/>
                </a:lnTo>
                <a:lnTo>
                  <a:pt x="54009" y="18650"/>
                </a:lnTo>
                <a:lnTo>
                  <a:pt x="45172" y="11779"/>
                </a:lnTo>
                <a:lnTo>
                  <a:pt x="45172" y="8834"/>
                </a:lnTo>
                <a:lnTo>
                  <a:pt x="41244" y="4908"/>
                </a:lnTo>
                <a:lnTo>
                  <a:pt x="36334" y="4908"/>
                </a:lnTo>
                <a:lnTo>
                  <a:pt x="33388" y="4908"/>
                </a:lnTo>
                <a:lnTo>
                  <a:pt x="26514" y="4908"/>
                </a:lnTo>
                <a:lnTo>
                  <a:pt x="21604" y="8834"/>
                </a:lnTo>
                <a:lnTo>
                  <a:pt x="15712" y="8834"/>
                </a:lnTo>
                <a:lnTo>
                  <a:pt x="3928" y="0"/>
                </a:lnTo>
                <a:lnTo>
                  <a:pt x="982" y="1963"/>
                </a:lnTo>
                <a:lnTo>
                  <a:pt x="0" y="1963"/>
                </a:lnTo>
                <a:lnTo>
                  <a:pt x="982" y="8834"/>
                </a:lnTo>
                <a:lnTo>
                  <a:pt x="3928" y="18650"/>
                </a:lnTo>
                <a:lnTo>
                  <a:pt x="3928" y="20613"/>
                </a:lnTo>
                <a:lnTo>
                  <a:pt x="9820" y="23558"/>
                </a:lnTo>
                <a:close/>
              </a:path>
            </a:pathLst>
          </a:custGeom>
          <a:solidFill>
            <a:srgbClr val="00A758"/>
          </a:solidFill>
          <a:ln w="9808"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49929564-7CF6-FEF4-5D13-8C9C5272BFB6}"/>
              </a:ext>
            </a:extLst>
          </p:cNvPr>
          <p:cNvSpPr/>
          <p:nvPr/>
        </p:nvSpPr>
        <p:spPr>
          <a:xfrm>
            <a:off x="79753" y="5355700"/>
            <a:ext cx="29459" cy="19631"/>
          </a:xfrm>
          <a:custGeom>
            <a:avLst/>
            <a:gdLst>
              <a:gd name="connsiteX0" fmla="*/ 25532 w 29459"/>
              <a:gd name="connsiteY0" fmla="*/ 13742 h 19631"/>
              <a:gd name="connsiteX1" fmla="*/ 25532 w 29459"/>
              <a:gd name="connsiteY1" fmla="*/ 11779 h 19631"/>
              <a:gd name="connsiteX2" fmla="*/ 21604 w 29459"/>
              <a:gd name="connsiteY2" fmla="*/ 8834 h 19631"/>
              <a:gd name="connsiteX3" fmla="*/ 9820 w 29459"/>
              <a:gd name="connsiteY3" fmla="*/ 4908 h 19631"/>
              <a:gd name="connsiteX4" fmla="*/ 9820 w 29459"/>
              <a:gd name="connsiteY4" fmla="*/ 1963 h 19631"/>
              <a:gd name="connsiteX5" fmla="*/ 7856 w 29459"/>
              <a:gd name="connsiteY5" fmla="*/ 0 h 19631"/>
              <a:gd name="connsiteX6" fmla="*/ 0 w 29459"/>
              <a:gd name="connsiteY6" fmla="*/ 0 h 19631"/>
              <a:gd name="connsiteX7" fmla="*/ 0 w 29459"/>
              <a:gd name="connsiteY7" fmla="*/ 1963 h 19631"/>
              <a:gd name="connsiteX8" fmla="*/ 7856 w 29459"/>
              <a:gd name="connsiteY8" fmla="*/ 6871 h 19631"/>
              <a:gd name="connsiteX9" fmla="*/ 3928 w 29459"/>
              <a:gd name="connsiteY9" fmla="*/ 8834 h 19631"/>
              <a:gd name="connsiteX10" fmla="*/ 9820 w 29459"/>
              <a:gd name="connsiteY10" fmla="*/ 11779 h 19631"/>
              <a:gd name="connsiteX11" fmla="*/ 9820 w 29459"/>
              <a:gd name="connsiteY11" fmla="*/ 14724 h 19631"/>
              <a:gd name="connsiteX12" fmla="*/ 17676 w 29459"/>
              <a:gd name="connsiteY12" fmla="*/ 14724 h 19631"/>
              <a:gd name="connsiteX13" fmla="*/ 17676 w 29459"/>
              <a:gd name="connsiteY13" fmla="*/ 17668 h 19631"/>
              <a:gd name="connsiteX14" fmla="*/ 21604 w 29459"/>
              <a:gd name="connsiteY14" fmla="*/ 19632 h 19631"/>
              <a:gd name="connsiteX15" fmla="*/ 25532 w 29459"/>
              <a:gd name="connsiteY15" fmla="*/ 19632 h 19631"/>
              <a:gd name="connsiteX16" fmla="*/ 29460 w 29459"/>
              <a:gd name="connsiteY16" fmla="*/ 19632 h 19631"/>
              <a:gd name="connsiteX17" fmla="*/ 29460 w 29459"/>
              <a:gd name="connsiteY17" fmla="*/ 17668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459" h="19631">
                <a:moveTo>
                  <a:pt x="25532" y="13742"/>
                </a:moveTo>
                <a:lnTo>
                  <a:pt x="25532" y="11779"/>
                </a:lnTo>
                <a:lnTo>
                  <a:pt x="21604" y="8834"/>
                </a:lnTo>
                <a:lnTo>
                  <a:pt x="9820" y="4908"/>
                </a:lnTo>
                <a:lnTo>
                  <a:pt x="9820" y="1963"/>
                </a:lnTo>
                <a:lnTo>
                  <a:pt x="7856" y="0"/>
                </a:lnTo>
                <a:lnTo>
                  <a:pt x="0" y="0"/>
                </a:lnTo>
                <a:lnTo>
                  <a:pt x="0" y="1963"/>
                </a:lnTo>
                <a:lnTo>
                  <a:pt x="7856" y="6871"/>
                </a:lnTo>
                <a:lnTo>
                  <a:pt x="3928" y="8834"/>
                </a:lnTo>
                <a:lnTo>
                  <a:pt x="9820" y="11779"/>
                </a:lnTo>
                <a:lnTo>
                  <a:pt x="9820" y="14724"/>
                </a:lnTo>
                <a:lnTo>
                  <a:pt x="17676" y="14724"/>
                </a:lnTo>
                <a:lnTo>
                  <a:pt x="17676" y="17668"/>
                </a:lnTo>
                <a:lnTo>
                  <a:pt x="21604" y="19632"/>
                </a:lnTo>
                <a:lnTo>
                  <a:pt x="25532" y="19632"/>
                </a:lnTo>
                <a:lnTo>
                  <a:pt x="29460" y="19632"/>
                </a:lnTo>
                <a:lnTo>
                  <a:pt x="29460" y="17668"/>
                </a:lnTo>
                <a:close/>
              </a:path>
            </a:pathLst>
          </a:custGeom>
          <a:solidFill>
            <a:srgbClr val="00A758"/>
          </a:solidFill>
          <a:ln w="9808"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D962C1D1-A298-7DDE-47B6-681969E4FC89}"/>
              </a:ext>
            </a:extLst>
          </p:cNvPr>
          <p:cNvSpPr/>
          <p:nvPr/>
        </p:nvSpPr>
        <p:spPr>
          <a:xfrm>
            <a:off x="708226" y="5836675"/>
            <a:ext cx="9819" cy="9815"/>
          </a:xfrm>
          <a:custGeom>
            <a:avLst/>
            <a:gdLst>
              <a:gd name="connsiteX0" fmla="*/ 0 w 9819"/>
              <a:gd name="connsiteY0" fmla="*/ 0 h 9815"/>
              <a:gd name="connsiteX1" fmla="*/ 0 w 9819"/>
              <a:gd name="connsiteY1" fmla="*/ 0 h 9815"/>
              <a:gd name="connsiteX2" fmla="*/ 0 w 9819"/>
              <a:gd name="connsiteY2" fmla="*/ 9816 h 9815"/>
              <a:gd name="connsiteX3" fmla="*/ 4910 w 9819"/>
              <a:gd name="connsiteY3" fmla="*/ 9816 h 9815"/>
              <a:gd name="connsiteX4" fmla="*/ 9820 w 9819"/>
              <a:gd name="connsiteY4" fmla="*/ 0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0" y="0"/>
                </a:moveTo>
                <a:lnTo>
                  <a:pt x="0" y="0"/>
                </a:lnTo>
                <a:lnTo>
                  <a:pt x="0" y="9816"/>
                </a:lnTo>
                <a:lnTo>
                  <a:pt x="4910" y="9816"/>
                </a:lnTo>
                <a:lnTo>
                  <a:pt x="9820" y="0"/>
                </a:lnTo>
                <a:close/>
              </a:path>
            </a:pathLst>
          </a:custGeom>
          <a:solidFill>
            <a:srgbClr val="00A758"/>
          </a:solidFill>
          <a:ln w="9808"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012F6099-AE3D-D76B-A83D-1C651EC91478}"/>
              </a:ext>
            </a:extLst>
          </p:cNvPr>
          <p:cNvSpPr/>
          <p:nvPr/>
        </p:nvSpPr>
        <p:spPr>
          <a:xfrm>
            <a:off x="973363" y="5826859"/>
            <a:ext cx="88379" cy="49079"/>
          </a:xfrm>
          <a:custGeom>
            <a:avLst/>
            <a:gdLst>
              <a:gd name="connsiteX0" fmla="*/ 85433 w 88379"/>
              <a:gd name="connsiteY0" fmla="*/ 12760 h 49079"/>
              <a:gd name="connsiteX1" fmla="*/ 82487 w 88379"/>
              <a:gd name="connsiteY1" fmla="*/ 12760 h 49079"/>
              <a:gd name="connsiteX2" fmla="*/ 82487 w 88379"/>
              <a:gd name="connsiteY2" fmla="*/ 14724 h 49079"/>
              <a:gd name="connsiteX3" fmla="*/ 81505 w 88379"/>
              <a:gd name="connsiteY3" fmla="*/ 17668 h 49079"/>
              <a:gd name="connsiteX4" fmla="*/ 75613 w 88379"/>
              <a:gd name="connsiteY4" fmla="*/ 17668 h 49079"/>
              <a:gd name="connsiteX5" fmla="*/ 72667 w 88379"/>
              <a:gd name="connsiteY5" fmla="*/ 17668 h 49079"/>
              <a:gd name="connsiteX6" fmla="*/ 69721 w 88379"/>
              <a:gd name="connsiteY6" fmla="*/ 14724 h 49079"/>
              <a:gd name="connsiteX7" fmla="*/ 69721 w 88379"/>
              <a:gd name="connsiteY7" fmla="*/ 9816 h 49079"/>
              <a:gd name="connsiteX8" fmla="*/ 69721 w 88379"/>
              <a:gd name="connsiteY8" fmla="*/ 5890 h 49079"/>
              <a:gd name="connsiteX9" fmla="*/ 72667 w 88379"/>
              <a:gd name="connsiteY9" fmla="*/ 5890 h 49079"/>
              <a:gd name="connsiteX10" fmla="*/ 75613 w 88379"/>
              <a:gd name="connsiteY10" fmla="*/ 5890 h 49079"/>
              <a:gd name="connsiteX11" fmla="*/ 75613 w 88379"/>
              <a:gd name="connsiteY11" fmla="*/ 2945 h 49079"/>
              <a:gd name="connsiteX12" fmla="*/ 72667 w 88379"/>
              <a:gd name="connsiteY12" fmla="*/ 2945 h 49079"/>
              <a:gd name="connsiteX13" fmla="*/ 69721 w 88379"/>
              <a:gd name="connsiteY13" fmla="*/ 2945 h 49079"/>
              <a:gd name="connsiteX14" fmla="*/ 66775 w 88379"/>
              <a:gd name="connsiteY14" fmla="*/ 2945 h 49079"/>
              <a:gd name="connsiteX15" fmla="*/ 66775 w 88379"/>
              <a:gd name="connsiteY15" fmla="*/ 0 h 49079"/>
              <a:gd name="connsiteX16" fmla="*/ 62847 w 88379"/>
              <a:gd name="connsiteY16" fmla="*/ 0 h 49079"/>
              <a:gd name="connsiteX17" fmla="*/ 59901 w 88379"/>
              <a:gd name="connsiteY17" fmla="*/ 2945 h 49079"/>
              <a:gd name="connsiteX18" fmla="*/ 56955 w 88379"/>
              <a:gd name="connsiteY18" fmla="*/ 2945 h 49079"/>
              <a:gd name="connsiteX19" fmla="*/ 54009 w 88379"/>
              <a:gd name="connsiteY19" fmla="*/ 2945 h 49079"/>
              <a:gd name="connsiteX20" fmla="*/ 51063 w 88379"/>
              <a:gd name="connsiteY20" fmla="*/ 2945 h 49079"/>
              <a:gd name="connsiteX21" fmla="*/ 51063 w 88379"/>
              <a:gd name="connsiteY21" fmla="*/ 5890 h 49079"/>
              <a:gd name="connsiteX22" fmla="*/ 50081 w 88379"/>
              <a:gd name="connsiteY22" fmla="*/ 5890 h 49079"/>
              <a:gd name="connsiteX23" fmla="*/ 50081 w 88379"/>
              <a:gd name="connsiteY23" fmla="*/ 9816 h 49079"/>
              <a:gd name="connsiteX24" fmla="*/ 51063 w 88379"/>
              <a:gd name="connsiteY24" fmla="*/ 9816 h 49079"/>
              <a:gd name="connsiteX25" fmla="*/ 51063 w 88379"/>
              <a:gd name="connsiteY25" fmla="*/ 12760 h 49079"/>
              <a:gd name="connsiteX26" fmla="*/ 54009 w 88379"/>
              <a:gd name="connsiteY26" fmla="*/ 14724 h 49079"/>
              <a:gd name="connsiteX27" fmla="*/ 62847 w 88379"/>
              <a:gd name="connsiteY27" fmla="*/ 20613 h 49079"/>
              <a:gd name="connsiteX28" fmla="*/ 65793 w 88379"/>
              <a:gd name="connsiteY28" fmla="*/ 20613 h 49079"/>
              <a:gd name="connsiteX29" fmla="*/ 62847 w 88379"/>
              <a:gd name="connsiteY29" fmla="*/ 30429 h 49079"/>
              <a:gd name="connsiteX30" fmla="*/ 59901 w 88379"/>
              <a:gd name="connsiteY30" fmla="*/ 31411 h 49079"/>
              <a:gd name="connsiteX31" fmla="*/ 51063 w 88379"/>
              <a:gd name="connsiteY31" fmla="*/ 31411 h 49079"/>
              <a:gd name="connsiteX32" fmla="*/ 51063 w 88379"/>
              <a:gd name="connsiteY32" fmla="*/ 26503 h 49079"/>
              <a:gd name="connsiteX33" fmla="*/ 50081 w 88379"/>
              <a:gd name="connsiteY33" fmla="*/ 23558 h 49079"/>
              <a:gd name="connsiteX34" fmla="*/ 47136 w 88379"/>
              <a:gd name="connsiteY34" fmla="*/ 23558 h 49079"/>
              <a:gd name="connsiteX35" fmla="*/ 47136 w 88379"/>
              <a:gd name="connsiteY35" fmla="*/ 26503 h 49079"/>
              <a:gd name="connsiteX36" fmla="*/ 41244 w 88379"/>
              <a:gd name="connsiteY36" fmla="*/ 30429 h 49079"/>
              <a:gd name="connsiteX37" fmla="*/ 41244 w 88379"/>
              <a:gd name="connsiteY37" fmla="*/ 31411 h 49079"/>
              <a:gd name="connsiteX38" fmla="*/ 41244 w 88379"/>
              <a:gd name="connsiteY38" fmla="*/ 34355 h 49079"/>
              <a:gd name="connsiteX39" fmla="*/ 38298 w 88379"/>
              <a:gd name="connsiteY39" fmla="*/ 38282 h 49079"/>
              <a:gd name="connsiteX40" fmla="*/ 34370 w 88379"/>
              <a:gd name="connsiteY40" fmla="*/ 34355 h 49079"/>
              <a:gd name="connsiteX41" fmla="*/ 25532 w 88379"/>
              <a:gd name="connsiteY41" fmla="*/ 38282 h 49079"/>
              <a:gd name="connsiteX42" fmla="*/ 19640 w 88379"/>
              <a:gd name="connsiteY42" fmla="*/ 38282 h 49079"/>
              <a:gd name="connsiteX43" fmla="*/ 18658 w 88379"/>
              <a:gd name="connsiteY43" fmla="*/ 38282 h 49079"/>
              <a:gd name="connsiteX44" fmla="*/ 12766 w 88379"/>
              <a:gd name="connsiteY44" fmla="*/ 38282 h 49079"/>
              <a:gd name="connsiteX45" fmla="*/ 9820 w 88379"/>
              <a:gd name="connsiteY45" fmla="*/ 34355 h 49079"/>
              <a:gd name="connsiteX46" fmla="*/ 6874 w 88379"/>
              <a:gd name="connsiteY46" fmla="*/ 38282 h 49079"/>
              <a:gd name="connsiteX47" fmla="*/ 982 w 88379"/>
              <a:gd name="connsiteY47" fmla="*/ 38282 h 49079"/>
              <a:gd name="connsiteX48" fmla="*/ 0 w 88379"/>
              <a:gd name="connsiteY48" fmla="*/ 38282 h 49079"/>
              <a:gd name="connsiteX49" fmla="*/ 0 w 88379"/>
              <a:gd name="connsiteY49" fmla="*/ 41226 h 49079"/>
              <a:gd name="connsiteX50" fmla="*/ 982 w 88379"/>
              <a:gd name="connsiteY50" fmla="*/ 44171 h 49079"/>
              <a:gd name="connsiteX51" fmla="*/ 3928 w 88379"/>
              <a:gd name="connsiteY51" fmla="*/ 44171 h 49079"/>
              <a:gd name="connsiteX52" fmla="*/ 6874 w 88379"/>
              <a:gd name="connsiteY52" fmla="*/ 44171 h 49079"/>
              <a:gd name="connsiteX53" fmla="*/ 9820 w 88379"/>
              <a:gd name="connsiteY53" fmla="*/ 44171 h 49079"/>
              <a:gd name="connsiteX54" fmla="*/ 12766 w 88379"/>
              <a:gd name="connsiteY54" fmla="*/ 44171 h 49079"/>
              <a:gd name="connsiteX55" fmla="*/ 15712 w 88379"/>
              <a:gd name="connsiteY55" fmla="*/ 44171 h 49079"/>
              <a:gd name="connsiteX56" fmla="*/ 19640 w 88379"/>
              <a:gd name="connsiteY56" fmla="*/ 44171 h 49079"/>
              <a:gd name="connsiteX57" fmla="*/ 22586 w 88379"/>
              <a:gd name="connsiteY57" fmla="*/ 44171 h 49079"/>
              <a:gd name="connsiteX58" fmla="*/ 28478 w 88379"/>
              <a:gd name="connsiteY58" fmla="*/ 41226 h 49079"/>
              <a:gd name="connsiteX59" fmla="*/ 34370 w 88379"/>
              <a:gd name="connsiteY59" fmla="*/ 38282 h 49079"/>
              <a:gd name="connsiteX60" fmla="*/ 35352 w 88379"/>
              <a:gd name="connsiteY60" fmla="*/ 38282 h 49079"/>
              <a:gd name="connsiteX61" fmla="*/ 38298 w 88379"/>
              <a:gd name="connsiteY61" fmla="*/ 41226 h 49079"/>
              <a:gd name="connsiteX62" fmla="*/ 41244 w 88379"/>
              <a:gd name="connsiteY62" fmla="*/ 41226 h 49079"/>
              <a:gd name="connsiteX63" fmla="*/ 44190 w 88379"/>
              <a:gd name="connsiteY63" fmla="*/ 47116 h 49079"/>
              <a:gd name="connsiteX64" fmla="*/ 47136 w 88379"/>
              <a:gd name="connsiteY64" fmla="*/ 49079 h 49079"/>
              <a:gd name="connsiteX65" fmla="*/ 50081 w 88379"/>
              <a:gd name="connsiteY65" fmla="*/ 49079 h 49079"/>
              <a:gd name="connsiteX66" fmla="*/ 50081 w 88379"/>
              <a:gd name="connsiteY66" fmla="*/ 41226 h 49079"/>
              <a:gd name="connsiteX67" fmla="*/ 54009 w 88379"/>
              <a:gd name="connsiteY67" fmla="*/ 41226 h 49079"/>
              <a:gd name="connsiteX68" fmla="*/ 56955 w 88379"/>
              <a:gd name="connsiteY68" fmla="*/ 44171 h 49079"/>
              <a:gd name="connsiteX69" fmla="*/ 59901 w 88379"/>
              <a:gd name="connsiteY69" fmla="*/ 41226 h 49079"/>
              <a:gd name="connsiteX70" fmla="*/ 65793 w 88379"/>
              <a:gd name="connsiteY70" fmla="*/ 41226 h 49079"/>
              <a:gd name="connsiteX71" fmla="*/ 65793 w 88379"/>
              <a:gd name="connsiteY71" fmla="*/ 38282 h 49079"/>
              <a:gd name="connsiteX72" fmla="*/ 66775 w 88379"/>
              <a:gd name="connsiteY72" fmla="*/ 38282 h 49079"/>
              <a:gd name="connsiteX73" fmla="*/ 69721 w 88379"/>
              <a:gd name="connsiteY73" fmla="*/ 34355 h 49079"/>
              <a:gd name="connsiteX74" fmla="*/ 78559 w 88379"/>
              <a:gd name="connsiteY74" fmla="*/ 34355 h 49079"/>
              <a:gd name="connsiteX75" fmla="*/ 81505 w 88379"/>
              <a:gd name="connsiteY75" fmla="*/ 34355 h 49079"/>
              <a:gd name="connsiteX76" fmla="*/ 78559 w 88379"/>
              <a:gd name="connsiteY76" fmla="*/ 34355 h 49079"/>
              <a:gd name="connsiteX77" fmla="*/ 78559 w 88379"/>
              <a:gd name="connsiteY77" fmla="*/ 31411 h 49079"/>
              <a:gd name="connsiteX78" fmla="*/ 75613 w 88379"/>
              <a:gd name="connsiteY78" fmla="*/ 34355 h 49079"/>
              <a:gd name="connsiteX79" fmla="*/ 69721 w 88379"/>
              <a:gd name="connsiteY79" fmla="*/ 34355 h 49079"/>
              <a:gd name="connsiteX80" fmla="*/ 65793 w 88379"/>
              <a:gd name="connsiteY80" fmla="*/ 31411 h 49079"/>
              <a:gd name="connsiteX81" fmla="*/ 65793 w 88379"/>
              <a:gd name="connsiteY81" fmla="*/ 26503 h 49079"/>
              <a:gd name="connsiteX82" fmla="*/ 66775 w 88379"/>
              <a:gd name="connsiteY82" fmla="*/ 20613 h 49079"/>
              <a:gd name="connsiteX83" fmla="*/ 75613 w 88379"/>
              <a:gd name="connsiteY83" fmla="*/ 20613 h 49079"/>
              <a:gd name="connsiteX84" fmla="*/ 81505 w 88379"/>
              <a:gd name="connsiteY84" fmla="*/ 20613 h 49079"/>
              <a:gd name="connsiteX85" fmla="*/ 81505 w 88379"/>
              <a:gd name="connsiteY85" fmla="*/ 17668 h 49079"/>
              <a:gd name="connsiteX86" fmla="*/ 88379 w 88379"/>
              <a:gd name="connsiteY86" fmla="*/ 17668 h 49079"/>
              <a:gd name="connsiteX87" fmla="*/ 88379 w 88379"/>
              <a:gd name="connsiteY87" fmla="*/ 12760 h 49079"/>
              <a:gd name="connsiteX88" fmla="*/ 85433 w 88379"/>
              <a:gd name="connsiteY88" fmla="*/ 9816 h 4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88379" h="49079">
                <a:moveTo>
                  <a:pt x="85433" y="12760"/>
                </a:moveTo>
                <a:lnTo>
                  <a:pt x="82487" y="12760"/>
                </a:lnTo>
                <a:lnTo>
                  <a:pt x="82487" y="14724"/>
                </a:lnTo>
                <a:lnTo>
                  <a:pt x="81505" y="17668"/>
                </a:lnTo>
                <a:lnTo>
                  <a:pt x="75613" y="17668"/>
                </a:lnTo>
                <a:lnTo>
                  <a:pt x="72667" y="17668"/>
                </a:lnTo>
                <a:lnTo>
                  <a:pt x="69721" y="14724"/>
                </a:lnTo>
                <a:lnTo>
                  <a:pt x="69721" y="9816"/>
                </a:lnTo>
                <a:lnTo>
                  <a:pt x="69721" y="5890"/>
                </a:lnTo>
                <a:lnTo>
                  <a:pt x="72667" y="5890"/>
                </a:lnTo>
                <a:lnTo>
                  <a:pt x="75613" y="5890"/>
                </a:lnTo>
                <a:lnTo>
                  <a:pt x="75613" y="2945"/>
                </a:lnTo>
                <a:lnTo>
                  <a:pt x="72667" y="2945"/>
                </a:lnTo>
                <a:lnTo>
                  <a:pt x="69721" y="2945"/>
                </a:lnTo>
                <a:lnTo>
                  <a:pt x="66775" y="2945"/>
                </a:lnTo>
                <a:lnTo>
                  <a:pt x="66775" y="0"/>
                </a:lnTo>
                <a:lnTo>
                  <a:pt x="62847" y="0"/>
                </a:lnTo>
                <a:lnTo>
                  <a:pt x="59901" y="2945"/>
                </a:lnTo>
                <a:lnTo>
                  <a:pt x="56955" y="2945"/>
                </a:lnTo>
                <a:lnTo>
                  <a:pt x="54009" y="2945"/>
                </a:lnTo>
                <a:lnTo>
                  <a:pt x="51063" y="2945"/>
                </a:lnTo>
                <a:lnTo>
                  <a:pt x="51063" y="5890"/>
                </a:lnTo>
                <a:lnTo>
                  <a:pt x="50081" y="5890"/>
                </a:lnTo>
                <a:lnTo>
                  <a:pt x="50081" y="9816"/>
                </a:lnTo>
                <a:lnTo>
                  <a:pt x="51063" y="9816"/>
                </a:lnTo>
                <a:lnTo>
                  <a:pt x="51063" y="12760"/>
                </a:lnTo>
                <a:lnTo>
                  <a:pt x="54009" y="14724"/>
                </a:lnTo>
                <a:lnTo>
                  <a:pt x="62847" y="20613"/>
                </a:lnTo>
                <a:lnTo>
                  <a:pt x="65793" y="20613"/>
                </a:lnTo>
                <a:lnTo>
                  <a:pt x="62847" y="30429"/>
                </a:lnTo>
                <a:lnTo>
                  <a:pt x="59901" y="31411"/>
                </a:lnTo>
                <a:lnTo>
                  <a:pt x="51063" y="31411"/>
                </a:lnTo>
                <a:lnTo>
                  <a:pt x="51063" y="26503"/>
                </a:lnTo>
                <a:lnTo>
                  <a:pt x="50081" y="23558"/>
                </a:lnTo>
                <a:lnTo>
                  <a:pt x="47136" y="23558"/>
                </a:lnTo>
                <a:lnTo>
                  <a:pt x="47136" y="26503"/>
                </a:lnTo>
                <a:lnTo>
                  <a:pt x="41244" y="30429"/>
                </a:lnTo>
                <a:lnTo>
                  <a:pt x="41244" y="31411"/>
                </a:lnTo>
                <a:lnTo>
                  <a:pt x="41244" y="34355"/>
                </a:lnTo>
                <a:lnTo>
                  <a:pt x="38298" y="38282"/>
                </a:lnTo>
                <a:lnTo>
                  <a:pt x="34370" y="34355"/>
                </a:lnTo>
                <a:lnTo>
                  <a:pt x="25532" y="38282"/>
                </a:lnTo>
                <a:lnTo>
                  <a:pt x="19640" y="38282"/>
                </a:lnTo>
                <a:lnTo>
                  <a:pt x="18658" y="38282"/>
                </a:lnTo>
                <a:lnTo>
                  <a:pt x="12766" y="38282"/>
                </a:lnTo>
                <a:lnTo>
                  <a:pt x="9820" y="34355"/>
                </a:lnTo>
                <a:lnTo>
                  <a:pt x="6874" y="38282"/>
                </a:lnTo>
                <a:lnTo>
                  <a:pt x="982" y="38282"/>
                </a:lnTo>
                <a:lnTo>
                  <a:pt x="0" y="38282"/>
                </a:lnTo>
                <a:lnTo>
                  <a:pt x="0" y="41226"/>
                </a:lnTo>
                <a:lnTo>
                  <a:pt x="982" y="44171"/>
                </a:lnTo>
                <a:lnTo>
                  <a:pt x="3928" y="44171"/>
                </a:lnTo>
                <a:lnTo>
                  <a:pt x="6874" y="44171"/>
                </a:lnTo>
                <a:lnTo>
                  <a:pt x="9820" y="44171"/>
                </a:lnTo>
                <a:lnTo>
                  <a:pt x="12766" y="44171"/>
                </a:lnTo>
                <a:lnTo>
                  <a:pt x="15712" y="44171"/>
                </a:lnTo>
                <a:lnTo>
                  <a:pt x="19640" y="44171"/>
                </a:lnTo>
                <a:lnTo>
                  <a:pt x="22586" y="44171"/>
                </a:lnTo>
                <a:lnTo>
                  <a:pt x="28478" y="41226"/>
                </a:lnTo>
                <a:lnTo>
                  <a:pt x="34370" y="38282"/>
                </a:lnTo>
                <a:lnTo>
                  <a:pt x="35352" y="38282"/>
                </a:lnTo>
                <a:lnTo>
                  <a:pt x="38298" y="41226"/>
                </a:lnTo>
                <a:lnTo>
                  <a:pt x="41244" y="41226"/>
                </a:lnTo>
                <a:lnTo>
                  <a:pt x="44190" y="47116"/>
                </a:lnTo>
                <a:lnTo>
                  <a:pt x="47136" y="49079"/>
                </a:lnTo>
                <a:lnTo>
                  <a:pt x="50081" y="49079"/>
                </a:lnTo>
                <a:lnTo>
                  <a:pt x="50081" y="41226"/>
                </a:lnTo>
                <a:lnTo>
                  <a:pt x="54009" y="41226"/>
                </a:lnTo>
                <a:lnTo>
                  <a:pt x="56955" y="44171"/>
                </a:lnTo>
                <a:lnTo>
                  <a:pt x="59901" y="41226"/>
                </a:lnTo>
                <a:lnTo>
                  <a:pt x="65793" y="41226"/>
                </a:lnTo>
                <a:lnTo>
                  <a:pt x="65793" y="38282"/>
                </a:lnTo>
                <a:lnTo>
                  <a:pt x="66775" y="38282"/>
                </a:lnTo>
                <a:lnTo>
                  <a:pt x="69721" y="34355"/>
                </a:lnTo>
                <a:lnTo>
                  <a:pt x="78559" y="34355"/>
                </a:lnTo>
                <a:lnTo>
                  <a:pt x="81505" y="34355"/>
                </a:lnTo>
                <a:lnTo>
                  <a:pt x="78559" y="34355"/>
                </a:lnTo>
                <a:lnTo>
                  <a:pt x="78559" y="31411"/>
                </a:lnTo>
                <a:lnTo>
                  <a:pt x="75613" y="34355"/>
                </a:lnTo>
                <a:lnTo>
                  <a:pt x="69721" y="34355"/>
                </a:lnTo>
                <a:lnTo>
                  <a:pt x="65793" y="31411"/>
                </a:lnTo>
                <a:lnTo>
                  <a:pt x="65793" y="26503"/>
                </a:lnTo>
                <a:lnTo>
                  <a:pt x="66775" y="20613"/>
                </a:lnTo>
                <a:lnTo>
                  <a:pt x="75613" y="20613"/>
                </a:lnTo>
                <a:lnTo>
                  <a:pt x="81505" y="20613"/>
                </a:lnTo>
                <a:lnTo>
                  <a:pt x="81505" y="17668"/>
                </a:lnTo>
                <a:lnTo>
                  <a:pt x="88379" y="17668"/>
                </a:lnTo>
                <a:lnTo>
                  <a:pt x="88379" y="12760"/>
                </a:lnTo>
                <a:lnTo>
                  <a:pt x="85433" y="9816"/>
                </a:lnTo>
                <a:close/>
              </a:path>
            </a:pathLst>
          </a:custGeom>
          <a:solidFill>
            <a:srgbClr val="00A758"/>
          </a:solidFill>
          <a:ln w="9808"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3C281462-5C38-6B85-0792-29EBFFE99C67}"/>
              </a:ext>
            </a:extLst>
          </p:cNvPr>
          <p:cNvSpPr/>
          <p:nvPr/>
        </p:nvSpPr>
        <p:spPr>
          <a:xfrm>
            <a:off x="943903" y="5846491"/>
            <a:ext cx="29459" cy="9815"/>
          </a:xfrm>
          <a:custGeom>
            <a:avLst/>
            <a:gdLst>
              <a:gd name="connsiteX0" fmla="*/ 29460 w 29459"/>
              <a:gd name="connsiteY0" fmla="*/ 3926 h 9815"/>
              <a:gd name="connsiteX1" fmla="*/ 29460 w 29459"/>
              <a:gd name="connsiteY1" fmla="*/ 3926 h 9815"/>
              <a:gd name="connsiteX2" fmla="*/ 25532 w 29459"/>
              <a:gd name="connsiteY2" fmla="*/ 1963 h 9815"/>
              <a:gd name="connsiteX3" fmla="*/ 22586 w 29459"/>
              <a:gd name="connsiteY3" fmla="*/ 982 h 9815"/>
              <a:gd name="connsiteX4" fmla="*/ 19640 w 29459"/>
              <a:gd name="connsiteY4" fmla="*/ 0 h 9815"/>
              <a:gd name="connsiteX5" fmla="*/ 13748 w 29459"/>
              <a:gd name="connsiteY5" fmla="*/ 0 h 9815"/>
              <a:gd name="connsiteX6" fmla="*/ 10802 w 29459"/>
              <a:gd name="connsiteY6" fmla="*/ 0 h 9815"/>
              <a:gd name="connsiteX7" fmla="*/ 7856 w 29459"/>
              <a:gd name="connsiteY7" fmla="*/ 0 h 9815"/>
              <a:gd name="connsiteX8" fmla="*/ 4910 w 29459"/>
              <a:gd name="connsiteY8" fmla="*/ 982 h 9815"/>
              <a:gd name="connsiteX9" fmla="*/ 2946 w 29459"/>
              <a:gd name="connsiteY9" fmla="*/ 1963 h 9815"/>
              <a:gd name="connsiteX10" fmla="*/ 2946 w 29459"/>
              <a:gd name="connsiteY10" fmla="*/ 3926 h 9815"/>
              <a:gd name="connsiteX11" fmla="*/ 4910 w 29459"/>
              <a:gd name="connsiteY11" fmla="*/ 7853 h 9815"/>
              <a:gd name="connsiteX12" fmla="*/ 4910 w 29459"/>
              <a:gd name="connsiteY12" fmla="*/ 8834 h 9815"/>
              <a:gd name="connsiteX13" fmla="*/ 0 w 29459"/>
              <a:gd name="connsiteY13" fmla="*/ 9816 h 9815"/>
              <a:gd name="connsiteX14" fmla="*/ 2946 w 29459"/>
              <a:gd name="connsiteY14" fmla="*/ 9816 h 9815"/>
              <a:gd name="connsiteX15" fmla="*/ 7856 w 29459"/>
              <a:gd name="connsiteY15" fmla="*/ 8834 h 9815"/>
              <a:gd name="connsiteX16" fmla="*/ 13748 w 29459"/>
              <a:gd name="connsiteY16" fmla="*/ 8834 h 9815"/>
              <a:gd name="connsiteX17" fmla="*/ 17676 w 29459"/>
              <a:gd name="connsiteY17" fmla="*/ 7853 h 9815"/>
              <a:gd name="connsiteX18" fmla="*/ 19640 w 29459"/>
              <a:gd name="connsiteY18" fmla="*/ 7853 h 9815"/>
              <a:gd name="connsiteX19" fmla="*/ 25532 w 29459"/>
              <a:gd name="connsiteY19" fmla="*/ 7853 h 9815"/>
              <a:gd name="connsiteX20" fmla="*/ 25532 w 29459"/>
              <a:gd name="connsiteY20" fmla="*/ 5890 h 9815"/>
              <a:gd name="connsiteX21" fmla="*/ 28478 w 29459"/>
              <a:gd name="connsiteY21" fmla="*/ 589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459" h="9815">
                <a:moveTo>
                  <a:pt x="29460" y="3926"/>
                </a:moveTo>
                <a:lnTo>
                  <a:pt x="29460" y="3926"/>
                </a:lnTo>
                <a:lnTo>
                  <a:pt x="25532" y="1963"/>
                </a:lnTo>
                <a:lnTo>
                  <a:pt x="22586" y="982"/>
                </a:lnTo>
                <a:lnTo>
                  <a:pt x="19640" y="0"/>
                </a:lnTo>
                <a:lnTo>
                  <a:pt x="13748" y="0"/>
                </a:lnTo>
                <a:lnTo>
                  <a:pt x="10802" y="0"/>
                </a:lnTo>
                <a:lnTo>
                  <a:pt x="7856" y="0"/>
                </a:lnTo>
                <a:lnTo>
                  <a:pt x="4910" y="982"/>
                </a:lnTo>
                <a:lnTo>
                  <a:pt x="2946" y="1963"/>
                </a:lnTo>
                <a:lnTo>
                  <a:pt x="2946" y="3926"/>
                </a:lnTo>
                <a:lnTo>
                  <a:pt x="4910" y="7853"/>
                </a:lnTo>
                <a:lnTo>
                  <a:pt x="4910" y="8834"/>
                </a:lnTo>
                <a:lnTo>
                  <a:pt x="0" y="9816"/>
                </a:lnTo>
                <a:lnTo>
                  <a:pt x="2946" y="9816"/>
                </a:lnTo>
                <a:lnTo>
                  <a:pt x="7856" y="8834"/>
                </a:lnTo>
                <a:lnTo>
                  <a:pt x="13748" y="8834"/>
                </a:lnTo>
                <a:lnTo>
                  <a:pt x="17676" y="7853"/>
                </a:lnTo>
                <a:lnTo>
                  <a:pt x="19640" y="7853"/>
                </a:lnTo>
                <a:lnTo>
                  <a:pt x="25532" y="7853"/>
                </a:lnTo>
                <a:lnTo>
                  <a:pt x="25532" y="5890"/>
                </a:lnTo>
                <a:lnTo>
                  <a:pt x="28478" y="5890"/>
                </a:lnTo>
                <a:close/>
              </a:path>
            </a:pathLst>
          </a:custGeom>
          <a:solidFill>
            <a:srgbClr val="00A758"/>
          </a:solidFill>
          <a:ln w="9808"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CC274B7F-8697-5CB7-DB6C-9CB3C383E7FB}"/>
              </a:ext>
            </a:extLst>
          </p:cNvPr>
          <p:cNvSpPr/>
          <p:nvPr/>
        </p:nvSpPr>
        <p:spPr>
          <a:xfrm>
            <a:off x="914444" y="5856306"/>
            <a:ext cx="29459" cy="19631"/>
          </a:xfrm>
          <a:custGeom>
            <a:avLst/>
            <a:gdLst>
              <a:gd name="connsiteX0" fmla="*/ 26514 w 29459"/>
              <a:gd name="connsiteY0" fmla="*/ 2945 h 19631"/>
              <a:gd name="connsiteX1" fmla="*/ 23568 w 29459"/>
              <a:gd name="connsiteY1" fmla="*/ 2945 h 19631"/>
              <a:gd name="connsiteX2" fmla="*/ 20622 w 29459"/>
              <a:gd name="connsiteY2" fmla="*/ 0 h 19631"/>
              <a:gd name="connsiteX3" fmla="*/ 18658 w 29459"/>
              <a:gd name="connsiteY3" fmla="*/ 0 h 19631"/>
              <a:gd name="connsiteX4" fmla="*/ 15712 w 29459"/>
              <a:gd name="connsiteY4" fmla="*/ 2945 h 19631"/>
              <a:gd name="connsiteX5" fmla="*/ 13748 w 29459"/>
              <a:gd name="connsiteY5" fmla="*/ 0 h 19631"/>
              <a:gd name="connsiteX6" fmla="*/ 10802 w 29459"/>
              <a:gd name="connsiteY6" fmla="*/ 2945 h 19631"/>
              <a:gd name="connsiteX7" fmla="*/ 8838 w 29459"/>
              <a:gd name="connsiteY7" fmla="*/ 10797 h 19631"/>
              <a:gd name="connsiteX8" fmla="*/ 5892 w 29459"/>
              <a:gd name="connsiteY8" fmla="*/ 10797 h 19631"/>
              <a:gd name="connsiteX9" fmla="*/ 2946 w 29459"/>
              <a:gd name="connsiteY9" fmla="*/ 13742 h 19631"/>
              <a:gd name="connsiteX10" fmla="*/ 0 w 29459"/>
              <a:gd name="connsiteY10" fmla="*/ 13742 h 19631"/>
              <a:gd name="connsiteX11" fmla="*/ 0 w 29459"/>
              <a:gd name="connsiteY11" fmla="*/ 16687 h 19631"/>
              <a:gd name="connsiteX12" fmla="*/ 0 w 29459"/>
              <a:gd name="connsiteY12" fmla="*/ 19632 h 19631"/>
              <a:gd name="connsiteX13" fmla="*/ 2946 w 29459"/>
              <a:gd name="connsiteY13" fmla="*/ 16687 h 19631"/>
              <a:gd name="connsiteX14" fmla="*/ 5892 w 29459"/>
              <a:gd name="connsiteY14" fmla="*/ 16687 h 19631"/>
              <a:gd name="connsiteX15" fmla="*/ 8838 w 29459"/>
              <a:gd name="connsiteY15" fmla="*/ 13742 h 19631"/>
              <a:gd name="connsiteX16" fmla="*/ 10802 w 29459"/>
              <a:gd name="connsiteY16" fmla="*/ 13742 h 19631"/>
              <a:gd name="connsiteX17" fmla="*/ 18658 w 29459"/>
              <a:gd name="connsiteY17" fmla="*/ 13742 h 19631"/>
              <a:gd name="connsiteX18" fmla="*/ 20622 w 29459"/>
              <a:gd name="connsiteY18" fmla="*/ 13742 h 19631"/>
              <a:gd name="connsiteX19" fmla="*/ 26514 w 29459"/>
              <a:gd name="connsiteY19" fmla="*/ 10797 h 19631"/>
              <a:gd name="connsiteX20" fmla="*/ 26514 w 29459"/>
              <a:gd name="connsiteY20" fmla="*/ 7853 h 19631"/>
              <a:gd name="connsiteX21" fmla="*/ 29460 w 29459"/>
              <a:gd name="connsiteY21" fmla="*/ 4908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459" h="19631">
                <a:moveTo>
                  <a:pt x="26514" y="2945"/>
                </a:moveTo>
                <a:lnTo>
                  <a:pt x="23568" y="2945"/>
                </a:lnTo>
                <a:lnTo>
                  <a:pt x="20622" y="0"/>
                </a:lnTo>
                <a:lnTo>
                  <a:pt x="18658" y="0"/>
                </a:lnTo>
                <a:lnTo>
                  <a:pt x="15712" y="2945"/>
                </a:lnTo>
                <a:lnTo>
                  <a:pt x="13748" y="0"/>
                </a:lnTo>
                <a:lnTo>
                  <a:pt x="10802" y="2945"/>
                </a:lnTo>
                <a:lnTo>
                  <a:pt x="8838" y="10797"/>
                </a:lnTo>
                <a:lnTo>
                  <a:pt x="5892" y="10797"/>
                </a:lnTo>
                <a:lnTo>
                  <a:pt x="2946" y="13742"/>
                </a:lnTo>
                <a:lnTo>
                  <a:pt x="0" y="13742"/>
                </a:lnTo>
                <a:lnTo>
                  <a:pt x="0" y="16687"/>
                </a:lnTo>
                <a:lnTo>
                  <a:pt x="0" y="19632"/>
                </a:lnTo>
                <a:lnTo>
                  <a:pt x="2946" y="16687"/>
                </a:lnTo>
                <a:lnTo>
                  <a:pt x="5892" y="16687"/>
                </a:lnTo>
                <a:lnTo>
                  <a:pt x="8838" y="13742"/>
                </a:lnTo>
                <a:lnTo>
                  <a:pt x="10802" y="13742"/>
                </a:lnTo>
                <a:lnTo>
                  <a:pt x="18658" y="13742"/>
                </a:lnTo>
                <a:lnTo>
                  <a:pt x="20622" y="13742"/>
                </a:lnTo>
                <a:lnTo>
                  <a:pt x="26514" y="10797"/>
                </a:lnTo>
                <a:lnTo>
                  <a:pt x="26514" y="7853"/>
                </a:lnTo>
                <a:lnTo>
                  <a:pt x="29460" y="4908"/>
                </a:lnTo>
                <a:close/>
              </a:path>
            </a:pathLst>
          </a:custGeom>
          <a:solidFill>
            <a:srgbClr val="00A758"/>
          </a:solidFill>
          <a:ln w="9808"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EF9C8F98-C288-3E95-E3B5-DD68877A6F5A}"/>
              </a:ext>
            </a:extLst>
          </p:cNvPr>
          <p:cNvSpPr/>
          <p:nvPr/>
        </p:nvSpPr>
        <p:spPr>
          <a:xfrm>
            <a:off x="1101022" y="5836675"/>
            <a:ext cx="9819" cy="9815"/>
          </a:xfrm>
          <a:custGeom>
            <a:avLst/>
            <a:gdLst>
              <a:gd name="connsiteX0" fmla="*/ 0 w 9819"/>
              <a:gd name="connsiteY0" fmla="*/ 0 h 9815"/>
              <a:gd name="connsiteX1" fmla="*/ 9820 w 9819"/>
              <a:gd name="connsiteY1" fmla="*/ 0 h 9815"/>
              <a:gd name="connsiteX2" fmla="*/ 9820 w 9819"/>
              <a:gd name="connsiteY2" fmla="*/ 9816 h 9815"/>
              <a:gd name="connsiteX3" fmla="*/ 0 w 9819"/>
              <a:gd name="connsiteY3" fmla="*/ 9816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9820" y="0"/>
                </a:lnTo>
                <a:lnTo>
                  <a:pt x="9820" y="9816"/>
                </a:lnTo>
                <a:lnTo>
                  <a:pt x="0" y="9816"/>
                </a:lnTo>
                <a:close/>
              </a:path>
            </a:pathLst>
          </a:custGeom>
          <a:solidFill>
            <a:srgbClr val="00A758"/>
          </a:solidFill>
          <a:ln w="9808"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C3107C7-636D-BC16-6D30-F6435A8E1D37}"/>
              </a:ext>
            </a:extLst>
          </p:cNvPr>
          <p:cNvSpPr/>
          <p:nvPr/>
        </p:nvSpPr>
        <p:spPr>
          <a:xfrm>
            <a:off x="1081382" y="5826859"/>
            <a:ext cx="9819" cy="19631"/>
          </a:xfrm>
          <a:custGeom>
            <a:avLst/>
            <a:gdLst>
              <a:gd name="connsiteX0" fmla="*/ 8838 w 9819"/>
              <a:gd name="connsiteY0" fmla="*/ 0 h 19631"/>
              <a:gd name="connsiteX1" fmla="*/ 2946 w 9819"/>
              <a:gd name="connsiteY1" fmla="*/ 0 h 19631"/>
              <a:gd name="connsiteX2" fmla="*/ 2946 w 9819"/>
              <a:gd name="connsiteY2" fmla="*/ 4908 h 19631"/>
              <a:gd name="connsiteX3" fmla="*/ 0 w 9819"/>
              <a:gd name="connsiteY3" fmla="*/ 4908 h 19631"/>
              <a:gd name="connsiteX4" fmla="*/ 0 w 9819"/>
              <a:gd name="connsiteY4" fmla="*/ 14724 h 19631"/>
              <a:gd name="connsiteX5" fmla="*/ 5892 w 9819"/>
              <a:gd name="connsiteY5" fmla="*/ 14724 h 19631"/>
              <a:gd name="connsiteX6" fmla="*/ 5892 w 9819"/>
              <a:gd name="connsiteY6" fmla="*/ 19632 h 19631"/>
              <a:gd name="connsiteX7" fmla="*/ 5892 w 9819"/>
              <a:gd name="connsiteY7" fmla="*/ 14724 h 19631"/>
              <a:gd name="connsiteX8" fmla="*/ 9820 w 9819"/>
              <a:gd name="connsiteY8" fmla="*/ 9816 h 19631"/>
              <a:gd name="connsiteX9" fmla="*/ 9820 w 9819"/>
              <a:gd name="connsiteY9" fmla="*/ 4908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19" h="19631">
                <a:moveTo>
                  <a:pt x="8838" y="0"/>
                </a:moveTo>
                <a:lnTo>
                  <a:pt x="2946" y="0"/>
                </a:lnTo>
                <a:lnTo>
                  <a:pt x="2946" y="4908"/>
                </a:lnTo>
                <a:lnTo>
                  <a:pt x="0" y="4908"/>
                </a:lnTo>
                <a:lnTo>
                  <a:pt x="0" y="14724"/>
                </a:lnTo>
                <a:lnTo>
                  <a:pt x="5892" y="14724"/>
                </a:lnTo>
                <a:lnTo>
                  <a:pt x="5892" y="19632"/>
                </a:lnTo>
                <a:lnTo>
                  <a:pt x="5892" y="14724"/>
                </a:lnTo>
                <a:lnTo>
                  <a:pt x="9820" y="9816"/>
                </a:lnTo>
                <a:lnTo>
                  <a:pt x="9820" y="4908"/>
                </a:lnTo>
                <a:close/>
              </a:path>
            </a:pathLst>
          </a:custGeom>
          <a:solidFill>
            <a:srgbClr val="00A758"/>
          </a:solidFill>
          <a:ln w="9808"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5133E4EA-42B1-6EC1-C752-70C968D997C9}"/>
              </a:ext>
            </a:extLst>
          </p:cNvPr>
          <p:cNvSpPr/>
          <p:nvPr/>
        </p:nvSpPr>
        <p:spPr>
          <a:xfrm>
            <a:off x="600207" y="5797412"/>
            <a:ext cx="9819" cy="9815"/>
          </a:xfrm>
          <a:custGeom>
            <a:avLst/>
            <a:gdLst>
              <a:gd name="connsiteX0" fmla="*/ 5892 w 9819"/>
              <a:gd name="connsiteY0" fmla="*/ 0 h 9815"/>
              <a:gd name="connsiteX1" fmla="*/ 5892 w 9819"/>
              <a:gd name="connsiteY1" fmla="*/ 9816 h 9815"/>
              <a:gd name="connsiteX2" fmla="*/ 0 w 9819"/>
              <a:gd name="connsiteY2" fmla="*/ 9816 h 9815"/>
              <a:gd name="connsiteX3" fmla="*/ 2946 w 9819"/>
              <a:gd name="connsiteY3" fmla="*/ 9816 h 9815"/>
              <a:gd name="connsiteX4" fmla="*/ 6874 w 9819"/>
              <a:gd name="connsiteY4" fmla="*/ 9816 h 9815"/>
              <a:gd name="connsiteX5" fmla="*/ 9820 w 9819"/>
              <a:gd name="connsiteY5" fmla="*/ 9816 h 9815"/>
              <a:gd name="connsiteX6" fmla="*/ 9820 w 9819"/>
              <a:gd name="connsiteY6"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19" h="9815">
                <a:moveTo>
                  <a:pt x="5892" y="0"/>
                </a:moveTo>
                <a:lnTo>
                  <a:pt x="5892" y="9816"/>
                </a:lnTo>
                <a:lnTo>
                  <a:pt x="0" y="9816"/>
                </a:lnTo>
                <a:lnTo>
                  <a:pt x="2946" y="9816"/>
                </a:lnTo>
                <a:lnTo>
                  <a:pt x="6874" y="9816"/>
                </a:lnTo>
                <a:lnTo>
                  <a:pt x="9820" y="9816"/>
                </a:lnTo>
                <a:lnTo>
                  <a:pt x="9820" y="0"/>
                </a:lnTo>
                <a:close/>
              </a:path>
            </a:pathLst>
          </a:custGeom>
          <a:solidFill>
            <a:srgbClr val="00A758"/>
          </a:solidFill>
          <a:ln w="9808"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064BC38E-C20B-696F-6DDE-07F69CAACB5A}"/>
              </a:ext>
            </a:extLst>
          </p:cNvPr>
          <p:cNvSpPr/>
          <p:nvPr/>
        </p:nvSpPr>
        <p:spPr>
          <a:xfrm>
            <a:off x="649306" y="5826859"/>
            <a:ext cx="9819" cy="9815"/>
          </a:xfrm>
          <a:custGeom>
            <a:avLst/>
            <a:gdLst>
              <a:gd name="connsiteX0" fmla="*/ 0 w 9819"/>
              <a:gd name="connsiteY0" fmla="*/ 0 h 9815"/>
              <a:gd name="connsiteX1" fmla="*/ 6874 w 9819"/>
              <a:gd name="connsiteY1" fmla="*/ 9816 h 9815"/>
              <a:gd name="connsiteX2" fmla="*/ 9820 w 9819"/>
              <a:gd name="connsiteY2" fmla="*/ 9816 h 9815"/>
              <a:gd name="connsiteX3" fmla="*/ 9820 w 9819"/>
              <a:gd name="connsiteY3" fmla="*/ 2945 h 9815"/>
              <a:gd name="connsiteX4" fmla="*/ 6874 w 9819"/>
              <a:gd name="connsiteY4" fmla="*/ 0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0" y="0"/>
                </a:moveTo>
                <a:lnTo>
                  <a:pt x="6874" y="9816"/>
                </a:lnTo>
                <a:lnTo>
                  <a:pt x="9820" y="9816"/>
                </a:lnTo>
                <a:lnTo>
                  <a:pt x="9820" y="2945"/>
                </a:lnTo>
                <a:lnTo>
                  <a:pt x="6874" y="0"/>
                </a:lnTo>
                <a:close/>
              </a:path>
            </a:pathLst>
          </a:custGeom>
          <a:solidFill>
            <a:srgbClr val="00A758"/>
          </a:solidFill>
          <a:ln w="9808"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89121B15-6ABE-4616-A5D2-D72088802691}"/>
              </a:ext>
            </a:extLst>
          </p:cNvPr>
          <p:cNvSpPr/>
          <p:nvPr/>
        </p:nvSpPr>
        <p:spPr>
          <a:xfrm>
            <a:off x="590387" y="5797412"/>
            <a:ext cx="9819" cy="9815"/>
          </a:xfrm>
          <a:custGeom>
            <a:avLst/>
            <a:gdLst>
              <a:gd name="connsiteX0" fmla="*/ 5892 w 9819"/>
              <a:gd name="connsiteY0" fmla="*/ 4908 h 9815"/>
              <a:gd name="connsiteX1" fmla="*/ 1964 w 9819"/>
              <a:gd name="connsiteY1" fmla="*/ 4908 h 9815"/>
              <a:gd name="connsiteX2" fmla="*/ 0 w 9819"/>
              <a:gd name="connsiteY2" fmla="*/ 0 h 9815"/>
              <a:gd name="connsiteX3" fmla="*/ 1964 w 9819"/>
              <a:gd name="connsiteY3" fmla="*/ 4908 h 9815"/>
              <a:gd name="connsiteX4" fmla="*/ 5892 w 9819"/>
              <a:gd name="connsiteY4" fmla="*/ 4908 h 9815"/>
              <a:gd name="connsiteX5" fmla="*/ 5892 w 9819"/>
              <a:gd name="connsiteY5" fmla="*/ 9816 h 9815"/>
              <a:gd name="connsiteX6" fmla="*/ 9820 w 9819"/>
              <a:gd name="connsiteY6" fmla="*/ 4908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19" h="9815">
                <a:moveTo>
                  <a:pt x="5892" y="4908"/>
                </a:moveTo>
                <a:lnTo>
                  <a:pt x="1964" y="4908"/>
                </a:lnTo>
                <a:lnTo>
                  <a:pt x="0" y="0"/>
                </a:lnTo>
                <a:lnTo>
                  <a:pt x="1964" y="4908"/>
                </a:lnTo>
                <a:lnTo>
                  <a:pt x="5892" y="4908"/>
                </a:lnTo>
                <a:lnTo>
                  <a:pt x="5892" y="9816"/>
                </a:lnTo>
                <a:lnTo>
                  <a:pt x="9820" y="4908"/>
                </a:lnTo>
                <a:close/>
              </a:path>
            </a:pathLst>
          </a:custGeom>
          <a:solidFill>
            <a:srgbClr val="00A758"/>
          </a:solidFill>
          <a:ln w="9808"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52AFF80D-9C33-7414-51E3-81B16976FDFD}"/>
              </a:ext>
            </a:extLst>
          </p:cNvPr>
          <p:cNvSpPr/>
          <p:nvPr/>
        </p:nvSpPr>
        <p:spPr>
          <a:xfrm>
            <a:off x="619847" y="5797412"/>
            <a:ext cx="9819" cy="9815"/>
          </a:xfrm>
          <a:custGeom>
            <a:avLst/>
            <a:gdLst>
              <a:gd name="connsiteX0" fmla="*/ 2946 w 9819"/>
              <a:gd name="connsiteY0" fmla="*/ 0 h 9815"/>
              <a:gd name="connsiteX1" fmla="*/ 0 w 9819"/>
              <a:gd name="connsiteY1" fmla="*/ 4908 h 9815"/>
              <a:gd name="connsiteX2" fmla="*/ 2946 w 9819"/>
              <a:gd name="connsiteY2" fmla="*/ 4908 h 9815"/>
              <a:gd name="connsiteX3" fmla="*/ 6874 w 9819"/>
              <a:gd name="connsiteY3" fmla="*/ 9816 h 9815"/>
              <a:gd name="connsiteX4" fmla="*/ 6874 w 9819"/>
              <a:gd name="connsiteY4" fmla="*/ 4908 h 9815"/>
              <a:gd name="connsiteX5" fmla="*/ 9820 w 9819"/>
              <a:gd name="connsiteY5" fmla="*/ 9816 h 9815"/>
              <a:gd name="connsiteX6" fmla="*/ 9820 w 9819"/>
              <a:gd name="connsiteY6" fmla="*/ 4908 h 9815"/>
              <a:gd name="connsiteX7" fmla="*/ 2946 w 9819"/>
              <a:gd name="connsiteY7" fmla="*/ 4908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19" h="9815">
                <a:moveTo>
                  <a:pt x="2946" y="0"/>
                </a:moveTo>
                <a:lnTo>
                  <a:pt x="0" y="4908"/>
                </a:lnTo>
                <a:lnTo>
                  <a:pt x="2946" y="4908"/>
                </a:lnTo>
                <a:lnTo>
                  <a:pt x="6874" y="9816"/>
                </a:lnTo>
                <a:lnTo>
                  <a:pt x="6874" y="4908"/>
                </a:lnTo>
                <a:lnTo>
                  <a:pt x="9820" y="9816"/>
                </a:lnTo>
                <a:lnTo>
                  <a:pt x="9820" y="4908"/>
                </a:lnTo>
                <a:lnTo>
                  <a:pt x="2946" y="4908"/>
                </a:lnTo>
                <a:close/>
              </a:path>
            </a:pathLst>
          </a:custGeom>
          <a:solidFill>
            <a:srgbClr val="00A758"/>
          </a:solidFill>
          <a:ln w="9808"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A78AF37E-1008-E38D-A5D2-888F9424D79A}"/>
              </a:ext>
            </a:extLst>
          </p:cNvPr>
          <p:cNvSpPr/>
          <p:nvPr/>
        </p:nvSpPr>
        <p:spPr>
          <a:xfrm>
            <a:off x="639487" y="5817043"/>
            <a:ext cx="9819" cy="9815"/>
          </a:xfrm>
          <a:custGeom>
            <a:avLst/>
            <a:gdLst>
              <a:gd name="connsiteX0" fmla="*/ 9820 w 9819"/>
              <a:gd name="connsiteY0" fmla="*/ 4908 h 9815"/>
              <a:gd name="connsiteX1" fmla="*/ 0 w 9819"/>
              <a:gd name="connsiteY1" fmla="*/ 0 h 9815"/>
              <a:gd name="connsiteX2" fmla="*/ 0 w 9819"/>
              <a:gd name="connsiteY2" fmla="*/ 4908 h 9815"/>
              <a:gd name="connsiteX3" fmla="*/ 4910 w 9819"/>
              <a:gd name="connsiteY3" fmla="*/ 9816 h 9815"/>
              <a:gd name="connsiteX4" fmla="*/ 9820 w 9819"/>
              <a:gd name="connsiteY4" fmla="*/ 9816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9820" y="4908"/>
                </a:moveTo>
                <a:lnTo>
                  <a:pt x="0" y="0"/>
                </a:lnTo>
                <a:lnTo>
                  <a:pt x="0" y="4908"/>
                </a:lnTo>
                <a:lnTo>
                  <a:pt x="4910" y="9816"/>
                </a:lnTo>
                <a:lnTo>
                  <a:pt x="9820" y="9816"/>
                </a:lnTo>
                <a:close/>
              </a:path>
            </a:pathLst>
          </a:custGeom>
          <a:solidFill>
            <a:srgbClr val="00A758"/>
          </a:solidFill>
          <a:ln w="9808"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BBD16716-EF54-8B45-A2BC-CF7ADA1DA40A}"/>
              </a:ext>
            </a:extLst>
          </p:cNvPr>
          <p:cNvSpPr/>
          <p:nvPr/>
        </p:nvSpPr>
        <p:spPr>
          <a:xfrm>
            <a:off x="629667" y="5787596"/>
            <a:ext cx="9819" cy="9815"/>
          </a:xfrm>
          <a:custGeom>
            <a:avLst/>
            <a:gdLst>
              <a:gd name="connsiteX0" fmla="*/ 4910 w 9819"/>
              <a:gd name="connsiteY0" fmla="*/ 9816 h 9815"/>
              <a:gd name="connsiteX1" fmla="*/ 7856 w 9819"/>
              <a:gd name="connsiteY1" fmla="*/ 9816 h 9815"/>
              <a:gd name="connsiteX2" fmla="*/ 9820 w 9819"/>
              <a:gd name="connsiteY2" fmla="*/ 6871 h 9815"/>
              <a:gd name="connsiteX3" fmla="*/ 9820 w 9819"/>
              <a:gd name="connsiteY3" fmla="*/ 3926 h 9815"/>
              <a:gd name="connsiteX4" fmla="*/ 7856 w 9819"/>
              <a:gd name="connsiteY4" fmla="*/ 3926 h 9815"/>
              <a:gd name="connsiteX5" fmla="*/ 7856 w 9819"/>
              <a:gd name="connsiteY5" fmla="*/ 2945 h 9815"/>
              <a:gd name="connsiteX6" fmla="*/ 4910 w 9819"/>
              <a:gd name="connsiteY6" fmla="*/ 0 h 9815"/>
              <a:gd name="connsiteX7" fmla="*/ 0 w 9819"/>
              <a:gd name="connsiteY7" fmla="*/ 0 h 9815"/>
              <a:gd name="connsiteX8" fmla="*/ 0 w 9819"/>
              <a:gd name="connsiteY8" fmla="*/ 2945 h 9815"/>
              <a:gd name="connsiteX9" fmla="*/ 0 w 9819"/>
              <a:gd name="connsiteY9" fmla="*/ 6871 h 9815"/>
              <a:gd name="connsiteX10" fmla="*/ 4910 w 9819"/>
              <a:gd name="connsiteY10" fmla="*/ 6871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9" h="9815">
                <a:moveTo>
                  <a:pt x="4910" y="9816"/>
                </a:moveTo>
                <a:lnTo>
                  <a:pt x="7856" y="9816"/>
                </a:lnTo>
                <a:lnTo>
                  <a:pt x="9820" y="6871"/>
                </a:lnTo>
                <a:lnTo>
                  <a:pt x="9820" y="3926"/>
                </a:lnTo>
                <a:lnTo>
                  <a:pt x="7856" y="3926"/>
                </a:lnTo>
                <a:lnTo>
                  <a:pt x="7856" y="2945"/>
                </a:lnTo>
                <a:lnTo>
                  <a:pt x="4910" y="0"/>
                </a:lnTo>
                <a:lnTo>
                  <a:pt x="0" y="0"/>
                </a:lnTo>
                <a:lnTo>
                  <a:pt x="0" y="2945"/>
                </a:lnTo>
                <a:lnTo>
                  <a:pt x="0" y="6871"/>
                </a:lnTo>
                <a:lnTo>
                  <a:pt x="4910" y="6871"/>
                </a:lnTo>
                <a:close/>
              </a:path>
            </a:pathLst>
          </a:custGeom>
          <a:solidFill>
            <a:srgbClr val="00A758"/>
          </a:solidFill>
          <a:ln w="9808"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53FBAC54-69CE-8721-4E9E-3C808BDFDD59}"/>
              </a:ext>
            </a:extLst>
          </p:cNvPr>
          <p:cNvSpPr/>
          <p:nvPr/>
        </p:nvSpPr>
        <p:spPr>
          <a:xfrm>
            <a:off x="462728" y="5748333"/>
            <a:ext cx="9819" cy="9815"/>
          </a:xfrm>
          <a:custGeom>
            <a:avLst/>
            <a:gdLst>
              <a:gd name="connsiteX0" fmla="*/ 0 w 9819"/>
              <a:gd name="connsiteY0" fmla="*/ 0 h 9815"/>
              <a:gd name="connsiteX1" fmla="*/ 982 w 9819"/>
              <a:gd name="connsiteY1" fmla="*/ 0 h 9815"/>
              <a:gd name="connsiteX2" fmla="*/ 982 w 9819"/>
              <a:gd name="connsiteY2" fmla="*/ 9816 h 9815"/>
              <a:gd name="connsiteX3" fmla="*/ 6874 w 9819"/>
              <a:gd name="connsiteY3" fmla="*/ 9816 h 9815"/>
              <a:gd name="connsiteX4" fmla="*/ 9820 w 9819"/>
              <a:gd name="connsiteY4" fmla="*/ 9816 h 9815"/>
              <a:gd name="connsiteX5" fmla="*/ 9820 w 9819"/>
              <a:gd name="connsiteY5" fmla="*/ 0 h 9815"/>
              <a:gd name="connsiteX6" fmla="*/ 6874 w 9819"/>
              <a:gd name="connsiteY6" fmla="*/ 9816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19" h="9815">
                <a:moveTo>
                  <a:pt x="0" y="0"/>
                </a:moveTo>
                <a:lnTo>
                  <a:pt x="982" y="0"/>
                </a:lnTo>
                <a:lnTo>
                  <a:pt x="982" y="9816"/>
                </a:lnTo>
                <a:lnTo>
                  <a:pt x="6874" y="9816"/>
                </a:lnTo>
                <a:lnTo>
                  <a:pt x="9820" y="9816"/>
                </a:lnTo>
                <a:lnTo>
                  <a:pt x="9820" y="0"/>
                </a:lnTo>
                <a:lnTo>
                  <a:pt x="6874" y="9816"/>
                </a:lnTo>
                <a:close/>
              </a:path>
            </a:pathLst>
          </a:custGeom>
          <a:solidFill>
            <a:srgbClr val="00A758"/>
          </a:solidFill>
          <a:ln w="9808"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C39BBD6C-44FD-2F9A-FD60-5F0A498B84CB}"/>
              </a:ext>
            </a:extLst>
          </p:cNvPr>
          <p:cNvSpPr/>
          <p:nvPr/>
        </p:nvSpPr>
        <p:spPr>
          <a:xfrm>
            <a:off x="325250" y="5640359"/>
            <a:ext cx="9819" cy="9815"/>
          </a:xfrm>
          <a:custGeom>
            <a:avLst/>
            <a:gdLst>
              <a:gd name="connsiteX0" fmla="*/ 0 w 9819"/>
              <a:gd name="connsiteY0" fmla="*/ 0 h 9815"/>
              <a:gd name="connsiteX1" fmla="*/ 0 w 9819"/>
              <a:gd name="connsiteY1" fmla="*/ 9816 h 9815"/>
              <a:gd name="connsiteX2" fmla="*/ 4910 w 9819"/>
              <a:gd name="connsiteY2" fmla="*/ 9816 h 9815"/>
              <a:gd name="connsiteX3" fmla="*/ 9820 w 9819"/>
              <a:gd name="connsiteY3" fmla="*/ 9816 h 9815"/>
              <a:gd name="connsiteX4" fmla="*/ 4910 w 9819"/>
              <a:gd name="connsiteY4" fmla="*/ 0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0" y="0"/>
                </a:moveTo>
                <a:lnTo>
                  <a:pt x="0" y="9816"/>
                </a:lnTo>
                <a:lnTo>
                  <a:pt x="4910" y="9816"/>
                </a:lnTo>
                <a:lnTo>
                  <a:pt x="9820" y="9816"/>
                </a:lnTo>
                <a:lnTo>
                  <a:pt x="4910" y="0"/>
                </a:lnTo>
                <a:close/>
              </a:path>
            </a:pathLst>
          </a:custGeom>
          <a:solidFill>
            <a:srgbClr val="00A758"/>
          </a:solidFill>
          <a:ln w="9808"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03C9B3F4-086F-EC4E-6C65-6FE681E44E34}"/>
              </a:ext>
            </a:extLst>
          </p:cNvPr>
          <p:cNvSpPr/>
          <p:nvPr/>
        </p:nvSpPr>
        <p:spPr>
          <a:xfrm>
            <a:off x="423449" y="5718885"/>
            <a:ext cx="19639" cy="19631"/>
          </a:xfrm>
          <a:custGeom>
            <a:avLst/>
            <a:gdLst>
              <a:gd name="connsiteX0" fmla="*/ 15712 w 19639"/>
              <a:gd name="connsiteY0" fmla="*/ 4908 h 19631"/>
              <a:gd name="connsiteX1" fmla="*/ 7856 w 19639"/>
              <a:gd name="connsiteY1" fmla="*/ 1963 h 19631"/>
              <a:gd name="connsiteX2" fmla="*/ 3928 w 19639"/>
              <a:gd name="connsiteY2" fmla="*/ 0 h 19631"/>
              <a:gd name="connsiteX3" fmla="*/ 7856 w 19639"/>
              <a:gd name="connsiteY3" fmla="*/ 4908 h 19631"/>
              <a:gd name="connsiteX4" fmla="*/ 7856 w 19639"/>
              <a:gd name="connsiteY4" fmla="*/ 12760 h 19631"/>
              <a:gd name="connsiteX5" fmla="*/ 7856 w 19639"/>
              <a:gd name="connsiteY5" fmla="*/ 15705 h 19631"/>
              <a:gd name="connsiteX6" fmla="*/ 0 w 19639"/>
              <a:gd name="connsiteY6" fmla="*/ 19632 h 19631"/>
              <a:gd name="connsiteX7" fmla="*/ 7856 w 19639"/>
              <a:gd name="connsiteY7" fmla="*/ 19632 h 19631"/>
              <a:gd name="connsiteX8" fmla="*/ 15712 w 19639"/>
              <a:gd name="connsiteY8" fmla="*/ 12760 h 19631"/>
              <a:gd name="connsiteX9" fmla="*/ 19640 w 19639"/>
              <a:gd name="connsiteY9" fmla="*/ 12760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9" h="19631">
                <a:moveTo>
                  <a:pt x="15712" y="4908"/>
                </a:moveTo>
                <a:lnTo>
                  <a:pt x="7856" y="1963"/>
                </a:lnTo>
                <a:lnTo>
                  <a:pt x="3928" y="0"/>
                </a:lnTo>
                <a:lnTo>
                  <a:pt x="7856" y="4908"/>
                </a:lnTo>
                <a:lnTo>
                  <a:pt x="7856" y="12760"/>
                </a:lnTo>
                <a:lnTo>
                  <a:pt x="7856" y="15705"/>
                </a:lnTo>
                <a:lnTo>
                  <a:pt x="0" y="19632"/>
                </a:lnTo>
                <a:lnTo>
                  <a:pt x="7856" y="19632"/>
                </a:lnTo>
                <a:lnTo>
                  <a:pt x="15712" y="12760"/>
                </a:lnTo>
                <a:lnTo>
                  <a:pt x="19640" y="12760"/>
                </a:lnTo>
                <a:close/>
              </a:path>
            </a:pathLst>
          </a:custGeom>
          <a:solidFill>
            <a:srgbClr val="00A758"/>
          </a:solidFill>
          <a:ln w="9808"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E1568EA2-DFAE-D19D-34A0-131B05CB341C}"/>
              </a:ext>
            </a:extLst>
          </p:cNvPr>
          <p:cNvSpPr/>
          <p:nvPr/>
        </p:nvSpPr>
        <p:spPr>
          <a:xfrm>
            <a:off x="482368" y="5758148"/>
            <a:ext cx="19639" cy="19631"/>
          </a:xfrm>
          <a:custGeom>
            <a:avLst/>
            <a:gdLst>
              <a:gd name="connsiteX0" fmla="*/ 15712 w 19639"/>
              <a:gd name="connsiteY0" fmla="*/ 9816 h 19631"/>
              <a:gd name="connsiteX1" fmla="*/ 15712 w 19639"/>
              <a:gd name="connsiteY1" fmla="*/ 0 h 19631"/>
              <a:gd name="connsiteX2" fmla="*/ 12766 w 19639"/>
              <a:gd name="connsiteY2" fmla="*/ 6871 h 19631"/>
              <a:gd name="connsiteX3" fmla="*/ 12766 w 19639"/>
              <a:gd name="connsiteY3" fmla="*/ 12760 h 19631"/>
              <a:gd name="connsiteX4" fmla="*/ 3928 w 19639"/>
              <a:gd name="connsiteY4" fmla="*/ 12760 h 19631"/>
              <a:gd name="connsiteX5" fmla="*/ 3928 w 19639"/>
              <a:gd name="connsiteY5" fmla="*/ 9816 h 19631"/>
              <a:gd name="connsiteX6" fmla="*/ 0 w 19639"/>
              <a:gd name="connsiteY6" fmla="*/ 12760 h 19631"/>
              <a:gd name="connsiteX7" fmla="*/ 3928 w 19639"/>
              <a:gd name="connsiteY7" fmla="*/ 16687 h 19631"/>
              <a:gd name="connsiteX8" fmla="*/ 3928 w 19639"/>
              <a:gd name="connsiteY8" fmla="*/ 19632 h 19631"/>
              <a:gd name="connsiteX9" fmla="*/ 10802 w 19639"/>
              <a:gd name="connsiteY9" fmla="*/ 16687 h 19631"/>
              <a:gd name="connsiteX10" fmla="*/ 15712 w 19639"/>
              <a:gd name="connsiteY10" fmla="*/ 19632 h 19631"/>
              <a:gd name="connsiteX11" fmla="*/ 19640 w 19639"/>
              <a:gd name="connsiteY11" fmla="*/ 19632 h 19631"/>
              <a:gd name="connsiteX12" fmla="*/ 19640 w 19639"/>
              <a:gd name="connsiteY12" fmla="*/ 16687 h 19631"/>
              <a:gd name="connsiteX13" fmla="*/ 15712 w 19639"/>
              <a:gd name="connsiteY13" fmla="*/ 12760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39" h="19631">
                <a:moveTo>
                  <a:pt x="15712" y="9816"/>
                </a:moveTo>
                <a:lnTo>
                  <a:pt x="15712" y="0"/>
                </a:lnTo>
                <a:lnTo>
                  <a:pt x="12766" y="6871"/>
                </a:lnTo>
                <a:lnTo>
                  <a:pt x="12766" y="12760"/>
                </a:lnTo>
                <a:lnTo>
                  <a:pt x="3928" y="12760"/>
                </a:lnTo>
                <a:lnTo>
                  <a:pt x="3928" y="9816"/>
                </a:lnTo>
                <a:lnTo>
                  <a:pt x="0" y="12760"/>
                </a:lnTo>
                <a:lnTo>
                  <a:pt x="3928" y="16687"/>
                </a:lnTo>
                <a:lnTo>
                  <a:pt x="3928" y="19632"/>
                </a:lnTo>
                <a:lnTo>
                  <a:pt x="10802" y="16687"/>
                </a:lnTo>
                <a:lnTo>
                  <a:pt x="15712" y="19632"/>
                </a:lnTo>
                <a:lnTo>
                  <a:pt x="19640" y="19632"/>
                </a:lnTo>
                <a:lnTo>
                  <a:pt x="19640" y="16687"/>
                </a:lnTo>
                <a:lnTo>
                  <a:pt x="15712" y="12760"/>
                </a:lnTo>
                <a:close/>
              </a:path>
            </a:pathLst>
          </a:custGeom>
          <a:solidFill>
            <a:srgbClr val="00A758"/>
          </a:solidFill>
          <a:ln w="9808"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AB9AA3BF-9D31-6C8E-8641-966F2B0255ED}"/>
              </a:ext>
            </a:extLst>
          </p:cNvPr>
          <p:cNvSpPr/>
          <p:nvPr/>
        </p:nvSpPr>
        <p:spPr>
          <a:xfrm>
            <a:off x="2809683" y="5944649"/>
            <a:ext cx="9819" cy="9815"/>
          </a:xfrm>
          <a:custGeom>
            <a:avLst/>
            <a:gdLst>
              <a:gd name="connsiteX0" fmla="*/ 9820 w 9819"/>
              <a:gd name="connsiteY0" fmla="*/ 9816 h 9815"/>
              <a:gd name="connsiteX1" fmla="*/ 9820 w 9819"/>
              <a:gd name="connsiteY1" fmla="*/ 4908 h 9815"/>
              <a:gd name="connsiteX2" fmla="*/ 4910 w 9819"/>
              <a:gd name="connsiteY2" fmla="*/ 0 h 9815"/>
              <a:gd name="connsiteX3" fmla="*/ 0 w 9819"/>
              <a:gd name="connsiteY3" fmla="*/ 0 h 9815"/>
              <a:gd name="connsiteX4" fmla="*/ 0 w 9819"/>
              <a:gd name="connsiteY4" fmla="*/ 4908 h 9815"/>
              <a:gd name="connsiteX5" fmla="*/ 4910 w 9819"/>
              <a:gd name="connsiteY5" fmla="*/ 4908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9820" y="9816"/>
                </a:moveTo>
                <a:lnTo>
                  <a:pt x="9820" y="4908"/>
                </a:lnTo>
                <a:lnTo>
                  <a:pt x="4910" y="0"/>
                </a:lnTo>
                <a:lnTo>
                  <a:pt x="0" y="0"/>
                </a:lnTo>
                <a:lnTo>
                  <a:pt x="0" y="4908"/>
                </a:lnTo>
                <a:lnTo>
                  <a:pt x="4910" y="4908"/>
                </a:lnTo>
                <a:close/>
              </a:path>
            </a:pathLst>
          </a:custGeom>
          <a:solidFill>
            <a:srgbClr val="00A758"/>
          </a:solidFill>
          <a:ln w="9808" cap="flat">
            <a:noFill/>
            <a:prstDash val="solid"/>
            <a:miter/>
          </a:ln>
        </p:spPr>
        <p:txBody>
          <a:bodyPr rtlCol="0" anchor="ctr"/>
          <a:lstStyle/>
          <a:p>
            <a:endParaRPr lang="en-US"/>
          </a:p>
        </p:txBody>
      </p:sp>
      <p:sp>
        <p:nvSpPr>
          <p:cNvPr id="406" name="Freeform: Shape 405">
            <a:extLst>
              <a:ext uri="{FF2B5EF4-FFF2-40B4-BE49-F238E27FC236}">
                <a16:creationId xmlns:a16="http://schemas.microsoft.com/office/drawing/2014/main" id="{22689734-9DCD-5482-48C3-FF66B0A7FBD6}"/>
              </a:ext>
            </a:extLst>
          </p:cNvPr>
          <p:cNvSpPr/>
          <p:nvPr/>
        </p:nvSpPr>
        <p:spPr>
          <a:xfrm>
            <a:off x="1425078" y="5365516"/>
            <a:ext cx="29459" cy="29447"/>
          </a:xfrm>
          <a:custGeom>
            <a:avLst/>
            <a:gdLst>
              <a:gd name="connsiteX0" fmla="*/ 5892 w 29459"/>
              <a:gd name="connsiteY0" fmla="*/ 17668 h 29447"/>
              <a:gd name="connsiteX1" fmla="*/ 8838 w 29459"/>
              <a:gd name="connsiteY1" fmla="*/ 14724 h 29447"/>
              <a:gd name="connsiteX2" fmla="*/ 12766 w 29459"/>
              <a:gd name="connsiteY2" fmla="*/ 11779 h 29447"/>
              <a:gd name="connsiteX3" fmla="*/ 16694 w 29459"/>
              <a:gd name="connsiteY3" fmla="*/ 11779 h 29447"/>
              <a:gd name="connsiteX4" fmla="*/ 20622 w 29459"/>
              <a:gd name="connsiteY4" fmla="*/ 4908 h 29447"/>
              <a:gd name="connsiteX5" fmla="*/ 25532 w 29459"/>
              <a:gd name="connsiteY5" fmla="*/ 2945 h 29447"/>
              <a:gd name="connsiteX6" fmla="*/ 29460 w 29459"/>
              <a:gd name="connsiteY6" fmla="*/ 0 h 29447"/>
              <a:gd name="connsiteX7" fmla="*/ 25532 w 29459"/>
              <a:gd name="connsiteY7" fmla="*/ 0 h 29447"/>
              <a:gd name="connsiteX8" fmla="*/ 25532 w 29459"/>
              <a:gd name="connsiteY8" fmla="*/ 2945 h 29447"/>
              <a:gd name="connsiteX9" fmla="*/ 12766 w 29459"/>
              <a:gd name="connsiteY9" fmla="*/ 11779 h 29447"/>
              <a:gd name="connsiteX10" fmla="*/ 0 w 29459"/>
              <a:gd name="connsiteY10" fmla="*/ 21595 h 29447"/>
              <a:gd name="connsiteX11" fmla="*/ 0 w 29459"/>
              <a:gd name="connsiteY11" fmla="*/ 26503 h 29447"/>
              <a:gd name="connsiteX12" fmla="*/ 0 w 29459"/>
              <a:gd name="connsiteY12" fmla="*/ 29447 h 29447"/>
              <a:gd name="connsiteX13" fmla="*/ 0 w 29459"/>
              <a:gd name="connsiteY13" fmla="*/ 22576 h 2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459" h="29447">
                <a:moveTo>
                  <a:pt x="5892" y="17668"/>
                </a:moveTo>
                <a:lnTo>
                  <a:pt x="8838" y="14724"/>
                </a:lnTo>
                <a:lnTo>
                  <a:pt x="12766" y="11779"/>
                </a:lnTo>
                <a:lnTo>
                  <a:pt x="16694" y="11779"/>
                </a:lnTo>
                <a:lnTo>
                  <a:pt x="20622" y="4908"/>
                </a:lnTo>
                <a:lnTo>
                  <a:pt x="25532" y="2945"/>
                </a:lnTo>
                <a:lnTo>
                  <a:pt x="29460" y="0"/>
                </a:lnTo>
                <a:lnTo>
                  <a:pt x="25532" y="0"/>
                </a:lnTo>
                <a:lnTo>
                  <a:pt x="25532" y="2945"/>
                </a:lnTo>
                <a:lnTo>
                  <a:pt x="12766" y="11779"/>
                </a:lnTo>
                <a:lnTo>
                  <a:pt x="0" y="21595"/>
                </a:lnTo>
                <a:lnTo>
                  <a:pt x="0" y="26503"/>
                </a:lnTo>
                <a:lnTo>
                  <a:pt x="0" y="29447"/>
                </a:lnTo>
                <a:lnTo>
                  <a:pt x="0" y="22576"/>
                </a:lnTo>
                <a:close/>
              </a:path>
            </a:pathLst>
          </a:custGeom>
          <a:solidFill>
            <a:srgbClr val="00A758"/>
          </a:solidFill>
          <a:ln w="9808" cap="flat">
            <a:noFill/>
            <a:prstDash val="solid"/>
            <a:miter/>
          </a:ln>
        </p:spPr>
        <p:txBody>
          <a:bodyPr rtlCol="0" anchor="ctr"/>
          <a:lstStyle/>
          <a:p>
            <a:endParaRPr lang="en-US"/>
          </a:p>
        </p:txBody>
      </p:sp>
      <p:sp>
        <p:nvSpPr>
          <p:cNvPr id="407" name="Freeform: Shape 406">
            <a:extLst>
              <a:ext uri="{FF2B5EF4-FFF2-40B4-BE49-F238E27FC236}">
                <a16:creationId xmlns:a16="http://schemas.microsoft.com/office/drawing/2014/main" id="{4BD6423C-9860-C43F-C180-311B4262FF3E}"/>
              </a:ext>
            </a:extLst>
          </p:cNvPr>
          <p:cNvSpPr/>
          <p:nvPr/>
        </p:nvSpPr>
        <p:spPr>
          <a:xfrm>
            <a:off x="1395618" y="5777780"/>
            <a:ext cx="9819" cy="9815"/>
          </a:xfrm>
          <a:custGeom>
            <a:avLst/>
            <a:gdLst>
              <a:gd name="connsiteX0" fmla="*/ 9820 w 9819"/>
              <a:gd name="connsiteY0" fmla="*/ 6871 h 9815"/>
              <a:gd name="connsiteX1" fmla="*/ 4910 w 9819"/>
              <a:gd name="connsiteY1" fmla="*/ 2945 h 9815"/>
              <a:gd name="connsiteX2" fmla="*/ 0 w 9819"/>
              <a:gd name="connsiteY2" fmla="*/ 0 h 9815"/>
              <a:gd name="connsiteX3" fmla="*/ 4910 w 9819"/>
              <a:gd name="connsiteY3" fmla="*/ 6871 h 9815"/>
              <a:gd name="connsiteX4" fmla="*/ 9820 w 9819"/>
              <a:gd name="connsiteY4" fmla="*/ 9816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9820" y="6871"/>
                </a:moveTo>
                <a:lnTo>
                  <a:pt x="4910" y="2945"/>
                </a:lnTo>
                <a:lnTo>
                  <a:pt x="0" y="0"/>
                </a:lnTo>
                <a:lnTo>
                  <a:pt x="4910" y="6871"/>
                </a:lnTo>
                <a:lnTo>
                  <a:pt x="9820" y="9816"/>
                </a:lnTo>
                <a:close/>
              </a:path>
            </a:pathLst>
          </a:custGeom>
          <a:solidFill>
            <a:srgbClr val="00A758"/>
          </a:solidFill>
          <a:ln w="9808" cap="flat">
            <a:no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440AAC1B-4470-7885-F71D-4721357C5452}"/>
              </a:ext>
            </a:extLst>
          </p:cNvPr>
          <p:cNvSpPr/>
          <p:nvPr/>
        </p:nvSpPr>
        <p:spPr>
          <a:xfrm>
            <a:off x="1375979" y="5777780"/>
            <a:ext cx="9819" cy="9815"/>
          </a:xfrm>
          <a:custGeom>
            <a:avLst/>
            <a:gdLst>
              <a:gd name="connsiteX0" fmla="*/ 0 w 9819"/>
              <a:gd name="connsiteY0" fmla="*/ 0 h 9815"/>
              <a:gd name="connsiteX1" fmla="*/ 0 w 9819"/>
              <a:gd name="connsiteY1" fmla="*/ 4908 h 9815"/>
              <a:gd name="connsiteX2" fmla="*/ 0 w 9819"/>
              <a:gd name="connsiteY2" fmla="*/ 9816 h 9815"/>
              <a:gd name="connsiteX3" fmla="*/ 9820 w 9819"/>
              <a:gd name="connsiteY3" fmla="*/ 9816 h 9815"/>
              <a:gd name="connsiteX4" fmla="*/ 9820 w 9819"/>
              <a:gd name="connsiteY4" fmla="*/ 4908 h 9815"/>
              <a:gd name="connsiteX5" fmla="*/ 9820 w 9819"/>
              <a:gd name="connsiteY5"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0" y="0"/>
                </a:moveTo>
                <a:lnTo>
                  <a:pt x="0" y="4908"/>
                </a:lnTo>
                <a:lnTo>
                  <a:pt x="0" y="9816"/>
                </a:lnTo>
                <a:lnTo>
                  <a:pt x="9820" y="9816"/>
                </a:lnTo>
                <a:lnTo>
                  <a:pt x="9820" y="4908"/>
                </a:lnTo>
                <a:lnTo>
                  <a:pt x="9820" y="0"/>
                </a:lnTo>
                <a:close/>
              </a:path>
            </a:pathLst>
          </a:custGeom>
          <a:solidFill>
            <a:srgbClr val="00A758"/>
          </a:solidFill>
          <a:ln w="9808" cap="flat">
            <a:no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07EE20AA-E266-E486-5849-3C2FD7EEAF38}"/>
              </a:ext>
            </a:extLst>
          </p:cNvPr>
          <p:cNvSpPr/>
          <p:nvPr/>
        </p:nvSpPr>
        <p:spPr>
          <a:xfrm>
            <a:off x="1366159" y="5826859"/>
            <a:ext cx="9819" cy="19631"/>
          </a:xfrm>
          <a:custGeom>
            <a:avLst/>
            <a:gdLst>
              <a:gd name="connsiteX0" fmla="*/ 9820 w 9819"/>
              <a:gd name="connsiteY0" fmla="*/ 10797 h 19631"/>
              <a:gd name="connsiteX1" fmla="*/ 9820 w 9819"/>
              <a:gd name="connsiteY1" fmla="*/ 10797 h 19631"/>
              <a:gd name="connsiteX2" fmla="*/ 7856 w 9819"/>
              <a:gd name="connsiteY2" fmla="*/ 7853 h 19631"/>
              <a:gd name="connsiteX3" fmla="*/ 4910 w 9819"/>
              <a:gd name="connsiteY3" fmla="*/ 7853 h 19631"/>
              <a:gd name="connsiteX4" fmla="*/ 4910 w 9819"/>
              <a:gd name="connsiteY4" fmla="*/ 1963 h 19631"/>
              <a:gd name="connsiteX5" fmla="*/ 7856 w 9819"/>
              <a:gd name="connsiteY5" fmla="*/ 0 h 19631"/>
              <a:gd name="connsiteX6" fmla="*/ 4910 w 9819"/>
              <a:gd name="connsiteY6" fmla="*/ 0 h 19631"/>
              <a:gd name="connsiteX7" fmla="*/ 4910 w 9819"/>
              <a:gd name="connsiteY7" fmla="*/ 1963 h 19631"/>
              <a:gd name="connsiteX8" fmla="*/ 4910 w 9819"/>
              <a:gd name="connsiteY8" fmla="*/ 4908 h 19631"/>
              <a:gd name="connsiteX9" fmla="*/ 1964 w 9819"/>
              <a:gd name="connsiteY9" fmla="*/ 4908 h 19631"/>
              <a:gd name="connsiteX10" fmla="*/ 1964 w 9819"/>
              <a:gd name="connsiteY10" fmla="*/ 10797 h 19631"/>
              <a:gd name="connsiteX11" fmla="*/ 0 w 9819"/>
              <a:gd name="connsiteY11" fmla="*/ 10797 h 19631"/>
              <a:gd name="connsiteX12" fmla="*/ 1964 w 9819"/>
              <a:gd name="connsiteY12" fmla="*/ 10797 h 19631"/>
              <a:gd name="connsiteX13" fmla="*/ 7856 w 9819"/>
              <a:gd name="connsiteY13" fmla="*/ 13742 h 19631"/>
              <a:gd name="connsiteX14" fmla="*/ 7856 w 9819"/>
              <a:gd name="connsiteY14" fmla="*/ 16687 h 19631"/>
              <a:gd name="connsiteX15" fmla="*/ 9820 w 9819"/>
              <a:gd name="connsiteY15" fmla="*/ 16687 h 19631"/>
              <a:gd name="connsiteX16" fmla="*/ 9820 w 9819"/>
              <a:gd name="connsiteY16" fmla="*/ 19632 h 19631"/>
              <a:gd name="connsiteX17" fmla="*/ 9820 w 9819"/>
              <a:gd name="connsiteY17" fmla="*/ 16687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819" h="19631">
                <a:moveTo>
                  <a:pt x="9820" y="10797"/>
                </a:moveTo>
                <a:lnTo>
                  <a:pt x="9820" y="10797"/>
                </a:lnTo>
                <a:lnTo>
                  <a:pt x="7856" y="7853"/>
                </a:lnTo>
                <a:lnTo>
                  <a:pt x="4910" y="7853"/>
                </a:lnTo>
                <a:lnTo>
                  <a:pt x="4910" y="1963"/>
                </a:lnTo>
                <a:lnTo>
                  <a:pt x="7856" y="0"/>
                </a:lnTo>
                <a:lnTo>
                  <a:pt x="4910" y="0"/>
                </a:lnTo>
                <a:lnTo>
                  <a:pt x="4910" y="1963"/>
                </a:lnTo>
                <a:lnTo>
                  <a:pt x="4910" y="4908"/>
                </a:lnTo>
                <a:lnTo>
                  <a:pt x="1964" y="4908"/>
                </a:lnTo>
                <a:lnTo>
                  <a:pt x="1964" y="10797"/>
                </a:lnTo>
                <a:lnTo>
                  <a:pt x="0" y="10797"/>
                </a:lnTo>
                <a:lnTo>
                  <a:pt x="1964" y="10797"/>
                </a:lnTo>
                <a:lnTo>
                  <a:pt x="7856" y="13742"/>
                </a:lnTo>
                <a:lnTo>
                  <a:pt x="7856" y="16687"/>
                </a:lnTo>
                <a:lnTo>
                  <a:pt x="9820" y="16687"/>
                </a:lnTo>
                <a:lnTo>
                  <a:pt x="9820" y="19632"/>
                </a:lnTo>
                <a:lnTo>
                  <a:pt x="9820" y="16687"/>
                </a:lnTo>
                <a:close/>
              </a:path>
            </a:pathLst>
          </a:custGeom>
          <a:solidFill>
            <a:srgbClr val="00A758"/>
          </a:solidFill>
          <a:ln w="9808" cap="flat">
            <a:no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1F6CDD53-B33D-0F11-7001-0E94161231C1}"/>
              </a:ext>
            </a:extLst>
          </p:cNvPr>
          <p:cNvSpPr/>
          <p:nvPr/>
        </p:nvSpPr>
        <p:spPr>
          <a:xfrm>
            <a:off x="1375979" y="5817043"/>
            <a:ext cx="9819" cy="9815"/>
          </a:xfrm>
          <a:custGeom>
            <a:avLst/>
            <a:gdLst>
              <a:gd name="connsiteX0" fmla="*/ 0 w 9819"/>
              <a:gd name="connsiteY0" fmla="*/ 0 h 9815"/>
              <a:gd name="connsiteX1" fmla="*/ 9820 w 9819"/>
              <a:gd name="connsiteY1" fmla="*/ 0 h 9815"/>
              <a:gd name="connsiteX2" fmla="*/ 9820 w 9819"/>
              <a:gd name="connsiteY2" fmla="*/ 9816 h 9815"/>
              <a:gd name="connsiteX3" fmla="*/ 0 w 9819"/>
              <a:gd name="connsiteY3" fmla="*/ 9816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9820" y="0"/>
                </a:lnTo>
                <a:lnTo>
                  <a:pt x="9820" y="9816"/>
                </a:lnTo>
                <a:lnTo>
                  <a:pt x="0" y="9816"/>
                </a:lnTo>
                <a:close/>
              </a:path>
            </a:pathLst>
          </a:custGeom>
          <a:solidFill>
            <a:srgbClr val="00A758"/>
          </a:solidFill>
          <a:ln w="9808"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1A274F8C-8802-1BBB-401C-6E7272E7F4F6}"/>
              </a:ext>
            </a:extLst>
          </p:cNvPr>
          <p:cNvSpPr/>
          <p:nvPr/>
        </p:nvSpPr>
        <p:spPr>
          <a:xfrm>
            <a:off x="1287600" y="5826859"/>
            <a:ext cx="9819" cy="9815"/>
          </a:xfrm>
          <a:custGeom>
            <a:avLst/>
            <a:gdLst>
              <a:gd name="connsiteX0" fmla="*/ 0 w 9819"/>
              <a:gd name="connsiteY0" fmla="*/ 9816 h 9815"/>
              <a:gd name="connsiteX1" fmla="*/ 9820 w 9819"/>
              <a:gd name="connsiteY1" fmla="*/ 9816 h 9815"/>
              <a:gd name="connsiteX2" fmla="*/ 0 w 9819"/>
              <a:gd name="connsiteY2" fmla="*/ 0 h 9815"/>
            </a:gdLst>
            <a:ahLst/>
            <a:cxnLst>
              <a:cxn ang="0">
                <a:pos x="connsiteX0" y="connsiteY0"/>
              </a:cxn>
              <a:cxn ang="0">
                <a:pos x="connsiteX1" y="connsiteY1"/>
              </a:cxn>
              <a:cxn ang="0">
                <a:pos x="connsiteX2" y="connsiteY2"/>
              </a:cxn>
            </a:cxnLst>
            <a:rect l="l" t="t" r="r" b="b"/>
            <a:pathLst>
              <a:path w="9819" h="9815">
                <a:moveTo>
                  <a:pt x="0" y="9816"/>
                </a:moveTo>
                <a:lnTo>
                  <a:pt x="9820" y="9816"/>
                </a:lnTo>
                <a:lnTo>
                  <a:pt x="0" y="0"/>
                </a:lnTo>
                <a:close/>
              </a:path>
            </a:pathLst>
          </a:custGeom>
          <a:solidFill>
            <a:srgbClr val="00A758"/>
          </a:solidFill>
          <a:ln w="9808"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EF05638E-5CE4-BD08-39E6-0EA6C1C77FD1}"/>
              </a:ext>
            </a:extLst>
          </p:cNvPr>
          <p:cNvSpPr/>
          <p:nvPr/>
        </p:nvSpPr>
        <p:spPr>
          <a:xfrm>
            <a:off x="1277780" y="5807227"/>
            <a:ext cx="9819" cy="9815"/>
          </a:xfrm>
          <a:custGeom>
            <a:avLst/>
            <a:gdLst>
              <a:gd name="connsiteX0" fmla="*/ 0 w 9819"/>
              <a:gd name="connsiteY0" fmla="*/ 0 h 9815"/>
              <a:gd name="connsiteX1" fmla="*/ 0 w 9819"/>
              <a:gd name="connsiteY1" fmla="*/ 6871 h 9815"/>
              <a:gd name="connsiteX2" fmla="*/ 0 w 9819"/>
              <a:gd name="connsiteY2" fmla="*/ 9816 h 9815"/>
              <a:gd name="connsiteX3" fmla="*/ 9820 w 9819"/>
              <a:gd name="connsiteY3" fmla="*/ 6871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0" y="6871"/>
                </a:lnTo>
                <a:lnTo>
                  <a:pt x="0" y="9816"/>
                </a:lnTo>
                <a:lnTo>
                  <a:pt x="9820" y="6871"/>
                </a:lnTo>
                <a:close/>
              </a:path>
            </a:pathLst>
          </a:custGeom>
          <a:solidFill>
            <a:srgbClr val="00A758"/>
          </a:solidFill>
          <a:ln w="9808" cap="flat">
            <a:no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22C399DB-F4C5-C37C-8576-122F372A0858}"/>
              </a:ext>
            </a:extLst>
          </p:cNvPr>
          <p:cNvSpPr/>
          <p:nvPr/>
        </p:nvSpPr>
        <p:spPr>
          <a:xfrm>
            <a:off x="1277780" y="5836675"/>
            <a:ext cx="9819" cy="9815"/>
          </a:xfrm>
          <a:custGeom>
            <a:avLst/>
            <a:gdLst>
              <a:gd name="connsiteX0" fmla="*/ 4910 w 9819"/>
              <a:gd name="connsiteY0" fmla="*/ 0 h 9815"/>
              <a:gd name="connsiteX1" fmla="*/ 4910 w 9819"/>
              <a:gd name="connsiteY1" fmla="*/ 0 h 9815"/>
              <a:gd name="connsiteX2" fmla="*/ 0 w 9819"/>
              <a:gd name="connsiteY2" fmla="*/ 4908 h 9815"/>
              <a:gd name="connsiteX3" fmla="*/ 0 w 9819"/>
              <a:gd name="connsiteY3" fmla="*/ 9816 h 9815"/>
              <a:gd name="connsiteX4" fmla="*/ 4910 w 9819"/>
              <a:gd name="connsiteY4" fmla="*/ 9816 h 9815"/>
              <a:gd name="connsiteX5" fmla="*/ 9820 w 9819"/>
              <a:gd name="connsiteY5" fmla="*/ 9816 h 9815"/>
              <a:gd name="connsiteX6" fmla="*/ 9820 w 9819"/>
              <a:gd name="connsiteY6" fmla="*/ 4908 h 9815"/>
              <a:gd name="connsiteX7" fmla="*/ 9820 w 9819"/>
              <a:gd name="connsiteY7"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19" h="9815">
                <a:moveTo>
                  <a:pt x="4910" y="0"/>
                </a:moveTo>
                <a:lnTo>
                  <a:pt x="4910" y="0"/>
                </a:lnTo>
                <a:lnTo>
                  <a:pt x="0" y="4908"/>
                </a:lnTo>
                <a:lnTo>
                  <a:pt x="0" y="9816"/>
                </a:lnTo>
                <a:lnTo>
                  <a:pt x="4910" y="9816"/>
                </a:lnTo>
                <a:lnTo>
                  <a:pt x="9820" y="9816"/>
                </a:lnTo>
                <a:lnTo>
                  <a:pt x="9820" y="4908"/>
                </a:lnTo>
                <a:lnTo>
                  <a:pt x="9820" y="0"/>
                </a:lnTo>
                <a:close/>
              </a:path>
            </a:pathLst>
          </a:custGeom>
          <a:solidFill>
            <a:srgbClr val="00A758"/>
          </a:solidFill>
          <a:ln w="9808" cap="flat">
            <a:noFill/>
            <a:prstDash val="solid"/>
            <a:miter/>
          </a:ln>
        </p:spPr>
        <p:txBody>
          <a:bodyPr rtlCol="0" anchor="ctr"/>
          <a:lstStyle/>
          <a:p>
            <a:endParaRPr lang="en-US"/>
          </a:p>
        </p:txBody>
      </p:sp>
      <p:sp>
        <p:nvSpPr>
          <p:cNvPr id="414" name="Freeform: Shape 413">
            <a:extLst>
              <a:ext uri="{FF2B5EF4-FFF2-40B4-BE49-F238E27FC236}">
                <a16:creationId xmlns:a16="http://schemas.microsoft.com/office/drawing/2014/main" id="{E4975204-7519-EF00-C343-91D04245983C}"/>
              </a:ext>
            </a:extLst>
          </p:cNvPr>
          <p:cNvSpPr/>
          <p:nvPr/>
        </p:nvSpPr>
        <p:spPr>
          <a:xfrm>
            <a:off x="1493817" y="5777780"/>
            <a:ext cx="9819" cy="9815"/>
          </a:xfrm>
          <a:custGeom>
            <a:avLst/>
            <a:gdLst>
              <a:gd name="connsiteX0" fmla="*/ 9820 w 9819"/>
              <a:gd name="connsiteY0" fmla="*/ 0 h 9815"/>
              <a:gd name="connsiteX1" fmla="*/ 2946 w 9819"/>
              <a:gd name="connsiteY1" fmla="*/ 1963 h 9815"/>
              <a:gd name="connsiteX2" fmla="*/ 0 w 9819"/>
              <a:gd name="connsiteY2" fmla="*/ 1963 h 9815"/>
              <a:gd name="connsiteX3" fmla="*/ 0 w 9819"/>
              <a:gd name="connsiteY3" fmla="*/ 9816 h 9815"/>
              <a:gd name="connsiteX4" fmla="*/ 0 w 9819"/>
              <a:gd name="connsiteY4" fmla="*/ 7853 h 9815"/>
              <a:gd name="connsiteX5" fmla="*/ 6874 w 9819"/>
              <a:gd name="connsiteY5" fmla="*/ 7853 h 9815"/>
              <a:gd name="connsiteX6" fmla="*/ 6874 w 9819"/>
              <a:gd name="connsiteY6" fmla="*/ 4908 h 9815"/>
              <a:gd name="connsiteX7" fmla="*/ 6874 w 9819"/>
              <a:gd name="connsiteY7" fmla="*/ 1963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19" h="9815">
                <a:moveTo>
                  <a:pt x="9820" y="0"/>
                </a:moveTo>
                <a:lnTo>
                  <a:pt x="2946" y="1963"/>
                </a:lnTo>
                <a:lnTo>
                  <a:pt x="0" y="1963"/>
                </a:lnTo>
                <a:lnTo>
                  <a:pt x="0" y="9816"/>
                </a:lnTo>
                <a:lnTo>
                  <a:pt x="0" y="7853"/>
                </a:lnTo>
                <a:lnTo>
                  <a:pt x="6874" y="7853"/>
                </a:lnTo>
                <a:lnTo>
                  <a:pt x="6874" y="4908"/>
                </a:lnTo>
                <a:lnTo>
                  <a:pt x="6874" y="1963"/>
                </a:lnTo>
                <a:close/>
              </a:path>
            </a:pathLst>
          </a:custGeom>
          <a:solidFill>
            <a:srgbClr val="00A758"/>
          </a:solidFill>
          <a:ln w="9808" cap="flat">
            <a:noFill/>
            <a:prstDash val="solid"/>
            <a:miter/>
          </a:ln>
        </p:spPr>
        <p:txBody>
          <a:bodyPr rtlCol="0" anchor="ctr"/>
          <a:lstStyle/>
          <a:p>
            <a:endParaRPr lang="en-US"/>
          </a:p>
        </p:txBody>
      </p:sp>
      <p:sp>
        <p:nvSpPr>
          <p:cNvPr id="415" name="Freeform: Shape 414">
            <a:extLst>
              <a:ext uri="{FF2B5EF4-FFF2-40B4-BE49-F238E27FC236}">
                <a16:creationId xmlns:a16="http://schemas.microsoft.com/office/drawing/2014/main" id="{7B7AF26E-9DD2-785C-2703-540F34A3FC37}"/>
              </a:ext>
            </a:extLst>
          </p:cNvPr>
          <p:cNvSpPr/>
          <p:nvPr/>
        </p:nvSpPr>
        <p:spPr>
          <a:xfrm>
            <a:off x="2780224" y="5895570"/>
            <a:ext cx="9819" cy="9815"/>
          </a:xfrm>
          <a:custGeom>
            <a:avLst/>
            <a:gdLst>
              <a:gd name="connsiteX0" fmla="*/ 0 w 9819"/>
              <a:gd name="connsiteY0" fmla="*/ 0 h 9815"/>
              <a:gd name="connsiteX1" fmla="*/ 0 w 9819"/>
              <a:gd name="connsiteY1" fmla="*/ 0 h 9815"/>
              <a:gd name="connsiteX2" fmla="*/ 0 w 9819"/>
              <a:gd name="connsiteY2" fmla="*/ 9816 h 9815"/>
              <a:gd name="connsiteX3" fmla="*/ 9820 w 9819"/>
              <a:gd name="connsiteY3" fmla="*/ 0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0" y="0"/>
                </a:lnTo>
                <a:lnTo>
                  <a:pt x="0" y="9816"/>
                </a:lnTo>
                <a:lnTo>
                  <a:pt x="9820" y="0"/>
                </a:lnTo>
                <a:close/>
              </a:path>
            </a:pathLst>
          </a:custGeom>
          <a:solidFill>
            <a:srgbClr val="00A758"/>
          </a:solidFill>
          <a:ln w="9808" cap="flat">
            <a:noFill/>
            <a:prstDash val="solid"/>
            <a:miter/>
          </a:ln>
        </p:spPr>
        <p:txBody>
          <a:bodyPr rtlCol="0" anchor="ctr"/>
          <a:lstStyle/>
          <a:p>
            <a:endParaRPr lang="en-US"/>
          </a:p>
        </p:txBody>
      </p:sp>
      <p:sp>
        <p:nvSpPr>
          <p:cNvPr id="416" name="Freeform: Shape 415">
            <a:extLst>
              <a:ext uri="{FF2B5EF4-FFF2-40B4-BE49-F238E27FC236}">
                <a16:creationId xmlns:a16="http://schemas.microsoft.com/office/drawing/2014/main" id="{2FC94DF6-174C-ECDB-61B9-A53F5C346634}"/>
              </a:ext>
            </a:extLst>
          </p:cNvPr>
          <p:cNvSpPr/>
          <p:nvPr/>
        </p:nvSpPr>
        <p:spPr>
          <a:xfrm>
            <a:off x="2770404" y="5875938"/>
            <a:ext cx="9819" cy="9815"/>
          </a:xfrm>
          <a:custGeom>
            <a:avLst/>
            <a:gdLst>
              <a:gd name="connsiteX0" fmla="*/ 9820 w 9819"/>
              <a:gd name="connsiteY0" fmla="*/ 0 h 9815"/>
              <a:gd name="connsiteX1" fmla="*/ 8838 w 9819"/>
              <a:gd name="connsiteY1" fmla="*/ 0 h 9815"/>
              <a:gd name="connsiteX2" fmla="*/ 3928 w 9819"/>
              <a:gd name="connsiteY2" fmla="*/ 0 h 9815"/>
              <a:gd name="connsiteX3" fmla="*/ 1964 w 9819"/>
              <a:gd name="connsiteY3" fmla="*/ 0 h 9815"/>
              <a:gd name="connsiteX4" fmla="*/ 0 w 9819"/>
              <a:gd name="connsiteY4" fmla="*/ 9816 h 9815"/>
              <a:gd name="connsiteX5" fmla="*/ 3928 w 9819"/>
              <a:gd name="connsiteY5" fmla="*/ 0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9" h="9815">
                <a:moveTo>
                  <a:pt x="9820" y="0"/>
                </a:moveTo>
                <a:lnTo>
                  <a:pt x="8838" y="0"/>
                </a:lnTo>
                <a:lnTo>
                  <a:pt x="3928" y="0"/>
                </a:lnTo>
                <a:lnTo>
                  <a:pt x="1964" y="0"/>
                </a:lnTo>
                <a:lnTo>
                  <a:pt x="0" y="9816"/>
                </a:lnTo>
                <a:lnTo>
                  <a:pt x="3928" y="0"/>
                </a:lnTo>
                <a:close/>
              </a:path>
            </a:pathLst>
          </a:custGeom>
          <a:solidFill>
            <a:srgbClr val="00A758"/>
          </a:solidFill>
          <a:ln w="9808" cap="flat">
            <a:noFill/>
            <a:prstDash val="solid"/>
            <a:miter/>
          </a:ln>
        </p:spPr>
        <p:txBody>
          <a:bodyPr rtlCol="0" anchor="ctr"/>
          <a:lstStyle/>
          <a:p>
            <a:endParaRPr lang="en-US"/>
          </a:p>
        </p:txBody>
      </p:sp>
      <p:sp>
        <p:nvSpPr>
          <p:cNvPr id="417" name="Freeform: Shape 416">
            <a:extLst>
              <a:ext uri="{FF2B5EF4-FFF2-40B4-BE49-F238E27FC236}">
                <a16:creationId xmlns:a16="http://schemas.microsoft.com/office/drawing/2014/main" id="{85029AD8-4B4C-F4AA-EAC2-656C444DE870}"/>
              </a:ext>
            </a:extLst>
          </p:cNvPr>
          <p:cNvSpPr/>
          <p:nvPr/>
        </p:nvSpPr>
        <p:spPr>
          <a:xfrm>
            <a:off x="2799863" y="5954464"/>
            <a:ext cx="9819" cy="9815"/>
          </a:xfrm>
          <a:custGeom>
            <a:avLst/>
            <a:gdLst>
              <a:gd name="connsiteX0" fmla="*/ 7856 w 9819"/>
              <a:gd name="connsiteY0" fmla="*/ 7853 h 9815"/>
              <a:gd name="connsiteX1" fmla="*/ 7856 w 9819"/>
              <a:gd name="connsiteY1" fmla="*/ 9816 h 9815"/>
              <a:gd name="connsiteX2" fmla="*/ 9820 w 9819"/>
              <a:gd name="connsiteY2" fmla="*/ 9816 h 9815"/>
              <a:gd name="connsiteX3" fmla="*/ 9820 w 9819"/>
              <a:gd name="connsiteY3" fmla="*/ 7853 h 9815"/>
              <a:gd name="connsiteX4" fmla="*/ 7856 w 9819"/>
              <a:gd name="connsiteY4" fmla="*/ 5890 h 9815"/>
              <a:gd name="connsiteX5" fmla="*/ 7856 w 9819"/>
              <a:gd name="connsiteY5" fmla="*/ 3926 h 9815"/>
              <a:gd name="connsiteX6" fmla="*/ 4910 w 9819"/>
              <a:gd name="connsiteY6" fmla="*/ 3926 h 9815"/>
              <a:gd name="connsiteX7" fmla="*/ 4910 w 9819"/>
              <a:gd name="connsiteY7" fmla="*/ 1963 h 9815"/>
              <a:gd name="connsiteX8" fmla="*/ 1964 w 9819"/>
              <a:gd name="connsiteY8" fmla="*/ 1963 h 9815"/>
              <a:gd name="connsiteX9" fmla="*/ 1964 w 9819"/>
              <a:gd name="connsiteY9" fmla="*/ 0 h 9815"/>
              <a:gd name="connsiteX10" fmla="*/ 0 w 9819"/>
              <a:gd name="connsiteY10" fmla="*/ 0 h 9815"/>
              <a:gd name="connsiteX11" fmla="*/ 0 w 9819"/>
              <a:gd name="connsiteY11" fmla="*/ 1963 h 9815"/>
              <a:gd name="connsiteX12" fmla="*/ 1964 w 9819"/>
              <a:gd name="connsiteY12" fmla="*/ 1963 h 9815"/>
              <a:gd name="connsiteX13" fmla="*/ 7856 w 9819"/>
              <a:gd name="connsiteY13" fmla="*/ 4908 h 9815"/>
              <a:gd name="connsiteX14" fmla="*/ 1964 w 9819"/>
              <a:gd name="connsiteY14" fmla="*/ 7853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19" h="9815">
                <a:moveTo>
                  <a:pt x="7856" y="7853"/>
                </a:moveTo>
                <a:lnTo>
                  <a:pt x="7856" y="9816"/>
                </a:lnTo>
                <a:lnTo>
                  <a:pt x="9820" y="9816"/>
                </a:lnTo>
                <a:lnTo>
                  <a:pt x="9820" y="7853"/>
                </a:lnTo>
                <a:lnTo>
                  <a:pt x="7856" y="5890"/>
                </a:lnTo>
                <a:lnTo>
                  <a:pt x="7856" y="3926"/>
                </a:lnTo>
                <a:lnTo>
                  <a:pt x="4910" y="3926"/>
                </a:lnTo>
                <a:lnTo>
                  <a:pt x="4910" y="1963"/>
                </a:lnTo>
                <a:lnTo>
                  <a:pt x="1964" y="1963"/>
                </a:lnTo>
                <a:lnTo>
                  <a:pt x="1964" y="0"/>
                </a:lnTo>
                <a:lnTo>
                  <a:pt x="0" y="0"/>
                </a:lnTo>
                <a:lnTo>
                  <a:pt x="0" y="1963"/>
                </a:lnTo>
                <a:lnTo>
                  <a:pt x="1964" y="1963"/>
                </a:lnTo>
                <a:lnTo>
                  <a:pt x="7856" y="4908"/>
                </a:lnTo>
                <a:lnTo>
                  <a:pt x="1964" y="7853"/>
                </a:lnTo>
                <a:close/>
              </a:path>
            </a:pathLst>
          </a:custGeom>
          <a:solidFill>
            <a:srgbClr val="00A758"/>
          </a:solidFill>
          <a:ln w="980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28F3E27A-33D0-B8B9-70E4-0E016AA449C4}"/>
              </a:ext>
            </a:extLst>
          </p:cNvPr>
          <p:cNvSpPr/>
          <p:nvPr/>
        </p:nvSpPr>
        <p:spPr>
          <a:xfrm>
            <a:off x="2721304" y="5856306"/>
            <a:ext cx="9819" cy="19631"/>
          </a:xfrm>
          <a:custGeom>
            <a:avLst/>
            <a:gdLst>
              <a:gd name="connsiteX0" fmla="*/ 8838 w 9819"/>
              <a:gd name="connsiteY0" fmla="*/ 0 h 19631"/>
              <a:gd name="connsiteX1" fmla="*/ 8838 w 9819"/>
              <a:gd name="connsiteY1" fmla="*/ 0 h 19631"/>
              <a:gd name="connsiteX2" fmla="*/ 3928 w 9819"/>
              <a:gd name="connsiteY2" fmla="*/ 0 h 19631"/>
              <a:gd name="connsiteX3" fmla="*/ 1964 w 9819"/>
              <a:gd name="connsiteY3" fmla="*/ 1963 h 19631"/>
              <a:gd name="connsiteX4" fmla="*/ 0 w 9819"/>
              <a:gd name="connsiteY4" fmla="*/ 6871 h 19631"/>
              <a:gd name="connsiteX5" fmla="*/ 1964 w 9819"/>
              <a:gd name="connsiteY5" fmla="*/ 10797 h 19631"/>
              <a:gd name="connsiteX6" fmla="*/ 3928 w 9819"/>
              <a:gd name="connsiteY6" fmla="*/ 15705 h 19631"/>
              <a:gd name="connsiteX7" fmla="*/ 6874 w 9819"/>
              <a:gd name="connsiteY7" fmla="*/ 19632 h 19631"/>
              <a:gd name="connsiteX8" fmla="*/ 9820 w 9819"/>
              <a:gd name="connsiteY8" fmla="*/ 15705 h 19631"/>
              <a:gd name="connsiteX9" fmla="*/ 8838 w 9819"/>
              <a:gd name="connsiteY9" fmla="*/ 6871 h 19631"/>
              <a:gd name="connsiteX10" fmla="*/ 8838 w 9819"/>
              <a:gd name="connsiteY10" fmla="*/ 1963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9" h="19631">
                <a:moveTo>
                  <a:pt x="8838" y="0"/>
                </a:moveTo>
                <a:lnTo>
                  <a:pt x="8838" y="0"/>
                </a:lnTo>
                <a:lnTo>
                  <a:pt x="3928" y="0"/>
                </a:lnTo>
                <a:lnTo>
                  <a:pt x="1964" y="1963"/>
                </a:lnTo>
                <a:lnTo>
                  <a:pt x="0" y="6871"/>
                </a:lnTo>
                <a:lnTo>
                  <a:pt x="1964" y="10797"/>
                </a:lnTo>
                <a:lnTo>
                  <a:pt x="3928" y="15705"/>
                </a:lnTo>
                <a:lnTo>
                  <a:pt x="6874" y="19632"/>
                </a:lnTo>
                <a:lnTo>
                  <a:pt x="9820" y="15705"/>
                </a:lnTo>
                <a:lnTo>
                  <a:pt x="8838" y="6871"/>
                </a:lnTo>
                <a:lnTo>
                  <a:pt x="8838" y="1963"/>
                </a:lnTo>
                <a:close/>
              </a:path>
            </a:pathLst>
          </a:custGeom>
          <a:solidFill>
            <a:srgbClr val="00A758"/>
          </a:solidFill>
          <a:ln w="9808" cap="flat">
            <a:noFill/>
            <a:prstDash val="solid"/>
            <a:miter/>
          </a:ln>
        </p:spPr>
        <p:txBody>
          <a:bodyPr rtlCol="0" anchor="ctr"/>
          <a:lstStyle/>
          <a:p>
            <a:endParaRPr lang="en-US"/>
          </a:p>
        </p:txBody>
      </p:sp>
      <p:sp>
        <p:nvSpPr>
          <p:cNvPr id="419" name="Freeform: Shape 418">
            <a:extLst>
              <a:ext uri="{FF2B5EF4-FFF2-40B4-BE49-F238E27FC236}">
                <a16:creationId xmlns:a16="http://schemas.microsoft.com/office/drawing/2014/main" id="{8A26D254-05A6-9719-6AC7-9E89C4179309}"/>
              </a:ext>
            </a:extLst>
          </p:cNvPr>
          <p:cNvSpPr/>
          <p:nvPr/>
        </p:nvSpPr>
        <p:spPr>
          <a:xfrm>
            <a:off x="2760584" y="5875938"/>
            <a:ext cx="9819" cy="9815"/>
          </a:xfrm>
          <a:custGeom>
            <a:avLst/>
            <a:gdLst>
              <a:gd name="connsiteX0" fmla="*/ 4910 w 9819"/>
              <a:gd name="connsiteY0" fmla="*/ 5890 h 9815"/>
              <a:gd name="connsiteX1" fmla="*/ 9820 w 9819"/>
              <a:gd name="connsiteY1" fmla="*/ 3926 h 9815"/>
              <a:gd name="connsiteX2" fmla="*/ 9820 w 9819"/>
              <a:gd name="connsiteY2" fmla="*/ 0 h 9815"/>
              <a:gd name="connsiteX3" fmla="*/ 0 w 9819"/>
              <a:gd name="connsiteY3" fmla="*/ 3926 h 9815"/>
              <a:gd name="connsiteX4" fmla="*/ 4910 w 9819"/>
              <a:gd name="connsiteY4" fmla="*/ 9816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4910" y="5890"/>
                </a:moveTo>
                <a:lnTo>
                  <a:pt x="9820" y="3926"/>
                </a:lnTo>
                <a:lnTo>
                  <a:pt x="9820" y="0"/>
                </a:lnTo>
                <a:lnTo>
                  <a:pt x="0" y="3926"/>
                </a:lnTo>
                <a:lnTo>
                  <a:pt x="4910" y="9816"/>
                </a:lnTo>
                <a:close/>
              </a:path>
            </a:pathLst>
          </a:custGeom>
          <a:solidFill>
            <a:srgbClr val="00A758"/>
          </a:solidFill>
          <a:ln w="980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D4424FAB-E599-BDB8-EDAE-45A9D4867C96}"/>
              </a:ext>
            </a:extLst>
          </p:cNvPr>
          <p:cNvSpPr/>
          <p:nvPr/>
        </p:nvSpPr>
        <p:spPr>
          <a:xfrm>
            <a:off x="2092831" y="5512753"/>
            <a:ext cx="19639" cy="9815"/>
          </a:xfrm>
          <a:custGeom>
            <a:avLst/>
            <a:gdLst>
              <a:gd name="connsiteX0" fmla="*/ 15712 w 19639"/>
              <a:gd name="connsiteY0" fmla="*/ 0 h 9815"/>
              <a:gd name="connsiteX1" fmla="*/ 1964 w 19639"/>
              <a:gd name="connsiteY1" fmla="*/ 0 h 9815"/>
              <a:gd name="connsiteX2" fmla="*/ 0 w 19639"/>
              <a:gd name="connsiteY2" fmla="*/ 3926 h 9815"/>
              <a:gd name="connsiteX3" fmla="*/ 1964 w 19639"/>
              <a:gd name="connsiteY3" fmla="*/ 7853 h 9815"/>
              <a:gd name="connsiteX4" fmla="*/ 6874 w 19639"/>
              <a:gd name="connsiteY4" fmla="*/ 9816 h 9815"/>
              <a:gd name="connsiteX5" fmla="*/ 19640 w 19639"/>
              <a:gd name="connsiteY5" fmla="*/ 9816 h 9815"/>
              <a:gd name="connsiteX6" fmla="*/ 15712 w 19639"/>
              <a:gd name="connsiteY6" fmla="*/ 7853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9" h="9815">
                <a:moveTo>
                  <a:pt x="15712" y="0"/>
                </a:moveTo>
                <a:lnTo>
                  <a:pt x="1964" y="0"/>
                </a:lnTo>
                <a:lnTo>
                  <a:pt x="0" y="3926"/>
                </a:lnTo>
                <a:lnTo>
                  <a:pt x="1964" y="7853"/>
                </a:lnTo>
                <a:lnTo>
                  <a:pt x="6874" y="9816"/>
                </a:lnTo>
                <a:lnTo>
                  <a:pt x="19640" y="9816"/>
                </a:lnTo>
                <a:lnTo>
                  <a:pt x="15712" y="7853"/>
                </a:lnTo>
                <a:close/>
              </a:path>
            </a:pathLst>
          </a:custGeom>
          <a:solidFill>
            <a:srgbClr val="00A758"/>
          </a:solidFill>
          <a:ln w="9808" cap="flat">
            <a:noFill/>
            <a:prstDash val="solid"/>
            <a:miter/>
          </a:ln>
        </p:spPr>
        <p:txBody>
          <a:bodyPr rtlCol="0" anchor="ctr"/>
          <a:lstStyle/>
          <a:p>
            <a:endParaRPr lang="en-US"/>
          </a:p>
        </p:txBody>
      </p:sp>
      <p:sp>
        <p:nvSpPr>
          <p:cNvPr id="421" name="Freeform: Shape 420">
            <a:extLst>
              <a:ext uri="{FF2B5EF4-FFF2-40B4-BE49-F238E27FC236}">
                <a16:creationId xmlns:a16="http://schemas.microsoft.com/office/drawing/2014/main" id="{7CDEF7F6-EE16-4005-7DAB-7688F5A1DC87}"/>
              </a:ext>
            </a:extLst>
          </p:cNvPr>
          <p:cNvSpPr/>
          <p:nvPr/>
        </p:nvSpPr>
        <p:spPr>
          <a:xfrm>
            <a:off x="1238500" y="5797412"/>
            <a:ext cx="39279" cy="29447"/>
          </a:xfrm>
          <a:custGeom>
            <a:avLst/>
            <a:gdLst>
              <a:gd name="connsiteX0" fmla="*/ 39280 w 39279"/>
              <a:gd name="connsiteY0" fmla="*/ 0 h 29447"/>
              <a:gd name="connsiteX1" fmla="*/ 36334 w 39279"/>
              <a:gd name="connsiteY1" fmla="*/ 3926 h 29447"/>
              <a:gd name="connsiteX2" fmla="*/ 30442 w 39279"/>
              <a:gd name="connsiteY2" fmla="*/ 3926 h 29447"/>
              <a:gd name="connsiteX3" fmla="*/ 25532 w 39279"/>
              <a:gd name="connsiteY3" fmla="*/ 3926 h 29447"/>
              <a:gd name="connsiteX4" fmla="*/ 25532 w 39279"/>
              <a:gd name="connsiteY4" fmla="*/ 0 h 29447"/>
              <a:gd name="connsiteX5" fmla="*/ 22586 w 39279"/>
              <a:gd name="connsiteY5" fmla="*/ 0 h 29447"/>
              <a:gd name="connsiteX6" fmla="*/ 22586 w 39279"/>
              <a:gd name="connsiteY6" fmla="*/ 3926 h 29447"/>
              <a:gd name="connsiteX7" fmla="*/ 19640 w 39279"/>
              <a:gd name="connsiteY7" fmla="*/ 3926 h 29447"/>
              <a:gd name="connsiteX8" fmla="*/ 13748 w 39279"/>
              <a:gd name="connsiteY8" fmla="*/ 3926 h 29447"/>
              <a:gd name="connsiteX9" fmla="*/ 10802 w 39279"/>
              <a:gd name="connsiteY9" fmla="*/ 3926 h 29447"/>
              <a:gd name="connsiteX10" fmla="*/ 10802 w 39279"/>
              <a:gd name="connsiteY10" fmla="*/ 7853 h 29447"/>
              <a:gd name="connsiteX11" fmla="*/ 8838 w 39279"/>
              <a:gd name="connsiteY11" fmla="*/ 8834 h 29447"/>
              <a:gd name="connsiteX12" fmla="*/ 8838 w 39279"/>
              <a:gd name="connsiteY12" fmla="*/ 12760 h 29447"/>
              <a:gd name="connsiteX13" fmla="*/ 2946 w 39279"/>
              <a:gd name="connsiteY13" fmla="*/ 20613 h 29447"/>
              <a:gd name="connsiteX14" fmla="*/ 2946 w 39279"/>
              <a:gd name="connsiteY14" fmla="*/ 23558 h 29447"/>
              <a:gd name="connsiteX15" fmla="*/ 0 w 39279"/>
              <a:gd name="connsiteY15" fmla="*/ 29447 h 29447"/>
              <a:gd name="connsiteX16" fmla="*/ 2946 w 39279"/>
              <a:gd name="connsiteY16" fmla="*/ 29447 h 29447"/>
              <a:gd name="connsiteX17" fmla="*/ 5892 w 39279"/>
              <a:gd name="connsiteY17" fmla="*/ 29447 h 29447"/>
              <a:gd name="connsiteX18" fmla="*/ 10802 w 39279"/>
              <a:gd name="connsiteY18" fmla="*/ 27484 h 29447"/>
              <a:gd name="connsiteX19" fmla="*/ 10802 w 39279"/>
              <a:gd name="connsiteY19" fmla="*/ 12760 h 29447"/>
              <a:gd name="connsiteX20" fmla="*/ 19640 w 39279"/>
              <a:gd name="connsiteY20" fmla="*/ 12760 h 29447"/>
              <a:gd name="connsiteX21" fmla="*/ 25532 w 39279"/>
              <a:gd name="connsiteY21" fmla="*/ 20613 h 29447"/>
              <a:gd name="connsiteX22" fmla="*/ 25532 w 39279"/>
              <a:gd name="connsiteY22" fmla="*/ 27484 h 29447"/>
              <a:gd name="connsiteX23" fmla="*/ 27496 w 39279"/>
              <a:gd name="connsiteY23" fmla="*/ 29447 h 29447"/>
              <a:gd name="connsiteX24" fmla="*/ 30442 w 39279"/>
              <a:gd name="connsiteY24" fmla="*/ 29447 h 29447"/>
              <a:gd name="connsiteX25" fmla="*/ 36334 w 39279"/>
              <a:gd name="connsiteY25" fmla="*/ 29447 h 29447"/>
              <a:gd name="connsiteX26" fmla="*/ 39280 w 39279"/>
              <a:gd name="connsiteY26" fmla="*/ 27484 h 29447"/>
              <a:gd name="connsiteX27" fmla="*/ 39280 w 39279"/>
              <a:gd name="connsiteY27" fmla="*/ 23558 h 29447"/>
              <a:gd name="connsiteX28" fmla="*/ 39280 w 39279"/>
              <a:gd name="connsiteY28" fmla="*/ 20613 h 29447"/>
              <a:gd name="connsiteX29" fmla="*/ 39280 w 39279"/>
              <a:gd name="connsiteY29" fmla="*/ 16687 h 29447"/>
              <a:gd name="connsiteX30" fmla="*/ 39280 w 39279"/>
              <a:gd name="connsiteY30" fmla="*/ 8834 h 2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9279" h="29447">
                <a:moveTo>
                  <a:pt x="39280" y="0"/>
                </a:moveTo>
                <a:lnTo>
                  <a:pt x="36334" y="3926"/>
                </a:lnTo>
                <a:lnTo>
                  <a:pt x="30442" y="3926"/>
                </a:lnTo>
                <a:lnTo>
                  <a:pt x="25532" y="3926"/>
                </a:lnTo>
                <a:lnTo>
                  <a:pt x="25532" y="0"/>
                </a:lnTo>
                <a:lnTo>
                  <a:pt x="22586" y="0"/>
                </a:lnTo>
                <a:lnTo>
                  <a:pt x="22586" y="3926"/>
                </a:lnTo>
                <a:lnTo>
                  <a:pt x="19640" y="3926"/>
                </a:lnTo>
                <a:lnTo>
                  <a:pt x="13748" y="3926"/>
                </a:lnTo>
                <a:lnTo>
                  <a:pt x="10802" y="3926"/>
                </a:lnTo>
                <a:lnTo>
                  <a:pt x="10802" y="7853"/>
                </a:lnTo>
                <a:lnTo>
                  <a:pt x="8838" y="8834"/>
                </a:lnTo>
                <a:lnTo>
                  <a:pt x="8838" y="12760"/>
                </a:lnTo>
                <a:lnTo>
                  <a:pt x="2946" y="20613"/>
                </a:lnTo>
                <a:lnTo>
                  <a:pt x="2946" y="23558"/>
                </a:lnTo>
                <a:lnTo>
                  <a:pt x="0" y="29447"/>
                </a:lnTo>
                <a:lnTo>
                  <a:pt x="2946" y="29447"/>
                </a:lnTo>
                <a:lnTo>
                  <a:pt x="5892" y="29447"/>
                </a:lnTo>
                <a:lnTo>
                  <a:pt x="10802" y="27484"/>
                </a:lnTo>
                <a:lnTo>
                  <a:pt x="10802" y="12760"/>
                </a:lnTo>
                <a:lnTo>
                  <a:pt x="19640" y="12760"/>
                </a:lnTo>
                <a:lnTo>
                  <a:pt x="25532" y="20613"/>
                </a:lnTo>
                <a:lnTo>
                  <a:pt x="25532" y="27484"/>
                </a:lnTo>
                <a:lnTo>
                  <a:pt x="27496" y="29447"/>
                </a:lnTo>
                <a:lnTo>
                  <a:pt x="30442" y="29447"/>
                </a:lnTo>
                <a:lnTo>
                  <a:pt x="36334" y="29447"/>
                </a:lnTo>
                <a:lnTo>
                  <a:pt x="39280" y="27484"/>
                </a:lnTo>
                <a:lnTo>
                  <a:pt x="39280" y="23558"/>
                </a:lnTo>
                <a:lnTo>
                  <a:pt x="39280" y="20613"/>
                </a:lnTo>
                <a:lnTo>
                  <a:pt x="39280" y="16687"/>
                </a:lnTo>
                <a:lnTo>
                  <a:pt x="39280" y="8834"/>
                </a:lnTo>
                <a:close/>
              </a:path>
            </a:pathLst>
          </a:custGeom>
          <a:solidFill>
            <a:srgbClr val="00A758"/>
          </a:solidFill>
          <a:ln w="9808" cap="flat">
            <a:noFill/>
            <a:prstDash val="solid"/>
            <a:miter/>
          </a:ln>
        </p:spPr>
        <p:txBody>
          <a:bodyPr rtlCol="0" anchor="ctr"/>
          <a:lstStyle/>
          <a:p>
            <a:endParaRPr lang="en-US"/>
          </a:p>
        </p:txBody>
      </p:sp>
      <p:sp>
        <p:nvSpPr>
          <p:cNvPr id="422" name="Freeform: Shape 421">
            <a:extLst>
              <a:ext uri="{FF2B5EF4-FFF2-40B4-BE49-F238E27FC236}">
                <a16:creationId xmlns:a16="http://schemas.microsoft.com/office/drawing/2014/main" id="{E1121718-9154-3ED7-550C-63FE9A856279}"/>
              </a:ext>
            </a:extLst>
          </p:cNvPr>
          <p:cNvSpPr/>
          <p:nvPr/>
        </p:nvSpPr>
        <p:spPr>
          <a:xfrm>
            <a:off x="2731124" y="5846491"/>
            <a:ext cx="19639" cy="19631"/>
          </a:xfrm>
          <a:custGeom>
            <a:avLst/>
            <a:gdLst>
              <a:gd name="connsiteX0" fmla="*/ 19640 w 19639"/>
              <a:gd name="connsiteY0" fmla="*/ 4908 h 19631"/>
              <a:gd name="connsiteX1" fmla="*/ 17676 w 19639"/>
              <a:gd name="connsiteY1" fmla="*/ 1963 h 19631"/>
              <a:gd name="connsiteX2" fmla="*/ 14730 w 19639"/>
              <a:gd name="connsiteY2" fmla="*/ 1963 h 19631"/>
              <a:gd name="connsiteX3" fmla="*/ 6874 w 19639"/>
              <a:gd name="connsiteY3" fmla="*/ 0 h 19631"/>
              <a:gd name="connsiteX4" fmla="*/ 6874 w 19639"/>
              <a:gd name="connsiteY4" fmla="*/ 1963 h 19631"/>
              <a:gd name="connsiteX5" fmla="*/ 3928 w 19639"/>
              <a:gd name="connsiteY5" fmla="*/ 4908 h 19631"/>
              <a:gd name="connsiteX6" fmla="*/ 0 w 19639"/>
              <a:gd name="connsiteY6" fmla="*/ 6871 h 19631"/>
              <a:gd name="connsiteX7" fmla="*/ 3928 w 19639"/>
              <a:gd name="connsiteY7" fmla="*/ 6871 h 19631"/>
              <a:gd name="connsiteX8" fmla="*/ 6874 w 19639"/>
              <a:gd name="connsiteY8" fmla="*/ 8834 h 19631"/>
              <a:gd name="connsiteX9" fmla="*/ 6874 w 19639"/>
              <a:gd name="connsiteY9" fmla="*/ 12760 h 19631"/>
              <a:gd name="connsiteX10" fmla="*/ 6874 w 19639"/>
              <a:gd name="connsiteY10" fmla="*/ 14724 h 19631"/>
              <a:gd name="connsiteX11" fmla="*/ 3928 w 19639"/>
              <a:gd name="connsiteY11" fmla="*/ 14724 h 19631"/>
              <a:gd name="connsiteX12" fmla="*/ 6874 w 19639"/>
              <a:gd name="connsiteY12" fmla="*/ 19632 h 19631"/>
              <a:gd name="connsiteX13" fmla="*/ 6874 w 19639"/>
              <a:gd name="connsiteY13" fmla="*/ 17668 h 19631"/>
              <a:gd name="connsiteX14" fmla="*/ 10802 w 19639"/>
              <a:gd name="connsiteY14" fmla="*/ 17668 h 19631"/>
              <a:gd name="connsiteX15" fmla="*/ 14730 w 19639"/>
              <a:gd name="connsiteY15" fmla="*/ 14724 h 19631"/>
              <a:gd name="connsiteX16" fmla="*/ 19640 w 19639"/>
              <a:gd name="connsiteY16" fmla="*/ 14724 h 19631"/>
              <a:gd name="connsiteX17" fmla="*/ 17676 w 19639"/>
              <a:gd name="connsiteY17" fmla="*/ 11779 h 19631"/>
              <a:gd name="connsiteX18" fmla="*/ 17676 w 19639"/>
              <a:gd name="connsiteY18" fmla="*/ 8834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639" h="19631">
                <a:moveTo>
                  <a:pt x="19640" y="4908"/>
                </a:moveTo>
                <a:lnTo>
                  <a:pt x="17676" y="1963"/>
                </a:lnTo>
                <a:lnTo>
                  <a:pt x="14730" y="1963"/>
                </a:lnTo>
                <a:lnTo>
                  <a:pt x="6874" y="0"/>
                </a:lnTo>
                <a:lnTo>
                  <a:pt x="6874" y="1963"/>
                </a:lnTo>
                <a:lnTo>
                  <a:pt x="3928" y="4908"/>
                </a:lnTo>
                <a:lnTo>
                  <a:pt x="0" y="6871"/>
                </a:lnTo>
                <a:lnTo>
                  <a:pt x="3928" y="6871"/>
                </a:lnTo>
                <a:lnTo>
                  <a:pt x="6874" y="8834"/>
                </a:lnTo>
                <a:lnTo>
                  <a:pt x="6874" y="12760"/>
                </a:lnTo>
                <a:lnTo>
                  <a:pt x="6874" y="14724"/>
                </a:lnTo>
                <a:lnTo>
                  <a:pt x="3928" y="14724"/>
                </a:lnTo>
                <a:lnTo>
                  <a:pt x="6874" y="19632"/>
                </a:lnTo>
                <a:lnTo>
                  <a:pt x="6874" y="17668"/>
                </a:lnTo>
                <a:lnTo>
                  <a:pt x="10802" y="17668"/>
                </a:lnTo>
                <a:lnTo>
                  <a:pt x="14730" y="14724"/>
                </a:lnTo>
                <a:lnTo>
                  <a:pt x="19640" y="14724"/>
                </a:lnTo>
                <a:lnTo>
                  <a:pt x="17676" y="11779"/>
                </a:lnTo>
                <a:lnTo>
                  <a:pt x="17676" y="8834"/>
                </a:lnTo>
                <a:close/>
              </a:path>
            </a:pathLst>
          </a:custGeom>
          <a:solidFill>
            <a:srgbClr val="00A758"/>
          </a:solidFill>
          <a:ln w="9808" cap="flat">
            <a:noFill/>
            <a:prstDash val="solid"/>
            <a:miter/>
          </a:ln>
        </p:spPr>
        <p:txBody>
          <a:bodyPr rtlCol="0" anchor="ctr"/>
          <a:lstStyle/>
          <a:p>
            <a:endParaRPr lang="en-US"/>
          </a:p>
        </p:txBody>
      </p:sp>
      <p:sp>
        <p:nvSpPr>
          <p:cNvPr id="423" name="Freeform: Shape 422">
            <a:extLst>
              <a:ext uri="{FF2B5EF4-FFF2-40B4-BE49-F238E27FC236}">
                <a16:creationId xmlns:a16="http://schemas.microsoft.com/office/drawing/2014/main" id="{0C10B69E-AAA3-DC59-359D-97D6B323CB90}"/>
              </a:ext>
            </a:extLst>
          </p:cNvPr>
          <p:cNvSpPr/>
          <p:nvPr/>
        </p:nvSpPr>
        <p:spPr>
          <a:xfrm>
            <a:off x="1925893" y="5581464"/>
            <a:ext cx="9819" cy="9815"/>
          </a:xfrm>
          <a:custGeom>
            <a:avLst/>
            <a:gdLst>
              <a:gd name="connsiteX0" fmla="*/ 4910 w 9819"/>
              <a:gd name="connsiteY0" fmla="*/ 9816 h 9815"/>
              <a:gd name="connsiteX1" fmla="*/ 0 w 9819"/>
              <a:gd name="connsiteY1" fmla="*/ 9816 h 9815"/>
              <a:gd name="connsiteX2" fmla="*/ 4910 w 9819"/>
              <a:gd name="connsiteY2" fmla="*/ 9816 h 9815"/>
              <a:gd name="connsiteX3" fmla="*/ 9820 w 9819"/>
              <a:gd name="connsiteY3" fmla="*/ 0 h 9815"/>
              <a:gd name="connsiteX4" fmla="*/ 4910 w 9819"/>
              <a:gd name="connsiteY4" fmla="*/ 2945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4910" y="9816"/>
                </a:moveTo>
                <a:lnTo>
                  <a:pt x="0" y="9816"/>
                </a:lnTo>
                <a:lnTo>
                  <a:pt x="4910" y="9816"/>
                </a:lnTo>
                <a:lnTo>
                  <a:pt x="9820" y="0"/>
                </a:lnTo>
                <a:lnTo>
                  <a:pt x="4910" y="2945"/>
                </a:lnTo>
                <a:close/>
              </a:path>
            </a:pathLst>
          </a:custGeom>
          <a:solidFill>
            <a:srgbClr val="00A758"/>
          </a:solidFill>
          <a:ln w="9808"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92C509F0-AB72-7D5B-A8EF-1CBF19FBD77C}"/>
              </a:ext>
            </a:extLst>
          </p:cNvPr>
          <p:cNvSpPr/>
          <p:nvPr/>
        </p:nvSpPr>
        <p:spPr>
          <a:xfrm>
            <a:off x="2662385" y="5885754"/>
            <a:ext cx="9819" cy="9815"/>
          </a:xfrm>
          <a:custGeom>
            <a:avLst/>
            <a:gdLst>
              <a:gd name="connsiteX0" fmla="*/ 0 w 9819"/>
              <a:gd name="connsiteY0" fmla="*/ 0 h 9815"/>
              <a:gd name="connsiteX1" fmla="*/ 0 w 9819"/>
              <a:gd name="connsiteY1" fmla="*/ 0 h 9815"/>
              <a:gd name="connsiteX2" fmla="*/ 9820 w 9819"/>
              <a:gd name="connsiteY2" fmla="*/ 9816 h 9815"/>
              <a:gd name="connsiteX3" fmla="*/ 9820 w 9819"/>
              <a:gd name="connsiteY3" fmla="*/ 2945 h 9815"/>
            </a:gdLst>
            <a:ahLst/>
            <a:cxnLst>
              <a:cxn ang="0">
                <a:pos x="connsiteX0" y="connsiteY0"/>
              </a:cxn>
              <a:cxn ang="0">
                <a:pos x="connsiteX1" y="connsiteY1"/>
              </a:cxn>
              <a:cxn ang="0">
                <a:pos x="connsiteX2" y="connsiteY2"/>
              </a:cxn>
              <a:cxn ang="0">
                <a:pos x="connsiteX3" y="connsiteY3"/>
              </a:cxn>
            </a:cxnLst>
            <a:rect l="l" t="t" r="r" b="b"/>
            <a:pathLst>
              <a:path w="9819" h="9815">
                <a:moveTo>
                  <a:pt x="0" y="0"/>
                </a:moveTo>
                <a:lnTo>
                  <a:pt x="0" y="0"/>
                </a:lnTo>
                <a:lnTo>
                  <a:pt x="9820" y="9816"/>
                </a:lnTo>
                <a:lnTo>
                  <a:pt x="9820" y="2945"/>
                </a:lnTo>
                <a:close/>
              </a:path>
            </a:pathLst>
          </a:custGeom>
          <a:solidFill>
            <a:srgbClr val="00A758"/>
          </a:solidFill>
          <a:ln w="9808" cap="flat">
            <a:noFill/>
            <a:prstDash val="solid"/>
            <a:miter/>
          </a:ln>
        </p:spPr>
        <p:txBody>
          <a:bodyPr rtlCol="0" anchor="ctr"/>
          <a:lstStyle/>
          <a:p>
            <a:endParaRPr lang="en-US"/>
          </a:p>
        </p:txBody>
      </p:sp>
      <p:sp>
        <p:nvSpPr>
          <p:cNvPr id="425" name="Freeform: Shape 424">
            <a:extLst>
              <a:ext uri="{FF2B5EF4-FFF2-40B4-BE49-F238E27FC236}">
                <a16:creationId xmlns:a16="http://schemas.microsoft.com/office/drawing/2014/main" id="{2CC28161-115E-1067-B350-7C52D0990BA4}"/>
              </a:ext>
            </a:extLst>
          </p:cNvPr>
          <p:cNvSpPr/>
          <p:nvPr/>
        </p:nvSpPr>
        <p:spPr>
          <a:xfrm>
            <a:off x="2652565" y="5826859"/>
            <a:ext cx="19639" cy="58894"/>
          </a:xfrm>
          <a:custGeom>
            <a:avLst/>
            <a:gdLst>
              <a:gd name="connsiteX0" fmla="*/ 14730 w 19639"/>
              <a:gd name="connsiteY0" fmla="*/ 16687 h 58894"/>
              <a:gd name="connsiteX1" fmla="*/ 12766 w 19639"/>
              <a:gd name="connsiteY1" fmla="*/ 11779 h 58894"/>
              <a:gd name="connsiteX2" fmla="*/ 12766 w 19639"/>
              <a:gd name="connsiteY2" fmla="*/ 8834 h 58894"/>
              <a:gd name="connsiteX3" fmla="*/ 10802 w 19639"/>
              <a:gd name="connsiteY3" fmla="*/ 5890 h 58894"/>
              <a:gd name="connsiteX4" fmla="*/ 8838 w 19639"/>
              <a:gd name="connsiteY4" fmla="*/ 2945 h 58894"/>
              <a:gd name="connsiteX5" fmla="*/ 8838 w 19639"/>
              <a:gd name="connsiteY5" fmla="*/ 0 h 58894"/>
              <a:gd name="connsiteX6" fmla="*/ 6874 w 19639"/>
              <a:gd name="connsiteY6" fmla="*/ 0 h 58894"/>
              <a:gd name="connsiteX7" fmla="*/ 4910 w 19639"/>
              <a:gd name="connsiteY7" fmla="*/ 2945 h 58894"/>
              <a:gd name="connsiteX8" fmla="*/ 0 w 19639"/>
              <a:gd name="connsiteY8" fmla="*/ 2945 h 58894"/>
              <a:gd name="connsiteX9" fmla="*/ 0 w 19639"/>
              <a:gd name="connsiteY9" fmla="*/ 11779 h 58894"/>
              <a:gd name="connsiteX10" fmla="*/ 1964 w 19639"/>
              <a:gd name="connsiteY10" fmla="*/ 14724 h 58894"/>
              <a:gd name="connsiteX11" fmla="*/ 4910 w 19639"/>
              <a:gd name="connsiteY11" fmla="*/ 14724 h 58894"/>
              <a:gd name="connsiteX12" fmla="*/ 8838 w 19639"/>
              <a:gd name="connsiteY12" fmla="*/ 11779 h 58894"/>
              <a:gd name="connsiteX13" fmla="*/ 8838 w 19639"/>
              <a:gd name="connsiteY13" fmla="*/ 25521 h 58894"/>
              <a:gd name="connsiteX14" fmla="*/ 6874 w 19639"/>
              <a:gd name="connsiteY14" fmla="*/ 25521 h 58894"/>
              <a:gd name="connsiteX15" fmla="*/ 10802 w 19639"/>
              <a:gd name="connsiteY15" fmla="*/ 31411 h 58894"/>
              <a:gd name="connsiteX16" fmla="*/ 14730 w 19639"/>
              <a:gd name="connsiteY16" fmla="*/ 33374 h 58894"/>
              <a:gd name="connsiteX17" fmla="*/ 14730 w 19639"/>
              <a:gd name="connsiteY17" fmla="*/ 39263 h 58894"/>
              <a:gd name="connsiteX18" fmla="*/ 14730 w 19639"/>
              <a:gd name="connsiteY18" fmla="*/ 45153 h 58894"/>
              <a:gd name="connsiteX19" fmla="*/ 10802 w 19639"/>
              <a:gd name="connsiteY19" fmla="*/ 45153 h 58894"/>
              <a:gd name="connsiteX20" fmla="*/ 8838 w 19639"/>
              <a:gd name="connsiteY20" fmla="*/ 48097 h 58894"/>
              <a:gd name="connsiteX21" fmla="*/ 8838 w 19639"/>
              <a:gd name="connsiteY21" fmla="*/ 53005 h 58894"/>
              <a:gd name="connsiteX22" fmla="*/ 8838 w 19639"/>
              <a:gd name="connsiteY22" fmla="*/ 58895 h 58894"/>
              <a:gd name="connsiteX23" fmla="*/ 12766 w 19639"/>
              <a:gd name="connsiteY23" fmla="*/ 53005 h 58894"/>
              <a:gd name="connsiteX24" fmla="*/ 14730 w 19639"/>
              <a:gd name="connsiteY24" fmla="*/ 55950 h 58894"/>
              <a:gd name="connsiteX25" fmla="*/ 17676 w 19639"/>
              <a:gd name="connsiteY25" fmla="*/ 58895 h 58894"/>
              <a:gd name="connsiteX26" fmla="*/ 17676 w 19639"/>
              <a:gd name="connsiteY26" fmla="*/ 55950 h 58894"/>
              <a:gd name="connsiteX27" fmla="*/ 14730 w 19639"/>
              <a:gd name="connsiteY27" fmla="*/ 53005 h 58894"/>
              <a:gd name="connsiteX28" fmla="*/ 12766 w 19639"/>
              <a:gd name="connsiteY28" fmla="*/ 48097 h 58894"/>
              <a:gd name="connsiteX29" fmla="*/ 17676 w 19639"/>
              <a:gd name="connsiteY29" fmla="*/ 42208 h 58894"/>
              <a:gd name="connsiteX30" fmla="*/ 17676 w 19639"/>
              <a:gd name="connsiteY30" fmla="*/ 39263 h 58894"/>
              <a:gd name="connsiteX31" fmla="*/ 17676 w 19639"/>
              <a:gd name="connsiteY31" fmla="*/ 36319 h 58894"/>
              <a:gd name="connsiteX32" fmla="*/ 14730 w 19639"/>
              <a:gd name="connsiteY32" fmla="*/ 31411 h 58894"/>
              <a:gd name="connsiteX33" fmla="*/ 14730 w 19639"/>
              <a:gd name="connsiteY33" fmla="*/ 22576 h 58894"/>
              <a:gd name="connsiteX34" fmla="*/ 17676 w 19639"/>
              <a:gd name="connsiteY34" fmla="*/ 19632 h 58894"/>
              <a:gd name="connsiteX35" fmla="*/ 19640 w 19639"/>
              <a:gd name="connsiteY35" fmla="*/ 19632 h 58894"/>
              <a:gd name="connsiteX36" fmla="*/ 17676 w 19639"/>
              <a:gd name="connsiteY36" fmla="*/ 16687 h 58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639" h="58894">
                <a:moveTo>
                  <a:pt x="14730" y="16687"/>
                </a:moveTo>
                <a:lnTo>
                  <a:pt x="12766" y="11779"/>
                </a:lnTo>
                <a:lnTo>
                  <a:pt x="12766" y="8834"/>
                </a:lnTo>
                <a:lnTo>
                  <a:pt x="10802" y="5890"/>
                </a:lnTo>
                <a:lnTo>
                  <a:pt x="8838" y="2945"/>
                </a:lnTo>
                <a:lnTo>
                  <a:pt x="8838" y="0"/>
                </a:lnTo>
                <a:lnTo>
                  <a:pt x="6874" y="0"/>
                </a:lnTo>
                <a:lnTo>
                  <a:pt x="4910" y="2945"/>
                </a:lnTo>
                <a:lnTo>
                  <a:pt x="0" y="2945"/>
                </a:lnTo>
                <a:lnTo>
                  <a:pt x="0" y="11779"/>
                </a:lnTo>
                <a:lnTo>
                  <a:pt x="1964" y="14724"/>
                </a:lnTo>
                <a:lnTo>
                  <a:pt x="4910" y="14724"/>
                </a:lnTo>
                <a:lnTo>
                  <a:pt x="8838" y="11779"/>
                </a:lnTo>
                <a:lnTo>
                  <a:pt x="8838" y="25521"/>
                </a:lnTo>
                <a:lnTo>
                  <a:pt x="6874" y="25521"/>
                </a:lnTo>
                <a:lnTo>
                  <a:pt x="10802" y="31411"/>
                </a:lnTo>
                <a:lnTo>
                  <a:pt x="14730" y="33374"/>
                </a:lnTo>
                <a:lnTo>
                  <a:pt x="14730" y="39263"/>
                </a:lnTo>
                <a:lnTo>
                  <a:pt x="14730" y="45153"/>
                </a:lnTo>
                <a:lnTo>
                  <a:pt x="10802" y="45153"/>
                </a:lnTo>
                <a:lnTo>
                  <a:pt x="8838" y="48097"/>
                </a:lnTo>
                <a:lnTo>
                  <a:pt x="8838" y="53005"/>
                </a:lnTo>
                <a:lnTo>
                  <a:pt x="8838" y="58895"/>
                </a:lnTo>
                <a:lnTo>
                  <a:pt x="12766" y="53005"/>
                </a:lnTo>
                <a:lnTo>
                  <a:pt x="14730" y="55950"/>
                </a:lnTo>
                <a:lnTo>
                  <a:pt x="17676" y="58895"/>
                </a:lnTo>
                <a:lnTo>
                  <a:pt x="17676" y="55950"/>
                </a:lnTo>
                <a:lnTo>
                  <a:pt x="14730" y="53005"/>
                </a:lnTo>
                <a:lnTo>
                  <a:pt x="12766" y="48097"/>
                </a:lnTo>
                <a:lnTo>
                  <a:pt x="17676" y="42208"/>
                </a:lnTo>
                <a:lnTo>
                  <a:pt x="17676" y="39263"/>
                </a:lnTo>
                <a:lnTo>
                  <a:pt x="17676" y="36319"/>
                </a:lnTo>
                <a:lnTo>
                  <a:pt x="14730" y="31411"/>
                </a:lnTo>
                <a:lnTo>
                  <a:pt x="14730" y="22576"/>
                </a:lnTo>
                <a:lnTo>
                  <a:pt x="17676" y="19632"/>
                </a:lnTo>
                <a:lnTo>
                  <a:pt x="19640" y="19632"/>
                </a:lnTo>
                <a:lnTo>
                  <a:pt x="17676" y="16687"/>
                </a:lnTo>
                <a:close/>
              </a:path>
            </a:pathLst>
          </a:custGeom>
          <a:solidFill>
            <a:srgbClr val="00A758"/>
          </a:solidFill>
          <a:ln w="9808"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34AD1E01-1C8F-5763-DA79-23CE0A5E18DF}"/>
              </a:ext>
            </a:extLst>
          </p:cNvPr>
          <p:cNvSpPr/>
          <p:nvPr/>
        </p:nvSpPr>
        <p:spPr>
          <a:xfrm>
            <a:off x="2642745" y="5689438"/>
            <a:ext cx="9819" cy="29447"/>
          </a:xfrm>
          <a:custGeom>
            <a:avLst/>
            <a:gdLst>
              <a:gd name="connsiteX0" fmla="*/ 9820 w 9819"/>
              <a:gd name="connsiteY0" fmla="*/ 2945 h 29447"/>
              <a:gd name="connsiteX1" fmla="*/ 9820 w 9819"/>
              <a:gd name="connsiteY1" fmla="*/ 0 h 29447"/>
              <a:gd name="connsiteX2" fmla="*/ 9820 w 9819"/>
              <a:gd name="connsiteY2" fmla="*/ 2945 h 29447"/>
              <a:gd name="connsiteX3" fmla="*/ 5892 w 9819"/>
              <a:gd name="connsiteY3" fmla="*/ 5890 h 29447"/>
              <a:gd name="connsiteX4" fmla="*/ 5892 w 9819"/>
              <a:gd name="connsiteY4" fmla="*/ 13742 h 29447"/>
              <a:gd name="connsiteX5" fmla="*/ 3928 w 9819"/>
              <a:gd name="connsiteY5" fmla="*/ 15705 h 29447"/>
              <a:gd name="connsiteX6" fmla="*/ 0 w 9819"/>
              <a:gd name="connsiteY6" fmla="*/ 18650 h 29447"/>
              <a:gd name="connsiteX7" fmla="*/ 3928 w 9819"/>
              <a:gd name="connsiteY7" fmla="*/ 20613 h 29447"/>
              <a:gd name="connsiteX8" fmla="*/ 5892 w 9819"/>
              <a:gd name="connsiteY8" fmla="*/ 26503 h 29447"/>
              <a:gd name="connsiteX9" fmla="*/ 9820 w 9819"/>
              <a:gd name="connsiteY9" fmla="*/ 26503 h 29447"/>
              <a:gd name="connsiteX10" fmla="*/ 9820 w 9819"/>
              <a:gd name="connsiteY10" fmla="*/ 29447 h 29447"/>
              <a:gd name="connsiteX11" fmla="*/ 5892 w 9819"/>
              <a:gd name="connsiteY11" fmla="*/ 23558 h 29447"/>
              <a:gd name="connsiteX12" fmla="*/ 5892 w 9819"/>
              <a:gd name="connsiteY12" fmla="*/ 15705 h 2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19" h="29447">
                <a:moveTo>
                  <a:pt x="9820" y="2945"/>
                </a:moveTo>
                <a:lnTo>
                  <a:pt x="9820" y="0"/>
                </a:lnTo>
                <a:lnTo>
                  <a:pt x="9820" y="2945"/>
                </a:lnTo>
                <a:lnTo>
                  <a:pt x="5892" y="5890"/>
                </a:lnTo>
                <a:lnTo>
                  <a:pt x="5892" y="13742"/>
                </a:lnTo>
                <a:lnTo>
                  <a:pt x="3928" y="15705"/>
                </a:lnTo>
                <a:lnTo>
                  <a:pt x="0" y="18650"/>
                </a:lnTo>
                <a:lnTo>
                  <a:pt x="3928" y="20613"/>
                </a:lnTo>
                <a:lnTo>
                  <a:pt x="5892" y="26503"/>
                </a:lnTo>
                <a:lnTo>
                  <a:pt x="9820" y="26503"/>
                </a:lnTo>
                <a:lnTo>
                  <a:pt x="9820" y="29447"/>
                </a:lnTo>
                <a:lnTo>
                  <a:pt x="5892" y="23558"/>
                </a:lnTo>
                <a:lnTo>
                  <a:pt x="5892" y="15705"/>
                </a:lnTo>
                <a:close/>
              </a:path>
            </a:pathLst>
          </a:custGeom>
          <a:solidFill>
            <a:srgbClr val="00A758"/>
          </a:solidFill>
          <a:ln w="9808" cap="flat">
            <a:noFill/>
            <a:prstDash val="solid"/>
            <a:miter/>
          </a:ln>
        </p:spPr>
        <p:txBody>
          <a:bodyPr rtlCol="0" anchor="ctr"/>
          <a:lstStyle/>
          <a:p>
            <a:endParaRPr lang="en-US"/>
          </a:p>
        </p:txBody>
      </p:sp>
      <p:sp>
        <p:nvSpPr>
          <p:cNvPr id="427" name="Freeform: Shape 426">
            <a:extLst>
              <a:ext uri="{FF2B5EF4-FFF2-40B4-BE49-F238E27FC236}">
                <a16:creationId xmlns:a16="http://schemas.microsoft.com/office/drawing/2014/main" id="{D9315CC3-CE2B-438B-61D9-FAC4647582A7}"/>
              </a:ext>
            </a:extLst>
          </p:cNvPr>
          <p:cNvSpPr/>
          <p:nvPr/>
        </p:nvSpPr>
        <p:spPr>
          <a:xfrm>
            <a:off x="2534726" y="5659990"/>
            <a:ext cx="9819" cy="9815"/>
          </a:xfrm>
          <a:custGeom>
            <a:avLst/>
            <a:gdLst>
              <a:gd name="connsiteX0" fmla="*/ 3928 w 9819"/>
              <a:gd name="connsiteY0" fmla="*/ 7853 h 9815"/>
              <a:gd name="connsiteX1" fmla="*/ 7856 w 9819"/>
              <a:gd name="connsiteY1" fmla="*/ 7853 h 9815"/>
              <a:gd name="connsiteX2" fmla="*/ 9820 w 9819"/>
              <a:gd name="connsiteY2" fmla="*/ 9816 h 9815"/>
              <a:gd name="connsiteX3" fmla="*/ 7856 w 9819"/>
              <a:gd name="connsiteY3" fmla="*/ 7853 h 9815"/>
              <a:gd name="connsiteX4" fmla="*/ 3928 w 9819"/>
              <a:gd name="connsiteY4" fmla="*/ 0 h 9815"/>
              <a:gd name="connsiteX5" fmla="*/ 0 w 9819"/>
              <a:gd name="connsiteY5" fmla="*/ 1963 h 9815"/>
              <a:gd name="connsiteX6" fmla="*/ 1964 w 9819"/>
              <a:gd name="connsiteY6" fmla="*/ 1963 h 9815"/>
              <a:gd name="connsiteX7" fmla="*/ 3928 w 9819"/>
              <a:gd name="connsiteY7" fmla="*/ 4908 h 9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19" h="9815">
                <a:moveTo>
                  <a:pt x="3928" y="7853"/>
                </a:moveTo>
                <a:lnTo>
                  <a:pt x="7856" y="7853"/>
                </a:lnTo>
                <a:lnTo>
                  <a:pt x="9820" y="9816"/>
                </a:lnTo>
                <a:lnTo>
                  <a:pt x="7856" y="7853"/>
                </a:lnTo>
                <a:lnTo>
                  <a:pt x="3928" y="0"/>
                </a:lnTo>
                <a:lnTo>
                  <a:pt x="0" y="1963"/>
                </a:lnTo>
                <a:lnTo>
                  <a:pt x="1964" y="1963"/>
                </a:lnTo>
                <a:lnTo>
                  <a:pt x="3928" y="4908"/>
                </a:lnTo>
                <a:close/>
              </a:path>
            </a:pathLst>
          </a:custGeom>
          <a:solidFill>
            <a:srgbClr val="00A758"/>
          </a:solidFill>
          <a:ln w="9808" cap="flat">
            <a:noFill/>
            <a:prstDash val="solid"/>
            <a:miter/>
          </a:ln>
        </p:spPr>
        <p:txBody>
          <a:bodyPr rtlCol="0" anchor="ctr"/>
          <a:lstStyle/>
          <a:p>
            <a:endParaRPr lang="en-US"/>
          </a:p>
        </p:txBody>
      </p:sp>
      <p:sp>
        <p:nvSpPr>
          <p:cNvPr id="428" name="Freeform: Shape 427">
            <a:extLst>
              <a:ext uri="{FF2B5EF4-FFF2-40B4-BE49-F238E27FC236}">
                <a16:creationId xmlns:a16="http://schemas.microsoft.com/office/drawing/2014/main" id="{77F62D7C-EBCE-2189-6AEE-C041E37E9575}"/>
              </a:ext>
            </a:extLst>
          </p:cNvPr>
          <p:cNvSpPr/>
          <p:nvPr/>
        </p:nvSpPr>
        <p:spPr>
          <a:xfrm>
            <a:off x="2623105" y="5718885"/>
            <a:ext cx="39279" cy="88342"/>
          </a:xfrm>
          <a:custGeom>
            <a:avLst/>
            <a:gdLst>
              <a:gd name="connsiteX0" fmla="*/ 30442 w 39279"/>
              <a:gd name="connsiteY0" fmla="*/ 72637 h 88342"/>
              <a:gd name="connsiteX1" fmla="*/ 30442 w 39279"/>
              <a:gd name="connsiteY1" fmla="*/ 71655 h 88342"/>
              <a:gd name="connsiteX2" fmla="*/ 27496 w 39279"/>
              <a:gd name="connsiteY2" fmla="*/ 68711 h 88342"/>
              <a:gd name="connsiteX3" fmla="*/ 27496 w 39279"/>
              <a:gd name="connsiteY3" fmla="*/ 65766 h 88342"/>
              <a:gd name="connsiteX4" fmla="*/ 30442 w 39279"/>
              <a:gd name="connsiteY4" fmla="*/ 62821 h 88342"/>
              <a:gd name="connsiteX5" fmla="*/ 39280 w 39279"/>
              <a:gd name="connsiteY5" fmla="*/ 62821 h 88342"/>
              <a:gd name="connsiteX6" fmla="*/ 39280 w 39279"/>
              <a:gd name="connsiteY6" fmla="*/ 59876 h 88342"/>
              <a:gd name="connsiteX7" fmla="*/ 39280 w 39279"/>
              <a:gd name="connsiteY7" fmla="*/ 56932 h 88342"/>
              <a:gd name="connsiteX8" fmla="*/ 36334 w 39279"/>
              <a:gd name="connsiteY8" fmla="*/ 55950 h 88342"/>
              <a:gd name="connsiteX9" fmla="*/ 33388 w 39279"/>
              <a:gd name="connsiteY9" fmla="*/ 50061 h 88342"/>
              <a:gd name="connsiteX10" fmla="*/ 36334 w 39279"/>
              <a:gd name="connsiteY10" fmla="*/ 47116 h 88342"/>
              <a:gd name="connsiteX11" fmla="*/ 33388 w 39279"/>
              <a:gd name="connsiteY11" fmla="*/ 41226 h 88342"/>
              <a:gd name="connsiteX12" fmla="*/ 27496 w 39279"/>
              <a:gd name="connsiteY12" fmla="*/ 38282 h 88342"/>
              <a:gd name="connsiteX13" fmla="*/ 24550 w 39279"/>
              <a:gd name="connsiteY13" fmla="*/ 37300 h 88342"/>
              <a:gd name="connsiteX14" fmla="*/ 22586 w 39279"/>
              <a:gd name="connsiteY14" fmla="*/ 31411 h 88342"/>
              <a:gd name="connsiteX15" fmla="*/ 22586 w 39279"/>
              <a:gd name="connsiteY15" fmla="*/ 28466 h 88342"/>
              <a:gd name="connsiteX16" fmla="*/ 16694 w 39279"/>
              <a:gd name="connsiteY16" fmla="*/ 21595 h 88342"/>
              <a:gd name="connsiteX17" fmla="*/ 13748 w 39279"/>
              <a:gd name="connsiteY17" fmla="*/ 18650 h 88342"/>
              <a:gd name="connsiteX18" fmla="*/ 13748 w 39279"/>
              <a:gd name="connsiteY18" fmla="*/ 15705 h 88342"/>
              <a:gd name="connsiteX19" fmla="*/ 16694 w 39279"/>
              <a:gd name="connsiteY19" fmla="*/ 15705 h 88342"/>
              <a:gd name="connsiteX20" fmla="*/ 16694 w 39279"/>
              <a:gd name="connsiteY20" fmla="*/ 9816 h 88342"/>
              <a:gd name="connsiteX21" fmla="*/ 16694 w 39279"/>
              <a:gd name="connsiteY21" fmla="*/ 6871 h 88342"/>
              <a:gd name="connsiteX22" fmla="*/ 22586 w 39279"/>
              <a:gd name="connsiteY22" fmla="*/ 6871 h 88342"/>
              <a:gd name="connsiteX23" fmla="*/ 19640 w 39279"/>
              <a:gd name="connsiteY23" fmla="*/ 5890 h 88342"/>
              <a:gd name="connsiteX24" fmla="*/ 19640 w 39279"/>
              <a:gd name="connsiteY24" fmla="*/ 2945 h 88342"/>
              <a:gd name="connsiteX25" fmla="*/ 13748 w 39279"/>
              <a:gd name="connsiteY25" fmla="*/ 0 h 88342"/>
              <a:gd name="connsiteX26" fmla="*/ 10802 w 39279"/>
              <a:gd name="connsiteY26" fmla="*/ 0 h 88342"/>
              <a:gd name="connsiteX27" fmla="*/ 13748 w 39279"/>
              <a:gd name="connsiteY27" fmla="*/ 0 h 88342"/>
              <a:gd name="connsiteX28" fmla="*/ 13748 w 39279"/>
              <a:gd name="connsiteY28" fmla="*/ 2945 h 88342"/>
              <a:gd name="connsiteX29" fmla="*/ 13748 w 39279"/>
              <a:gd name="connsiteY29" fmla="*/ 6871 h 88342"/>
              <a:gd name="connsiteX30" fmla="*/ 10802 w 39279"/>
              <a:gd name="connsiteY30" fmla="*/ 12760 h 88342"/>
              <a:gd name="connsiteX31" fmla="*/ 7856 w 39279"/>
              <a:gd name="connsiteY31" fmla="*/ 12760 h 88342"/>
              <a:gd name="connsiteX32" fmla="*/ 5892 w 39279"/>
              <a:gd name="connsiteY32" fmla="*/ 12760 h 88342"/>
              <a:gd name="connsiteX33" fmla="*/ 5892 w 39279"/>
              <a:gd name="connsiteY33" fmla="*/ 15705 h 88342"/>
              <a:gd name="connsiteX34" fmla="*/ 0 w 39279"/>
              <a:gd name="connsiteY34" fmla="*/ 15705 h 88342"/>
              <a:gd name="connsiteX35" fmla="*/ 0 w 39279"/>
              <a:gd name="connsiteY35" fmla="*/ 18650 h 88342"/>
              <a:gd name="connsiteX36" fmla="*/ 2946 w 39279"/>
              <a:gd name="connsiteY36" fmla="*/ 21595 h 88342"/>
              <a:gd name="connsiteX37" fmla="*/ 2946 w 39279"/>
              <a:gd name="connsiteY37" fmla="*/ 22576 h 88342"/>
              <a:gd name="connsiteX38" fmla="*/ 2946 w 39279"/>
              <a:gd name="connsiteY38" fmla="*/ 25521 h 88342"/>
              <a:gd name="connsiteX39" fmla="*/ 2946 w 39279"/>
              <a:gd name="connsiteY39" fmla="*/ 28466 h 88342"/>
              <a:gd name="connsiteX40" fmla="*/ 7856 w 39279"/>
              <a:gd name="connsiteY40" fmla="*/ 44171 h 88342"/>
              <a:gd name="connsiteX41" fmla="*/ 7856 w 39279"/>
              <a:gd name="connsiteY41" fmla="*/ 50061 h 88342"/>
              <a:gd name="connsiteX42" fmla="*/ 16694 w 39279"/>
              <a:gd name="connsiteY42" fmla="*/ 56932 h 88342"/>
              <a:gd name="connsiteX43" fmla="*/ 16694 w 39279"/>
              <a:gd name="connsiteY43" fmla="*/ 59876 h 88342"/>
              <a:gd name="connsiteX44" fmla="*/ 16694 w 39279"/>
              <a:gd name="connsiteY44" fmla="*/ 62821 h 88342"/>
              <a:gd name="connsiteX45" fmla="*/ 16694 w 39279"/>
              <a:gd name="connsiteY45" fmla="*/ 72637 h 88342"/>
              <a:gd name="connsiteX46" fmla="*/ 16694 w 39279"/>
              <a:gd name="connsiteY46" fmla="*/ 81471 h 88342"/>
              <a:gd name="connsiteX47" fmla="*/ 13748 w 39279"/>
              <a:gd name="connsiteY47" fmla="*/ 81471 h 88342"/>
              <a:gd name="connsiteX48" fmla="*/ 13748 w 39279"/>
              <a:gd name="connsiteY48" fmla="*/ 84416 h 88342"/>
              <a:gd name="connsiteX49" fmla="*/ 16694 w 39279"/>
              <a:gd name="connsiteY49" fmla="*/ 87361 h 88342"/>
              <a:gd name="connsiteX50" fmla="*/ 16694 w 39279"/>
              <a:gd name="connsiteY50" fmla="*/ 88342 h 88342"/>
              <a:gd name="connsiteX51" fmla="*/ 19640 w 39279"/>
              <a:gd name="connsiteY51" fmla="*/ 88342 h 88342"/>
              <a:gd name="connsiteX52" fmla="*/ 19640 w 39279"/>
              <a:gd name="connsiteY52" fmla="*/ 87361 h 88342"/>
              <a:gd name="connsiteX53" fmla="*/ 22586 w 39279"/>
              <a:gd name="connsiteY53" fmla="*/ 84416 h 88342"/>
              <a:gd name="connsiteX54" fmla="*/ 24550 w 39279"/>
              <a:gd name="connsiteY54" fmla="*/ 78526 h 88342"/>
              <a:gd name="connsiteX55" fmla="*/ 27496 w 39279"/>
              <a:gd name="connsiteY55" fmla="*/ 75582 h 88342"/>
              <a:gd name="connsiteX56" fmla="*/ 30442 w 39279"/>
              <a:gd name="connsiteY56" fmla="*/ 75582 h 8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9279" h="88342">
                <a:moveTo>
                  <a:pt x="30442" y="72637"/>
                </a:moveTo>
                <a:lnTo>
                  <a:pt x="30442" y="71655"/>
                </a:lnTo>
                <a:lnTo>
                  <a:pt x="27496" y="68711"/>
                </a:lnTo>
                <a:lnTo>
                  <a:pt x="27496" y="65766"/>
                </a:lnTo>
                <a:lnTo>
                  <a:pt x="30442" y="62821"/>
                </a:lnTo>
                <a:lnTo>
                  <a:pt x="39280" y="62821"/>
                </a:lnTo>
                <a:lnTo>
                  <a:pt x="39280" y="59876"/>
                </a:lnTo>
                <a:lnTo>
                  <a:pt x="39280" y="56932"/>
                </a:lnTo>
                <a:lnTo>
                  <a:pt x="36334" y="55950"/>
                </a:lnTo>
                <a:lnTo>
                  <a:pt x="33388" y="50061"/>
                </a:lnTo>
                <a:lnTo>
                  <a:pt x="36334" y="47116"/>
                </a:lnTo>
                <a:lnTo>
                  <a:pt x="33388" y="41226"/>
                </a:lnTo>
                <a:lnTo>
                  <a:pt x="27496" y="38282"/>
                </a:lnTo>
                <a:lnTo>
                  <a:pt x="24550" y="37300"/>
                </a:lnTo>
                <a:lnTo>
                  <a:pt x="22586" y="31411"/>
                </a:lnTo>
                <a:lnTo>
                  <a:pt x="22586" y="28466"/>
                </a:lnTo>
                <a:lnTo>
                  <a:pt x="16694" y="21595"/>
                </a:lnTo>
                <a:lnTo>
                  <a:pt x="13748" y="18650"/>
                </a:lnTo>
                <a:lnTo>
                  <a:pt x="13748" y="15705"/>
                </a:lnTo>
                <a:lnTo>
                  <a:pt x="16694" y="15705"/>
                </a:lnTo>
                <a:lnTo>
                  <a:pt x="16694" y="9816"/>
                </a:lnTo>
                <a:lnTo>
                  <a:pt x="16694" y="6871"/>
                </a:lnTo>
                <a:lnTo>
                  <a:pt x="22586" y="6871"/>
                </a:lnTo>
                <a:lnTo>
                  <a:pt x="19640" y="5890"/>
                </a:lnTo>
                <a:lnTo>
                  <a:pt x="19640" y="2945"/>
                </a:lnTo>
                <a:lnTo>
                  <a:pt x="13748" y="0"/>
                </a:lnTo>
                <a:lnTo>
                  <a:pt x="10802" y="0"/>
                </a:lnTo>
                <a:lnTo>
                  <a:pt x="13748" y="0"/>
                </a:lnTo>
                <a:lnTo>
                  <a:pt x="13748" y="2945"/>
                </a:lnTo>
                <a:lnTo>
                  <a:pt x="13748" y="6871"/>
                </a:lnTo>
                <a:lnTo>
                  <a:pt x="10802" y="12760"/>
                </a:lnTo>
                <a:lnTo>
                  <a:pt x="7856" y="12760"/>
                </a:lnTo>
                <a:lnTo>
                  <a:pt x="5892" y="12760"/>
                </a:lnTo>
                <a:lnTo>
                  <a:pt x="5892" y="15705"/>
                </a:lnTo>
                <a:lnTo>
                  <a:pt x="0" y="15705"/>
                </a:lnTo>
                <a:lnTo>
                  <a:pt x="0" y="18650"/>
                </a:lnTo>
                <a:lnTo>
                  <a:pt x="2946" y="21595"/>
                </a:lnTo>
                <a:lnTo>
                  <a:pt x="2946" y="22576"/>
                </a:lnTo>
                <a:lnTo>
                  <a:pt x="2946" y="25521"/>
                </a:lnTo>
                <a:lnTo>
                  <a:pt x="2946" y="28466"/>
                </a:lnTo>
                <a:lnTo>
                  <a:pt x="7856" y="44171"/>
                </a:lnTo>
                <a:lnTo>
                  <a:pt x="7856" y="50061"/>
                </a:lnTo>
                <a:lnTo>
                  <a:pt x="16694" y="56932"/>
                </a:lnTo>
                <a:lnTo>
                  <a:pt x="16694" y="59876"/>
                </a:lnTo>
                <a:lnTo>
                  <a:pt x="16694" y="62821"/>
                </a:lnTo>
                <a:lnTo>
                  <a:pt x="16694" y="72637"/>
                </a:lnTo>
                <a:lnTo>
                  <a:pt x="16694" y="81471"/>
                </a:lnTo>
                <a:lnTo>
                  <a:pt x="13748" y="81471"/>
                </a:lnTo>
                <a:lnTo>
                  <a:pt x="13748" y="84416"/>
                </a:lnTo>
                <a:lnTo>
                  <a:pt x="16694" y="87361"/>
                </a:lnTo>
                <a:lnTo>
                  <a:pt x="16694" y="88342"/>
                </a:lnTo>
                <a:lnTo>
                  <a:pt x="19640" y="88342"/>
                </a:lnTo>
                <a:lnTo>
                  <a:pt x="19640" y="87361"/>
                </a:lnTo>
                <a:lnTo>
                  <a:pt x="22586" y="84416"/>
                </a:lnTo>
                <a:lnTo>
                  <a:pt x="24550" y="78526"/>
                </a:lnTo>
                <a:lnTo>
                  <a:pt x="27496" y="75582"/>
                </a:lnTo>
                <a:lnTo>
                  <a:pt x="30442" y="75582"/>
                </a:lnTo>
                <a:close/>
              </a:path>
            </a:pathLst>
          </a:custGeom>
          <a:solidFill>
            <a:srgbClr val="00A758"/>
          </a:solidFill>
          <a:ln w="9808" cap="flat">
            <a:noFill/>
            <a:prstDash val="solid"/>
            <a:miter/>
          </a:ln>
        </p:spPr>
        <p:txBody>
          <a:bodyPr rtlCol="0" anchor="ctr"/>
          <a:lstStyle/>
          <a:p>
            <a:endParaRPr lang="en-US"/>
          </a:p>
        </p:txBody>
      </p:sp>
      <p:sp>
        <p:nvSpPr>
          <p:cNvPr id="429" name="Freeform: Shape 428">
            <a:extLst>
              <a:ext uri="{FF2B5EF4-FFF2-40B4-BE49-F238E27FC236}">
                <a16:creationId xmlns:a16="http://schemas.microsoft.com/office/drawing/2014/main" id="{40F43DE9-B215-789C-CA80-3ED156ADBEE5}"/>
              </a:ext>
            </a:extLst>
          </p:cNvPr>
          <p:cNvSpPr/>
          <p:nvPr/>
        </p:nvSpPr>
        <p:spPr>
          <a:xfrm>
            <a:off x="2102651" y="5493122"/>
            <a:ext cx="9819" cy="9815"/>
          </a:xfrm>
          <a:custGeom>
            <a:avLst/>
            <a:gdLst>
              <a:gd name="connsiteX0" fmla="*/ 5892 w 9819"/>
              <a:gd name="connsiteY0" fmla="*/ 0 h 9815"/>
              <a:gd name="connsiteX1" fmla="*/ 0 w 9819"/>
              <a:gd name="connsiteY1" fmla="*/ 9816 h 9815"/>
              <a:gd name="connsiteX2" fmla="*/ 8838 w 9819"/>
              <a:gd name="connsiteY2" fmla="*/ 4908 h 9815"/>
              <a:gd name="connsiteX3" fmla="*/ 9820 w 9819"/>
              <a:gd name="connsiteY3" fmla="*/ 0 h 9815"/>
              <a:gd name="connsiteX4" fmla="*/ 8838 w 9819"/>
              <a:gd name="connsiteY4" fmla="*/ 0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5892" y="0"/>
                </a:moveTo>
                <a:lnTo>
                  <a:pt x="0" y="9816"/>
                </a:lnTo>
                <a:lnTo>
                  <a:pt x="8838" y="4908"/>
                </a:lnTo>
                <a:lnTo>
                  <a:pt x="9820" y="0"/>
                </a:lnTo>
                <a:lnTo>
                  <a:pt x="8838" y="0"/>
                </a:lnTo>
                <a:close/>
              </a:path>
            </a:pathLst>
          </a:custGeom>
          <a:solidFill>
            <a:srgbClr val="00A758"/>
          </a:solidFill>
          <a:ln w="9808"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E7F74F1A-B1D2-C5FF-09FD-6C17610D4EED}"/>
              </a:ext>
            </a:extLst>
          </p:cNvPr>
          <p:cNvSpPr/>
          <p:nvPr/>
        </p:nvSpPr>
        <p:spPr>
          <a:xfrm>
            <a:off x="2014272" y="5502937"/>
            <a:ext cx="9819" cy="9815"/>
          </a:xfrm>
          <a:custGeom>
            <a:avLst/>
            <a:gdLst>
              <a:gd name="connsiteX0" fmla="*/ 3928 w 9819"/>
              <a:gd name="connsiteY0" fmla="*/ 9816 h 9815"/>
              <a:gd name="connsiteX1" fmla="*/ 0 w 9819"/>
              <a:gd name="connsiteY1" fmla="*/ 9816 h 9815"/>
              <a:gd name="connsiteX2" fmla="*/ 5892 w 9819"/>
              <a:gd name="connsiteY2" fmla="*/ 4908 h 9815"/>
              <a:gd name="connsiteX3" fmla="*/ 9820 w 9819"/>
              <a:gd name="connsiteY3" fmla="*/ 0 h 9815"/>
              <a:gd name="connsiteX4" fmla="*/ 5892 w 9819"/>
              <a:gd name="connsiteY4" fmla="*/ 4908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3928" y="9816"/>
                </a:moveTo>
                <a:lnTo>
                  <a:pt x="0" y="9816"/>
                </a:lnTo>
                <a:lnTo>
                  <a:pt x="5892" y="4908"/>
                </a:lnTo>
                <a:lnTo>
                  <a:pt x="9820" y="0"/>
                </a:lnTo>
                <a:lnTo>
                  <a:pt x="5892" y="4908"/>
                </a:lnTo>
                <a:close/>
              </a:path>
            </a:pathLst>
          </a:custGeom>
          <a:solidFill>
            <a:srgbClr val="00A758"/>
          </a:solidFill>
          <a:ln w="9808"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5AE1D027-4B96-4749-DFA8-2A32FF68ACC2}"/>
              </a:ext>
            </a:extLst>
          </p:cNvPr>
          <p:cNvSpPr/>
          <p:nvPr/>
        </p:nvSpPr>
        <p:spPr>
          <a:xfrm>
            <a:off x="2662385" y="5738517"/>
            <a:ext cx="9819" cy="9815"/>
          </a:xfrm>
          <a:custGeom>
            <a:avLst/>
            <a:gdLst>
              <a:gd name="connsiteX0" fmla="*/ 9820 w 9819"/>
              <a:gd name="connsiteY0" fmla="*/ 9816 h 9815"/>
              <a:gd name="connsiteX1" fmla="*/ 9820 w 9819"/>
              <a:gd name="connsiteY1" fmla="*/ 9816 h 9815"/>
              <a:gd name="connsiteX2" fmla="*/ 4910 w 9819"/>
              <a:gd name="connsiteY2" fmla="*/ 4908 h 9815"/>
              <a:gd name="connsiteX3" fmla="*/ 0 w 9819"/>
              <a:gd name="connsiteY3" fmla="*/ 0 h 9815"/>
              <a:gd name="connsiteX4" fmla="*/ 4910 w 9819"/>
              <a:gd name="connsiteY4" fmla="*/ 4908 h 9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9" h="9815">
                <a:moveTo>
                  <a:pt x="9820" y="9816"/>
                </a:moveTo>
                <a:lnTo>
                  <a:pt x="9820" y="9816"/>
                </a:lnTo>
                <a:lnTo>
                  <a:pt x="4910" y="4908"/>
                </a:lnTo>
                <a:lnTo>
                  <a:pt x="0" y="0"/>
                </a:lnTo>
                <a:lnTo>
                  <a:pt x="4910" y="4908"/>
                </a:lnTo>
                <a:close/>
              </a:path>
            </a:pathLst>
          </a:custGeom>
          <a:solidFill>
            <a:srgbClr val="00A758"/>
          </a:solidFill>
          <a:ln w="9808"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EA9DFD75-4723-89A1-E3A8-73132A130CEB}"/>
              </a:ext>
            </a:extLst>
          </p:cNvPr>
          <p:cNvSpPr/>
          <p:nvPr/>
        </p:nvSpPr>
        <p:spPr>
          <a:xfrm>
            <a:off x="2711484" y="5817043"/>
            <a:ext cx="9819" cy="9815"/>
          </a:xfrm>
          <a:custGeom>
            <a:avLst/>
            <a:gdLst>
              <a:gd name="connsiteX0" fmla="*/ 9820 w 9819"/>
              <a:gd name="connsiteY0" fmla="*/ 9816 h 9815"/>
              <a:gd name="connsiteX1" fmla="*/ 0 w 9819"/>
              <a:gd name="connsiteY1" fmla="*/ 0 h 9815"/>
              <a:gd name="connsiteX2" fmla="*/ 4910 w 9819"/>
              <a:gd name="connsiteY2" fmla="*/ 4908 h 9815"/>
              <a:gd name="connsiteX3" fmla="*/ 4910 w 9819"/>
              <a:gd name="connsiteY3" fmla="*/ 9816 h 9815"/>
            </a:gdLst>
            <a:ahLst/>
            <a:cxnLst>
              <a:cxn ang="0">
                <a:pos x="connsiteX0" y="connsiteY0"/>
              </a:cxn>
              <a:cxn ang="0">
                <a:pos x="connsiteX1" y="connsiteY1"/>
              </a:cxn>
              <a:cxn ang="0">
                <a:pos x="connsiteX2" y="connsiteY2"/>
              </a:cxn>
              <a:cxn ang="0">
                <a:pos x="connsiteX3" y="connsiteY3"/>
              </a:cxn>
            </a:cxnLst>
            <a:rect l="l" t="t" r="r" b="b"/>
            <a:pathLst>
              <a:path w="9819" h="9815">
                <a:moveTo>
                  <a:pt x="9820" y="9816"/>
                </a:moveTo>
                <a:lnTo>
                  <a:pt x="0" y="0"/>
                </a:lnTo>
                <a:lnTo>
                  <a:pt x="4910" y="4908"/>
                </a:lnTo>
                <a:lnTo>
                  <a:pt x="4910" y="9816"/>
                </a:lnTo>
                <a:close/>
              </a:path>
            </a:pathLst>
          </a:custGeom>
          <a:solidFill>
            <a:srgbClr val="00A758"/>
          </a:solidFill>
          <a:ln w="9808" cap="flat">
            <a:noFill/>
            <a:prstDash val="solid"/>
            <a:miter/>
          </a:ln>
        </p:spPr>
        <p:txBody>
          <a:bodyPr rtlCol="0" anchor="ctr"/>
          <a:lstStyle/>
          <a:p>
            <a:endParaRPr lang="en-US"/>
          </a:p>
        </p:txBody>
      </p:sp>
      <p:sp>
        <p:nvSpPr>
          <p:cNvPr id="433" name="Freeform: Shape 432">
            <a:extLst>
              <a:ext uri="{FF2B5EF4-FFF2-40B4-BE49-F238E27FC236}">
                <a16:creationId xmlns:a16="http://schemas.microsoft.com/office/drawing/2014/main" id="{D8F3DF4A-EC5D-0FD6-9255-476733A724AE}"/>
              </a:ext>
            </a:extLst>
          </p:cNvPr>
          <p:cNvSpPr/>
          <p:nvPr/>
        </p:nvSpPr>
        <p:spPr>
          <a:xfrm>
            <a:off x="2672205" y="5807227"/>
            <a:ext cx="58919" cy="49079"/>
          </a:xfrm>
          <a:custGeom>
            <a:avLst/>
            <a:gdLst>
              <a:gd name="connsiteX0" fmla="*/ 17676 w 58919"/>
              <a:gd name="connsiteY0" fmla="*/ 26503 h 49079"/>
              <a:gd name="connsiteX1" fmla="*/ 17676 w 58919"/>
              <a:gd name="connsiteY1" fmla="*/ 29447 h 49079"/>
              <a:gd name="connsiteX2" fmla="*/ 17676 w 58919"/>
              <a:gd name="connsiteY2" fmla="*/ 32392 h 49079"/>
              <a:gd name="connsiteX3" fmla="*/ 22586 w 58919"/>
              <a:gd name="connsiteY3" fmla="*/ 43189 h 49079"/>
              <a:gd name="connsiteX4" fmla="*/ 22586 w 58919"/>
              <a:gd name="connsiteY4" fmla="*/ 46134 h 49079"/>
              <a:gd name="connsiteX5" fmla="*/ 22586 w 58919"/>
              <a:gd name="connsiteY5" fmla="*/ 49079 h 49079"/>
              <a:gd name="connsiteX6" fmla="*/ 26514 w 58919"/>
              <a:gd name="connsiteY6" fmla="*/ 49079 h 49079"/>
              <a:gd name="connsiteX7" fmla="*/ 29460 w 58919"/>
              <a:gd name="connsiteY7" fmla="*/ 49079 h 49079"/>
              <a:gd name="connsiteX8" fmla="*/ 32406 w 58919"/>
              <a:gd name="connsiteY8" fmla="*/ 46134 h 49079"/>
              <a:gd name="connsiteX9" fmla="*/ 32406 w 58919"/>
              <a:gd name="connsiteY9" fmla="*/ 43189 h 49079"/>
              <a:gd name="connsiteX10" fmla="*/ 34370 w 58919"/>
              <a:gd name="connsiteY10" fmla="*/ 43189 h 49079"/>
              <a:gd name="connsiteX11" fmla="*/ 34370 w 58919"/>
              <a:gd name="connsiteY11" fmla="*/ 40245 h 49079"/>
              <a:gd name="connsiteX12" fmla="*/ 26514 w 58919"/>
              <a:gd name="connsiteY12" fmla="*/ 29447 h 49079"/>
              <a:gd name="connsiteX13" fmla="*/ 26514 w 58919"/>
              <a:gd name="connsiteY13" fmla="*/ 23558 h 49079"/>
              <a:gd name="connsiteX14" fmla="*/ 29460 w 58919"/>
              <a:gd name="connsiteY14" fmla="*/ 20613 h 49079"/>
              <a:gd name="connsiteX15" fmla="*/ 34370 w 58919"/>
              <a:gd name="connsiteY15" fmla="*/ 20613 h 49079"/>
              <a:gd name="connsiteX16" fmla="*/ 37315 w 58919"/>
              <a:gd name="connsiteY16" fmla="*/ 23558 h 49079"/>
              <a:gd name="connsiteX17" fmla="*/ 37315 w 58919"/>
              <a:gd name="connsiteY17" fmla="*/ 26503 h 49079"/>
              <a:gd name="connsiteX18" fmla="*/ 40262 w 58919"/>
              <a:gd name="connsiteY18" fmla="*/ 29447 h 49079"/>
              <a:gd name="connsiteX19" fmla="*/ 43207 w 58919"/>
              <a:gd name="connsiteY19" fmla="*/ 35337 h 49079"/>
              <a:gd name="connsiteX20" fmla="*/ 47135 w 58919"/>
              <a:gd name="connsiteY20" fmla="*/ 40245 h 49079"/>
              <a:gd name="connsiteX21" fmla="*/ 49099 w 58919"/>
              <a:gd name="connsiteY21" fmla="*/ 43189 h 49079"/>
              <a:gd name="connsiteX22" fmla="*/ 54991 w 58919"/>
              <a:gd name="connsiteY22" fmla="*/ 43189 h 49079"/>
              <a:gd name="connsiteX23" fmla="*/ 57937 w 58919"/>
              <a:gd name="connsiteY23" fmla="*/ 40245 h 49079"/>
              <a:gd name="connsiteX24" fmla="*/ 58919 w 58919"/>
              <a:gd name="connsiteY24" fmla="*/ 40245 h 49079"/>
              <a:gd name="connsiteX25" fmla="*/ 58919 w 58919"/>
              <a:gd name="connsiteY25" fmla="*/ 35337 h 49079"/>
              <a:gd name="connsiteX26" fmla="*/ 58919 w 58919"/>
              <a:gd name="connsiteY26" fmla="*/ 32392 h 49079"/>
              <a:gd name="connsiteX27" fmla="*/ 52045 w 58919"/>
              <a:gd name="connsiteY27" fmla="*/ 23558 h 49079"/>
              <a:gd name="connsiteX28" fmla="*/ 44190 w 58919"/>
              <a:gd name="connsiteY28" fmla="*/ 17668 h 49079"/>
              <a:gd name="connsiteX29" fmla="*/ 43207 w 58919"/>
              <a:gd name="connsiteY29" fmla="*/ 16687 h 49079"/>
              <a:gd name="connsiteX30" fmla="*/ 40262 w 58919"/>
              <a:gd name="connsiteY30" fmla="*/ 16687 h 49079"/>
              <a:gd name="connsiteX31" fmla="*/ 40262 w 58919"/>
              <a:gd name="connsiteY31" fmla="*/ 10797 h 49079"/>
              <a:gd name="connsiteX32" fmla="*/ 37315 w 58919"/>
              <a:gd name="connsiteY32" fmla="*/ 7853 h 49079"/>
              <a:gd name="connsiteX33" fmla="*/ 34370 w 58919"/>
              <a:gd name="connsiteY33" fmla="*/ 4908 h 49079"/>
              <a:gd name="connsiteX34" fmla="*/ 19640 w 58919"/>
              <a:gd name="connsiteY34" fmla="*/ 4908 h 49079"/>
              <a:gd name="connsiteX35" fmla="*/ 14730 w 58919"/>
              <a:gd name="connsiteY35" fmla="*/ 4908 h 49079"/>
              <a:gd name="connsiteX36" fmla="*/ 11784 w 58919"/>
              <a:gd name="connsiteY36" fmla="*/ 1963 h 49079"/>
              <a:gd name="connsiteX37" fmla="*/ 10802 w 58919"/>
              <a:gd name="connsiteY37" fmla="*/ 1963 h 49079"/>
              <a:gd name="connsiteX38" fmla="*/ 7856 w 58919"/>
              <a:gd name="connsiteY38" fmla="*/ 1963 h 49079"/>
              <a:gd name="connsiteX39" fmla="*/ 4910 w 58919"/>
              <a:gd name="connsiteY39" fmla="*/ 1963 h 49079"/>
              <a:gd name="connsiteX40" fmla="*/ 2946 w 58919"/>
              <a:gd name="connsiteY40" fmla="*/ 0 h 49079"/>
              <a:gd name="connsiteX41" fmla="*/ 0 w 58919"/>
              <a:gd name="connsiteY41" fmla="*/ 1963 h 49079"/>
              <a:gd name="connsiteX42" fmla="*/ 0 w 58919"/>
              <a:gd name="connsiteY42" fmla="*/ 4908 h 49079"/>
              <a:gd name="connsiteX43" fmla="*/ 2946 w 58919"/>
              <a:gd name="connsiteY43" fmla="*/ 7853 h 49079"/>
              <a:gd name="connsiteX44" fmla="*/ 10802 w 58919"/>
              <a:gd name="connsiteY44" fmla="*/ 10797 h 49079"/>
              <a:gd name="connsiteX45" fmla="*/ 10802 w 58919"/>
              <a:gd name="connsiteY45" fmla="*/ 16687 h 49079"/>
              <a:gd name="connsiteX46" fmla="*/ 10802 w 58919"/>
              <a:gd name="connsiteY46" fmla="*/ 17668 h 49079"/>
              <a:gd name="connsiteX47" fmla="*/ 11784 w 58919"/>
              <a:gd name="connsiteY47" fmla="*/ 17668 h 49079"/>
              <a:gd name="connsiteX48" fmla="*/ 17676 w 58919"/>
              <a:gd name="connsiteY48" fmla="*/ 23558 h 49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8919" h="49079">
                <a:moveTo>
                  <a:pt x="17676" y="26503"/>
                </a:moveTo>
                <a:lnTo>
                  <a:pt x="17676" y="29447"/>
                </a:lnTo>
                <a:lnTo>
                  <a:pt x="17676" y="32392"/>
                </a:lnTo>
                <a:lnTo>
                  <a:pt x="22586" y="43189"/>
                </a:lnTo>
                <a:lnTo>
                  <a:pt x="22586" y="46134"/>
                </a:lnTo>
                <a:lnTo>
                  <a:pt x="22586" y="49079"/>
                </a:lnTo>
                <a:lnTo>
                  <a:pt x="26514" y="49079"/>
                </a:lnTo>
                <a:lnTo>
                  <a:pt x="29460" y="49079"/>
                </a:lnTo>
                <a:lnTo>
                  <a:pt x="32406" y="46134"/>
                </a:lnTo>
                <a:lnTo>
                  <a:pt x="32406" y="43189"/>
                </a:lnTo>
                <a:lnTo>
                  <a:pt x="34370" y="43189"/>
                </a:lnTo>
                <a:lnTo>
                  <a:pt x="34370" y="40245"/>
                </a:lnTo>
                <a:lnTo>
                  <a:pt x="26514" y="29447"/>
                </a:lnTo>
                <a:lnTo>
                  <a:pt x="26514" y="23558"/>
                </a:lnTo>
                <a:lnTo>
                  <a:pt x="29460" y="20613"/>
                </a:lnTo>
                <a:lnTo>
                  <a:pt x="34370" y="20613"/>
                </a:lnTo>
                <a:lnTo>
                  <a:pt x="37315" y="23558"/>
                </a:lnTo>
                <a:lnTo>
                  <a:pt x="37315" y="26503"/>
                </a:lnTo>
                <a:lnTo>
                  <a:pt x="40262" y="29447"/>
                </a:lnTo>
                <a:lnTo>
                  <a:pt x="43207" y="35337"/>
                </a:lnTo>
                <a:lnTo>
                  <a:pt x="47135" y="40245"/>
                </a:lnTo>
                <a:lnTo>
                  <a:pt x="49099" y="43189"/>
                </a:lnTo>
                <a:lnTo>
                  <a:pt x="54991" y="43189"/>
                </a:lnTo>
                <a:lnTo>
                  <a:pt x="57937" y="40245"/>
                </a:lnTo>
                <a:lnTo>
                  <a:pt x="58919" y="40245"/>
                </a:lnTo>
                <a:lnTo>
                  <a:pt x="58919" y="35337"/>
                </a:lnTo>
                <a:lnTo>
                  <a:pt x="58919" y="32392"/>
                </a:lnTo>
                <a:lnTo>
                  <a:pt x="52045" y="23558"/>
                </a:lnTo>
                <a:lnTo>
                  <a:pt x="44190" y="17668"/>
                </a:lnTo>
                <a:lnTo>
                  <a:pt x="43207" y="16687"/>
                </a:lnTo>
                <a:lnTo>
                  <a:pt x="40262" y="16687"/>
                </a:lnTo>
                <a:lnTo>
                  <a:pt x="40262" y="10797"/>
                </a:lnTo>
                <a:lnTo>
                  <a:pt x="37315" y="7853"/>
                </a:lnTo>
                <a:lnTo>
                  <a:pt x="34370" y="4908"/>
                </a:lnTo>
                <a:lnTo>
                  <a:pt x="19640" y="4908"/>
                </a:lnTo>
                <a:lnTo>
                  <a:pt x="14730" y="4908"/>
                </a:lnTo>
                <a:lnTo>
                  <a:pt x="11784" y="1963"/>
                </a:lnTo>
                <a:lnTo>
                  <a:pt x="10802" y="1963"/>
                </a:lnTo>
                <a:lnTo>
                  <a:pt x="7856" y="1963"/>
                </a:lnTo>
                <a:lnTo>
                  <a:pt x="4910" y="1963"/>
                </a:lnTo>
                <a:lnTo>
                  <a:pt x="2946" y="0"/>
                </a:lnTo>
                <a:lnTo>
                  <a:pt x="0" y="1963"/>
                </a:lnTo>
                <a:lnTo>
                  <a:pt x="0" y="4908"/>
                </a:lnTo>
                <a:lnTo>
                  <a:pt x="2946" y="7853"/>
                </a:lnTo>
                <a:lnTo>
                  <a:pt x="10802" y="10797"/>
                </a:lnTo>
                <a:lnTo>
                  <a:pt x="10802" y="16687"/>
                </a:lnTo>
                <a:lnTo>
                  <a:pt x="10802" y="17668"/>
                </a:lnTo>
                <a:lnTo>
                  <a:pt x="11784" y="17668"/>
                </a:lnTo>
                <a:lnTo>
                  <a:pt x="17676" y="23558"/>
                </a:lnTo>
                <a:close/>
              </a:path>
            </a:pathLst>
          </a:custGeom>
          <a:solidFill>
            <a:srgbClr val="00A758"/>
          </a:solidFill>
          <a:ln w="9808"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3F5AFEBC-12F9-BEEB-EC48-03EFB2ED18B4}"/>
              </a:ext>
            </a:extLst>
          </p:cNvPr>
          <p:cNvSpPr/>
          <p:nvPr/>
        </p:nvSpPr>
        <p:spPr>
          <a:xfrm>
            <a:off x="2721304" y="5817043"/>
            <a:ext cx="9819" cy="19631"/>
          </a:xfrm>
          <a:custGeom>
            <a:avLst/>
            <a:gdLst>
              <a:gd name="connsiteX0" fmla="*/ 3928 w 9819"/>
              <a:gd name="connsiteY0" fmla="*/ 6871 h 19631"/>
              <a:gd name="connsiteX1" fmla="*/ 1964 w 9819"/>
              <a:gd name="connsiteY1" fmla="*/ 3926 h 19631"/>
              <a:gd name="connsiteX2" fmla="*/ 0 w 9819"/>
              <a:gd name="connsiteY2" fmla="*/ 0 h 19631"/>
              <a:gd name="connsiteX3" fmla="*/ 0 w 9819"/>
              <a:gd name="connsiteY3" fmla="*/ 3926 h 19631"/>
              <a:gd name="connsiteX4" fmla="*/ 3928 w 9819"/>
              <a:gd name="connsiteY4" fmla="*/ 6871 h 19631"/>
              <a:gd name="connsiteX5" fmla="*/ 9820 w 9819"/>
              <a:gd name="connsiteY5" fmla="*/ 19632 h 19631"/>
              <a:gd name="connsiteX6" fmla="*/ 9820 w 9819"/>
              <a:gd name="connsiteY6" fmla="*/ 15705 h 19631"/>
              <a:gd name="connsiteX7" fmla="*/ 9820 w 9819"/>
              <a:gd name="connsiteY7" fmla="*/ 10797 h 19631"/>
              <a:gd name="connsiteX8" fmla="*/ 7856 w 9819"/>
              <a:gd name="connsiteY8" fmla="*/ 10797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19" h="19631">
                <a:moveTo>
                  <a:pt x="3928" y="6871"/>
                </a:moveTo>
                <a:lnTo>
                  <a:pt x="1964" y="3926"/>
                </a:lnTo>
                <a:lnTo>
                  <a:pt x="0" y="0"/>
                </a:lnTo>
                <a:lnTo>
                  <a:pt x="0" y="3926"/>
                </a:lnTo>
                <a:lnTo>
                  <a:pt x="3928" y="6871"/>
                </a:lnTo>
                <a:lnTo>
                  <a:pt x="9820" y="19632"/>
                </a:lnTo>
                <a:lnTo>
                  <a:pt x="9820" y="15705"/>
                </a:lnTo>
                <a:lnTo>
                  <a:pt x="9820" y="10797"/>
                </a:lnTo>
                <a:lnTo>
                  <a:pt x="7856" y="10797"/>
                </a:lnTo>
                <a:close/>
              </a:path>
            </a:pathLst>
          </a:custGeom>
          <a:solidFill>
            <a:srgbClr val="00A758"/>
          </a:solidFill>
          <a:ln w="9808"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5710AE87-92E5-E8CD-E364-D932D1223E91}"/>
              </a:ext>
            </a:extLst>
          </p:cNvPr>
          <p:cNvSpPr/>
          <p:nvPr/>
        </p:nvSpPr>
        <p:spPr>
          <a:xfrm>
            <a:off x="2642745" y="5728701"/>
            <a:ext cx="9819" cy="9815"/>
          </a:xfrm>
          <a:custGeom>
            <a:avLst/>
            <a:gdLst>
              <a:gd name="connsiteX0" fmla="*/ 0 w 9819"/>
              <a:gd name="connsiteY0" fmla="*/ 6871 h 9815"/>
              <a:gd name="connsiteX1" fmla="*/ 0 w 9819"/>
              <a:gd name="connsiteY1" fmla="*/ 6871 h 9815"/>
              <a:gd name="connsiteX2" fmla="*/ 9820 w 9819"/>
              <a:gd name="connsiteY2" fmla="*/ 9816 h 9815"/>
              <a:gd name="connsiteX3" fmla="*/ 0 w 9819"/>
              <a:gd name="connsiteY3" fmla="*/ 0 h 9815"/>
            </a:gdLst>
            <a:ahLst/>
            <a:cxnLst>
              <a:cxn ang="0">
                <a:pos x="connsiteX0" y="connsiteY0"/>
              </a:cxn>
              <a:cxn ang="0">
                <a:pos x="connsiteX1" y="connsiteY1"/>
              </a:cxn>
              <a:cxn ang="0">
                <a:pos x="connsiteX2" y="connsiteY2"/>
              </a:cxn>
              <a:cxn ang="0">
                <a:pos x="connsiteX3" y="connsiteY3"/>
              </a:cxn>
            </a:cxnLst>
            <a:rect l="l" t="t" r="r" b="b"/>
            <a:pathLst>
              <a:path w="9819" h="9815">
                <a:moveTo>
                  <a:pt x="0" y="6871"/>
                </a:moveTo>
                <a:lnTo>
                  <a:pt x="0" y="6871"/>
                </a:lnTo>
                <a:lnTo>
                  <a:pt x="9820" y="9816"/>
                </a:lnTo>
                <a:lnTo>
                  <a:pt x="0" y="0"/>
                </a:lnTo>
                <a:close/>
              </a:path>
            </a:pathLst>
          </a:custGeom>
          <a:solidFill>
            <a:srgbClr val="00A758"/>
          </a:solidFill>
          <a:ln w="9808"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72DE422D-4FCC-C2A0-A724-19615E5B93C9}"/>
              </a:ext>
            </a:extLst>
          </p:cNvPr>
          <p:cNvSpPr/>
          <p:nvPr/>
        </p:nvSpPr>
        <p:spPr>
          <a:xfrm>
            <a:off x="2652565" y="5738517"/>
            <a:ext cx="9819" cy="19631"/>
          </a:xfrm>
          <a:custGeom>
            <a:avLst/>
            <a:gdLst>
              <a:gd name="connsiteX0" fmla="*/ 6874 w 9819"/>
              <a:gd name="connsiteY0" fmla="*/ 7853 h 19631"/>
              <a:gd name="connsiteX1" fmla="*/ 2946 w 9819"/>
              <a:gd name="connsiteY1" fmla="*/ 3926 h 19631"/>
              <a:gd name="connsiteX2" fmla="*/ 2946 w 9819"/>
              <a:gd name="connsiteY2" fmla="*/ 0 h 19631"/>
              <a:gd name="connsiteX3" fmla="*/ 0 w 9819"/>
              <a:gd name="connsiteY3" fmla="*/ 0 h 19631"/>
              <a:gd name="connsiteX4" fmla="*/ 0 w 9819"/>
              <a:gd name="connsiteY4" fmla="*/ 3926 h 19631"/>
              <a:gd name="connsiteX5" fmla="*/ 2946 w 9819"/>
              <a:gd name="connsiteY5" fmla="*/ 7853 h 19631"/>
              <a:gd name="connsiteX6" fmla="*/ 6874 w 9819"/>
              <a:gd name="connsiteY6" fmla="*/ 11779 h 19631"/>
              <a:gd name="connsiteX7" fmla="*/ 9820 w 9819"/>
              <a:gd name="connsiteY7" fmla="*/ 19632 h 19631"/>
              <a:gd name="connsiteX8" fmla="*/ 9820 w 9819"/>
              <a:gd name="connsiteY8" fmla="*/ 15705 h 19631"/>
              <a:gd name="connsiteX9" fmla="*/ 9820 w 9819"/>
              <a:gd name="connsiteY9" fmla="*/ 11779 h 19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19" h="19631">
                <a:moveTo>
                  <a:pt x="6874" y="7853"/>
                </a:moveTo>
                <a:lnTo>
                  <a:pt x="2946" y="3926"/>
                </a:lnTo>
                <a:lnTo>
                  <a:pt x="2946" y="0"/>
                </a:lnTo>
                <a:lnTo>
                  <a:pt x="0" y="0"/>
                </a:lnTo>
                <a:lnTo>
                  <a:pt x="0" y="3926"/>
                </a:lnTo>
                <a:lnTo>
                  <a:pt x="2946" y="7853"/>
                </a:lnTo>
                <a:lnTo>
                  <a:pt x="6874" y="11779"/>
                </a:lnTo>
                <a:lnTo>
                  <a:pt x="9820" y="19632"/>
                </a:lnTo>
                <a:lnTo>
                  <a:pt x="9820" y="15705"/>
                </a:lnTo>
                <a:lnTo>
                  <a:pt x="9820" y="11779"/>
                </a:lnTo>
                <a:close/>
              </a:path>
            </a:pathLst>
          </a:custGeom>
          <a:solidFill>
            <a:srgbClr val="00A758"/>
          </a:solidFill>
          <a:ln w="9808"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10BD0B00-E44C-B0EA-E4CE-B988EA47C619}"/>
              </a:ext>
            </a:extLst>
          </p:cNvPr>
          <p:cNvSpPr/>
          <p:nvPr/>
        </p:nvSpPr>
        <p:spPr>
          <a:xfrm>
            <a:off x="1278762" y="4534118"/>
            <a:ext cx="1600642" cy="1454702"/>
          </a:xfrm>
          <a:custGeom>
            <a:avLst/>
            <a:gdLst>
              <a:gd name="connsiteX0" fmla="*/ 1589841 w 1600642"/>
              <a:gd name="connsiteY0" fmla="*/ 1401697 h 1454702"/>
              <a:gd name="connsiteX1" fmla="*/ 1586895 w 1600642"/>
              <a:gd name="connsiteY1" fmla="*/ 1390900 h 1454702"/>
              <a:gd name="connsiteX2" fmla="*/ 1581985 w 1600642"/>
              <a:gd name="connsiteY2" fmla="*/ 1377158 h 1454702"/>
              <a:gd name="connsiteX3" fmla="*/ 1579039 w 1600642"/>
              <a:gd name="connsiteY3" fmla="*/ 1361452 h 1454702"/>
              <a:gd name="connsiteX4" fmla="*/ 1581985 w 1600642"/>
              <a:gd name="connsiteY4" fmla="*/ 1345747 h 1454702"/>
              <a:gd name="connsiteX5" fmla="*/ 1571183 w 1600642"/>
              <a:gd name="connsiteY5" fmla="*/ 1337894 h 1454702"/>
              <a:gd name="connsiteX6" fmla="*/ 1557436 w 1600642"/>
              <a:gd name="connsiteY6" fmla="*/ 1337894 h 1454702"/>
              <a:gd name="connsiteX7" fmla="*/ 1549579 w 1600642"/>
              <a:gd name="connsiteY7" fmla="*/ 1327097 h 1454702"/>
              <a:gd name="connsiteX8" fmla="*/ 1535832 w 1600642"/>
              <a:gd name="connsiteY8" fmla="*/ 1322189 h 1454702"/>
              <a:gd name="connsiteX9" fmla="*/ 1522084 w 1600642"/>
              <a:gd name="connsiteY9" fmla="*/ 1317281 h 1454702"/>
              <a:gd name="connsiteX10" fmla="*/ 1495570 w 1600642"/>
              <a:gd name="connsiteY10" fmla="*/ 1306484 h 1454702"/>
              <a:gd name="connsiteX11" fmla="*/ 1473966 w 1600642"/>
              <a:gd name="connsiteY11" fmla="*/ 1284889 h 1454702"/>
              <a:gd name="connsiteX12" fmla="*/ 1469057 w 1600642"/>
              <a:gd name="connsiteY12" fmla="*/ 1271147 h 1454702"/>
              <a:gd name="connsiteX13" fmla="*/ 1458255 w 1600642"/>
              <a:gd name="connsiteY13" fmla="*/ 1260350 h 1454702"/>
              <a:gd name="connsiteX14" fmla="*/ 1458255 w 1600642"/>
              <a:gd name="connsiteY14" fmla="*/ 1246607 h 1454702"/>
              <a:gd name="connsiteX15" fmla="*/ 1447453 w 1600642"/>
              <a:gd name="connsiteY15" fmla="*/ 1235810 h 1454702"/>
              <a:gd name="connsiteX16" fmla="*/ 1442543 w 1600642"/>
              <a:gd name="connsiteY16" fmla="*/ 1224031 h 1454702"/>
              <a:gd name="connsiteX17" fmla="*/ 1431741 w 1600642"/>
              <a:gd name="connsiteY17" fmla="*/ 1213234 h 1454702"/>
              <a:gd name="connsiteX18" fmla="*/ 1426831 w 1600642"/>
              <a:gd name="connsiteY18" fmla="*/ 1202436 h 1454702"/>
              <a:gd name="connsiteX19" fmla="*/ 1416029 w 1600642"/>
              <a:gd name="connsiteY19" fmla="*/ 1186731 h 1454702"/>
              <a:gd name="connsiteX20" fmla="*/ 1402281 w 1600642"/>
              <a:gd name="connsiteY20" fmla="*/ 1168081 h 1454702"/>
              <a:gd name="connsiteX21" fmla="*/ 1397371 w 1600642"/>
              <a:gd name="connsiteY21" fmla="*/ 1157284 h 1454702"/>
              <a:gd name="connsiteX22" fmla="*/ 1394425 w 1600642"/>
              <a:gd name="connsiteY22" fmla="*/ 1143541 h 1454702"/>
              <a:gd name="connsiteX23" fmla="*/ 1378713 w 1600642"/>
              <a:gd name="connsiteY23" fmla="*/ 1135689 h 1454702"/>
              <a:gd name="connsiteX24" fmla="*/ 1364966 w 1600642"/>
              <a:gd name="connsiteY24" fmla="*/ 1127836 h 1454702"/>
              <a:gd name="connsiteX25" fmla="*/ 1351218 w 1600642"/>
              <a:gd name="connsiteY25" fmla="*/ 1117039 h 1454702"/>
              <a:gd name="connsiteX26" fmla="*/ 1343362 w 1600642"/>
              <a:gd name="connsiteY26" fmla="*/ 1103297 h 1454702"/>
              <a:gd name="connsiteX27" fmla="*/ 1332560 w 1600642"/>
              <a:gd name="connsiteY27" fmla="*/ 1095444 h 1454702"/>
              <a:gd name="connsiteX28" fmla="*/ 1313902 w 1600642"/>
              <a:gd name="connsiteY28" fmla="*/ 1087591 h 1454702"/>
              <a:gd name="connsiteX29" fmla="*/ 1316848 w 1600642"/>
              <a:gd name="connsiteY29" fmla="*/ 1065996 h 1454702"/>
              <a:gd name="connsiteX30" fmla="*/ 1303100 w 1600642"/>
              <a:gd name="connsiteY30" fmla="*/ 1058144 h 1454702"/>
              <a:gd name="connsiteX31" fmla="*/ 1289352 w 1600642"/>
              <a:gd name="connsiteY31" fmla="*/ 1050291 h 1454702"/>
              <a:gd name="connsiteX32" fmla="*/ 1278550 w 1600642"/>
              <a:gd name="connsiteY32" fmla="*/ 1055199 h 1454702"/>
              <a:gd name="connsiteX33" fmla="*/ 1267749 w 1600642"/>
              <a:gd name="connsiteY33" fmla="*/ 1063052 h 1454702"/>
              <a:gd name="connsiteX34" fmla="*/ 1264803 w 1600642"/>
              <a:gd name="connsiteY34" fmla="*/ 1078757 h 1454702"/>
              <a:gd name="connsiteX35" fmla="*/ 1259893 w 1600642"/>
              <a:gd name="connsiteY35" fmla="*/ 1092499 h 1454702"/>
              <a:gd name="connsiteX36" fmla="*/ 1249091 w 1600642"/>
              <a:gd name="connsiteY36" fmla="*/ 1106241 h 1454702"/>
              <a:gd name="connsiteX37" fmla="*/ 1238289 w 1600642"/>
              <a:gd name="connsiteY37" fmla="*/ 1109186 h 1454702"/>
              <a:gd name="connsiteX38" fmla="*/ 1227487 w 1600642"/>
              <a:gd name="connsiteY38" fmla="*/ 1112131 h 1454702"/>
              <a:gd name="connsiteX39" fmla="*/ 1211775 w 1600642"/>
              <a:gd name="connsiteY39" fmla="*/ 1130781 h 1454702"/>
              <a:gd name="connsiteX40" fmla="*/ 1206865 w 1600642"/>
              <a:gd name="connsiteY40" fmla="*/ 1119983 h 1454702"/>
              <a:gd name="connsiteX41" fmla="*/ 1201955 w 1600642"/>
              <a:gd name="connsiteY41" fmla="*/ 1109186 h 1454702"/>
              <a:gd name="connsiteX42" fmla="*/ 1204901 w 1600642"/>
              <a:gd name="connsiteY42" fmla="*/ 1093481 h 1454702"/>
              <a:gd name="connsiteX43" fmla="*/ 1194099 w 1600642"/>
              <a:gd name="connsiteY43" fmla="*/ 1085628 h 1454702"/>
              <a:gd name="connsiteX44" fmla="*/ 1180352 w 1600642"/>
              <a:gd name="connsiteY44" fmla="*/ 1080720 h 1454702"/>
              <a:gd name="connsiteX45" fmla="*/ 1164640 w 1600642"/>
              <a:gd name="connsiteY45" fmla="*/ 1069923 h 1454702"/>
              <a:gd name="connsiteX46" fmla="*/ 1157766 w 1600642"/>
              <a:gd name="connsiteY46" fmla="*/ 1057162 h 1454702"/>
              <a:gd name="connsiteX47" fmla="*/ 1152856 w 1600642"/>
              <a:gd name="connsiteY47" fmla="*/ 1043420 h 1454702"/>
              <a:gd name="connsiteX48" fmla="*/ 1142054 w 1600642"/>
              <a:gd name="connsiteY48" fmla="*/ 1035567 h 1454702"/>
              <a:gd name="connsiteX49" fmla="*/ 1128306 w 1600642"/>
              <a:gd name="connsiteY49" fmla="*/ 1019862 h 1454702"/>
              <a:gd name="connsiteX50" fmla="*/ 1133216 w 1600642"/>
              <a:gd name="connsiteY50" fmla="*/ 1004157 h 1454702"/>
              <a:gd name="connsiteX51" fmla="*/ 1117504 w 1600642"/>
              <a:gd name="connsiteY51" fmla="*/ 1004157 h 1454702"/>
              <a:gd name="connsiteX52" fmla="*/ 1106702 w 1600642"/>
              <a:gd name="connsiteY52" fmla="*/ 1012009 h 1454702"/>
              <a:gd name="connsiteX53" fmla="*/ 1095900 w 1600642"/>
              <a:gd name="connsiteY53" fmla="*/ 1016917 h 1454702"/>
              <a:gd name="connsiteX54" fmla="*/ 1082153 w 1600642"/>
              <a:gd name="connsiteY54" fmla="*/ 1012009 h 1454702"/>
              <a:gd name="connsiteX55" fmla="*/ 1052693 w 1600642"/>
              <a:gd name="connsiteY55" fmla="*/ 1009065 h 1454702"/>
              <a:gd name="connsiteX56" fmla="*/ 1052693 w 1600642"/>
              <a:gd name="connsiteY56" fmla="*/ 196316 h 1454702"/>
              <a:gd name="connsiteX57" fmla="*/ 1041891 w 1600642"/>
              <a:gd name="connsiteY57" fmla="*/ 193371 h 1454702"/>
              <a:gd name="connsiteX58" fmla="*/ 1031089 w 1600642"/>
              <a:gd name="connsiteY58" fmla="*/ 185519 h 1454702"/>
              <a:gd name="connsiteX59" fmla="*/ 1017341 w 1600642"/>
              <a:gd name="connsiteY59" fmla="*/ 177666 h 1454702"/>
              <a:gd name="connsiteX60" fmla="*/ 1006539 w 1600642"/>
              <a:gd name="connsiteY60" fmla="*/ 163924 h 1454702"/>
              <a:gd name="connsiteX61" fmla="*/ 995737 w 1600642"/>
              <a:gd name="connsiteY61" fmla="*/ 156072 h 1454702"/>
              <a:gd name="connsiteX62" fmla="*/ 974134 w 1600642"/>
              <a:gd name="connsiteY62" fmla="*/ 156072 h 1454702"/>
              <a:gd name="connsiteX63" fmla="*/ 963332 w 1600642"/>
              <a:gd name="connsiteY63" fmla="*/ 159016 h 1454702"/>
              <a:gd name="connsiteX64" fmla="*/ 952530 w 1600642"/>
              <a:gd name="connsiteY64" fmla="*/ 163924 h 1454702"/>
              <a:gd name="connsiteX65" fmla="*/ 933872 w 1600642"/>
              <a:gd name="connsiteY65" fmla="*/ 163924 h 1454702"/>
              <a:gd name="connsiteX66" fmla="*/ 920124 w 1600642"/>
              <a:gd name="connsiteY66" fmla="*/ 156072 h 1454702"/>
              <a:gd name="connsiteX67" fmla="*/ 909322 w 1600642"/>
              <a:gd name="connsiteY67" fmla="*/ 148219 h 1454702"/>
              <a:gd name="connsiteX68" fmla="*/ 898521 w 1600642"/>
              <a:gd name="connsiteY68" fmla="*/ 145274 h 1454702"/>
              <a:gd name="connsiteX69" fmla="*/ 884773 w 1600642"/>
              <a:gd name="connsiteY69" fmla="*/ 142329 h 1454702"/>
              <a:gd name="connsiteX70" fmla="*/ 873971 w 1600642"/>
              <a:gd name="connsiteY70" fmla="*/ 145274 h 1454702"/>
              <a:gd name="connsiteX71" fmla="*/ 863169 w 1600642"/>
              <a:gd name="connsiteY71" fmla="*/ 140366 h 1454702"/>
              <a:gd name="connsiteX72" fmla="*/ 852367 w 1600642"/>
              <a:gd name="connsiteY72" fmla="*/ 135458 h 1454702"/>
              <a:gd name="connsiteX73" fmla="*/ 844511 w 1600642"/>
              <a:gd name="connsiteY73" fmla="*/ 124661 h 1454702"/>
              <a:gd name="connsiteX74" fmla="*/ 833709 w 1600642"/>
              <a:gd name="connsiteY74" fmla="*/ 127605 h 1454702"/>
              <a:gd name="connsiteX75" fmla="*/ 825853 w 1600642"/>
              <a:gd name="connsiteY75" fmla="*/ 116808 h 1454702"/>
              <a:gd name="connsiteX76" fmla="*/ 815051 w 1600642"/>
              <a:gd name="connsiteY76" fmla="*/ 111900 h 1454702"/>
              <a:gd name="connsiteX77" fmla="*/ 804249 w 1600642"/>
              <a:gd name="connsiteY77" fmla="*/ 105029 h 1454702"/>
              <a:gd name="connsiteX78" fmla="*/ 793448 w 1600642"/>
              <a:gd name="connsiteY78" fmla="*/ 107974 h 1454702"/>
              <a:gd name="connsiteX79" fmla="*/ 779700 w 1600642"/>
              <a:gd name="connsiteY79" fmla="*/ 112882 h 1454702"/>
              <a:gd name="connsiteX80" fmla="*/ 768898 w 1600642"/>
              <a:gd name="connsiteY80" fmla="*/ 117790 h 1454702"/>
              <a:gd name="connsiteX81" fmla="*/ 768898 w 1600642"/>
              <a:gd name="connsiteY81" fmla="*/ 104048 h 1454702"/>
              <a:gd name="connsiteX82" fmla="*/ 755150 w 1600642"/>
              <a:gd name="connsiteY82" fmla="*/ 108955 h 1454702"/>
              <a:gd name="connsiteX83" fmla="*/ 744348 w 1600642"/>
              <a:gd name="connsiteY83" fmla="*/ 101103 h 1454702"/>
              <a:gd name="connsiteX84" fmla="*/ 741402 w 1600642"/>
              <a:gd name="connsiteY84" fmla="*/ 90306 h 1454702"/>
              <a:gd name="connsiteX85" fmla="*/ 730600 w 1600642"/>
              <a:gd name="connsiteY85" fmla="*/ 87361 h 1454702"/>
              <a:gd name="connsiteX86" fmla="*/ 722744 w 1600642"/>
              <a:gd name="connsiteY86" fmla="*/ 76563 h 1454702"/>
              <a:gd name="connsiteX87" fmla="*/ 730600 w 1600642"/>
              <a:gd name="connsiteY87" fmla="*/ 65766 h 1454702"/>
              <a:gd name="connsiteX88" fmla="*/ 716852 w 1600642"/>
              <a:gd name="connsiteY88" fmla="*/ 57913 h 1454702"/>
              <a:gd name="connsiteX89" fmla="*/ 706051 w 1600642"/>
              <a:gd name="connsiteY89" fmla="*/ 53006 h 1454702"/>
              <a:gd name="connsiteX90" fmla="*/ 692303 w 1600642"/>
              <a:gd name="connsiteY90" fmla="*/ 53006 h 1454702"/>
              <a:gd name="connsiteX91" fmla="*/ 681501 w 1600642"/>
              <a:gd name="connsiteY91" fmla="*/ 57913 h 1454702"/>
              <a:gd name="connsiteX92" fmla="*/ 670699 w 1600642"/>
              <a:gd name="connsiteY92" fmla="*/ 53006 h 1454702"/>
              <a:gd name="connsiteX93" fmla="*/ 665789 w 1600642"/>
              <a:gd name="connsiteY93" fmla="*/ 39263 h 1454702"/>
              <a:gd name="connsiteX94" fmla="*/ 662843 w 1600642"/>
              <a:gd name="connsiteY94" fmla="*/ 28466 h 1454702"/>
              <a:gd name="connsiteX95" fmla="*/ 647131 w 1600642"/>
              <a:gd name="connsiteY95" fmla="*/ 36319 h 1454702"/>
              <a:gd name="connsiteX96" fmla="*/ 633383 w 1600642"/>
              <a:gd name="connsiteY96" fmla="*/ 47116 h 1454702"/>
              <a:gd name="connsiteX97" fmla="*/ 622581 w 1600642"/>
              <a:gd name="connsiteY97" fmla="*/ 39263 h 1454702"/>
              <a:gd name="connsiteX98" fmla="*/ 627491 w 1600642"/>
              <a:gd name="connsiteY98" fmla="*/ 28466 h 1454702"/>
              <a:gd name="connsiteX99" fmla="*/ 641239 w 1600642"/>
              <a:gd name="connsiteY99" fmla="*/ 23558 h 1454702"/>
              <a:gd name="connsiteX100" fmla="*/ 638293 w 1600642"/>
              <a:gd name="connsiteY100" fmla="*/ 12761 h 1454702"/>
              <a:gd name="connsiteX101" fmla="*/ 627491 w 1600642"/>
              <a:gd name="connsiteY101" fmla="*/ 7853 h 1454702"/>
              <a:gd name="connsiteX102" fmla="*/ 616689 w 1600642"/>
              <a:gd name="connsiteY102" fmla="*/ 0 h 1454702"/>
              <a:gd name="connsiteX103" fmla="*/ 605888 w 1600642"/>
              <a:gd name="connsiteY103" fmla="*/ 4908 h 1454702"/>
              <a:gd name="connsiteX104" fmla="*/ 598032 w 1600642"/>
              <a:gd name="connsiteY104" fmla="*/ 15705 h 1454702"/>
              <a:gd name="connsiteX105" fmla="*/ 587230 w 1600642"/>
              <a:gd name="connsiteY105" fmla="*/ 20613 h 1454702"/>
              <a:gd name="connsiteX106" fmla="*/ 571518 w 1600642"/>
              <a:gd name="connsiteY106" fmla="*/ 28466 h 1454702"/>
              <a:gd name="connsiteX107" fmla="*/ 557770 w 1600642"/>
              <a:gd name="connsiteY107" fmla="*/ 28466 h 1454702"/>
              <a:gd name="connsiteX108" fmla="*/ 548932 w 1600642"/>
              <a:gd name="connsiteY108" fmla="*/ 26503 h 1454702"/>
              <a:gd name="connsiteX109" fmla="*/ 538130 w 1600642"/>
              <a:gd name="connsiteY109" fmla="*/ 26503 h 1454702"/>
              <a:gd name="connsiteX110" fmla="*/ 527328 w 1600642"/>
              <a:gd name="connsiteY110" fmla="*/ 21595 h 1454702"/>
              <a:gd name="connsiteX111" fmla="*/ 516526 w 1600642"/>
              <a:gd name="connsiteY111" fmla="*/ 24540 h 1454702"/>
              <a:gd name="connsiteX112" fmla="*/ 516526 w 1600642"/>
              <a:gd name="connsiteY112" fmla="*/ 35337 h 1454702"/>
              <a:gd name="connsiteX113" fmla="*/ 511617 w 1600642"/>
              <a:gd name="connsiteY113" fmla="*/ 51042 h 1454702"/>
              <a:gd name="connsiteX114" fmla="*/ 511617 w 1600642"/>
              <a:gd name="connsiteY114" fmla="*/ 61840 h 1454702"/>
              <a:gd name="connsiteX115" fmla="*/ 500815 w 1600642"/>
              <a:gd name="connsiteY115" fmla="*/ 64784 h 1454702"/>
              <a:gd name="connsiteX116" fmla="*/ 497869 w 1600642"/>
              <a:gd name="connsiteY116" fmla="*/ 51042 h 1454702"/>
              <a:gd name="connsiteX117" fmla="*/ 502779 w 1600642"/>
              <a:gd name="connsiteY117" fmla="*/ 40245 h 1454702"/>
              <a:gd name="connsiteX118" fmla="*/ 489031 w 1600642"/>
              <a:gd name="connsiteY118" fmla="*/ 43190 h 1454702"/>
              <a:gd name="connsiteX119" fmla="*/ 473319 w 1600642"/>
              <a:gd name="connsiteY119" fmla="*/ 48098 h 1454702"/>
              <a:gd name="connsiteX120" fmla="*/ 457607 w 1600642"/>
              <a:gd name="connsiteY120" fmla="*/ 51042 h 1454702"/>
              <a:gd name="connsiteX121" fmla="*/ 446805 w 1600642"/>
              <a:gd name="connsiteY121" fmla="*/ 40245 h 1454702"/>
              <a:gd name="connsiteX122" fmla="*/ 436003 w 1600642"/>
              <a:gd name="connsiteY122" fmla="*/ 45153 h 1454702"/>
              <a:gd name="connsiteX123" fmla="*/ 422256 w 1600642"/>
              <a:gd name="connsiteY123" fmla="*/ 55950 h 1454702"/>
              <a:gd name="connsiteX124" fmla="*/ 414400 w 1600642"/>
              <a:gd name="connsiteY124" fmla="*/ 66748 h 1454702"/>
              <a:gd name="connsiteX125" fmla="*/ 411454 w 1600642"/>
              <a:gd name="connsiteY125" fmla="*/ 80490 h 1454702"/>
              <a:gd name="connsiteX126" fmla="*/ 422256 w 1600642"/>
              <a:gd name="connsiteY126" fmla="*/ 85398 h 1454702"/>
              <a:gd name="connsiteX127" fmla="*/ 427166 w 1600642"/>
              <a:gd name="connsiteY127" fmla="*/ 99140 h 1454702"/>
              <a:gd name="connsiteX128" fmla="*/ 432075 w 1600642"/>
              <a:gd name="connsiteY128" fmla="*/ 109937 h 1454702"/>
              <a:gd name="connsiteX129" fmla="*/ 445823 w 1600642"/>
              <a:gd name="connsiteY129" fmla="*/ 120735 h 1454702"/>
              <a:gd name="connsiteX130" fmla="*/ 430111 w 1600642"/>
              <a:gd name="connsiteY130" fmla="*/ 112882 h 1454702"/>
              <a:gd name="connsiteX131" fmla="*/ 422256 w 1600642"/>
              <a:gd name="connsiteY131" fmla="*/ 102085 h 1454702"/>
              <a:gd name="connsiteX132" fmla="*/ 417346 w 1600642"/>
              <a:gd name="connsiteY132" fmla="*/ 88342 h 1454702"/>
              <a:gd name="connsiteX133" fmla="*/ 406544 w 1600642"/>
              <a:gd name="connsiteY133" fmla="*/ 85398 h 1454702"/>
              <a:gd name="connsiteX134" fmla="*/ 409490 w 1600642"/>
              <a:gd name="connsiteY134" fmla="*/ 74600 h 1454702"/>
              <a:gd name="connsiteX135" fmla="*/ 393778 w 1600642"/>
              <a:gd name="connsiteY135" fmla="*/ 88342 h 1454702"/>
              <a:gd name="connsiteX136" fmla="*/ 388868 w 1600642"/>
              <a:gd name="connsiteY136" fmla="*/ 102085 h 1454702"/>
              <a:gd name="connsiteX137" fmla="*/ 378066 w 1600642"/>
              <a:gd name="connsiteY137" fmla="*/ 109937 h 1454702"/>
              <a:gd name="connsiteX138" fmla="*/ 367264 w 1600642"/>
              <a:gd name="connsiteY138" fmla="*/ 114845 h 1454702"/>
              <a:gd name="connsiteX139" fmla="*/ 356462 w 1600642"/>
              <a:gd name="connsiteY139" fmla="*/ 119753 h 1454702"/>
              <a:gd name="connsiteX140" fmla="*/ 345660 w 1600642"/>
              <a:gd name="connsiteY140" fmla="*/ 124661 h 1454702"/>
              <a:gd name="connsiteX141" fmla="*/ 331912 w 1600642"/>
              <a:gd name="connsiteY141" fmla="*/ 121716 h 1454702"/>
              <a:gd name="connsiteX142" fmla="*/ 321111 w 1600642"/>
              <a:gd name="connsiteY142" fmla="*/ 118771 h 1454702"/>
              <a:gd name="connsiteX143" fmla="*/ 307363 w 1600642"/>
              <a:gd name="connsiteY143" fmla="*/ 115827 h 1454702"/>
              <a:gd name="connsiteX144" fmla="*/ 296561 w 1600642"/>
              <a:gd name="connsiteY144" fmla="*/ 110919 h 1454702"/>
              <a:gd name="connsiteX145" fmla="*/ 280849 w 1600642"/>
              <a:gd name="connsiteY145" fmla="*/ 106011 h 1454702"/>
              <a:gd name="connsiteX146" fmla="*/ 277903 w 1600642"/>
              <a:gd name="connsiteY146" fmla="*/ 119753 h 1454702"/>
              <a:gd name="connsiteX147" fmla="*/ 270047 w 1600642"/>
              <a:gd name="connsiteY147" fmla="*/ 135458 h 1454702"/>
              <a:gd name="connsiteX148" fmla="*/ 259245 w 1600642"/>
              <a:gd name="connsiteY148" fmla="*/ 143311 h 1454702"/>
              <a:gd name="connsiteX149" fmla="*/ 270047 w 1600642"/>
              <a:gd name="connsiteY149" fmla="*/ 154108 h 1454702"/>
              <a:gd name="connsiteX150" fmla="*/ 274957 w 1600642"/>
              <a:gd name="connsiteY150" fmla="*/ 167850 h 1454702"/>
              <a:gd name="connsiteX151" fmla="*/ 274957 w 1600642"/>
              <a:gd name="connsiteY151" fmla="*/ 178648 h 1454702"/>
              <a:gd name="connsiteX152" fmla="*/ 282813 w 1600642"/>
              <a:gd name="connsiteY152" fmla="*/ 189445 h 1454702"/>
              <a:gd name="connsiteX153" fmla="*/ 290669 w 1600642"/>
              <a:gd name="connsiteY153" fmla="*/ 203187 h 1454702"/>
              <a:gd name="connsiteX154" fmla="*/ 298525 w 1600642"/>
              <a:gd name="connsiteY154" fmla="*/ 218893 h 1454702"/>
              <a:gd name="connsiteX155" fmla="*/ 303435 w 1600642"/>
              <a:gd name="connsiteY155" fmla="*/ 229690 h 1454702"/>
              <a:gd name="connsiteX156" fmla="*/ 303435 w 1600642"/>
              <a:gd name="connsiteY156" fmla="*/ 240487 h 1454702"/>
              <a:gd name="connsiteX157" fmla="*/ 306381 w 1600642"/>
              <a:gd name="connsiteY157" fmla="*/ 251285 h 1454702"/>
              <a:gd name="connsiteX158" fmla="*/ 303435 w 1600642"/>
              <a:gd name="connsiteY158" fmla="*/ 262082 h 1454702"/>
              <a:gd name="connsiteX159" fmla="*/ 303435 w 1600642"/>
              <a:gd name="connsiteY159" fmla="*/ 272880 h 1454702"/>
              <a:gd name="connsiteX160" fmla="*/ 306381 w 1600642"/>
              <a:gd name="connsiteY160" fmla="*/ 283677 h 1454702"/>
              <a:gd name="connsiteX161" fmla="*/ 322093 w 1600642"/>
              <a:gd name="connsiteY161" fmla="*/ 288585 h 1454702"/>
              <a:gd name="connsiteX162" fmla="*/ 332894 w 1600642"/>
              <a:gd name="connsiteY162" fmla="*/ 296437 h 1454702"/>
              <a:gd name="connsiteX163" fmla="*/ 343696 w 1600642"/>
              <a:gd name="connsiteY163" fmla="*/ 299382 h 1454702"/>
              <a:gd name="connsiteX164" fmla="*/ 354498 w 1600642"/>
              <a:gd name="connsiteY164" fmla="*/ 299382 h 1454702"/>
              <a:gd name="connsiteX165" fmla="*/ 368246 w 1600642"/>
              <a:gd name="connsiteY165" fmla="*/ 307235 h 1454702"/>
              <a:gd name="connsiteX166" fmla="*/ 365300 w 1600642"/>
              <a:gd name="connsiteY166" fmla="*/ 318032 h 1454702"/>
              <a:gd name="connsiteX167" fmla="*/ 354498 w 1600642"/>
              <a:gd name="connsiteY167" fmla="*/ 325885 h 1454702"/>
              <a:gd name="connsiteX168" fmla="*/ 354498 w 1600642"/>
              <a:gd name="connsiteY168" fmla="*/ 336682 h 1454702"/>
              <a:gd name="connsiteX169" fmla="*/ 359408 w 1600642"/>
              <a:gd name="connsiteY169" fmla="*/ 347480 h 1454702"/>
              <a:gd name="connsiteX170" fmla="*/ 370210 w 1600642"/>
              <a:gd name="connsiteY170" fmla="*/ 344535 h 1454702"/>
              <a:gd name="connsiteX171" fmla="*/ 381012 w 1600642"/>
              <a:gd name="connsiteY171" fmla="*/ 344535 h 1454702"/>
              <a:gd name="connsiteX172" fmla="*/ 394760 w 1600642"/>
              <a:gd name="connsiteY172" fmla="*/ 355332 h 1454702"/>
              <a:gd name="connsiteX173" fmla="*/ 399670 w 1600642"/>
              <a:gd name="connsiteY173" fmla="*/ 366130 h 1454702"/>
              <a:gd name="connsiteX174" fmla="*/ 381012 w 1600642"/>
              <a:gd name="connsiteY174" fmla="*/ 373982 h 1454702"/>
              <a:gd name="connsiteX175" fmla="*/ 367264 w 1600642"/>
              <a:gd name="connsiteY175" fmla="*/ 358277 h 1454702"/>
              <a:gd name="connsiteX176" fmla="*/ 356462 w 1600642"/>
              <a:gd name="connsiteY176" fmla="*/ 358277 h 1454702"/>
              <a:gd name="connsiteX177" fmla="*/ 345660 w 1600642"/>
              <a:gd name="connsiteY177" fmla="*/ 353369 h 1454702"/>
              <a:gd name="connsiteX178" fmla="*/ 356462 w 1600642"/>
              <a:gd name="connsiteY178" fmla="*/ 361222 h 1454702"/>
              <a:gd name="connsiteX179" fmla="*/ 364318 w 1600642"/>
              <a:gd name="connsiteY179" fmla="*/ 374964 h 1454702"/>
              <a:gd name="connsiteX180" fmla="*/ 367264 w 1600642"/>
              <a:gd name="connsiteY180" fmla="*/ 385761 h 1454702"/>
              <a:gd name="connsiteX181" fmla="*/ 351552 w 1600642"/>
              <a:gd name="connsiteY181" fmla="*/ 390669 h 1454702"/>
              <a:gd name="connsiteX182" fmla="*/ 354498 w 1600642"/>
              <a:gd name="connsiteY182" fmla="*/ 379872 h 1454702"/>
              <a:gd name="connsiteX183" fmla="*/ 340750 w 1600642"/>
              <a:gd name="connsiteY183" fmla="*/ 382816 h 1454702"/>
              <a:gd name="connsiteX184" fmla="*/ 343696 w 1600642"/>
              <a:gd name="connsiteY184" fmla="*/ 401467 h 1454702"/>
              <a:gd name="connsiteX185" fmla="*/ 346642 w 1600642"/>
              <a:gd name="connsiteY185" fmla="*/ 412264 h 1454702"/>
              <a:gd name="connsiteX186" fmla="*/ 362354 w 1600642"/>
              <a:gd name="connsiteY186" fmla="*/ 433859 h 1454702"/>
              <a:gd name="connsiteX187" fmla="*/ 381012 w 1600642"/>
              <a:gd name="connsiteY187" fmla="*/ 444656 h 1454702"/>
              <a:gd name="connsiteX188" fmla="*/ 376102 w 1600642"/>
              <a:gd name="connsiteY188" fmla="*/ 455454 h 1454702"/>
              <a:gd name="connsiteX189" fmla="*/ 373156 w 1600642"/>
              <a:gd name="connsiteY189" fmla="*/ 444656 h 1454702"/>
              <a:gd name="connsiteX190" fmla="*/ 359408 w 1600642"/>
              <a:gd name="connsiteY190" fmla="*/ 436803 h 1454702"/>
              <a:gd name="connsiteX191" fmla="*/ 343696 w 1600642"/>
              <a:gd name="connsiteY191" fmla="*/ 426006 h 1454702"/>
              <a:gd name="connsiteX192" fmla="*/ 335840 w 1600642"/>
              <a:gd name="connsiteY192" fmla="*/ 415209 h 1454702"/>
              <a:gd name="connsiteX193" fmla="*/ 338786 w 1600642"/>
              <a:gd name="connsiteY193" fmla="*/ 404411 h 1454702"/>
              <a:gd name="connsiteX194" fmla="*/ 333877 w 1600642"/>
              <a:gd name="connsiteY194" fmla="*/ 393614 h 1454702"/>
              <a:gd name="connsiteX195" fmla="*/ 326021 w 1600642"/>
              <a:gd name="connsiteY195" fmla="*/ 382816 h 1454702"/>
              <a:gd name="connsiteX196" fmla="*/ 315219 w 1600642"/>
              <a:gd name="connsiteY196" fmla="*/ 382816 h 1454702"/>
              <a:gd name="connsiteX197" fmla="*/ 301471 w 1600642"/>
              <a:gd name="connsiteY197" fmla="*/ 374964 h 1454702"/>
              <a:gd name="connsiteX198" fmla="*/ 290669 w 1600642"/>
              <a:gd name="connsiteY198" fmla="*/ 370056 h 1454702"/>
              <a:gd name="connsiteX199" fmla="*/ 272011 w 1600642"/>
              <a:gd name="connsiteY199" fmla="*/ 365148 h 1454702"/>
              <a:gd name="connsiteX200" fmla="*/ 267101 w 1600642"/>
              <a:gd name="connsiteY200" fmla="*/ 354351 h 1454702"/>
              <a:gd name="connsiteX201" fmla="*/ 272011 w 1600642"/>
              <a:gd name="connsiteY201" fmla="*/ 343553 h 1454702"/>
              <a:gd name="connsiteX202" fmla="*/ 276921 w 1600642"/>
              <a:gd name="connsiteY202" fmla="*/ 332756 h 1454702"/>
              <a:gd name="connsiteX203" fmla="*/ 279867 w 1600642"/>
              <a:gd name="connsiteY203" fmla="*/ 321959 h 1454702"/>
              <a:gd name="connsiteX204" fmla="*/ 269065 w 1600642"/>
              <a:gd name="connsiteY204" fmla="*/ 317051 h 1454702"/>
              <a:gd name="connsiteX205" fmla="*/ 255317 w 1600642"/>
              <a:gd name="connsiteY205" fmla="*/ 317051 h 1454702"/>
              <a:gd name="connsiteX206" fmla="*/ 219966 w 1600642"/>
              <a:gd name="connsiteY206" fmla="*/ 317051 h 1454702"/>
              <a:gd name="connsiteX207" fmla="*/ 209164 w 1600642"/>
              <a:gd name="connsiteY207" fmla="*/ 319995 h 1454702"/>
              <a:gd name="connsiteX208" fmla="*/ 217020 w 1600642"/>
              <a:gd name="connsiteY208" fmla="*/ 333737 h 1454702"/>
              <a:gd name="connsiteX209" fmla="*/ 201308 w 1600642"/>
              <a:gd name="connsiteY209" fmla="*/ 336682 h 1454702"/>
              <a:gd name="connsiteX210" fmla="*/ 190506 w 1600642"/>
              <a:gd name="connsiteY210" fmla="*/ 325885 h 1454702"/>
              <a:gd name="connsiteX211" fmla="*/ 174794 w 1600642"/>
              <a:gd name="connsiteY211" fmla="*/ 328829 h 1454702"/>
              <a:gd name="connsiteX212" fmla="*/ 163992 w 1600642"/>
              <a:gd name="connsiteY212" fmla="*/ 328829 h 1454702"/>
              <a:gd name="connsiteX213" fmla="*/ 159082 w 1600642"/>
              <a:gd name="connsiteY213" fmla="*/ 339627 h 1454702"/>
              <a:gd name="connsiteX214" fmla="*/ 148280 w 1600642"/>
              <a:gd name="connsiteY214" fmla="*/ 336682 h 1454702"/>
              <a:gd name="connsiteX215" fmla="*/ 132569 w 1600642"/>
              <a:gd name="connsiteY215" fmla="*/ 341590 h 1454702"/>
              <a:gd name="connsiteX216" fmla="*/ 121767 w 1600642"/>
              <a:gd name="connsiteY216" fmla="*/ 338645 h 1454702"/>
              <a:gd name="connsiteX217" fmla="*/ 121767 w 1600642"/>
              <a:gd name="connsiteY217" fmla="*/ 349443 h 1454702"/>
              <a:gd name="connsiteX218" fmla="*/ 129623 w 1600642"/>
              <a:gd name="connsiteY218" fmla="*/ 365148 h 1454702"/>
              <a:gd name="connsiteX219" fmla="*/ 140424 w 1600642"/>
              <a:gd name="connsiteY219" fmla="*/ 373001 h 1454702"/>
              <a:gd name="connsiteX220" fmla="*/ 151226 w 1600642"/>
              <a:gd name="connsiteY220" fmla="*/ 377908 h 1454702"/>
              <a:gd name="connsiteX221" fmla="*/ 164974 w 1600642"/>
              <a:gd name="connsiteY221" fmla="*/ 385761 h 1454702"/>
              <a:gd name="connsiteX222" fmla="*/ 169884 w 1600642"/>
              <a:gd name="connsiteY222" fmla="*/ 396559 h 1454702"/>
              <a:gd name="connsiteX223" fmla="*/ 183632 w 1600642"/>
              <a:gd name="connsiteY223" fmla="*/ 401467 h 1454702"/>
              <a:gd name="connsiteX224" fmla="*/ 191488 w 1600642"/>
              <a:gd name="connsiteY224" fmla="*/ 415209 h 1454702"/>
              <a:gd name="connsiteX225" fmla="*/ 177740 w 1600642"/>
              <a:gd name="connsiteY225" fmla="*/ 420117 h 1454702"/>
              <a:gd name="connsiteX226" fmla="*/ 166938 w 1600642"/>
              <a:gd name="connsiteY226" fmla="*/ 420117 h 1454702"/>
              <a:gd name="connsiteX227" fmla="*/ 163992 w 1600642"/>
              <a:gd name="connsiteY227" fmla="*/ 409319 h 1454702"/>
              <a:gd name="connsiteX228" fmla="*/ 159082 w 1600642"/>
              <a:gd name="connsiteY228" fmla="*/ 398522 h 1454702"/>
              <a:gd name="connsiteX229" fmla="*/ 148280 w 1600642"/>
              <a:gd name="connsiteY229" fmla="*/ 401467 h 1454702"/>
              <a:gd name="connsiteX230" fmla="*/ 137479 w 1600642"/>
              <a:gd name="connsiteY230" fmla="*/ 401467 h 1454702"/>
              <a:gd name="connsiteX231" fmla="*/ 142389 w 1600642"/>
              <a:gd name="connsiteY231" fmla="*/ 412264 h 1454702"/>
              <a:gd name="connsiteX232" fmla="*/ 145334 w 1600642"/>
              <a:gd name="connsiteY232" fmla="*/ 426006 h 1454702"/>
              <a:gd name="connsiteX233" fmla="*/ 137479 w 1600642"/>
              <a:gd name="connsiteY233" fmla="*/ 436803 h 1454702"/>
              <a:gd name="connsiteX234" fmla="*/ 145334 w 1600642"/>
              <a:gd name="connsiteY234" fmla="*/ 447601 h 1454702"/>
              <a:gd name="connsiteX235" fmla="*/ 153190 w 1600642"/>
              <a:gd name="connsiteY235" fmla="*/ 461343 h 1454702"/>
              <a:gd name="connsiteX236" fmla="*/ 163992 w 1600642"/>
              <a:gd name="connsiteY236" fmla="*/ 466251 h 1454702"/>
              <a:gd name="connsiteX237" fmla="*/ 174794 w 1600642"/>
              <a:gd name="connsiteY237" fmla="*/ 474104 h 1454702"/>
              <a:gd name="connsiteX238" fmla="*/ 188542 w 1600642"/>
              <a:gd name="connsiteY238" fmla="*/ 474104 h 1454702"/>
              <a:gd name="connsiteX239" fmla="*/ 199344 w 1600642"/>
              <a:gd name="connsiteY239" fmla="*/ 474104 h 1454702"/>
              <a:gd name="connsiteX240" fmla="*/ 210146 w 1600642"/>
              <a:gd name="connsiteY240" fmla="*/ 474104 h 1454702"/>
              <a:gd name="connsiteX241" fmla="*/ 220948 w 1600642"/>
              <a:gd name="connsiteY241" fmla="*/ 479011 h 1454702"/>
              <a:gd name="connsiteX242" fmla="*/ 231750 w 1600642"/>
              <a:gd name="connsiteY242" fmla="*/ 481956 h 1454702"/>
              <a:gd name="connsiteX243" fmla="*/ 242551 w 1600642"/>
              <a:gd name="connsiteY243" fmla="*/ 481956 h 1454702"/>
              <a:gd name="connsiteX244" fmla="*/ 253353 w 1600642"/>
              <a:gd name="connsiteY244" fmla="*/ 479011 h 1454702"/>
              <a:gd name="connsiteX245" fmla="*/ 253353 w 1600642"/>
              <a:gd name="connsiteY245" fmla="*/ 489809 h 1454702"/>
              <a:gd name="connsiteX246" fmla="*/ 258263 w 1600642"/>
              <a:gd name="connsiteY246" fmla="*/ 503551 h 1454702"/>
              <a:gd name="connsiteX247" fmla="*/ 279867 w 1600642"/>
              <a:gd name="connsiteY247" fmla="*/ 495698 h 1454702"/>
              <a:gd name="connsiteX248" fmla="*/ 290669 w 1600642"/>
              <a:gd name="connsiteY248" fmla="*/ 490790 h 1454702"/>
              <a:gd name="connsiteX249" fmla="*/ 304417 w 1600642"/>
              <a:gd name="connsiteY249" fmla="*/ 485882 h 1454702"/>
              <a:gd name="connsiteX250" fmla="*/ 320129 w 1600642"/>
              <a:gd name="connsiteY250" fmla="*/ 488827 h 1454702"/>
              <a:gd name="connsiteX251" fmla="*/ 330931 w 1600642"/>
              <a:gd name="connsiteY251" fmla="*/ 485882 h 1454702"/>
              <a:gd name="connsiteX252" fmla="*/ 335840 w 1600642"/>
              <a:gd name="connsiteY252" fmla="*/ 496680 h 1454702"/>
              <a:gd name="connsiteX253" fmla="*/ 335840 w 1600642"/>
              <a:gd name="connsiteY253" fmla="*/ 512385 h 1454702"/>
              <a:gd name="connsiteX254" fmla="*/ 325039 w 1600642"/>
              <a:gd name="connsiteY254" fmla="*/ 523183 h 1454702"/>
              <a:gd name="connsiteX255" fmla="*/ 314237 w 1600642"/>
              <a:gd name="connsiteY255" fmla="*/ 523183 h 1454702"/>
              <a:gd name="connsiteX256" fmla="*/ 303435 w 1600642"/>
              <a:gd name="connsiteY256" fmla="*/ 520238 h 1454702"/>
              <a:gd name="connsiteX257" fmla="*/ 314237 w 1600642"/>
              <a:gd name="connsiteY257" fmla="*/ 533980 h 1454702"/>
              <a:gd name="connsiteX258" fmla="*/ 317183 w 1600642"/>
              <a:gd name="connsiteY258" fmla="*/ 544777 h 1454702"/>
              <a:gd name="connsiteX259" fmla="*/ 314237 w 1600642"/>
              <a:gd name="connsiteY259" fmla="*/ 555575 h 1454702"/>
              <a:gd name="connsiteX260" fmla="*/ 311291 w 1600642"/>
              <a:gd name="connsiteY260" fmla="*/ 566372 h 1454702"/>
              <a:gd name="connsiteX261" fmla="*/ 316201 w 1600642"/>
              <a:gd name="connsiteY261" fmla="*/ 577169 h 1454702"/>
              <a:gd name="connsiteX262" fmla="*/ 311291 w 1600642"/>
              <a:gd name="connsiteY262" fmla="*/ 587967 h 1454702"/>
              <a:gd name="connsiteX263" fmla="*/ 300489 w 1600642"/>
              <a:gd name="connsiteY263" fmla="*/ 595819 h 1454702"/>
              <a:gd name="connsiteX264" fmla="*/ 286741 w 1600642"/>
              <a:gd name="connsiteY264" fmla="*/ 606617 h 1454702"/>
              <a:gd name="connsiteX265" fmla="*/ 272993 w 1600642"/>
              <a:gd name="connsiteY265" fmla="*/ 606617 h 1454702"/>
              <a:gd name="connsiteX266" fmla="*/ 262191 w 1600642"/>
              <a:gd name="connsiteY266" fmla="*/ 603672 h 1454702"/>
              <a:gd name="connsiteX267" fmla="*/ 251389 w 1600642"/>
              <a:gd name="connsiteY267" fmla="*/ 603672 h 1454702"/>
              <a:gd name="connsiteX268" fmla="*/ 251389 w 1600642"/>
              <a:gd name="connsiteY268" fmla="*/ 592875 h 1454702"/>
              <a:gd name="connsiteX269" fmla="*/ 237642 w 1600642"/>
              <a:gd name="connsiteY269" fmla="*/ 600727 h 1454702"/>
              <a:gd name="connsiteX270" fmla="*/ 223894 w 1600642"/>
              <a:gd name="connsiteY270" fmla="*/ 605635 h 1454702"/>
              <a:gd name="connsiteX271" fmla="*/ 213092 w 1600642"/>
              <a:gd name="connsiteY271" fmla="*/ 613488 h 1454702"/>
              <a:gd name="connsiteX272" fmla="*/ 197380 w 1600642"/>
              <a:gd name="connsiteY272" fmla="*/ 618396 h 1454702"/>
              <a:gd name="connsiteX273" fmla="*/ 189524 w 1600642"/>
              <a:gd name="connsiteY273" fmla="*/ 607599 h 1454702"/>
              <a:gd name="connsiteX274" fmla="*/ 175776 w 1600642"/>
              <a:gd name="connsiteY274" fmla="*/ 593856 h 1454702"/>
              <a:gd name="connsiteX275" fmla="*/ 164974 w 1600642"/>
              <a:gd name="connsiteY275" fmla="*/ 588948 h 1454702"/>
              <a:gd name="connsiteX276" fmla="*/ 151226 w 1600642"/>
              <a:gd name="connsiteY276" fmla="*/ 591893 h 1454702"/>
              <a:gd name="connsiteX277" fmla="*/ 143370 w 1600642"/>
              <a:gd name="connsiteY277" fmla="*/ 602691 h 1454702"/>
              <a:gd name="connsiteX278" fmla="*/ 132569 w 1600642"/>
              <a:gd name="connsiteY278" fmla="*/ 610543 h 1454702"/>
              <a:gd name="connsiteX279" fmla="*/ 127659 w 1600642"/>
              <a:gd name="connsiteY279" fmla="*/ 624285 h 1454702"/>
              <a:gd name="connsiteX280" fmla="*/ 122749 w 1600642"/>
              <a:gd name="connsiteY280" fmla="*/ 635083 h 1454702"/>
              <a:gd name="connsiteX281" fmla="*/ 111947 w 1600642"/>
              <a:gd name="connsiteY281" fmla="*/ 638027 h 1454702"/>
              <a:gd name="connsiteX282" fmla="*/ 101145 w 1600642"/>
              <a:gd name="connsiteY282" fmla="*/ 642935 h 1454702"/>
              <a:gd name="connsiteX283" fmla="*/ 90343 w 1600642"/>
              <a:gd name="connsiteY283" fmla="*/ 650788 h 1454702"/>
              <a:gd name="connsiteX284" fmla="*/ 79541 w 1600642"/>
              <a:gd name="connsiteY284" fmla="*/ 658641 h 1454702"/>
              <a:gd name="connsiteX285" fmla="*/ 76595 w 1600642"/>
              <a:gd name="connsiteY285" fmla="*/ 672383 h 1454702"/>
              <a:gd name="connsiteX286" fmla="*/ 71685 w 1600642"/>
              <a:gd name="connsiteY286" fmla="*/ 683180 h 1454702"/>
              <a:gd name="connsiteX287" fmla="*/ 60883 w 1600642"/>
              <a:gd name="connsiteY287" fmla="*/ 683180 h 1454702"/>
              <a:gd name="connsiteX288" fmla="*/ 50081 w 1600642"/>
              <a:gd name="connsiteY288" fmla="*/ 686125 h 1454702"/>
              <a:gd name="connsiteX289" fmla="*/ 50081 w 1600642"/>
              <a:gd name="connsiteY289" fmla="*/ 696922 h 1454702"/>
              <a:gd name="connsiteX290" fmla="*/ 47136 w 1600642"/>
              <a:gd name="connsiteY290" fmla="*/ 712627 h 1454702"/>
              <a:gd name="connsiteX291" fmla="*/ 54991 w 1600642"/>
              <a:gd name="connsiteY291" fmla="*/ 726370 h 1454702"/>
              <a:gd name="connsiteX292" fmla="*/ 54991 w 1600642"/>
              <a:gd name="connsiteY292" fmla="*/ 740112 h 1454702"/>
              <a:gd name="connsiteX293" fmla="*/ 68739 w 1600642"/>
              <a:gd name="connsiteY293" fmla="*/ 745020 h 1454702"/>
              <a:gd name="connsiteX294" fmla="*/ 71685 w 1600642"/>
              <a:gd name="connsiteY294" fmla="*/ 758762 h 1454702"/>
              <a:gd name="connsiteX295" fmla="*/ 68739 w 1600642"/>
              <a:gd name="connsiteY295" fmla="*/ 769559 h 1454702"/>
              <a:gd name="connsiteX296" fmla="*/ 60883 w 1600642"/>
              <a:gd name="connsiteY296" fmla="*/ 783301 h 1454702"/>
              <a:gd name="connsiteX297" fmla="*/ 47136 w 1600642"/>
              <a:gd name="connsiteY297" fmla="*/ 788209 h 1454702"/>
              <a:gd name="connsiteX298" fmla="*/ 47136 w 1600642"/>
              <a:gd name="connsiteY298" fmla="*/ 803915 h 1454702"/>
              <a:gd name="connsiteX299" fmla="*/ 57937 w 1600642"/>
              <a:gd name="connsiteY299" fmla="*/ 817657 h 1454702"/>
              <a:gd name="connsiteX300" fmla="*/ 62847 w 1600642"/>
              <a:gd name="connsiteY300" fmla="*/ 828454 h 1454702"/>
              <a:gd name="connsiteX301" fmla="*/ 67757 w 1600642"/>
              <a:gd name="connsiteY301" fmla="*/ 839251 h 1454702"/>
              <a:gd name="connsiteX302" fmla="*/ 70703 w 1600642"/>
              <a:gd name="connsiteY302" fmla="*/ 850049 h 1454702"/>
              <a:gd name="connsiteX303" fmla="*/ 70703 w 1600642"/>
              <a:gd name="connsiteY303" fmla="*/ 863791 h 1454702"/>
              <a:gd name="connsiteX304" fmla="*/ 78559 w 1600642"/>
              <a:gd name="connsiteY304" fmla="*/ 874588 h 1454702"/>
              <a:gd name="connsiteX305" fmla="*/ 89361 w 1600642"/>
              <a:gd name="connsiteY305" fmla="*/ 877533 h 1454702"/>
              <a:gd name="connsiteX306" fmla="*/ 105073 w 1600642"/>
              <a:gd name="connsiteY306" fmla="*/ 877533 h 1454702"/>
              <a:gd name="connsiteX307" fmla="*/ 115875 w 1600642"/>
              <a:gd name="connsiteY307" fmla="*/ 877533 h 1454702"/>
              <a:gd name="connsiteX308" fmla="*/ 131587 w 1600642"/>
              <a:gd name="connsiteY308" fmla="*/ 872625 h 1454702"/>
              <a:gd name="connsiteX309" fmla="*/ 139443 w 1600642"/>
              <a:gd name="connsiteY309" fmla="*/ 853975 h 1454702"/>
              <a:gd name="connsiteX310" fmla="*/ 153190 w 1600642"/>
              <a:gd name="connsiteY310" fmla="*/ 838270 h 1454702"/>
              <a:gd name="connsiteX311" fmla="*/ 163992 w 1600642"/>
              <a:gd name="connsiteY311" fmla="*/ 827472 h 1454702"/>
              <a:gd name="connsiteX312" fmla="*/ 174794 w 1600642"/>
              <a:gd name="connsiteY312" fmla="*/ 830417 h 1454702"/>
              <a:gd name="connsiteX313" fmla="*/ 169884 w 1600642"/>
              <a:gd name="connsiteY313" fmla="*/ 841215 h 1454702"/>
              <a:gd name="connsiteX314" fmla="*/ 159082 w 1600642"/>
              <a:gd name="connsiteY314" fmla="*/ 849067 h 1454702"/>
              <a:gd name="connsiteX315" fmla="*/ 151226 w 1600642"/>
              <a:gd name="connsiteY315" fmla="*/ 859865 h 1454702"/>
              <a:gd name="connsiteX316" fmla="*/ 154172 w 1600642"/>
              <a:gd name="connsiteY316" fmla="*/ 875570 h 1454702"/>
              <a:gd name="connsiteX317" fmla="*/ 154172 w 1600642"/>
              <a:gd name="connsiteY317" fmla="*/ 886367 h 1454702"/>
              <a:gd name="connsiteX318" fmla="*/ 151226 w 1600642"/>
              <a:gd name="connsiteY318" fmla="*/ 897165 h 1454702"/>
              <a:gd name="connsiteX319" fmla="*/ 151226 w 1600642"/>
              <a:gd name="connsiteY319" fmla="*/ 907962 h 1454702"/>
              <a:gd name="connsiteX320" fmla="*/ 154172 w 1600642"/>
              <a:gd name="connsiteY320" fmla="*/ 918759 h 1454702"/>
              <a:gd name="connsiteX321" fmla="*/ 154172 w 1600642"/>
              <a:gd name="connsiteY321" fmla="*/ 929557 h 1454702"/>
              <a:gd name="connsiteX322" fmla="*/ 146316 w 1600642"/>
              <a:gd name="connsiteY322" fmla="*/ 940354 h 1454702"/>
              <a:gd name="connsiteX323" fmla="*/ 138461 w 1600642"/>
              <a:gd name="connsiteY323" fmla="*/ 954096 h 1454702"/>
              <a:gd name="connsiteX324" fmla="*/ 152208 w 1600642"/>
              <a:gd name="connsiteY324" fmla="*/ 957041 h 1454702"/>
              <a:gd name="connsiteX325" fmla="*/ 155154 w 1600642"/>
              <a:gd name="connsiteY325" fmla="*/ 967838 h 1454702"/>
              <a:gd name="connsiteX326" fmla="*/ 144353 w 1600642"/>
              <a:gd name="connsiteY326" fmla="*/ 970783 h 1454702"/>
              <a:gd name="connsiteX327" fmla="*/ 141407 w 1600642"/>
              <a:gd name="connsiteY327" fmla="*/ 981580 h 1454702"/>
              <a:gd name="connsiteX328" fmla="*/ 138461 w 1600642"/>
              <a:gd name="connsiteY328" fmla="*/ 992378 h 1454702"/>
              <a:gd name="connsiteX329" fmla="*/ 127659 w 1600642"/>
              <a:gd name="connsiteY329" fmla="*/ 997286 h 1454702"/>
              <a:gd name="connsiteX330" fmla="*/ 138461 w 1600642"/>
              <a:gd name="connsiteY330" fmla="*/ 1008083 h 1454702"/>
              <a:gd name="connsiteX331" fmla="*/ 152208 w 1600642"/>
              <a:gd name="connsiteY331" fmla="*/ 997286 h 1454702"/>
              <a:gd name="connsiteX332" fmla="*/ 163010 w 1600642"/>
              <a:gd name="connsiteY332" fmla="*/ 989433 h 1454702"/>
              <a:gd name="connsiteX333" fmla="*/ 176758 w 1600642"/>
              <a:gd name="connsiteY333" fmla="*/ 992378 h 1454702"/>
              <a:gd name="connsiteX334" fmla="*/ 192470 w 1600642"/>
              <a:gd name="connsiteY334" fmla="*/ 987470 h 1454702"/>
              <a:gd name="connsiteX335" fmla="*/ 206218 w 1600642"/>
              <a:gd name="connsiteY335" fmla="*/ 987470 h 1454702"/>
              <a:gd name="connsiteX336" fmla="*/ 206218 w 1600642"/>
              <a:gd name="connsiteY336" fmla="*/ 998267 h 1454702"/>
              <a:gd name="connsiteX337" fmla="*/ 217020 w 1600642"/>
              <a:gd name="connsiteY337" fmla="*/ 1009065 h 1454702"/>
              <a:gd name="connsiteX338" fmla="*/ 230768 w 1600642"/>
              <a:gd name="connsiteY338" fmla="*/ 1006120 h 1454702"/>
              <a:gd name="connsiteX339" fmla="*/ 233713 w 1600642"/>
              <a:gd name="connsiteY339" fmla="*/ 1016917 h 1454702"/>
              <a:gd name="connsiteX340" fmla="*/ 241569 w 1600642"/>
              <a:gd name="connsiteY340" fmla="*/ 1027715 h 1454702"/>
              <a:gd name="connsiteX341" fmla="*/ 244515 w 1600642"/>
              <a:gd name="connsiteY341" fmla="*/ 1038512 h 1454702"/>
              <a:gd name="connsiteX342" fmla="*/ 249425 w 1600642"/>
              <a:gd name="connsiteY342" fmla="*/ 1054218 h 1454702"/>
              <a:gd name="connsiteX343" fmla="*/ 254335 w 1600642"/>
              <a:gd name="connsiteY343" fmla="*/ 1040475 h 1454702"/>
              <a:gd name="connsiteX344" fmla="*/ 259245 w 1600642"/>
              <a:gd name="connsiteY344" fmla="*/ 1029678 h 1454702"/>
              <a:gd name="connsiteX345" fmla="*/ 264155 w 1600642"/>
              <a:gd name="connsiteY345" fmla="*/ 1018881 h 1454702"/>
              <a:gd name="connsiteX346" fmla="*/ 274957 w 1600642"/>
              <a:gd name="connsiteY346" fmla="*/ 1013973 h 1454702"/>
              <a:gd name="connsiteX347" fmla="*/ 288705 w 1600642"/>
              <a:gd name="connsiteY347" fmla="*/ 1000231 h 1454702"/>
              <a:gd name="connsiteX348" fmla="*/ 291651 w 1600642"/>
              <a:gd name="connsiteY348" fmla="*/ 1013973 h 1454702"/>
              <a:gd name="connsiteX349" fmla="*/ 283795 w 1600642"/>
              <a:gd name="connsiteY349" fmla="*/ 1024770 h 1454702"/>
              <a:gd name="connsiteX350" fmla="*/ 283795 w 1600642"/>
              <a:gd name="connsiteY350" fmla="*/ 1038512 h 1454702"/>
              <a:gd name="connsiteX351" fmla="*/ 288705 w 1600642"/>
              <a:gd name="connsiteY351" fmla="*/ 1049310 h 1454702"/>
              <a:gd name="connsiteX352" fmla="*/ 299507 w 1600642"/>
              <a:gd name="connsiteY352" fmla="*/ 1044402 h 1454702"/>
              <a:gd name="connsiteX353" fmla="*/ 313255 w 1600642"/>
              <a:gd name="connsiteY353" fmla="*/ 1041457 h 1454702"/>
              <a:gd name="connsiteX354" fmla="*/ 328967 w 1600642"/>
              <a:gd name="connsiteY354" fmla="*/ 1041457 h 1454702"/>
              <a:gd name="connsiteX355" fmla="*/ 339768 w 1600642"/>
              <a:gd name="connsiteY355" fmla="*/ 1036549 h 1454702"/>
              <a:gd name="connsiteX356" fmla="*/ 355480 w 1600642"/>
              <a:gd name="connsiteY356" fmla="*/ 1025752 h 1454702"/>
              <a:gd name="connsiteX357" fmla="*/ 350570 w 1600642"/>
              <a:gd name="connsiteY357" fmla="*/ 1039494 h 1454702"/>
              <a:gd name="connsiteX358" fmla="*/ 342714 w 1600642"/>
              <a:gd name="connsiteY358" fmla="*/ 1050291 h 1454702"/>
              <a:gd name="connsiteX359" fmla="*/ 334858 w 1600642"/>
              <a:gd name="connsiteY359" fmla="*/ 1064033 h 1454702"/>
              <a:gd name="connsiteX360" fmla="*/ 324057 w 1600642"/>
              <a:gd name="connsiteY360" fmla="*/ 1068941 h 1454702"/>
              <a:gd name="connsiteX361" fmla="*/ 313255 w 1600642"/>
              <a:gd name="connsiteY361" fmla="*/ 1076794 h 1454702"/>
              <a:gd name="connsiteX362" fmla="*/ 313255 w 1600642"/>
              <a:gd name="connsiteY362" fmla="*/ 1086610 h 1454702"/>
              <a:gd name="connsiteX363" fmla="*/ 324057 w 1600642"/>
              <a:gd name="connsiteY363" fmla="*/ 1086610 h 1454702"/>
              <a:gd name="connsiteX364" fmla="*/ 327002 w 1600642"/>
              <a:gd name="connsiteY364" fmla="*/ 1097407 h 1454702"/>
              <a:gd name="connsiteX365" fmla="*/ 316201 w 1600642"/>
              <a:gd name="connsiteY365" fmla="*/ 1100352 h 1454702"/>
              <a:gd name="connsiteX366" fmla="*/ 305399 w 1600642"/>
              <a:gd name="connsiteY366" fmla="*/ 1103297 h 1454702"/>
              <a:gd name="connsiteX367" fmla="*/ 300489 w 1600642"/>
              <a:gd name="connsiteY367" fmla="*/ 1117039 h 1454702"/>
              <a:gd name="connsiteX368" fmla="*/ 295579 w 1600642"/>
              <a:gd name="connsiteY368" fmla="*/ 1130781 h 1454702"/>
              <a:gd name="connsiteX369" fmla="*/ 295579 w 1600642"/>
              <a:gd name="connsiteY369" fmla="*/ 1144523 h 1454702"/>
              <a:gd name="connsiteX370" fmla="*/ 303435 w 1600642"/>
              <a:gd name="connsiteY370" fmla="*/ 1155320 h 1454702"/>
              <a:gd name="connsiteX371" fmla="*/ 289687 w 1600642"/>
              <a:gd name="connsiteY371" fmla="*/ 1160228 h 1454702"/>
              <a:gd name="connsiteX372" fmla="*/ 284777 w 1600642"/>
              <a:gd name="connsiteY372" fmla="*/ 1149431 h 1454702"/>
              <a:gd name="connsiteX373" fmla="*/ 273975 w 1600642"/>
              <a:gd name="connsiteY373" fmla="*/ 1154339 h 1454702"/>
              <a:gd name="connsiteX374" fmla="*/ 258263 w 1600642"/>
              <a:gd name="connsiteY374" fmla="*/ 1159247 h 1454702"/>
              <a:gd name="connsiteX375" fmla="*/ 247461 w 1600642"/>
              <a:gd name="connsiteY375" fmla="*/ 1170044 h 1454702"/>
              <a:gd name="connsiteX376" fmla="*/ 231750 w 1600642"/>
              <a:gd name="connsiteY376" fmla="*/ 1183786 h 1454702"/>
              <a:gd name="connsiteX377" fmla="*/ 231750 w 1600642"/>
              <a:gd name="connsiteY377" fmla="*/ 1202436 h 1454702"/>
              <a:gd name="connsiteX378" fmla="*/ 220948 w 1600642"/>
              <a:gd name="connsiteY378" fmla="*/ 1199491 h 1454702"/>
              <a:gd name="connsiteX379" fmla="*/ 210146 w 1600642"/>
              <a:gd name="connsiteY379" fmla="*/ 1194584 h 1454702"/>
              <a:gd name="connsiteX380" fmla="*/ 199344 w 1600642"/>
              <a:gd name="connsiteY380" fmla="*/ 1199491 h 1454702"/>
              <a:gd name="connsiteX381" fmla="*/ 188542 w 1600642"/>
              <a:gd name="connsiteY381" fmla="*/ 1202436 h 1454702"/>
              <a:gd name="connsiteX382" fmla="*/ 177740 w 1600642"/>
              <a:gd name="connsiteY382" fmla="*/ 1202436 h 1454702"/>
              <a:gd name="connsiteX383" fmla="*/ 163992 w 1600642"/>
              <a:gd name="connsiteY383" fmla="*/ 1207344 h 1454702"/>
              <a:gd name="connsiteX384" fmla="*/ 153190 w 1600642"/>
              <a:gd name="connsiteY384" fmla="*/ 1212252 h 1454702"/>
              <a:gd name="connsiteX385" fmla="*/ 142389 w 1600642"/>
              <a:gd name="connsiteY385" fmla="*/ 1215197 h 1454702"/>
              <a:gd name="connsiteX386" fmla="*/ 134533 w 1600642"/>
              <a:gd name="connsiteY386" fmla="*/ 1228939 h 1454702"/>
              <a:gd name="connsiteX387" fmla="*/ 123731 w 1600642"/>
              <a:gd name="connsiteY387" fmla="*/ 1236791 h 1454702"/>
              <a:gd name="connsiteX388" fmla="*/ 131587 w 1600642"/>
              <a:gd name="connsiteY388" fmla="*/ 1247589 h 1454702"/>
              <a:gd name="connsiteX389" fmla="*/ 131587 w 1600642"/>
              <a:gd name="connsiteY389" fmla="*/ 1261331 h 1454702"/>
              <a:gd name="connsiteX390" fmla="*/ 120785 w 1600642"/>
              <a:gd name="connsiteY390" fmla="*/ 1258386 h 1454702"/>
              <a:gd name="connsiteX391" fmla="*/ 109983 w 1600642"/>
              <a:gd name="connsiteY391" fmla="*/ 1247589 h 1454702"/>
              <a:gd name="connsiteX392" fmla="*/ 102127 w 1600642"/>
              <a:gd name="connsiteY392" fmla="*/ 1258386 h 1454702"/>
              <a:gd name="connsiteX393" fmla="*/ 97217 w 1600642"/>
              <a:gd name="connsiteY393" fmla="*/ 1247589 h 1454702"/>
              <a:gd name="connsiteX394" fmla="*/ 105073 w 1600642"/>
              <a:gd name="connsiteY394" fmla="*/ 1236791 h 1454702"/>
              <a:gd name="connsiteX395" fmla="*/ 89361 w 1600642"/>
              <a:gd name="connsiteY395" fmla="*/ 1236791 h 1454702"/>
              <a:gd name="connsiteX396" fmla="*/ 70703 w 1600642"/>
              <a:gd name="connsiteY396" fmla="*/ 1228939 h 1454702"/>
              <a:gd name="connsiteX397" fmla="*/ 59901 w 1600642"/>
              <a:gd name="connsiteY397" fmla="*/ 1231883 h 1454702"/>
              <a:gd name="connsiteX398" fmla="*/ 46154 w 1600642"/>
              <a:gd name="connsiteY398" fmla="*/ 1236791 h 1454702"/>
              <a:gd name="connsiteX399" fmla="*/ 27496 w 1600642"/>
              <a:gd name="connsiteY399" fmla="*/ 1244644 h 1454702"/>
              <a:gd name="connsiteX400" fmla="*/ 13748 w 1600642"/>
              <a:gd name="connsiteY400" fmla="*/ 1252497 h 1454702"/>
              <a:gd name="connsiteX401" fmla="*/ 0 w 1600642"/>
              <a:gd name="connsiteY401" fmla="*/ 1263294 h 1454702"/>
              <a:gd name="connsiteX402" fmla="*/ 10802 w 1600642"/>
              <a:gd name="connsiteY402" fmla="*/ 1279000 h 1454702"/>
              <a:gd name="connsiteX403" fmla="*/ 24550 w 1600642"/>
              <a:gd name="connsiteY403" fmla="*/ 1281944 h 1454702"/>
              <a:gd name="connsiteX404" fmla="*/ 35352 w 1600642"/>
              <a:gd name="connsiteY404" fmla="*/ 1277036 h 1454702"/>
              <a:gd name="connsiteX405" fmla="*/ 49099 w 1600642"/>
              <a:gd name="connsiteY405" fmla="*/ 1272128 h 1454702"/>
              <a:gd name="connsiteX406" fmla="*/ 54009 w 1600642"/>
              <a:gd name="connsiteY406" fmla="*/ 1258386 h 1454702"/>
              <a:gd name="connsiteX407" fmla="*/ 64811 w 1600642"/>
              <a:gd name="connsiteY407" fmla="*/ 1253478 h 1454702"/>
              <a:gd name="connsiteX408" fmla="*/ 64811 w 1600642"/>
              <a:gd name="connsiteY408" fmla="*/ 1269184 h 1454702"/>
              <a:gd name="connsiteX409" fmla="*/ 78559 w 1600642"/>
              <a:gd name="connsiteY409" fmla="*/ 1277036 h 1454702"/>
              <a:gd name="connsiteX410" fmla="*/ 92307 w 1600642"/>
              <a:gd name="connsiteY410" fmla="*/ 1272128 h 1454702"/>
              <a:gd name="connsiteX411" fmla="*/ 106055 w 1600642"/>
              <a:gd name="connsiteY411" fmla="*/ 1275073 h 1454702"/>
              <a:gd name="connsiteX412" fmla="*/ 116857 w 1600642"/>
              <a:gd name="connsiteY412" fmla="*/ 1275073 h 1454702"/>
              <a:gd name="connsiteX413" fmla="*/ 127659 w 1600642"/>
              <a:gd name="connsiteY413" fmla="*/ 1270165 h 1454702"/>
              <a:gd name="connsiteX414" fmla="*/ 138461 w 1600642"/>
              <a:gd name="connsiteY414" fmla="*/ 1267220 h 1454702"/>
              <a:gd name="connsiteX415" fmla="*/ 152208 w 1600642"/>
              <a:gd name="connsiteY415" fmla="*/ 1262313 h 1454702"/>
              <a:gd name="connsiteX416" fmla="*/ 157118 w 1600642"/>
              <a:gd name="connsiteY416" fmla="*/ 1273110 h 1454702"/>
              <a:gd name="connsiteX417" fmla="*/ 154172 w 1600642"/>
              <a:gd name="connsiteY417" fmla="*/ 1286852 h 1454702"/>
              <a:gd name="connsiteX418" fmla="*/ 162028 w 1600642"/>
              <a:gd name="connsiteY418" fmla="*/ 1276055 h 1454702"/>
              <a:gd name="connsiteX419" fmla="*/ 169884 w 1600642"/>
              <a:gd name="connsiteY419" fmla="*/ 1265257 h 1454702"/>
              <a:gd name="connsiteX420" fmla="*/ 185596 w 1600642"/>
              <a:gd name="connsiteY420" fmla="*/ 1265257 h 1454702"/>
              <a:gd name="connsiteX421" fmla="*/ 199344 w 1600642"/>
              <a:gd name="connsiteY421" fmla="*/ 1262313 h 1454702"/>
              <a:gd name="connsiteX422" fmla="*/ 213092 w 1600642"/>
              <a:gd name="connsiteY422" fmla="*/ 1254460 h 1454702"/>
              <a:gd name="connsiteX423" fmla="*/ 213092 w 1600642"/>
              <a:gd name="connsiteY423" fmla="*/ 1243663 h 1454702"/>
              <a:gd name="connsiteX424" fmla="*/ 231750 w 1600642"/>
              <a:gd name="connsiteY424" fmla="*/ 1232865 h 1454702"/>
              <a:gd name="connsiteX425" fmla="*/ 247461 w 1600642"/>
              <a:gd name="connsiteY425" fmla="*/ 1225013 h 1454702"/>
              <a:gd name="connsiteX426" fmla="*/ 261209 w 1600642"/>
              <a:gd name="connsiteY426" fmla="*/ 1217160 h 1454702"/>
              <a:gd name="connsiteX427" fmla="*/ 272011 w 1600642"/>
              <a:gd name="connsiteY427" fmla="*/ 1222068 h 1454702"/>
              <a:gd name="connsiteX428" fmla="*/ 279867 w 1600642"/>
              <a:gd name="connsiteY428" fmla="*/ 1211271 h 1454702"/>
              <a:gd name="connsiteX429" fmla="*/ 293615 w 1600642"/>
              <a:gd name="connsiteY429" fmla="*/ 1206363 h 1454702"/>
              <a:gd name="connsiteX430" fmla="*/ 304417 w 1600642"/>
              <a:gd name="connsiteY430" fmla="*/ 1211271 h 1454702"/>
              <a:gd name="connsiteX431" fmla="*/ 315219 w 1600642"/>
              <a:gd name="connsiteY431" fmla="*/ 1203418 h 1454702"/>
              <a:gd name="connsiteX432" fmla="*/ 326021 w 1600642"/>
              <a:gd name="connsiteY432" fmla="*/ 1198510 h 1454702"/>
              <a:gd name="connsiteX433" fmla="*/ 336822 w 1600642"/>
              <a:gd name="connsiteY433" fmla="*/ 1193602 h 1454702"/>
              <a:gd name="connsiteX434" fmla="*/ 341732 w 1600642"/>
              <a:gd name="connsiteY434" fmla="*/ 1182804 h 1454702"/>
              <a:gd name="connsiteX435" fmla="*/ 341732 w 1600642"/>
              <a:gd name="connsiteY435" fmla="*/ 1172007 h 1454702"/>
              <a:gd name="connsiteX436" fmla="*/ 352534 w 1600642"/>
              <a:gd name="connsiteY436" fmla="*/ 1167099 h 1454702"/>
              <a:gd name="connsiteX437" fmla="*/ 363336 w 1600642"/>
              <a:gd name="connsiteY437" fmla="*/ 1167099 h 1454702"/>
              <a:gd name="connsiteX438" fmla="*/ 377084 w 1600642"/>
              <a:gd name="connsiteY438" fmla="*/ 1167099 h 1454702"/>
              <a:gd name="connsiteX439" fmla="*/ 384940 w 1600642"/>
              <a:gd name="connsiteY439" fmla="*/ 1153357 h 1454702"/>
              <a:gd name="connsiteX440" fmla="*/ 395742 w 1600642"/>
              <a:gd name="connsiteY440" fmla="*/ 1153357 h 1454702"/>
              <a:gd name="connsiteX441" fmla="*/ 406544 w 1600642"/>
              <a:gd name="connsiteY441" fmla="*/ 1148449 h 1454702"/>
              <a:gd name="connsiteX442" fmla="*/ 420291 w 1600642"/>
              <a:gd name="connsiteY442" fmla="*/ 1140597 h 1454702"/>
              <a:gd name="connsiteX443" fmla="*/ 431093 w 1600642"/>
              <a:gd name="connsiteY443" fmla="*/ 1137652 h 1454702"/>
              <a:gd name="connsiteX444" fmla="*/ 444841 w 1600642"/>
              <a:gd name="connsiteY444" fmla="*/ 1132744 h 1454702"/>
              <a:gd name="connsiteX445" fmla="*/ 455643 w 1600642"/>
              <a:gd name="connsiteY445" fmla="*/ 1129799 h 1454702"/>
              <a:gd name="connsiteX446" fmla="*/ 463499 w 1600642"/>
              <a:gd name="connsiteY446" fmla="*/ 1119002 h 1454702"/>
              <a:gd name="connsiteX447" fmla="*/ 468409 w 1600642"/>
              <a:gd name="connsiteY447" fmla="*/ 1108205 h 1454702"/>
              <a:gd name="connsiteX448" fmla="*/ 479211 w 1600642"/>
              <a:gd name="connsiteY448" fmla="*/ 1097407 h 1454702"/>
              <a:gd name="connsiteX449" fmla="*/ 490013 w 1600642"/>
              <a:gd name="connsiteY449" fmla="*/ 1094462 h 1454702"/>
              <a:gd name="connsiteX450" fmla="*/ 500815 w 1600642"/>
              <a:gd name="connsiteY450" fmla="*/ 1089554 h 1454702"/>
              <a:gd name="connsiteX451" fmla="*/ 505725 w 1600642"/>
              <a:gd name="connsiteY451" fmla="*/ 1078757 h 1454702"/>
              <a:gd name="connsiteX452" fmla="*/ 497869 w 1600642"/>
              <a:gd name="connsiteY452" fmla="*/ 1065015 h 1454702"/>
              <a:gd name="connsiteX453" fmla="*/ 487067 w 1600642"/>
              <a:gd name="connsiteY453" fmla="*/ 1060107 h 1454702"/>
              <a:gd name="connsiteX454" fmla="*/ 473319 w 1600642"/>
              <a:gd name="connsiteY454" fmla="*/ 1057162 h 1454702"/>
              <a:gd name="connsiteX455" fmla="*/ 476265 w 1600642"/>
              <a:gd name="connsiteY455" fmla="*/ 1046365 h 1454702"/>
              <a:gd name="connsiteX456" fmla="*/ 481175 w 1600642"/>
              <a:gd name="connsiteY456" fmla="*/ 1030659 h 1454702"/>
              <a:gd name="connsiteX457" fmla="*/ 491977 w 1600642"/>
              <a:gd name="connsiteY457" fmla="*/ 1025752 h 1454702"/>
              <a:gd name="connsiteX458" fmla="*/ 502779 w 1600642"/>
              <a:gd name="connsiteY458" fmla="*/ 1022807 h 1454702"/>
              <a:gd name="connsiteX459" fmla="*/ 507689 w 1600642"/>
              <a:gd name="connsiteY459" fmla="*/ 1007102 h 1454702"/>
              <a:gd name="connsiteX460" fmla="*/ 521436 w 1600642"/>
              <a:gd name="connsiteY460" fmla="*/ 1002194 h 1454702"/>
              <a:gd name="connsiteX461" fmla="*/ 524382 w 1600642"/>
              <a:gd name="connsiteY461" fmla="*/ 1012991 h 1454702"/>
              <a:gd name="connsiteX462" fmla="*/ 524382 w 1600642"/>
              <a:gd name="connsiteY462" fmla="*/ 1002194 h 1454702"/>
              <a:gd name="connsiteX463" fmla="*/ 529292 w 1600642"/>
              <a:gd name="connsiteY463" fmla="*/ 991396 h 1454702"/>
              <a:gd name="connsiteX464" fmla="*/ 543040 w 1600642"/>
              <a:gd name="connsiteY464" fmla="*/ 999249 h 1454702"/>
              <a:gd name="connsiteX465" fmla="*/ 556788 w 1600642"/>
              <a:gd name="connsiteY465" fmla="*/ 991396 h 1454702"/>
              <a:gd name="connsiteX466" fmla="*/ 556788 w 1600642"/>
              <a:gd name="connsiteY466" fmla="*/ 980599 h 1454702"/>
              <a:gd name="connsiteX467" fmla="*/ 545986 w 1600642"/>
              <a:gd name="connsiteY467" fmla="*/ 972746 h 1454702"/>
              <a:gd name="connsiteX468" fmla="*/ 545986 w 1600642"/>
              <a:gd name="connsiteY468" fmla="*/ 959004 h 1454702"/>
              <a:gd name="connsiteX469" fmla="*/ 556788 w 1600642"/>
              <a:gd name="connsiteY469" fmla="*/ 966857 h 1454702"/>
              <a:gd name="connsiteX470" fmla="*/ 567590 w 1600642"/>
              <a:gd name="connsiteY470" fmla="*/ 961949 h 1454702"/>
              <a:gd name="connsiteX471" fmla="*/ 578392 w 1600642"/>
              <a:gd name="connsiteY471" fmla="*/ 959004 h 1454702"/>
              <a:gd name="connsiteX472" fmla="*/ 578392 w 1600642"/>
              <a:gd name="connsiteY472" fmla="*/ 948207 h 1454702"/>
              <a:gd name="connsiteX473" fmla="*/ 592140 w 1600642"/>
              <a:gd name="connsiteY473" fmla="*/ 937409 h 1454702"/>
              <a:gd name="connsiteX474" fmla="*/ 602942 w 1600642"/>
              <a:gd name="connsiteY474" fmla="*/ 929557 h 1454702"/>
              <a:gd name="connsiteX475" fmla="*/ 607852 w 1600642"/>
              <a:gd name="connsiteY475" fmla="*/ 915815 h 1454702"/>
              <a:gd name="connsiteX476" fmla="*/ 623563 w 1600642"/>
              <a:gd name="connsiteY476" fmla="*/ 907962 h 1454702"/>
              <a:gd name="connsiteX477" fmla="*/ 634365 w 1600642"/>
              <a:gd name="connsiteY477" fmla="*/ 905017 h 1454702"/>
              <a:gd name="connsiteX478" fmla="*/ 645167 w 1600642"/>
              <a:gd name="connsiteY478" fmla="*/ 894220 h 1454702"/>
              <a:gd name="connsiteX479" fmla="*/ 658915 w 1600642"/>
              <a:gd name="connsiteY479" fmla="*/ 891275 h 1454702"/>
              <a:gd name="connsiteX480" fmla="*/ 663825 w 1600642"/>
              <a:gd name="connsiteY480" fmla="*/ 880478 h 1454702"/>
              <a:gd name="connsiteX481" fmla="*/ 666771 w 1600642"/>
              <a:gd name="connsiteY481" fmla="*/ 894220 h 1454702"/>
              <a:gd name="connsiteX482" fmla="*/ 677573 w 1600642"/>
              <a:gd name="connsiteY482" fmla="*/ 897165 h 1454702"/>
              <a:gd name="connsiteX483" fmla="*/ 688375 w 1600642"/>
              <a:gd name="connsiteY483" fmla="*/ 900109 h 1454702"/>
              <a:gd name="connsiteX484" fmla="*/ 683465 w 1600642"/>
              <a:gd name="connsiteY484" fmla="*/ 910907 h 1454702"/>
              <a:gd name="connsiteX485" fmla="*/ 686411 w 1600642"/>
              <a:gd name="connsiteY485" fmla="*/ 924649 h 1454702"/>
              <a:gd name="connsiteX486" fmla="*/ 672663 w 1600642"/>
              <a:gd name="connsiteY486" fmla="*/ 927594 h 1454702"/>
              <a:gd name="connsiteX487" fmla="*/ 661861 w 1600642"/>
              <a:gd name="connsiteY487" fmla="*/ 922686 h 1454702"/>
              <a:gd name="connsiteX488" fmla="*/ 651059 w 1600642"/>
              <a:gd name="connsiteY488" fmla="*/ 930538 h 1454702"/>
              <a:gd name="connsiteX489" fmla="*/ 637311 w 1600642"/>
              <a:gd name="connsiteY489" fmla="*/ 938391 h 1454702"/>
              <a:gd name="connsiteX490" fmla="*/ 623563 w 1600642"/>
              <a:gd name="connsiteY490" fmla="*/ 938391 h 1454702"/>
              <a:gd name="connsiteX491" fmla="*/ 626509 w 1600642"/>
              <a:gd name="connsiteY491" fmla="*/ 949188 h 1454702"/>
              <a:gd name="connsiteX492" fmla="*/ 626509 w 1600642"/>
              <a:gd name="connsiteY492" fmla="*/ 959986 h 1454702"/>
              <a:gd name="connsiteX493" fmla="*/ 621599 w 1600642"/>
              <a:gd name="connsiteY493" fmla="*/ 970783 h 1454702"/>
              <a:gd name="connsiteX494" fmla="*/ 616689 w 1600642"/>
              <a:gd name="connsiteY494" fmla="*/ 984525 h 1454702"/>
              <a:gd name="connsiteX495" fmla="*/ 605888 w 1600642"/>
              <a:gd name="connsiteY495" fmla="*/ 992378 h 1454702"/>
              <a:gd name="connsiteX496" fmla="*/ 598032 w 1600642"/>
              <a:gd name="connsiteY496" fmla="*/ 1003175 h 1454702"/>
              <a:gd name="connsiteX497" fmla="*/ 590176 w 1600642"/>
              <a:gd name="connsiteY497" fmla="*/ 1016917 h 1454702"/>
              <a:gd name="connsiteX498" fmla="*/ 598032 w 1600642"/>
              <a:gd name="connsiteY498" fmla="*/ 1027715 h 1454702"/>
              <a:gd name="connsiteX499" fmla="*/ 608834 w 1600642"/>
              <a:gd name="connsiteY499" fmla="*/ 1022807 h 1454702"/>
              <a:gd name="connsiteX500" fmla="*/ 619635 w 1600642"/>
              <a:gd name="connsiteY500" fmla="*/ 1014954 h 1454702"/>
              <a:gd name="connsiteX501" fmla="*/ 630437 w 1600642"/>
              <a:gd name="connsiteY501" fmla="*/ 1017899 h 1454702"/>
              <a:gd name="connsiteX502" fmla="*/ 627491 w 1600642"/>
              <a:gd name="connsiteY502" fmla="*/ 1028696 h 1454702"/>
              <a:gd name="connsiteX503" fmla="*/ 616689 w 1600642"/>
              <a:gd name="connsiteY503" fmla="*/ 1036549 h 1454702"/>
              <a:gd name="connsiteX504" fmla="*/ 605888 w 1600642"/>
              <a:gd name="connsiteY504" fmla="*/ 1044402 h 1454702"/>
              <a:gd name="connsiteX505" fmla="*/ 595086 w 1600642"/>
              <a:gd name="connsiteY505" fmla="*/ 1049310 h 1454702"/>
              <a:gd name="connsiteX506" fmla="*/ 584284 w 1600642"/>
              <a:gd name="connsiteY506" fmla="*/ 1057162 h 1454702"/>
              <a:gd name="connsiteX507" fmla="*/ 595086 w 1600642"/>
              <a:gd name="connsiteY507" fmla="*/ 1062070 h 1454702"/>
              <a:gd name="connsiteX508" fmla="*/ 608834 w 1600642"/>
              <a:gd name="connsiteY508" fmla="*/ 1057162 h 1454702"/>
              <a:gd name="connsiteX509" fmla="*/ 619635 w 1600642"/>
              <a:gd name="connsiteY509" fmla="*/ 1060107 h 1454702"/>
              <a:gd name="connsiteX510" fmla="*/ 630437 w 1600642"/>
              <a:gd name="connsiteY510" fmla="*/ 1057162 h 1454702"/>
              <a:gd name="connsiteX511" fmla="*/ 635347 w 1600642"/>
              <a:gd name="connsiteY511" fmla="*/ 1043420 h 1454702"/>
              <a:gd name="connsiteX512" fmla="*/ 649095 w 1600642"/>
              <a:gd name="connsiteY512" fmla="*/ 1038512 h 1454702"/>
              <a:gd name="connsiteX513" fmla="*/ 654005 w 1600642"/>
              <a:gd name="connsiteY513" fmla="*/ 1049310 h 1454702"/>
              <a:gd name="connsiteX514" fmla="*/ 661861 w 1600642"/>
              <a:gd name="connsiteY514" fmla="*/ 1038512 h 1454702"/>
              <a:gd name="connsiteX515" fmla="*/ 669717 w 1600642"/>
              <a:gd name="connsiteY515" fmla="*/ 1024770 h 1454702"/>
              <a:gd name="connsiteX516" fmla="*/ 680519 w 1600642"/>
              <a:gd name="connsiteY516" fmla="*/ 1019862 h 1454702"/>
              <a:gd name="connsiteX517" fmla="*/ 691321 w 1600642"/>
              <a:gd name="connsiteY517" fmla="*/ 1019862 h 1454702"/>
              <a:gd name="connsiteX518" fmla="*/ 691321 w 1600642"/>
              <a:gd name="connsiteY518" fmla="*/ 1009065 h 1454702"/>
              <a:gd name="connsiteX519" fmla="*/ 702123 w 1600642"/>
              <a:gd name="connsiteY519" fmla="*/ 1006120 h 1454702"/>
              <a:gd name="connsiteX520" fmla="*/ 715870 w 1600642"/>
              <a:gd name="connsiteY520" fmla="*/ 1013973 h 1454702"/>
              <a:gd name="connsiteX521" fmla="*/ 726672 w 1600642"/>
              <a:gd name="connsiteY521" fmla="*/ 1018881 h 1454702"/>
              <a:gd name="connsiteX522" fmla="*/ 740420 w 1600642"/>
              <a:gd name="connsiteY522" fmla="*/ 1005139 h 1454702"/>
              <a:gd name="connsiteX523" fmla="*/ 754168 w 1600642"/>
              <a:gd name="connsiteY523" fmla="*/ 1012991 h 1454702"/>
              <a:gd name="connsiteX524" fmla="*/ 751222 w 1600642"/>
              <a:gd name="connsiteY524" fmla="*/ 1002194 h 1454702"/>
              <a:gd name="connsiteX525" fmla="*/ 748276 w 1600642"/>
              <a:gd name="connsiteY525" fmla="*/ 991396 h 1454702"/>
              <a:gd name="connsiteX526" fmla="*/ 759078 w 1600642"/>
              <a:gd name="connsiteY526" fmla="*/ 983544 h 1454702"/>
              <a:gd name="connsiteX527" fmla="*/ 762024 w 1600642"/>
              <a:gd name="connsiteY527" fmla="*/ 972746 h 1454702"/>
              <a:gd name="connsiteX528" fmla="*/ 751222 w 1600642"/>
              <a:gd name="connsiteY528" fmla="*/ 977654 h 1454702"/>
              <a:gd name="connsiteX529" fmla="*/ 740420 w 1600642"/>
              <a:gd name="connsiteY529" fmla="*/ 977654 h 1454702"/>
              <a:gd name="connsiteX530" fmla="*/ 726672 w 1600642"/>
              <a:gd name="connsiteY530" fmla="*/ 977654 h 1454702"/>
              <a:gd name="connsiteX531" fmla="*/ 734528 w 1600642"/>
              <a:gd name="connsiteY531" fmla="*/ 966857 h 1454702"/>
              <a:gd name="connsiteX532" fmla="*/ 748276 w 1600642"/>
              <a:gd name="connsiteY532" fmla="*/ 963912 h 1454702"/>
              <a:gd name="connsiteX533" fmla="*/ 737474 w 1600642"/>
              <a:gd name="connsiteY533" fmla="*/ 959004 h 1454702"/>
              <a:gd name="connsiteX534" fmla="*/ 732564 w 1600642"/>
              <a:gd name="connsiteY534" fmla="*/ 948207 h 1454702"/>
              <a:gd name="connsiteX535" fmla="*/ 743366 w 1600642"/>
              <a:gd name="connsiteY535" fmla="*/ 943299 h 1454702"/>
              <a:gd name="connsiteX536" fmla="*/ 754168 w 1600642"/>
              <a:gd name="connsiteY536" fmla="*/ 932501 h 1454702"/>
              <a:gd name="connsiteX537" fmla="*/ 764970 w 1600642"/>
              <a:gd name="connsiteY537" fmla="*/ 927594 h 1454702"/>
              <a:gd name="connsiteX538" fmla="*/ 772826 w 1600642"/>
              <a:gd name="connsiteY538" fmla="*/ 916796 h 1454702"/>
              <a:gd name="connsiteX539" fmla="*/ 786574 w 1600642"/>
              <a:gd name="connsiteY539" fmla="*/ 916796 h 1454702"/>
              <a:gd name="connsiteX540" fmla="*/ 778718 w 1600642"/>
              <a:gd name="connsiteY540" fmla="*/ 930538 h 1454702"/>
              <a:gd name="connsiteX541" fmla="*/ 770862 w 1600642"/>
              <a:gd name="connsiteY541" fmla="*/ 941336 h 1454702"/>
              <a:gd name="connsiteX542" fmla="*/ 781664 w 1600642"/>
              <a:gd name="connsiteY542" fmla="*/ 941336 h 1454702"/>
              <a:gd name="connsiteX543" fmla="*/ 781664 w 1600642"/>
              <a:gd name="connsiteY543" fmla="*/ 927594 h 1454702"/>
              <a:gd name="connsiteX544" fmla="*/ 792466 w 1600642"/>
              <a:gd name="connsiteY544" fmla="*/ 922686 h 1454702"/>
              <a:gd name="connsiteX545" fmla="*/ 795412 w 1600642"/>
              <a:gd name="connsiteY545" fmla="*/ 936428 h 1454702"/>
              <a:gd name="connsiteX546" fmla="*/ 806213 w 1600642"/>
              <a:gd name="connsiteY546" fmla="*/ 939373 h 1454702"/>
              <a:gd name="connsiteX547" fmla="*/ 819961 w 1600642"/>
              <a:gd name="connsiteY547" fmla="*/ 931520 h 1454702"/>
              <a:gd name="connsiteX548" fmla="*/ 824871 w 1600642"/>
              <a:gd name="connsiteY548" fmla="*/ 942317 h 1454702"/>
              <a:gd name="connsiteX549" fmla="*/ 827817 w 1600642"/>
              <a:gd name="connsiteY549" fmla="*/ 953115 h 1454702"/>
              <a:gd name="connsiteX550" fmla="*/ 838619 w 1600642"/>
              <a:gd name="connsiteY550" fmla="*/ 953115 h 1454702"/>
              <a:gd name="connsiteX551" fmla="*/ 849421 w 1600642"/>
              <a:gd name="connsiteY551" fmla="*/ 963912 h 1454702"/>
              <a:gd name="connsiteX552" fmla="*/ 854331 w 1600642"/>
              <a:gd name="connsiteY552" fmla="*/ 974710 h 1454702"/>
              <a:gd name="connsiteX553" fmla="*/ 868079 w 1600642"/>
              <a:gd name="connsiteY553" fmla="*/ 969802 h 1454702"/>
              <a:gd name="connsiteX554" fmla="*/ 868079 w 1600642"/>
              <a:gd name="connsiteY554" fmla="*/ 980599 h 1454702"/>
              <a:gd name="connsiteX555" fmla="*/ 854331 w 1600642"/>
              <a:gd name="connsiteY555" fmla="*/ 991396 h 1454702"/>
              <a:gd name="connsiteX556" fmla="*/ 865133 w 1600642"/>
              <a:gd name="connsiteY556" fmla="*/ 988452 h 1454702"/>
              <a:gd name="connsiteX557" fmla="*/ 878881 w 1600642"/>
              <a:gd name="connsiteY557" fmla="*/ 1002194 h 1454702"/>
              <a:gd name="connsiteX558" fmla="*/ 881827 w 1600642"/>
              <a:gd name="connsiteY558" fmla="*/ 991396 h 1454702"/>
              <a:gd name="connsiteX559" fmla="*/ 895575 w 1600642"/>
              <a:gd name="connsiteY559" fmla="*/ 980599 h 1454702"/>
              <a:gd name="connsiteX560" fmla="*/ 906376 w 1600642"/>
              <a:gd name="connsiteY560" fmla="*/ 991396 h 1454702"/>
              <a:gd name="connsiteX561" fmla="*/ 901466 w 1600642"/>
              <a:gd name="connsiteY561" fmla="*/ 1005139 h 1454702"/>
              <a:gd name="connsiteX562" fmla="*/ 906376 w 1600642"/>
              <a:gd name="connsiteY562" fmla="*/ 1015936 h 1454702"/>
              <a:gd name="connsiteX563" fmla="*/ 920124 w 1600642"/>
              <a:gd name="connsiteY563" fmla="*/ 1018881 h 1454702"/>
              <a:gd name="connsiteX564" fmla="*/ 930926 w 1600642"/>
              <a:gd name="connsiteY564" fmla="*/ 1029678 h 1454702"/>
              <a:gd name="connsiteX565" fmla="*/ 946638 w 1600642"/>
              <a:gd name="connsiteY565" fmla="*/ 1032623 h 1454702"/>
              <a:gd name="connsiteX566" fmla="*/ 957440 w 1600642"/>
              <a:gd name="connsiteY566" fmla="*/ 1029678 h 1454702"/>
              <a:gd name="connsiteX567" fmla="*/ 968242 w 1600642"/>
              <a:gd name="connsiteY567" fmla="*/ 1029678 h 1454702"/>
              <a:gd name="connsiteX568" fmla="*/ 992791 w 1600642"/>
              <a:gd name="connsiteY568" fmla="*/ 1029678 h 1454702"/>
              <a:gd name="connsiteX569" fmla="*/ 1003593 w 1600642"/>
              <a:gd name="connsiteY569" fmla="*/ 1029678 h 1454702"/>
              <a:gd name="connsiteX570" fmla="*/ 1014395 w 1600642"/>
              <a:gd name="connsiteY570" fmla="*/ 1032623 h 1454702"/>
              <a:gd name="connsiteX571" fmla="*/ 1028143 w 1600642"/>
              <a:gd name="connsiteY571" fmla="*/ 1037531 h 1454702"/>
              <a:gd name="connsiteX572" fmla="*/ 1038945 w 1600642"/>
              <a:gd name="connsiteY572" fmla="*/ 1042439 h 1454702"/>
              <a:gd name="connsiteX573" fmla="*/ 1049747 w 1600642"/>
              <a:gd name="connsiteY573" fmla="*/ 1034586 h 1454702"/>
              <a:gd name="connsiteX574" fmla="*/ 1054657 w 1600642"/>
              <a:gd name="connsiteY574" fmla="*/ 1045383 h 1454702"/>
              <a:gd name="connsiteX575" fmla="*/ 1054657 w 1600642"/>
              <a:gd name="connsiteY575" fmla="*/ 1056181 h 1454702"/>
              <a:gd name="connsiteX576" fmla="*/ 1065459 w 1600642"/>
              <a:gd name="connsiteY576" fmla="*/ 1064033 h 1454702"/>
              <a:gd name="connsiteX577" fmla="*/ 1079207 w 1600642"/>
              <a:gd name="connsiteY577" fmla="*/ 1066978 h 1454702"/>
              <a:gd name="connsiteX578" fmla="*/ 1094918 w 1600642"/>
              <a:gd name="connsiteY578" fmla="*/ 1064033 h 1454702"/>
              <a:gd name="connsiteX579" fmla="*/ 1105720 w 1600642"/>
              <a:gd name="connsiteY579" fmla="*/ 1056181 h 1454702"/>
              <a:gd name="connsiteX580" fmla="*/ 1113576 w 1600642"/>
              <a:gd name="connsiteY580" fmla="*/ 1045383 h 1454702"/>
              <a:gd name="connsiteX581" fmla="*/ 1124378 w 1600642"/>
              <a:gd name="connsiteY581" fmla="*/ 1037531 h 1454702"/>
              <a:gd name="connsiteX582" fmla="*/ 1135180 w 1600642"/>
              <a:gd name="connsiteY582" fmla="*/ 1037531 h 1454702"/>
              <a:gd name="connsiteX583" fmla="*/ 1140090 w 1600642"/>
              <a:gd name="connsiteY583" fmla="*/ 1048328 h 1454702"/>
              <a:gd name="connsiteX584" fmla="*/ 1143036 w 1600642"/>
              <a:gd name="connsiteY584" fmla="*/ 1059126 h 1454702"/>
              <a:gd name="connsiteX585" fmla="*/ 1143036 w 1600642"/>
              <a:gd name="connsiteY585" fmla="*/ 1074831 h 1454702"/>
              <a:gd name="connsiteX586" fmla="*/ 1132234 w 1600642"/>
              <a:gd name="connsiteY586" fmla="*/ 1077776 h 1454702"/>
              <a:gd name="connsiteX587" fmla="*/ 1132234 w 1600642"/>
              <a:gd name="connsiteY587" fmla="*/ 1066978 h 1454702"/>
              <a:gd name="connsiteX588" fmla="*/ 1132234 w 1600642"/>
              <a:gd name="connsiteY588" fmla="*/ 1056181 h 1454702"/>
              <a:gd name="connsiteX589" fmla="*/ 1129288 w 1600642"/>
              <a:gd name="connsiteY589" fmla="*/ 1066978 h 1454702"/>
              <a:gd name="connsiteX590" fmla="*/ 1121432 w 1600642"/>
              <a:gd name="connsiteY590" fmla="*/ 1077776 h 1454702"/>
              <a:gd name="connsiteX591" fmla="*/ 1121432 w 1600642"/>
              <a:gd name="connsiteY591" fmla="*/ 1088573 h 1454702"/>
              <a:gd name="connsiteX592" fmla="*/ 1140090 w 1600642"/>
              <a:gd name="connsiteY592" fmla="*/ 1096425 h 1454702"/>
              <a:gd name="connsiteX593" fmla="*/ 1150892 w 1600642"/>
              <a:gd name="connsiteY593" fmla="*/ 1101333 h 1454702"/>
              <a:gd name="connsiteX594" fmla="*/ 1164640 w 1600642"/>
              <a:gd name="connsiteY594" fmla="*/ 1109186 h 1454702"/>
              <a:gd name="connsiteX595" fmla="*/ 1180352 w 1600642"/>
              <a:gd name="connsiteY595" fmla="*/ 1122928 h 1454702"/>
              <a:gd name="connsiteX596" fmla="*/ 1191153 w 1600642"/>
              <a:gd name="connsiteY596" fmla="*/ 1125873 h 1454702"/>
              <a:gd name="connsiteX597" fmla="*/ 1204901 w 1600642"/>
              <a:gd name="connsiteY597" fmla="*/ 1133725 h 1454702"/>
              <a:gd name="connsiteX598" fmla="*/ 1215703 w 1600642"/>
              <a:gd name="connsiteY598" fmla="*/ 1152376 h 1454702"/>
              <a:gd name="connsiteX599" fmla="*/ 1229451 w 1600642"/>
              <a:gd name="connsiteY599" fmla="*/ 1163173 h 1454702"/>
              <a:gd name="connsiteX600" fmla="*/ 1240253 w 1600642"/>
              <a:gd name="connsiteY600" fmla="*/ 1168081 h 1454702"/>
              <a:gd name="connsiteX601" fmla="*/ 1254001 w 1600642"/>
              <a:gd name="connsiteY601" fmla="*/ 1175934 h 1454702"/>
              <a:gd name="connsiteX602" fmla="*/ 1272658 w 1600642"/>
              <a:gd name="connsiteY602" fmla="*/ 1178878 h 1454702"/>
              <a:gd name="connsiteX603" fmla="*/ 1286406 w 1600642"/>
              <a:gd name="connsiteY603" fmla="*/ 1171026 h 1454702"/>
              <a:gd name="connsiteX604" fmla="*/ 1278550 w 1600642"/>
              <a:gd name="connsiteY604" fmla="*/ 1157284 h 1454702"/>
              <a:gd name="connsiteX605" fmla="*/ 1264803 w 1600642"/>
              <a:gd name="connsiteY605" fmla="*/ 1154339 h 1454702"/>
              <a:gd name="connsiteX606" fmla="*/ 1259893 w 1600642"/>
              <a:gd name="connsiteY606" fmla="*/ 1143541 h 1454702"/>
              <a:gd name="connsiteX607" fmla="*/ 1246145 w 1600642"/>
              <a:gd name="connsiteY607" fmla="*/ 1135689 h 1454702"/>
              <a:gd name="connsiteX608" fmla="*/ 1241235 w 1600642"/>
              <a:gd name="connsiteY608" fmla="*/ 1124891 h 1454702"/>
              <a:gd name="connsiteX609" fmla="*/ 1252037 w 1600642"/>
              <a:gd name="connsiteY609" fmla="*/ 1121947 h 1454702"/>
              <a:gd name="connsiteX610" fmla="*/ 1262839 w 1600642"/>
              <a:gd name="connsiteY610" fmla="*/ 1124891 h 1454702"/>
              <a:gd name="connsiteX611" fmla="*/ 1273641 w 1600642"/>
              <a:gd name="connsiteY611" fmla="*/ 1135689 h 1454702"/>
              <a:gd name="connsiteX612" fmla="*/ 1276587 w 1600642"/>
              <a:gd name="connsiteY612" fmla="*/ 1124891 h 1454702"/>
              <a:gd name="connsiteX613" fmla="*/ 1290334 w 1600642"/>
              <a:gd name="connsiteY613" fmla="*/ 1129799 h 1454702"/>
              <a:gd name="connsiteX614" fmla="*/ 1295244 w 1600642"/>
              <a:gd name="connsiteY614" fmla="*/ 1143541 h 1454702"/>
              <a:gd name="connsiteX615" fmla="*/ 1298190 w 1600642"/>
              <a:gd name="connsiteY615" fmla="*/ 1165136 h 1454702"/>
              <a:gd name="connsiteX616" fmla="*/ 1311938 w 1600642"/>
              <a:gd name="connsiteY616" fmla="*/ 1165136 h 1454702"/>
              <a:gd name="connsiteX617" fmla="*/ 1322740 w 1600642"/>
              <a:gd name="connsiteY617" fmla="*/ 1170044 h 1454702"/>
              <a:gd name="connsiteX618" fmla="*/ 1327650 w 1600642"/>
              <a:gd name="connsiteY618" fmla="*/ 1180841 h 1454702"/>
              <a:gd name="connsiteX619" fmla="*/ 1330596 w 1600642"/>
              <a:gd name="connsiteY619" fmla="*/ 1165136 h 1454702"/>
              <a:gd name="connsiteX620" fmla="*/ 1322740 w 1600642"/>
              <a:gd name="connsiteY620" fmla="*/ 1154339 h 1454702"/>
              <a:gd name="connsiteX621" fmla="*/ 1322740 w 1600642"/>
              <a:gd name="connsiteY621" fmla="*/ 1138633 h 1454702"/>
              <a:gd name="connsiteX622" fmla="*/ 1317830 w 1600642"/>
              <a:gd name="connsiteY622" fmla="*/ 1127836 h 1454702"/>
              <a:gd name="connsiteX623" fmla="*/ 1312920 w 1600642"/>
              <a:gd name="connsiteY623" fmla="*/ 1117039 h 1454702"/>
              <a:gd name="connsiteX624" fmla="*/ 1315866 w 1600642"/>
              <a:gd name="connsiteY624" fmla="*/ 1103297 h 1454702"/>
              <a:gd name="connsiteX625" fmla="*/ 1326668 w 1600642"/>
              <a:gd name="connsiteY625" fmla="*/ 1114094 h 1454702"/>
              <a:gd name="connsiteX626" fmla="*/ 1334524 w 1600642"/>
              <a:gd name="connsiteY626" fmla="*/ 1132744 h 1454702"/>
              <a:gd name="connsiteX627" fmla="*/ 1345326 w 1600642"/>
              <a:gd name="connsiteY627" fmla="*/ 1140597 h 1454702"/>
              <a:gd name="connsiteX628" fmla="*/ 1348272 w 1600642"/>
              <a:gd name="connsiteY628" fmla="*/ 1156302 h 1454702"/>
              <a:gd name="connsiteX629" fmla="*/ 1359074 w 1600642"/>
              <a:gd name="connsiteY629" fmla="*/ 1167099 h 1454702"/>
              <a:gd name="connsiteX630" fmla="*/ 1366929 w 1600642"/>
              <a:gd name="connsiteY630" fmla="*/ 1177897 h 1454702"/>
              <a:gd name="connsiteX631" fmla="*/ 1377731 w 1600642"/>
              <a:gd name="connsiteY631" fmla="*/ 1167099 h 1454702"/>
              <a:gd name="connsiteX632" fmla="*/ 1382641 w 1600642"/>
              <a:gd name="connsiteY632" fmla="*/ 1156302 h 1454702"/>
              <a:gd name="connsiteX633" fmla="*/ 1387551 w 1600642"/>
              <a:gd name="connsiteY633" fmla="*/ 1167099 h 1454702"/>
              <a:gd name="connsiteX634" fmla="*/ 1387551 w 1600642"/>
              <a:gd name="connsiteY634" fmla="*/ 1180841 h 1454702"/>
              <a:gd name="connsiteX635" fmla="*/ 1387551 w 1600642"/>
              <a:gd name="connsiteY635" fmla="*/ 1191639 h 1454702"/>
              <a:gd name="connsiteX636" fmla="*/ 1398353 w 1600642"/>
              <a:gd name="connsiteY636" fmla="*/ 1188694 h 1454702"/>
              <a:gd name="connsiteX637" fmla="*/ 1403263 w 1600642"/>
              <a:gd name="connsiteY637" fmla="*/ 1202436 h 1454702"/>
              <a:gd name="connsiteX638" fmla="*/ 1411119 w 1600642"/>
              <a:gd name="connsiteY638" fmla="*/ 1213234 h 1454702"/>
              <a:gd name="connsiteX639" fmla="*/ 1421921 w 1600642"/>
              <a:gd name="connsiteY639" fmla="*/ 1218141 h 1454702"/>
              <a:gd name="connsiteX640" fmla="*/ 1424867 w 1600642"/>
              <a:gd name="connsiteY640" fmla="*/ 1231883 h 1454702"/>
              <a:gd name="connsiteX641" fmla="*/ 1414065 w 1600642"/>
              <a:gd name="connsiteY641" fmla="*/ 1228939 h 1454702"/>
              <a:gd name="connsiteX642" fmla="*/ 1417011 w 1600642"/>
              <a:gd name="connsiteY642" fmla="*/ 1239736 h 1454702"/>
              <a:gd name="connsiteX643" fmla="*/ 1424867 w 1600642"/>
              <a:gd name="connsiteY643" fmla="*/ 1250534 h 1454702"/>
              <a:gd name="connsiteX644" fmla="*/ 1424867 w 1600642"/>
              <a:gd name="connsiteY644" fmla="*/ 1261331 h 1454702"/>
              <a:gd name="connsiteX645" fmla="*/ 1435669 w 1600642"/>
              <a:gd name="connsiteY645" fmla="*/ 1264276 h 1454702"/>
              <a:gd name="connsiteX646" fmla="*/ 1443525 w 1600642"/>
              <a:gd name="connsiteY646" fmla="*/ 1275073 h 1454702"/>
              <a:gd name="connsiteX647" fmla="*/ 1454327 w 1600642"/>
              <a:gd name="connsiteY647" fmla="*/ 1285870 h 1454702"/>
              <a:gd name="connsiteX648" fmla="*/ 1465128 w 1600642"/>
              <a:gd name="connsiteY648" fmla="*/ 1293723 h 1454702"/>
              <a:gd name="connsiteX649" fmla="*/ 1470038 w 1600642"/>
              <a:gd name="connsiteY649" fmla="*/ 1304521 h 1454702"/>
              <a:gd name="connsiteX650" fmla="*/ 1480840 w 1600642"/>
              <a:gd name="connsiteY650" fmla="*/ 1315318 h 1454702"/>
              <a:gd name="connsiteX651" fmla="*/ 1491642 w 1600642"/>
              <a:gd name="connsiteY651" fmla="*/ 1323171 h 1454702"/>
              <a:gd name="connsiteX652" fmla="*/ 1491642 w 1600642"/>
              <a:gd name="connsiteY652" fmla="*/ 1333968 h 1454702"/>
              <a:gd name="connsiteX653" fmla="*/ 1486732 w 1600642"/>
              <a:gd name="connsiteY653" fmla="*/ 1347710 h 1454702"/>
              <a:gd name="connsiteX654" fmla="*/ 1475930 w 1600642"/>
              <a:gd name="connsiteY654" fmla="*/ 1344765 h 1454702"/>
              <a:gd name="connsiteX655" fmla="*/ 1468074 w 1600642"/>
              <a:gd name="connsiteY655" fmla="*/ 1355563 h 1454702"/>
              <a:gd name="connsiteX656" fmla="*/ 1481822 w 1600642"/>
              <a:gd name="connsiteY656" fmla="*/ 1360471 h 1454702"/>
              <a:gd name="connsiteX657" fmla="*/ 1492624 w 1600642"/>
              <a:gd name="connsiteY657" fmla="*/ 1363415 h 1454702"/>
              <a:gd name="connsiteX658" fmla="*/ 1487714 w 1600642"/>
              <a:gd name="connsiteY658" fmla="*/ 1352618 h 1454702"/>
              <a:gd name="connsiteX659" fmla="*/ 1495570 w 1600642"/>
              <a:gd name="connsiteY659" fmla="*/ 1338876 h 1454702"/>
              <a:gd name="connsiteX660" fmla="*/ 1506372 w 1600642"/>
              <a:gd name="connsiteY660" fmla="*/ 1333968 h 1454702"/>
              <a:gd name="connsiteX661" fmla="*/ 1520120 w 1600642"/>
              <a:gd name="connsiteY661" fmla="*/ 1338876 h 1454702"/>
              <a:gd name="connsiteX662" fmla="*/ 1509318 w 1600642"/>
              <a:gd name="connsiteY662" fmla="*/ 1346729 h 1454702"/>
              <a:gd name="connsiteX663" fmla="*/ 1504408 w 1600642"/>
              <a:gd name="connsiteY663" fmla="*/ 1357526 h 1454702"/>
              <a:gd name="connsiteX664" fmla="*/ 1504408 w 1600642"/>
              <a:gd name="connsiteY664" fmla="*/ 1373231 h 1454702"/>
              <a:gd name="connsiteX665" fmla="*/ 1496552 w 1600642"/>
              <a:gd name="connsiteY665" fmla="*/ 1384028 h 1454702"/>
              <a:gd name="connsiteX666" fmla="*/ 1504408 w 1600642"/>
              <a:gd name="connsiteY666" fmla="*/ 1394826 h 1454702"/>
              <a:gd name="connsiteX667" fmla="*/ 1512264 w 1600642"/>
              <a:gd name="connsiteY667" fmla="*/ 1384028 h 1454702"/>
              <a:gd name="connsiteX668" fmla="*/ 1507354 w 1600642"/>
              <a:gd name="connsiteY668" fmla="*/ 1373231 h 1454702"/>
              <a:gd name="connsiteX669" fmla="*/ 1512264 w 1600642"/>
              <a:gd name="connsiteY669" fmla="*/ 1362434 h 1454702"/>
              <a:gd name="connsiteX670" fmla="*/ 1523066 w 1600642"/>
              <a:gd name="connsiteY670" fmla="*/ 1365378 h 1454702"/>
              <a:gd name="connsiteX671" fmla="*/ 1526012 w 1600642"/>
              <a:gd name="connsiteY671" fmla="*/ 1379121 h 1454702"/>
              <a:gd name="connsiteX672" fmla="*/ 1526012 w 1600642"/>
              <a:gd name="connsiteY672" fmla="*/ 1389918 h 1454702"/>
              <a:gd name="connsiteX673" fmla="*/ 1526012 w 1600642"/>
              <a:gd name="connsiteY673" fmla="*/ 1400715 h 1454702"/>
              <a:gd name="connsiteX674" fmla="*/ 1521102 w 1600642"/>
              <a:gd name="connsiteY674" fmla="*/ 1411513 h 1454702"/>
              <a:gd name="connsiteX675" fmla="*/ 1524048 w 1600642"/>
              <a:gd name="connsiteY675" fmla="*/ 1422310 h 1454702"/>
              <a:gd name="connsiteX676" fmla="*/ 1534850 w 1600642"/>
              <a:gd name="connsiteY676" fmla="*/ 1414457 h 1454702"/>
              <a:gd name="connsiteX677" fmla="*/ 1548597 w 1600642"/>
              <a:gd name="connsiteY677" fmla="*/ 1414457 h 1454702"/>
              <a:gd name="connsiteX678" fmla="*/ 1559399 w 1600642"/>
              <a:gd name="connsiteY678" fmla="*/ 1422310 h 1454702"/>
              <a:gd name="connsiteX679" fmla="*/ 1564309 w 1600642"/>
              <a:gd name="connsiteY679" fmla="*/ 1436052 h 1454702"/>
              <a:gd name="connsiteX680" fmla="*/ 1572165 w 1600642"/>
              <a:gd name="connsiteY680" fmla="*/ 1454702 h 1454702"/>
              <a:gd name="connsiteX681" fmla="*/ 1582967 w 1600642"/>
              <a:gd name="connsiteY681" fmla="*/ 1451758 h 1454702"/>
              <a:gd name="connsiteX682" fmla="*/ 1590823 w 1600642"/>
              <a:gd name="connsiteY682" fmla="*/ 1440960 h 1454702"/>
              <a:gd name="connsiteX683" fmla="*/ 1595733 w 1600642"/>
              <a:gd name="connsiteY683" fmla="*/ 1427218 h 1454702"/>
              <a:gd name="connsiteX684" fmla="*/ 1600643 w 1600642"/>
              <a:gd name="connsiteY684" fmla="*/ 1416421 h 1454702"/>
              <a:gd name="connsiteX685" fmla="*/ 1600643 w 1600642"/>
              <a:gd name="connsiteY685" fmla="*/ 1401697 h 1454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Lst>
            <a:rect l="l" t="t" r="r" b="b"/>
            <a:pathLst>
              <a:path w="1600642" h="1454702">
                <a:moveTo>
                  <a:pt x="1589841" y="1401697"/>
                </a:moveTo>
                <a:cubicBezTo>
                  <a:pt x="1586895" y="1390900"/>
                  <a:pt x="1586895" y="1390900"/>
                  <a:pt x="1586895" y="1390900"/>
                </a:cubicBezTo>
                <a:cubicBezTo>
                  <a:pt x="1581985" y="1377158"/>
                  <a:pt x="1581985" y="1377158"/>
                  <a:pt x="1581985" y="1377158"/>
                </a:cubicBezTo>
                <a:cubicBezTo>
                  <a:pt x="1579039" y="1361452"/>
                  <a:pt x="1579039" y="1361452"/>
                  <a:pt x="1579039" y="1361452"/>
                </a:cubicBezTo>
                <a:cubicBezTo>
                  <a:pt x="1581985" y="1345747"/>
                  <a:pt x="1581985" y="1345747"/>
                  <a:pt x="1581985" y="1345747"/>
                </a:cubicBezTo>
                <a:cubicBezTo>
                  <a:pt x="1571183" y="1337894"/>
                  <a:pt x="1571183" y="1337894"/>
                  <a:pt x="1571183" y="1337894"/>
                </a:cubicBezTo>
                <a:cubicBezTo>
                  <a:pt x="1557436" y="1337894"/>
                  <a:pt x="1557436" y="1337894"/>
                  <a:pt x="1557436" y="1337894"/>
                </a:cubicBezTo>
                <a:cubicBezTo>
                  <a:pt x="1549579" y="1327097"/>
                  <a:pt x="1549579" y="1327097"/>
                  <a:pt x="1549579" y="1327097"/>
                </a:cubicBezTo>
                <a:cubicBezTo>
                  <a:pt x="1535832" y="1322189"/>
                  <a:pt x="1535832" y="1322189"/>
                  <a:pt x="1535832" y="1322189"/>
                </a:cubicBezTo>
                <a:cubicBezTo>
                  <a:pt x="1522084" y="1317281"/>
                  <a:pt x="1522084" y="1317281"/>
                  <a:pt x="1522084" y="1317281"/>
                </a:cubicBezTo>
                <a:cubicBezTo>
                  <a:pt x="1495570" y="1306484"/>
                  <a:pt x="1495570" y="1306484"/>
                  <a:pt x="1495570" y="1306484"/>
                </a:cubicBezTo>
                <a:cubicBezTo>
                  <a:pt x="1473966" y="1284889"/>
                  <a:pt x="1473966" y="1284889"/>
                  <a:pt x="1473966" y="1284889"/>
                </a:cubicBezTo>
                <a:cubicBezTo>
                  <a:pt x="1469057" y="1271147"/>
                  <a:pt x="1469057" y="1271147"/>
                  <a:pt x="1469057" y="1271147"/>
                </a:cubicBezTo>
                <a:cubicBezTo>
                  <a:pt x="1458255" y="1260350"/>
                  <a:pt x="1458255" y="1260350"/>
                  <a:pt x="1458255" y="1260350"/>
                </a:cubicBezTo>
                <a:cubicBezTo>
                  <a:pt x="1458255" y="1246607"/>
                  <a:pt x="1458255" y="1246607"/>
                  <a:pt x="1458255" y="1246607"/>
                </a:cubicBezTo>
                <a:cubicBezTo>
                  <a:pt x="1447453" y="1235810"/>
                  <a:pt x="1447453" y="1235810"/>
                  <a:pt x="1447453" y="1235810"/>
                </a:cubicBezTo>
                <a:cubicBezTo>
                  <a:pt x="1442543" y="1224031"/>
                  <a:pt x="1442543" y="1224031"/>
                  <a:pt x="1442543" y="1224031"/>
                </a:cubicBezTo>
                <a:cubicBezTo>
                  <a:pt x="1431741" y="1213234"/>
                  <a:pt x="1431741" y="1213234"/>
                  <a:pt x="1431741" y="1213234"/>
                </a:cubicBezTo>
                <a:cubicBezTo>
                  <a:pt x="1426831" y="1202436"/>
                  <a:pt x="1426831" y="1202436"/>
                  <a:pt x="1426831" y="1202436"/>
                </a:cubicBezTo>
                <a:cubicBezTo>
                  <a:pt x="1416029" y="1186731"/>
                  <a:pt x="1416029" y="1186731"/>
                  <a:pt x="1416029" y="1186731"/>
                </a:cubicBezTo>
                <a:cubicBezTo>
                  <a:pt x="1402281" y="1168081"/>
                  <a:pt x="1402281" y="1168081"/>
                  <a:pt x="1402281" y="1168081"/>
                </a:cubicBezTo>
                <a:cubicBezTo>
                  <a:pt x="1397371" y="1157284"/>
                  <a:pt x="1397371" y="1157284"/>
                  <a:pt x="1397371" y="1157284"/>
                </a:cubicBezTo>
                <a:cubicBezTo>
                  <a:pt x="1394425" y="1143541"/>
                  <a:pt x="1394425" y="1143541"/>
                  <a:pt x="1394425" y="1143541"/>
                </a:cubicBezTo>
                <a:cubicBezTo>
                  <a:pt x="1378713" y="1135689"/>
                  <a:pt x="1378713" y="1135689"/>
                  <a:pt x="1378713" y="1135689"/>
                </a:cubicBezTo>
                <a:cubicBezTo>
                  <a:pt x="1364966" y="1127836"/>
                  <a:pt x="1364966" y="1127836"/>
                  <a:pt x="1364966" y="1127836"/>
                </a:cubicBezTo>
                <a:cubicBezTo>
                  <a:pt x="1351218" y="1117039"/>
                  <a:pt x="1351218" y="1117039"/>
                  <a:pt x="1351218" y="1117039"/>
                </a:cubicBezTo>
                <a:cubicBezTo>
                  <a:pt x="1343362" y="1103297"/>
                  <a:pt x="1343362" y="1103297"/>
                  <a:pt x="1343362" y="1103297"/>
                </a:cubicBezTo>
                <a:cubicBezTo>
                  <a:pt x="1332560" y="1095444"/>
                  <a:pt x="1332560" y="1095444"/>
                  <a:pt x="1332560" y="1095444"/>
                </a:cubicBezTo>
                <a:cubicBezTo>
                  <a:pt x="1313902" y="1087591"/>
                  <a:pt x="1313902" y="1087591"/>
                  <a:pt x="1313902" y="1087591"/>
                </a:cubicBezTo>
                <a:cubicBezTo>
                  <a:pt x="1316848" y="1065996"/>
                  <a:pt x="1316848" y="1065996"/>
                  <a:pt x="1316848" y="1065996"/>
                </a:cubicBezTo>
                <a:cubicBezTo>
                  <a:pt x="1303100" y="1058144"/>
                  <a:pt x="1303100" y="1058144"/>
                  <a:pt x="1303100" y="1058144"/>
                </a:cubicBezTo>
                <a:cubicBezTo>
                  <a:pt x="1295244" y="1050291"/>
                  <a:pt x="1289352" y="1050291"/>
                  <a:pt x="1289352" y="1050291"/>
                </a:cubicBezTo>
                <a:lnTo>
                  <a:pt x="1278550" y="1055199"/>
                </a:lnTo>
                <a:cubicBezTo>
                  <a:pt x="1267749" y="1063052"/>
                  <a:pt x="1267749" y="1063052"/>
                  <a:pt x="1267749" y="1063052"/>
                </a:cubicBezTo>
                <a:cubicBezTo>
                  <a:pt x="1264803" y="1078757"/>
                  <a:pt x="1264803" y="1078757"/>
                  <a:pt x="1264803" y="1078757"/>
                </a:cubicBezTo>
                <a:cubicBezTo>
                  <a:pt x="1259893" y="1092499"/>
                  <a:pt x="1259893" y="1092499"/>
                  <a:pt x="1259893" y="1092499"/>
                </a:cubicBezTo>
                <a:cubicBezTo>
                  <a:pt x="1249091" y="1106241"/>
                  <a:pt x="1249091" y="1106241"/>
                  <a:pt x="1249091" y="1106241"/>
                </a:cubicBezTo>
                <a:cubicBezTo>
                  <a:pt x="1238289" y="1109186"/>
                  <a:pt x="1238289" y="1109186"/>
                  <a:pt x="1238289" y="1109186"/>
                </a:cubicBezTo>
                <a:cubicBezTo>
                  <a:pt x="1227487" y="1112131"/>
                  <a:pt x="1227487" y="1112131"/>
                  <a:pt x="1227487" y="1112131"/>
                </a:cubicBezTo>
                <a:cubicBezTo>
                  <a:pt x="1211775" y="1130781"/>
                  <a:pt x="1211775" y="1130781"/>
                  <a:pt x="1211775" y="1130781"/>
                </a:cubicBezTo>
                <a:cubicBezTo>
                  <a:pt x="1206865" y="1119983"/>
                  <a:pt x="1206865" y="1119983"/>
                  <a:pt x="1206865" y="1119983"/>
                </a:cubicBezTo>
                <a:cubicBezTo>
                  <a:pt x="1201955" y="1109186"/>
                  <a:pt x="1201955" y="1109186"/>
                  <a:pt x="1201955" y="1109186"/>
                </a:cubicBezTo>
                <a:cubicBezTo>
                  <a:pt x="1204901" y="1093481"/>
                  <a:pt x="1204901" y="1093481"/>
                  <a:pt x="1204901" y="1093481"/>
                </a:cubicBezTo>
                <a:cubicBezTo>
                  <a:pt x="1194099" y="1085628"/>
                  <a:pt x="1194099" y="1085628"/>
                  <a:pt x="1194099" y="1085628"/>
                </a:cubicBezTo>
                <a:cubicBezTo>
                  <a:pt x="1180352" y="1080720"/>
                  <a:pt x="1180352" y="1080720"/>
                  <a:pt x="1180352" y="1080720"/>
                </a:cubicBezTo>
                <a:cubicBezTo>
                  <a:pt x="1164640" y="1069923"/>
                  <a:pt x="1164640" y="1069923"/>
                  <a:pt x="1164640" y="1069923"/>
                </a:cubicBezTo>
                <a:cubicBezTo>
                  <a:pt x="1157766" y="1057162"/>
                  <a:pt x="1157766" y="1057162"/>
                  <a:pt x="1157766" y="1057162"/>
                </a:cubicBezTo>
                <a:cubicBezTo>
                  <a:pt x="1152856" y="1043420"/>
                  <a:pt x="1152856" y="1043420"/>
                  <a:pt x="1152856" y="1043420"/>
                </a:cubicBezTo>
                <a:cubicBezTo>
                  <a:pt x="1142054" y="1035567"/>
                  <a:pt x="1142054" y="1035567"/>
                  <a:pt x="1142054" y="1035567"/>
                </a:cubicBezTo>
                <a:cubicBezTo>
                  <a:pt x="1128306" y="1019862"/>
                  <a:pt x="1128306" y="1019862"/>
                  <a:pt x="1128306" y="1019862"/>
                </a:cubicBezTo>
                <a:cubicBezTo>
                  <a:pt x="1133216" y="1004157"/>
                  <a:pt x="1133216" y="1004157"/>
                  <a:pt x="1133216" y="1004157"/>
                </a:cubicBezTo>
                <a:cubicBezTo>
                  <a:pt x="1117504" y="1004157"/>
                  <a:pt x="1117504" y="1004157"/>
                  <a:pt x="1117504" y="1004157"/>
                </a:cubicBezTo>
                <a:cubicBezTo>
                  <a:pt x="1106702" y="1012009"/>
                  <a:pt x="1106702" y="1012009"/>
                  <a:pt x="1106702" y="1012009"/>
                </a:cubicBezTo>
                <a:cubicBezTo>
                  <a:pt x="1095900" y="1016917"/>
                  <a:pt x="1095900" y="1016917"/>
                  <a:pt x="1095900" y="1016917"/>
                </a:cubicBezTo>
                <a:cubicBezTo>
                  <a:pt x="1082153" y="1012009"/>
                  <a:pt x="1082153" y="1012009"/>
                  <a:pt x="1082153" y="1012009"/>
                </a:cubicBezTo>
                <a:cubicBezTo>
                  <a:pt x="1052693" y="1009065"/>
                  <a:pt x="1052693" y="1009065"/>
                  <a:pt x="1052693" y="1009065"/>
                </a:cubicBezTo>
                <a:cubicBezTo>
                  <a:pt x="1052693" y="196316"/>
                  <a:pt x="1052693" y="196316"/>
                  <a:pt x="1052693" y="196316"/>
                </a:cubicBezTo>
                <a:cubicBezTo>
                  <a:pt x="1041891" y="193371"/>
                  <a:pt x="1041891" y="193371"/>
                  <a:pt x="1041891" y="193371"/>
                </a:cubicBezTo>
                <a:cubicBezTo>
                  <a:pt x="1031089" y="185519"/>
                  <a:pt x="1031089" y="185519"/>
                  <a:pt x="1031089" y="185519"/>
                </a:cubicBezTo>
                <a:cubicBezTo>
                  <a:pt x="1017341" y="177666"/>
                  <a:pt x="1017341" y="177666"/>
                  <a:pt x="1017341" y="177666"/>
                </a:cubicBezTo>
                <a:cubicBezTo>
                  <a:pt x="1006539" y="163924"/>
                  <a:pt x="1006539" y="163924"/>
                  <a:pt x="1006539" y="163924"/>
                </a:cubicBezTo>
                <a:cubicBezTo>
                  <a:pt x="995737" y="156072"/>
                  <a:pt x="995737" y="156072"/>
                  <a:pt x="995737" y="156072"/>
                </a:cubicBezTo>
                <a:cubicBezTo>
                  <a:pt x="974134" y="156072"/>
                  <a:pt x="974134" y="156072"/>
                  <a:pt x="974134" y="156072"/>
                </a:cubicBezTo>
                <a:cubicBezTo>
                  <a:pt x="963332" y="159016"/>
                  <a:pt x="963332" y="159016"/>
                  <a:pt x="963332" y="159016"/>
                </a:cubicBezTo>
                <a:cubicBezTo>
                  <a:pt x="952530" y="163924"/>
                  <a:pt x="952530" y="163924"/>
                  <a:pt x="952530" y="163924"/>
                </a:cubicBezTo>
                <a:cubicBezTo>
                  <a:pt x="933872" y="163924"/>
                  <a:pt x="933872" y="163924"/>
                  <a:pt x="933872" y="163924"/>
                </a:cubicBezTo>
                <a:cubicBezTo>
                  <a:pt x="920124" y="156072"/>
                  <a:pt x="920124" y="156072"/>
                  <a:pt x="920124" y="156072"/>
                </a:cubicBezTo>
                <a:cubicBezTo>
                  <a:pt x="909322" y="148219"/>
                  <a:pt x="909322" y="148219"/>
                  <a:pt x="909322" y="148219"/>
                </a:cubicBezTo>
                <a:cubicBezTo>
                  <a:pt x="898521" y="145274"/>
                  <a:pt x="898521" y="145274"/>
                  <a:pt x="898521" y="145274"/>
                </a:cubicBezTo>
                <a:cubicBezTo>
                  <a:pt x="884773" y="142329"/>
                  <a:pt x="884773" y="142329"/>
                  <a:pt x="884773" y="142329"/>
                </a:cubicBezTo>
                <a:cubicBezTo>
                  <a:pt x="873971" y="145274"/>
                  <a:pt x="873971" y="145274"/>
                  <a:pt x="873971" y="145274"/>
                </a:cubicBezTo>
                <a:cubicBezTo>
                  <a:pt x="863169" y="140366"/>
                  <a:pt x="863169" y="140366"/>
                  <a:pt x="863169" y="140366"/>
                </a:cubicBezTo>
                <a:cubicBezTo>
                  <a:pt x="852367" y="135458"/>
                  <a:pt x="852367" y="135458"/>
                  <a:pt x="852367" y="135458"/>
                </a:cubicBezTo>
                <a:cubicBezTo>
                  <a:pt x="844511" y="124661"/>
                  <a:pt x="844511" y="124661"/>
                  <a:pt x="844511" y="124661"/>
                </a:cubicBezTo>
                <a:cubicBezTo>
                  <a:pt x="833709" y="127605"/>
                  <a:pt x="833709" y="127605"/>
                  <a:pt x="833709" y="127605"/>
                </a:cubicBezTo>
                <a:cubicBezTo>
                  <a:pt x="825853" y="116808"/>
                  <a:pt x="825853" y="116808"/>
                  <a:pt x="825853" y="116808"/>
                </a:cubicBezTo>
                <a:cubicBezTo>
                  <a:pt x="815051" y="111900"/>
                  <a:pt x="815051" y="111900"/>
                  <a:pt x="815051" y="111900"/>
                </a:cubicBezTo>
                <a:cubicBezTo>
                  <a:pt x="804249" y="105029"/>
                  <a:pt x="804249" y="105029"/>
                  <a:pt x="804249" y="105029"/>
                </a:cubicBezTo>
                <a:cubicBezTo>
                  <a:pt x="793448" y="107974"/>
                  <a:pt x="793448" y="107974"/>
                  <a:pt x="793448" y="107974"/>
                </a:cubicBezTo>
                <a:cubicBezTo>
                  <a:pt x="779700" y="112882"/>
                  <a:pt x="779700" y="112882"/>
                  <a:pt x="779700" y="112882"/>
                </a:cubicBezTo>
                <a:cubicBezTo>
                  <a:pt x="768898" y="117790"/>
                  <a:pt x="768898" y="117790"/>
                  <a:pt x="768898" y="117790"/>
                </a:cubicBezTo>
                <a:cubicBezTo>
                  <a:pt x="768898" y="104048"/>
                  <a:pt x="768898" y="104048"/>
                  <a:pt x="768898" y="104048"/>
                </a:cubicBezTo>
                <a:cubicBezTo>
                  <a:pt x="755150" y="108955"/>
                  <a:pt x="755150" y="108955"/>
                  <a:pt x="755150" y="108955"/>
                </a:cubicBezTo>
                <a:cubicBezTo>
                  <a:pt x="744348" y="101103"/>
                  <a:pt x="744348" y="101103"/>
                  <a:pt x="744348" y="101103"/>
                </a:cubicBezTo>
                <a:cubicBezTo>
                  <a:pt x="741402" y="90306"/>
                  <a:pt x="741402" y="90306"/>
                  <a:pt x="741402" y="90306"/>
                </a:cubicBezTo>
                <a:cubicBezTo>
                  <a:pt x="730600" y="87361"/>
                  <a:pt x="730600" y="87361"/>
                  <a:pt x="730600" y="87361"/>
                </a:cubicBezTo>
                <a:cubicBezTo>
                  <a:pt x="722744" y="76563"/>
                  <a:pt x="722744" y="76563"/>
                  <a:pt x="722744" y="76563"/>
                </a:cubicBezTo>
                <a:cubicBezTo>
                  <a:pt x="730600" y="65766"/>
                  <a:pt x="730600" y="65766"/>
                  <a:pt x="730600" y="65766"/>
                </a:cubicBezTo>
                <a:cubicBezTo>
                  <a:pt x="716852" y="57913"/>
                  <a:pt x="716852" y="57913"/>
                  <a:pt x="716852" y="57913"/>
                </a:cubicBezTo>
                <a:cubicBezTo>
                  <a:pt x="706051" y="53006"/>
                  <a:pt x="706051" y="53006"/>
                  <a:pt x="706051" y="53006"/>
                </a:cubicBezTo>
                <a:cubicBezTo>
                  <a:pt x="692303" y="53006"/>
                  <a:pt x="692303" y="53006"/>
                  <a:pt x="692303" y="53006"/>
                </a:cubicBezTo>
                <a:cubicBezTo>
                  <a:pt x="681501" y="57913"/>
                  <a:pt x="681501" y="57913"/>
                  <a:pt x="681501" y="57913"/>
                </a:cubicBezTo>
                <a:cubicBezTo>
                  <a:pt x="670699" y="53006"/>
                  <a:pt x="670699" y="53006"/>
                  <a:pt x="670699" y="53006"/>
                </a:cubicBezTo>
                <a:cubicBezTo>
                  <a:pt x="665789" y="39263"/>
                  <a:pt x="665789" y="39263"/>
                  <a:pt x="665789" y="39263"/>
                </a:cubicBezTo>
                <a:cubicBezTo>
                  <a:pt x="662843" y="28466"/>
                  <a:pt x="662843" y="28466"/>
                  <a:pt x="662843" y="28466"/>
                </a:cubicBezTo>
                <a:cubicBezTo>
                  <a:pt x="647131" y="36319"/>
                  <a:pt x="647131" y="36319"/>
                  <a:pt x="647131" y="36319"/>
                </a:cubicBezTo>
                <a:cubicBezTo>
                  <a:pt x="633383" y="47116"/>
                  <a:pt x="633383" y="47116"/>
                  <a:pt x="633383" y="47116"/>
                </a:cubicBezTo>
                <a:cubicBezTo>
                  <a:pt x="622581" y="39263"/>
                  <a:pt x="622581" y="39263"/>
                  <a:pt x="622581" y="39263"/>
                </a:cubicBezTo>
                <a:cubicBezTo>
                  <a:pt x="627491" y="28466"/>
                  <a:pt x="627491" y="28466"/>
                  <a:pt x="627491" y="28466"/>
                </a:cubicBezTo>
                <a:cubicBezTo>
                  <a:pt x="641239" y="23558"/>
                  <a:pt x="641239" y="23558"/>
                  <a:pt x="641239" y="23558"/>
                </a:cubicBezTo>
                <a:cubicBezTo>
                  <a:pt x="638293" y="12761"/>
                  <a:pt x="638293" y="12761"/>
                  <a:pt x="638293" y="12761"/>
                </a:cubicBezTo>
                <a:cubicBezTo>
                  <a:pt x="627491" y="7853"/>
                  <a:pt x="627491" y="7853"/>
                  <a:pt x="627491" y="7853"/>
                </a:cubicBezTo>
                <a:cubicBezTo>
                  <a:pt x="616689" y="0"/>
                  <a:pt x="616689" y="0"/>
                  <a:pt x="616689" y="0"/>
                </a:cubicBezTo>
                <a:cubicBezTo>
                  <a:pt x="605888" y="4908"/>
                  <a:pt x="605888" y="4908"/>
                  <a:pt x="605888" y="4908"/>
                </a:cubicBezTo>
                <a:cubicBezTo>
                  <a:pt x="598032" y="15705"/>
                  <a:pt x="598032" y="15705"/>
                  <a:pt x="598032" y="15705"/>
                </a:cubicBezTo>
                <a:cubicBezTo>
                  <a:pt x="587230" y="20613"/>
                  <a:pt x="587230" y="20613"/>
                  <a:pt x="587230" y="20613"/>
                </a:cubicBezTo>
                <a:cubicBezTo>
                  <a:pt x="571518" y="28466"/>
                  <a:pt x="571518" y="28466"/>
                  <a:pt x="571518" y="28466"/>
                </a:cubicBezTo>
                <a:cubicBezTo>
                  <a:pt x="557770" y="28466"/>
                  <a:pt x="557770" y="28466"/>
                  <a:pt x="557770" y="28466"/>
                </a:cubicBezTo>
                <a:cubicBezTo>
                  <a:pt x="548932" y="26503"/>
                  <a:pt x="548932" y="26503"/>
                  <a:pt x="548932" y="26503"/>
                </a:cubicBezTo>
                <a:cubicBezTo>
                  <a:pt x="538130" y="26503"/>
                  <a:pt x="538130" y="26503"/>
                  <a:pt x="538130" y="26503"/>
                </a:cubicBezTo>
                <a:cubicBezTo>
                  <a:pt x="527328" y="21595"/>
                  <a:pt x="527328" y="21595"/>
                  <a:pt x="527328" y="21595"/>
                </a:cubicBezTo>
                <a:cubicBezTo>
                  <a:pt x="516526" y="24540"/>
                  <a:pt x="516526" y="24540"/>
                  <a:pt x="516526" y="24540"/>
                </a:cubicBezTo>
                <a:cubicBezTo>
                  <a:pt x="516526" y="35337"/>
                  <a:pt x="516526" y="35337"/>
                  <a:pt x="516526" y="35337"/>
                </a:cubicBezTo>
                <a:cubicBezTo>
                  <a:pt x="511617" y="51042"/>
                  <a:pt x="511617" y="51042"/>
                  <a:pt x="511617" y="51042"/>
                </a:cubicBezTo>
                <a:cubicBezTo>
                  <a:pt x="511617" y="61840"/>
                  <a:pt x="511617" y="61840"/>
                  <a:pt x="511617" y="61840"/>
                </a:cubicBezTo>
                <a:cubicBezTo>
                  <a:pt x="500815" y="64784"/>
                  <a:pt x="500815" y="64784"/>
                  <a:pt x="500815" y="64784"/>
                </a:cubicBezTo>
                <a:cubicBezTo>
                  <a:pt x="497869" y="51042"/>
                  <a:pt x="497869" y="51042"/>
                  <a:pt x="497869" y="51042"/>
                </a:cubicBezTo>
                <a:cubicBezTo>
                  <a:pt x="502779" y="40245"/>
                  <a:pt x="502779" y="40245"/>
                  <a:pt x="502779" y="40245"/>
                </a:cubicBezTo>
                <a:cubicBezTo>
                  <a:pt x="489031" y="43190"/>
                  <a:pt x="489031" y="43190"/>
                  <a:pt x="489031" y="43190"/>
                </a:cubicBezTo>
                <a:cubicBezTo>
                  <a:pt x="473319" y="48098"/>
                  <a:pt x="473319" y="48098"/>
                  <a:pt x="473319" y="48098"/>
                </a:cubicBezTo>
                <a:cubicBezTo>
                  <a:pt x="457607" y="51042"/>
                  <a:pt x="457607" y="51042"/>
                  <a:pt x="457607" y="51042"/>
                </a:cubicBezTo>
                <a:cubicBezTo>
                  <a:pt x="446805" y="40245"/>
                  <a:pt x="446805" y="40245"/>
                  <a:pt x="446805" y="40245"/>
                </a:cubicBezTo>
                <a:cubicBezTo>
                  <a:pt x="436003" y="45153"/>
                  <a:pt x="436003" y="45153"/>
                  <a:pt x="436003" y="45153"/>
                </a:cubicBezTo>
                <a:cubicBezTo>
                  <a:pt x="422256" y="55950"/>
                  <a:pt x="422256" y="55950"/>
                  <a:pt x="422256" y="55950"/>
                </a:cubicBezTo>
                <a:cubicBezTo>
                  <a:pt x="414400" y="66748"/>
                  <a:pt x="414400" y="66748"/>
                  <a:pt x="414400" y="66748"/>
                </a:cubicBezTo>
                <a:cubicBezTo>
                  <a:pt x="411454" y="80490"/>
                  <a:pt x="411454" y="80490"/>
                  <a:pt x="411454" y="80490"/>
                </a:cubicBezTo>
                <a:cubicBezTo>
                  <a:pt x="422256" y="85398"/>
                  <a:pt x="422256" y="85398"/>
                  <a:pt x="422256" y="85398"/>
                </a:cubicBezTo>
                <a:cubicBezTo>
                  <a:pt x="427166" y="99140"/>
                  <a:pt x="427166" y="99140"/>
                  <a:pt x="427166" y="99140"/>
                </a:cubicBezTo>
                <a:cubicBezTo>
                  <a:pt x="432075" y="109937"/>
                  <a:pt x="432075" y="109937"/>
                  <a:pt x="432075" y="109937"/>
                </a:cubicBezTo>
                <a:cubicBezTo>
                  <a:pt x="445823" y="120735"/>
                  <a:pt x="445823" y="120735"/>
                  <a:pt x="445823" y="120735"/>
                </a:cubicBezTo>
                <a:cubicBezTo>
                  <a:pt x="430111" y="112882"/>
                  <a:pt x="430111" y="112882"/>
                  <a:pt x="430111" y="112882"/>
                </a:cubicBezTo>
                <a:cubicBezTo>
                  <a:pt x="422256" y="102085"/>
                  <a:pt x="422256" y="102085"/>
                  <a:pt x="422256" y="102085"/>
                </a:cubicBezTo>
                <a:cubicBezTo>
                  <a:pt x="417346" y="88342"/>
                  <a:pt x="417346" y="88342"/>
                  <a:pt x="417346" y="88342"/>
                </a:cubicBezTo>
                <a:cubicBezTo>
                  <a:pt x="406544" y="85398"/>
                  <a:pt x="406544" y="85398"/>
                  <a:pt x="406544" y="85398"/>
                </a:cubicBezTo>
                <a:cubicBezTo>
                  <a:pt x="409490" y="74600"/>
                  <a:pt x="409490" y="74600"/>
                  <a:pt x="409490" y="74600"/>
                </a:cubicBezTo>
                <a:cubicBezTo>
                  <a:pt x="393778" y="88342"/>
                  <a:pt x="393778" y="88342"/>
                  <a:pt x="393778" y="88342"/>
                </a:cubicBezTo>
                <a:cubicBezTo>
                  <a:pt x="388868" y="102085"/>
                  <a:pt x="388868" y="102085"/>
                  <a:pt x="388868" y="102085"/>
                </a:cubicBezTo>
                <a:cubicBezTo>
                  <a:pt x="378066" y="109937"/>
                  <a:pt x="378066" y="109937"/>
                  <a:pt x="378066" y="109937"/>
                </a:cubicBezTo>
                <a:cubicBezTo>
                  <a:pt x="367264" y="114845"/>
                  <a:pt x="367264" y="114845"/>
                  <a:pt x="367264" y="114845"/>
                </a:cubicBezTo>
                <a:cubicBezTo>
                  <a:pt x="356462" y="119753"/>
                  <a:pt x="356462" y="119753"/>
                  <a:pt x="356462" y="119753"/>
                </a:cubicBezTo>
                <a:cubicBezTo>
                  <a:pt x="345660" y="124661"/>
                  <a:pt x="345660" y="124661"/>
                  <a:pt x="345660" y="124661"/>
                </a:cubicBezTo>
                <a:cubicBezTo>
                  <a:pt x="331912" y="121716"/>
                  <a:pt x="331912" y="121716"/>
                  <a:pt x="331912" y="121716"/>
                </a:cubicBezTo>
                <a:cubicBezTo>
                  <a:pt x="321111" y="118771"/>
                  <a:pt x="321111" y="118771"/>
                  <a:pt x="321111" y="118771"/>
                </a:cubicBezTo>
                <a:cubicBezTo>
                  <a:pt x="307363" y="115827"/>
                  <a:pt x="307363" y="115827"/>
                  <a:pt x="307363" y="115827"/>
                </a:cubicBezTo>
                <a:cubicBezTo>
                  <a:pt x="296561" y="110919"/>
                  <a:pt x="296561" y="110919"/>
                  <a:pt x="296561" y="110919"/>
                </a:cubicBezTo>
                <a:cubicBezTo>
                  <a:pt x="280849" y="106011"/>
                  <a:pt x="280849" y="106011"/>
                  <a:pt x="280849" y="106011"/>
                </a:cubicBezTo>
                <a:cubicBezTo>
                  <a:pt x="277903" y="119753"/>
                  <a:pt x="277903" y="119753"/>
                  <a:pt x="277903" y="119753"/>
                </a:cubicBezTo>
                <a:cubicBezTo>
                  <a:pt x="270047" y="135458"/>
                  <a:pt x="270047" y="135458"/>
                  <a:pt x="270047" y="135458"/>
                </a:cubicBezTo>
                <a:cubicBezTo>
                  <a:pt x="259245" y="143311"/>
                  <a:pt x="259245" y="143311"/>
                  <a:pt x="259245" y="143311"/>
                </a:cubicBezTo>
                <a:cubicBezTo>
                  <a:pt x="270047" y="154108"/>
                  <a:pt x="270047" y="154108"/>
                  <a:pt x="270047" y="154108"/>
                </a:cubicBezTo>
                <a:cubicBezTo>
                  <a:pt x="274957" y="167850"/>
                  <a:pt x="274957" y="167850"/>
                  <a:pt x="274957" y="167850"/>
                </a:cubicBezTo>
                <a:cubicBezTo>
                  <a:pt x="274957" y="178648"/>
                  <a:pt x="274957" y="178648"/>
                  <a:pt x="274957" y="178648"/>
                </a:cubicBezTo>
                <a:cubicBezTo>
                  <a:pt x="282813" y="189445"/>
                  <a:pt x="282813" y="189445"/>
                  <a:pt x="282813" y="189445"/>
                </a:cubicBezTo>
                <a:cubicBezTo>
                  <a:pt x="290669" y="203187"/>
                  <a:pt x="290669" y="203187"/>
                  <a:pt x="290669" y="203187"/>
                </a:cubicBezTo>
                <a:cubicBezTo>
                  <a:pt x="298525" y="218893"/>
                  <a:pt x="298525" y="218893"/>
                  <a:pt x="298525" y="218893"/>
                </a:cubicBezTo>
                <a:cubicBezTo>
                  <a:pt x="303435" y="229690"/>
                  <a:pt x="303435" y="229690"/>
                  <a:pt x="303435" y="229690"/>
                </a:cubicBezTo>
                <a:cubicBezTo>
                  <a:pt x="303435" y="240487"/>
                  <a:pt x="303435" y="240487"/>
                  <a:pt x="303435" y="240487"/>
                </a:cubicBezTo>
                <a:cubicBezTo>
                  <a:pt x="306381" y="251285"/>
                  <a:pt x="306381" y="251285"/>
                  <a:pt x="306381" y="251285"/>
                </a:cubicBezTo>
                <a:cubicBezTo>
                  <a:pt x="303435" y="262082"/>
                  <a:pt x="303435" y="262082"/>
                  <a:pt x="303435" y="262082"/>
                </a:cubicBezTo>
                <a:cubicBezTo>
                  <a:pt x="303435" y="272880"/>
                  <a:pt x="303435" y="272880"/>
                  <a:pt x="303435" y="272880"/>
                </a:cubicBezTo>
                <a:cubicBezTo>
                  <a:pt x="306381" y="283677"/>
                  <a:pt x="306381" y="283677"/>
                  <a:pt x="306381" y="283677"/>
                </a:cubicBezTo>
                <a:cubicBezTo>
                  <a:pt x="322093" y="288585"/>
                  <a:pt x="322093" y="288585"/>
                  <a:pt x="322093" y="288585"/>
                </a:cubicBezTo>
                <a:cubicBezTo>
                  <a:pt x="332894" y="296437"/>
                  <a:pt x="332894" y="296437"/>
                  <a:pt x="332894" y="296437"/>
                </a:cubicBezTo>
                <a:cubicBezTo>
                  <a:pt x="343696" y="299382"/>
                  <a:pt x="343696" y="299382"/>
                  <a:pt x="343696" y="299382"/>
                </a:cubicBezTo>
                <a:cubicBezTo>
                  <a:pt x="354498" y="299382"/>
                  <a:pt x="354498" y="299382"/>
                  <a:pt x="354498" y="299382"/>
                </a:cubicBezTo>
                <a:cubicBezTo>
                  <a:pt x="368246" y="307235"/>
                  <a:pt x="368246" y="307235"/>
                  <a:pt x="368246" y="307235"/>
                </a:cubicBezTo>
                <a:cubicBezTo>
                  <a:pt x="365300" y="318032"/>
                  <a:pt x="365300" y="318032"/>
                  <a:pt x="365300" y="318032"/>
                </a:cubicBezTo>
                <a:cubicBezTo>
                  <a:pt x="354498" y="325885"/>
                  <a:pt x="354498" y="325885"/>
                  <a:pt x="354498" y="325885"/>
                </a:cubicBezTo>
                <a:cubicBezTo>
                  <a:pt x="354498" y="336682"/>
                  <a:pt x="354498" y="336682"/>
                  <a:pt x="354498" y="336682"/>
                </a:cubicBezTo>
                <a:cubicBezTo>
                  <a:pt x="359408" y="347480"/>
                  <a:pt x="359408" y="347480"/>
                  <a:pt x="359408" y="347480"/>
                </a:cubicBezTo>
                <a:cubicBezTo>
                  <a:pt x="370210" y="344535"/>
                  <a:pt x="370210" y="344535"/>
                  <a:pt x="370210" y="344535"/>
                </a:cubicBezTo>
                <a:cubicBezTo>
                  <a:pt x="381012" y="344535"/>
                  <a:pt x="381012" y="344535"/>
                  <a:pt x="381012" y="344535"/>
                </a:cubicBezTo>
                <a:cubicBezTo>
                  <a:pt x="394760" y="355332"/>
                  <a:pt x="394760" y="355332"/>
                  <a:pt x="394760" y="355332"/>
                </a:cubicBezTo>
                <a:cubicBezTo>
                  <a:pt x="399670" y="366130"/>
                  <a:pt x="399670" y="366130"/>
                  <a:pt x="399670" y="366130"/>
                </a:cubicBezTo>
                <a:cubicBezTo>
                  <a:pt x="381012" y="373982"/>
                  <a:pt x="381012" y="373982"/>
                  <a:pt x="381012" y="373982"/>
                </a:cubicBezTo>
                <a:cubicBezTo>
                  <a:pt x="367264" y="358277"/>
                  <a:pt x="367264" y="358277"/>
                  <a:pt x="367264" y="358277"/>
                </a:cubicBezTo>
                <a:cubicBezTo>
                  <a:pt x="356462" y="358277"/>
                  <a:pt x="356462" y="358277"/>
                  <a:pt x="356462" y="358277"/>
                </a:cubicBezTo>
                <a:cubicBezTo>
                  <a:pt x="345660" y="353369"/>
                  <a:pt x="345660" y="353369"/>
                  <a:pt x="345660" y="353369"/>
                </a:cubicBezTo>
                <a:cubicBezTo>
                  <a:pt x="356462" y="361222"/>
                  <a:pt x="356462" y="361222"/>
                  <a:pt x="356462" y="361222"/>
                </a:cubicBezTo>
                <a:cubicBezTo>
                  <a:pt x="364318" y="374964"/>
                  <a:pt x="364318" y="374964"/>
                  <a:pt x="364318" y="374964"/>
                </a:cubicBezTo>
                <a:cubicBezTo>
                  <a:pt x="367264" y="385761"/>
                  <a:pt x="367264" y="385761"/>
                  <a:pt x="367264" y="385761"/>
                </a:cubicBezTo>
                <a:cubicBezTo>
                  <a:pt x="351552" y="390669"/>
                  <a:pt x="351552" y="390669"/>
                  <a:pt x="351552" y="390669"/>
                </a:cubicBezTo>
                <a:cubicBezTo>
                  <a:pt x="354498" y="379872"/>
                  <a:pt x="354498" y="379872"/>
                  <a:pt x="354498" y="379872"/>
                </a:cubicBezTo>
                <a:cubicBezTo>
                  <a:pt x="340750" y="382816"/>
                  <a:pt x="340750" y="382816"/>
                  <a:pt x="340750" y="382816"/>
                </a:cubicBezTo>
                <a:cubicBezTo>
                  <a:pt x="343696" y="401467"/>
                  <a:pt x="343696" y="401467"/>
                  <a:pt x="343696" y="401467"/>
                </a:cubicBezTo>
                <a:cubicBezTo>
                  <a:pt x="346642" y="412264"/>
                  <a:pt x="346642" y="412264"/>
                  <a:pt x="346642" y="412264"/>
                </a:cubicBezTo>
                <a:cubicBezTo>
                  <a:pt x="362354" y="433859"/>
                  <a:pt x="362354" y="433859"/>
                  <a:pt x="362354" y="433859"/>
                </a:cubicBezTo>
                <a:cubicBezTo>
                  <a:pt x="381012" y="444656"/>
                  <a:pt x="381012" y="444656"/>
                  <a:pt x="381012" y="444656"/>
                </a:cubicBezTo>
                <a:cubicBezTo>
                  <a:pt x="376102" y="455454"/>
                  <a:pt x="376102" y="455454"/>
                  <a:pt x="376102" y="455454"/>
                </a:cubicBezTo>
                <a:cubicBezTo>
                  <a:pt x="373156" y="444656"/>
                  <a:pt x="373156" y="444656"/>
                  <a:pt x="373156" y="444656"/>
                </a:cubicBezTo>
                <a:cubicBezTo>
                  <a:pt x="359408" y="436803"/>
                  <a:pt x="359408" y="436803"/>
                  <a:pt x="359408" y="436803"/>
                </a:cubicBezTo>
                <a:cubicBezTo>
                  <a:pt x="343696" y="426006"/>
                  <a:pt x="343696" y="426006"/>
                  <a:pt x="343696" y="426006"/>
                </a:cubicBezTo>
                <a:cubicBezTo>
                  <a:pt x="335840" y="415209"/>
                  <a:pt x="335840" y="415209"/>
                  <a:pt x="335840" y="415209"/>
                </a:cubicBezTo>
                <a:cubicBezTo>
                  <a:pt x="338786" y="404411"/>
                  <a:pt x="338786" y="404411"/>
                  <a:pt x="338786" y="404411"/>
                </a:cubicBezTo>
                <a:cubicBezTo>
                  <a:pt x="333877" y="393614"/>
                  <a:pt x="333877" y="393614"/>
                  <a:pt x="333877" y="393614"/>
                </a:cubicBezTo>
                <a:cubicBezTo>
                  <a:pt x="326021" y="382816"/>
                  <a:pt x="326021" y="382816"/>
                  <a:pt x="326021" y="382816"/>
                </a:cubicBezTo>
                <a:cubicBezTo>
                  <a:pt x="315219" y="382816"/>
                  <a:pt x="315219" y="382816"/>
                  <a:pt x="315219" y="382816"/>
                </a:cubicBezTo>
                <a:cubicBezTo>
                  <a:pt x="301471" y="374964"/>
                  <a:pt x="301471" y="374964"/>
                  <a:pt x="301471" y="374964"/>
                </a:cubicBezTo>
                <a:cubicBezTo>
                  <a:pt x="290669" y="370056"/>
                  <a:pt x="290669" y="370056"/>
                  <a:pt x="290669" y="370056"/>
                </a:cubicBezTo>
                <a:cubicBezTo>
                  <a:pt x="272011" y="365148"/>
                  <a:pt x="272011" y="365148"/>
                  <a:pt x="272011" y="365148"/>
                </a:cubicBezTo>
                <a:cubicBezTo>
                  <a:pt x="267101" y="354351"/>
                  <a:pt x="267101" y="354351"/>
                  <a:pt x="267101" y="354351"/>
                </a:cubicBezTo>
                <a:cubicBezTo>
                  <a:pt x="272011" y="343553"/>
                  <a:pt x="272011" y="343553"/>
                  <a:pt x="272011" y="343553"/>
                </a:cubicBezTo>
                <a:cubicBezTo>
                  <a:pt x="276921" y="332756"/>
                  <a:pt x="276921" y="332756"/>
                  <a:pt x="276921" y="332756"/>
                </a:cubicBezTo>
                <a:cubicBezTo>
                  <a:pt x="279867" y="321959"/>
                  <a:pt x="279867" y="321959"/>
                  <a:pt x="279867" y="321959"/>
                </a:cubicBezTo>
                <a:cubicBezTo>
                  <a:pt x="269065" y="317051"/>
                  <a:pt x="269065" y="317051"/>
                  <a:pt x="269065" y="317051"/>
                </a:cubicBezTo>
                <a:cubicBezTo>
                  <a:pt x="255317" y="317051"/>
                  <a:pt x="255317" y="317051"/>
                  <a:pt x="255317" y="317051"/>
                </a:cubicBezTo>
                <a:cubicBezTo>
                  <a:pt x="219966" y="317051"/>
                  <a:pt x="219966" y="317051"/>
                  <a:pt x="219966" y="317051"/>
                </a:cubicBezTo>
                <a:cubicBezTo>
                  <a:pt x="209164" y="319995"/>
                  <a:pt x="209164" y="319995"/>
                  <a:pt x="209164" y="319995"/>
                </a:cubicBezTo>
                <a:cubicBezTo>
                  <a:pt x="217020" y="333737"/>
                  <a:pt x="217020" y="333737"/>
                  <a:pt x="217020" y="333737"/>
                </a:cubicBezTo>
                <a:cubicBezTo>
                  <a:pt x="201308" y="336682"/>
                  <a:pt x="201308" y="336682"/>
                  <a:pt x="201308" y="336682"/>
                </a:cubicBezTo>
                <a:cubicBezTo>
                  <a:pt x="190506" y="325885"/>
                  <a:pt x="190506" y="325885"/>
                  <a:pt x="190506" y="325885"/>
                </a:cubicBezTo>
                <a:cubicBezTo>
                  <a:pt x="174794" y="328829"/>
                  <a:pt x="174794" y="328829"/>
                  <a:pt x="174794" y="328829"/>
                </a:cubicBezTo>
                <a:cubicBezTo>
                  <a:pt x="163992" y="328829"/>
                  <a:pt x="163992" y="328829"/>
                  <a:pt x="163992" y="328829"/>
                </a:cubicBezTo>
                <a:cubicBezTo>
                  <a:pt x="159082" y="339627"/>
                  <a:pt x="159082" y="339627"/>
                  <a:pt x="159082" y="339627"/>
                </a:cubicBezTo>
                <a:cubicBezTo>
                  <a:pt x="148280" y="336682"/>
                  <a:pt x="148280" y="336682"/>
                  <a:pt x="148280" y="336682"/>
                </a:cubicBezTo>
                <a:cubicBezTo>
                  <a:pt x="132569" y="341590"/>
                  <a:pt x="132569" y="341590"/>
                  <a:pt x="132569" y="341590"/>
                </a:cubicBezTo>
                <a:cubicBezTo>
                  <a:pt x="121767" y="338645"/>
                  <a:pt x="121767" y="338645"/>
                  <a:pt x="121767" y="338645"/>
                </a:cubicBezTo>
                <a:cubicBezTo>
                  <a:pt x="121767" y="349443"/>
                  <a:pt x="121767" y="349443"/>
                  <a:pt x="121767" y="349443"/>
                </a:cubicBezTo>
                <a:cubicBezTo>
                  <a:pt x="129623" y="365148"/>
                  <a:pt x="129623" y="365148"/>
                  <a:pt x="129623" y="365148"/>
                </a:cubicBezTo>
                <a:cubicBezTo>
                  <a:pt x="140424" y="373001"/>
                  <a:pt x="140424" y="373001"/>
                  <a:pt x="140424" y="373001"/>
                </a:cubicBezTo>
                <a:cubicBezTo>
                  <a:pt x="151226" y="377908"/>
                  <a:pt x="151226" y="377908"/>
                  <a:pt x="151226" y="377908"/>
                </a:cubicBezTo>
                <a:cubicBezTo>
                  <a:pt x="164974" y="385761"/>
                  <a:pt x="164974" y="385761"/>
                  <a:pt x="164974" y="385761"/>
                </a:cubicBezTo>
                <a:cubicBezTo>
                  <a:pt x="169884" y="396559"/>
                  <a:pt x="169884" y="396559"/>
                  <a:pt x="169884" y="396559"/>
                </a:cubicBezTo>
                <a:cubicBezTo>
                  <a:pt x="183632" y="401467"/>
                  <a:pt x="183632" y="401467"/>
                  <a:pt x="183632" y="401467"/>
                </a:cubicBezTo>
                <a:cubicBezTo>
                  <a:pt x="191488" y="415209"/>
                  <a:pt x="191488" y="415209"/>
                  <a:pt x="191488" y="415209"/>
                </a:cubicBezTo>
                <a:cubicBezTo>
                  <a:pt x="177740" y="420117"/>
                  <a:pt x="177740" y="420117"/>
                  <a:pt x="177740" y="420117"/>
                </a:cubicBezTo>
                <a:cubicBezTo>
                  <a:pt x="166938" y="420117"/>
                  <a:pt x="166938" y="420117"/>
                  <a:pt x="166938" y="420117"/>
                </a:cubicBezTo>
                <a:cubicBezTo>
                  <a:pt x="163992" y="409319"/>
                  <a:pt x="163992" y="409319"/>
                  <a:pt x="163992" y="409319"/>
                </a:cubicBezTo>
                <a:cubicBezTo>
                  <a:pt x="159082" y="398522"/>
                  <a:pt x="159082" y="398522"/>
                  <a:pt x="159082" y="398522"/>
                </a:cubicBezTo>
                <a:cubicBezTo>
                  <a:pt x="148280" y="401467"/>
                  <a:pt x="148280" y="401467"/>
                  <a:pt x="148280" y="401467"/>
                </a:cubicBezTo>
                <a:cubicBezTo>
                  <a:pt x="137479" y="401467"/>
                  <a:pt x="137479" y="401467"/>
                  <a:pt x="137479" y="401467"/>
                </a:cubicBezTo>
                <a:cubicBezTo>
                  <a:pt x="142389" y="412264"/>
                  <a:pt x="142389" y="412264"/>
                  <a:pt x="142389" y="412264"/>
                </a:cubicBezTo>
                <a:cubicBezTo>
                  <a:pt x="145334" y="426006"/>
                  <a:pt x="145334" y="426006"/>
                  <a:pt x="145334" y="426006"/>
                </a:cubicBezTo>
                <a:cubicBezTo>
                  <a:pt x="137479" y="436803"/>
                  <a:pt x="137479" y="436803"/>
                  <a:pt x="137479" y="436803"/>
                </a:cubicBezTo>
                <a:cubicBezTo>
                  <a:pt x="145334" y="447601"/>
                  <a:pt x="145334" y="447601"/>
                  <a:pt x="145334" y="447601"/>
                </a:cubicBezTo>
                <a:cubicBezTo>
                  <a:pt x="153190" y="461343"/>
                  <a:pt x="153190" y="461343"/>
                  <a:pt x="153190" y="461343"/>
                </a:cubicBezTo>
                <a:cubicBezTo>
                  <a:pt x="163992" y="466251"/>
                  <a:pt x="163992" y="466251"/>
                  <a:pt x="163992" y="466251"/>
                </a:cubicBezTo>
                <a:cubicBezTo>
                  <a:pt x="174794" y="474104"/>
                  <a:pt x="174794" y="474104"/>
                  <a:pt x="174794" y="474104"/>
                </a:cubicBezTo>
                <a:cubicBezTo>
                  <a:pt x="188542" y="474104"/>
                  <a:pt x="188542" y="474104"/>
                  <a:pt x="188542" y="474104"/>
                </a:cubicBezTo>
                <a:cubicBezTo>
                  <a:pt x="199344" y="474104"/>
                  <a:pt x="199344" y="474104"/>
                  <a:pt x="199344" y="474104"/>
                </a:cubicBezTo>
                <a:cubicBezTo>
                  <a:pt x="210146" y="474104"/>
                  <a:pt x="210146" y="474104"/>
                  <a:pt x="210146" y="474104"/>
                </a:cubicBezTo>
                <a:cubicBezTo>
                  <a:pt x="220948" y="479011"/>
                  <a:pt x="220948" y="479011"/>
                  <a:pt x="220948" y="479011"/>
                </a:cubicBezTo>
                <a:cubicBezTo>
                  <a:pt x="231750" y="481956"/>
                  <a:pt x="231750" y="481956"/>
                  <a:pt x="231750" y="481956"/>
                </a:cubicBezTo>
                <a:cubicBezTo>
                  <a:pt x="242551" y="481956"/>
                  <a:pt x="242551" y="481956"/>
                  <a:pt x="242551" y="481956"/>
                </a:cubicBezTo>
                <a:cubicBezTo>
                  <a:pt x="253353" y="479011"/>
                  <a:pt x="253353" y="479011"/>
                  <a:pt x="253353" y="479011"/>
                </a:cubicBezTo>
                <a:cubicBezTo>
                  <a:pt x="253353" y="489809"/>
                  <a:pt x="253353" y="489809"/>
                  <a:pt x="253353" y="489809"/>
                </a:cubicBezTo>
                <a:cubicBezTo>
                  <a:pt x="258263" y="503551"/>
                  <a:pt x="258263" y="503551"/>
                  <a:pt x="258263" y="503551"/>
                </a:cubicBezTo>
                <a:cubicBezTo>
                  <a:pt x="279867" y="495698"/>
                  <a:pt x="279867" y="495698"/>
                  <a:pt x="279867" y="495698"/>
                </a:cubicBezTo>
                <a:cubicBezTo>
                  <a:pt x="290669" y="490790"/>
                  <a:pt x="290669" y="490790"/>
                  <a:pt x="290669" y="490790"/>
                </a:cubicBezTo>
                <a:cubicBezTo>
                  <a:pt x="304417" y="485882"/>
                  <a:pt x="304417" y="485882"/>
                  <a:pt x="304417" y="485882"/>
                </a:cubicBezTo>
                <a:cubicBezTo>
                  <a:pt x="320129" y="488827"/>
                  <a:pt x="320129" y="488827"/>
                  <a:pt x="320129" y="488827"/>
                </a:cubicBezTo>
                <a:cubicBezTo>
                  <a:pt x="330931" y="485882"/>
                  <a:pt x="330931" y="485882"/>
                  <a:pt x="330931" y="485882"/>
                </a:cubicBezTo>
                <a:cubicBezTo>
                  <a:pt x="335840" y="496680"/>
                  <a:pt x="335840" y="496680"/>
                  <a:pt x="335840" y="496680"/>
                </a:cubicBezTo>
                <a:cubicBezTo>
                  <a:pt x="335840" y="512385"/>
                  <a:pt x="335840" y="512385"/>
                  <a:pt x="335840" y="512385"/>
                </a:cubicBezTo>
                <a:cubicBezTo>
                  <a:pt x="325039" y="523183"/>
                  <a:pt x="325039" y="523183"/>
                  <a:pt x="325039" y="523183"/>
                </a:cubicBezTo>
                <a:cubicBezTo>
                  <a:pt x="314237" y="523183"/>
                  <a:pt x="314237" y="523183"/>
                  <a:pt x="314237" y="523183"/>
                </a:cubicBezTo>
                <a:cubicBezTo>
                  <a:pt x="303435" y="520238"/>
                  <a:pt x="303435" y="520238"/>
                  <a:pt x="303435" y="520238"/>
                </a:cubicBezTo>
                <a:cubicBezTo>
                  <a:pt x="314237" y="533980"/>
                  <a:pt x="314237" y="533980"/>
                  <a:pt x="314237" y="533980"/>
                </a:cubicBezTo>
                <a:cubicBezTo>
                  <a:pt x="317183" y="544777"/>
                  <a:pt x="317183" y="544777"/>
                  <a:pt x="317183" y="544777"/>
                </a:cubicBezTo>
                <a:cubicBezTo>
                  <a:pt x="314237" y="555575"/>
                  <a:pt x="314237" y="555575"/>
                  <a:pt x="314237" y="555575"/>
                </a:cubicBezTo>
                <a:cubicBezTo>
                  <a:pt x="311291" y="566372"/>
                  <a:pt x="311291" y="566372"/>
                  <a:pt x="311291" y="566372"/>
                </a:cubicBezTo>
                <a:cubicBezTo>
                  <a:pt x="316201" y="577169"/>
                  <a:pt x="316201" y="577169"/>
                  <a:pt x="316201" y="577169"/>
                </a:cubicBezTo>
                <a:cubicBezTo>
                  <a:pt x="311291" y="587967"/>
                  <a:pt x="311291" y="587967"/>
                  <a:pt x="311291" y="587967"/>
                </a:cubicBezTo>
                <a:cubicBezTo>
                  <a:pt x="300489" y="595819"/>
                  <a:pt x="300489" y="595819"/>
                  <a:pt x="300489" y="595819"/>
                </a:cubicBezTo>
                <a:cubicBezTo>
                  <a:pt x="286741" y="606617"/>
                  <a:pt x="286741" y="606617"/>
                  <a:pt x="286741" y="606617"/>
                </a:cubicBezTo>
                <a:cubicBezTo>
                  <a:pt x="272993" y="606617"/>
                  <a:pt x="272993" y="606617"/>
                  <a:pt x="272993" y="606617"/>
                </a:cubicBezTo>
                <a:cubicBezTo>
                  <a:pt x="262191" y="603672"/>
                  <a:pt x="262191" y="603672"/>
                  <a:pt x="262191" y="603672"/>
                </a:cubicBezTo>
                <a:cubicBezTo>
                  <a:pt x="251389" y="603672"/>
                  <a:pt x="251389" y="603672"/>
                  <a:pt x="251389" y="603672"/>
                </a:cubicBezTo>
                <a:cubicBezTo>
                  <a:pt x="251389" y="592875"/>
                  <a:pt x="251389" y="592875"/>
                  <a:pt x="251389" y="592875"/>
                </a:cubicBezTo>
                <a:cubicBezTo>
                  <a:pt x="237642" y="600727"/>
                  <a:pt x="237642" y="600727"/>
                  <a:pt x="237642" y="600727"/>
                </a:cubicBezTo>
                <a:cubicBezTo>
                  <a:pt x="223894" y="605635"/>
                  <a:pt x="223894" y="605635"/>
                  <a:pt x="223894" y="605635"/>
                </a:cubicBezTo>
                <a:cubicBezTo>
                  <a:pt x="213092" y="613488"/>
                  <a:pt x="213092" y="613488"/>
                  <a:pt x="213092" y="613488"/>
                </a:cubicBezTo>
                <a:cubicBezTo>
                  <a:pt x="197380" y="618396"/>
                  <a:pt x="197380" y="618396"/>
                  <a:pt x="197380" y="618396"/>
                </a:cubicBezTo>
                <a:cubicBezTo>
                  <a:pt x="189524" y="607599"/>
                  <a:pt x="189524" y="607599"/>
                  <a:pt x="189524" y="607599"/>
                </a:cubicBezTo>
                <a:cubicBezTo>
                  <a:pt x="175776" y="593856"/>
                  <a:pt x="175776" y="593856"/>
                  <a:pt x="175776" y="593856"/>
                </a:cubicBezTo>
                <a:cubicBezTo>
                  <a:pt x="164974" y="588948"/>
                  <a:pt x="164974" y="588948"/>
                  <a:pt x="164974" y="588948"/>
                </a:cubicBezTo>
                <a:cubicBezTo>
                  <a:pt x="151226" y="591893"/>
                  <a:pt x="151226" y="591893"/>
                  <a:pt x="151226" y="591893"/>
                </a:cubicBezTo>
                <a:cubicBezTo>
                  <a:pt x="143370" y="602691"/>
                  <a:pt x="143370" y="602691"/>
                  <a:pt x="143370" y="602691"/>
                </a:cubicBezTo>
                <a:cubicBezTo>
                  <a:pt x="132569" y="610543"/>
                  <a:pt x="132569" y="610543"/>
                  <a:pt x="132569" y="610543"/>
                </a:cubicBezTo>
                <a:cubicBezTo>
                  <a:pt x="127659" y="624285"/>
                  <a:pt x="127659" y="624285"/>
                  <a:pt x="127659" y="624285"/>
                </a:cubicBezTo>
                <a:cubicBezTo>
                  <a:pt x="122749" y="635083"/>
                  <a:pt x="122749" y="635083"/>
                  <a:pt x="122749" y="635083"/>
                </a:cubicBezTo>
                <a:cubicBezTo>
                  <a:pt x="111947" y="638027"/>
                  <a:pt x="111947" y="638027"/>
                  <a:pt x="111947" y="638027"/>
                </a:cubicBezTo>
                <a:cubicBezTo>
                  <a:pt x="101145" y="642935"/>
                  <a:pt x="101145" y="642935"/>
                  <a:pt x="101145" y="642935"/>
                </a:cubicBezTo>
                <a:cubicBezTo>
                  <a:pt x="90343" y="650788"/>
                  <a:pt x="90343" y="650788"/>
                  <a:pt x="90343" y="650788"/>
                </a:cubicBezTo>
                <a:cubicBezTo>
                  <a:pt x="79541" y="658641"/>
                  <a:pt x="79541" y="658641"/>
                  <a:pt x="79541" y="658641"/>
                </a:cubicBezTo>
                <a:cubicBezTo>
                  <a:pt x="76595" y="672383"/>
                  <a:pt x="76595" y="672383"/>
                  <a:pt x="76595" y="672383"/>
                </a:cubicBezTo>
                <a:cubicBezTo>
                  <a:pt x="71685" y="683180"/>
                  <a:pt x="71685" y="683180"/>
                  <a:pt x="71685" y="683180"/>
                </a:cubicBezTo>
                <a:cubicBezTo>
                  <a:pt x="60883" y="683180"/>
                  <a:pt x="60883" y="683180"/>
                  <a:pt x="60883" y="683180"/>
                </a:cubicBezTo>
                <a:cubicBezTo>
                  <a:pt x="50081" y="686125"/>
                  <a:pt x="50081" y="686125"/>
                  <a:pt x="50081" y="686125"/>
                </a:cubicBezTo>
                <a:cubicBezTo>
                  <a:pt x="50081" y="696922"/>
                  <a:pt x="50081" y="696922"/>
                  <a:pt x="50081" y="696922"/>
                </a:cubicBezTo>
                <a:cubicBezTo>
                  <a:pt x="47136" y="712627"/>
                  <a:pt x="47136" y="712627"/>
                  <a:pt x="47136" y="712627"/>
                </a:cubicBezTo>
                <a:cubicBezTo>
                  <a:pt x="54991" y="726370"/>
                  <a:pt x="54991" y="726370"/>
                  <a:pt x="54991" y="726370"/>
                </a:cubicBezTo>
                <a:cubicBezTo>
                  <a:pt x="54991" y="740112"/>
                  <a:pt x="54991" y="740112"/>
                  <a:pt x="54991" y="740112"/>
                </a:cubicBezTo>
                <a:cubicBezTo>
                  <a:pt x="68739" y="745020"/>
                  <a:pt x="68739" y="745020"/>
                  <a:pt x="68739" y="745020"/>
                </a:cubicBezTo>
                <a:cubicBezTo>
                  <a:pt x="71685" y="758762"/>
                  <a:pt x="71685" y="758762"/>
                  <a:pt x="71685" y="758762"/>
                </a:cubicBezTo>
                <a:cubicBezTo>
                  <a:pt x="68739" y="769559"/>
                  <a:pt x="68739" y="769559"/>
                  <a:pt x="68739" y="769559"/>
                </a:cubicBezTo>
                <a:cubicBezTo>
                  <a:pt x="60883" y="783301"/>
                  <a:pt x="60883" y="783301"/>
                  <a:pt x="60883" y="783301"/>
                </a:cubicBezTo>
                <a:cubicBezTo>
                  <a:pt x="47136" y="788209"/>
                  <a:pt x="47136" y="788209"/>
                  <a:pt x="47136" y="788209"/>
                </a:cubicBezTo>
                <a:cubicBezTo>
                  <a:pt x="47136" y="803915"/>
                  <a:pt x="47136" y="803915"/>
                  <a:pt x="47136" y="803915"/>
                </a:cubicBezTo>
                <a:cubicBezTo>
                  <a:pt x="57937" y="817657"/>
                  <a:pt x="57937" y="817657"/>
                  <a:pt x="57937" y="817657"/>
                </a:cubicBezTo>
                <a:cubicBezTo>
                  <a:pt x="62847" y="828454"/>
                  <a:pt x="62847" y="828454"/>
                  <a:pt x="62847" y="828454"/>
                </a:cubicBezTo>
                <a:cubicBezTo>
                  <a:pt x="67757" y="839251"/>
                  <a:pt x="67757" y="839251"/>
                  <a:pt x="67757" y="839251"/>
                </a:cubicBezTo>
                <a:cubicBezTo>
                  <a:pt x="70703" y="850049"/>
                  <a:pt x="70703" y="850049"/>
                  <a:pt x="70703" y="850049"/>
                </a:cubicBezTo>
                <a:cubicBezTo>
                  <a:pt x="70703" y="863791"/>
                  <a:pt x="70703" y="863791"/>
                  <a:pt x="70703" y="863791"/>
                </a:cubicBezTo>
                <a:cubicBezTo>
                  <a:pt x="78559" y="874588"/>
                  <a:pt x="78559" y="874588"/>
                  <a:pt x="78559" y="874588"/>
                </a:cubicBezTo>
                <a:cubicBezTo>
                  <a:pt x="89361" y="877533"/>
                  <a:pt x="89361" y="877533"/>
                  <a:pt x="89361" y="877533"/>
                </a:cubicBezTo>
                <a:cubicBezTo>
                  <a:pt x="105073" y="877533"/>
                  <a:pt x="105073" y="877533"/>
                  <a:pt x="105073" y="877533"/>
                </a:cubicBezTo>
                <a:cubicBezTo>
                  <a:pt x="115875" y="877533"/>
                  <a:pt x="115875" y="877533"/>
                  <a:pt x="115875" y="877533"/>
                </a:cubicBezTo>
                <a:cubicBezTo>
                  <a:pt x="131587" y="872625"/>
                  <a:pt x="131587" y="872625"/>
                  <a:pt x="131587" y="872625"/>
                </a:cubicBezTo>
                <a:cubicBezTo>
                  <a:pt x="139443" y="853975"/>
                  <a:pt x="139443" y="853975"/>
                  <a:pt x="139443" y="853975"/>
                </a:cubicBezTo>
                <a:cubicBezTo>
                  <a:pt x="153190" y="838270"/>
                  <a:pt x="153190" y="838270"/>
                  <a:pt x="153190" y="838270"/>
                </a:cubicBezTo>
                <a:cubicBezTo>
                  <a:pt x="163992" y="827472"/>
                  <a:pt x="163992" y="827472"/>
                  <a:pt x="163992" y="827472"/>
                </a:cubicBezTo>
                <a:cubicBezTo>
                  <a:pt x="174794" y="830417"/>
                  <a:pt x="174794" y="830417"/>
                  <a:pt x="174794" y="830417"/>
                </a:cubicBezTo>
                <a:cubicBezTo>
                  <a:pt x="169884" y="841215"/>
                  <a:pt x="169884" y="841215"/>
                  <a:pt x="169884" y="841215"/>
                </a:cubicBezTo>
                <a:cubicBezTo>
                  <a:pt x="159082" y="849067"/>
                  <a:pt x="159082" y="849067"/>
                  <a:pt x="159082" y="849067"/>
                </a:cubicBezTo>
                <a:cubicBezTo>
                  <a:pt x="151226" y="859865"/>
                  <a:pt x="151226" y="859865"/>
                  <a:pt x="151226" y="859865"/>
                </a:cubicBezTo>
                <a:cubicBezTo>
                  <a:pt x="154172" y="875570"/>
                  <a:pt x="154172" y="875570"/>
                  <a:pt x="154172" y="875570"/>
                </a:cubicBezTo>
                <a:cubicBezTo>
                  <a:pt x="154172" y="886367"/>
                  <a:pt x="154172" y="886367"/>
                  <a:pt x="154172" y="886367"/>
                </a:cubicBezTo>
                <a:cubicBezTo>
                  <a:pt x="151226" y="897165"/>
                  <a:pt x="151226" y="897165"/>
                  <a:pt x="151226" y="897165"/>
                </a:cubicBezTo>
                <a:cubicBezTo>
                  <a:pt x="151226" y="907962"/>
                  <a:pt x="151226" y="907962"/>
                  <a:pt x="151226" y="907962"/>
                </a:cubicBezTo>
                <a:cubicBezTo>
                  <a:pt x="154172" y="918759"/>
                  <a:pt x="154172" y="918759"/>
                  <a:pt x="154172" y="918759"/>
                </a:cubicBezTo>
                <a:cubicBezTo>
                  <a:pt x="154172" y="929557"/>
                  <a:pt x="154172" y="929557"/>
                  <a:pt x="154172" y="929557"/>
                </a:cubicBezTo>
                <a:cubicBezTo>
                  <a:pt x="146316" y="940354"/>
                  <a:pt x="146316" y="940354"/>
                  <a:pt x="146316" y="940354"/>
                </a:cubicBezTo>
                <a:cubicBezTo>
                  <a:pt x="138461" y="954096"/>
                  <a:pt x="138461" y="954096"/>
                  <a:pt x="138461" y="954096"/>
                </a:cubicBezTo>
                <a:cubicBezTo>
                  <a:pt x="152208" y="957041"/>
                  <a:pt x="152208" y="957041"/>
                  <a:pt x="152208" y="957041"/>
                </a:cubicBezTo>
                <a:cubicBezTo>
                  <a:pt x="155154" y="967838"/>
                  <a:pt x="155154" y="967838"/>
                  <a:pt x="155154" y="967838"/>
                </a:cubicBezTo>
                <a:cubicBezTo>
                  <a:pt x="144353" y="970783"/>
                  <a:pt x="144353" y="970783"/>
                  <a:pt x="144353" y="970783"/>
                </a:cubicBezTo>
                <a:cubicBezTo>
                  <a:pt x="141407" y="981580"/>
                  <a:pt x="141407" y="981580"/>
                  <a:pt x="141407" y="981580"/>
                </a:cubicBezTo>
                <a:cubicBezTo>
                  <a:pt x="138461" y="992378"/>
                  <a:pt x="138461" y="992378"/>
                  <a:pt x="138461" y="992378"/>
                </a:cubicBezTo>
                <a:cubicBezTo>
                  <a:pt x="127659" y="997286"/>
                  <a:pt x="127659" y="997286"/>
                  <a:pt x="127659" y="997286"/>
                </a:cubicBezTo>
                <a:cubicBezTo>
                  <a:pt x="138461" y="1008083"/>
                  <a:pt x="138461" y="1008083"/>
                  <a:pt x="138461" y="1008083"/>
                </a:cubicBezTo>
                <a:cubicBezTo>
                  <a:pt x="152208" y="997286"/>
                  <a:pt x="152208" y="997286"/>
                  <a:pt x="152208" y="997286"/>
                </a:cubicBezTo>
                <a:cubicBezTo>
                  <a:pt x="163010" y="989433"/>
                  <a:pt x="163010" y="989433"/>
                  <a:pt x="163010" y="989433"/>
                </a:cubicBezTo>
                <a:cubicBezTo>
                  <a:pt x="176758" y="992378"/>
                  <a:pt x="176758" y="992378"/>
                  <a:pt x="176758" y="992378"/>
                </a:cubicBezTo>
                <a:cubicBezTo>
                  <a:pt x="192470" y="987470"/>
                  <a:pt x="192470" y="987470"/>
                  <a:pt x="192470" y="987470"/>
                </a:cubicBezTo>
                <a:cubicBezTo>
                  <a:pt x="206218" y="987470"/>
                  <a:pt x="206218" y="987470"/>
                  <a:pt x="206218" y="987470"/>
                </a:cubicBezTo>
                <a:cubicBezTo>
                  <a:pt x="206218" y="998267"/>
                  <a:pt x="206218" y="998267"/>
                  <a:pt x="206218" y="998267"/>
                </a:cubicBezTo>
                <a:cubicBezTo>
                  <a:pt x="217020" y="1009065"/>
                  <a:pt x="217020" y="1009065"/>
                  <a:pt x="217020" y="1009065"/>
                </a:cubicBezTo>
                <a:cubicBezTo>
                  <a:pt x="230768" y="1006120"/>
                  <a:pt x="230768" y="1006120"/>
                  <a:pt x="230768" y="1006120"/>
                </a:cubicBezTo>
                <a:cubicBezTo>
                  <a:pt x="233713" y="1016917"/>
                  <a:pt x="233713" y="1016917"/>
                  <a:pt x="233713" y="1016917"/>
                </a:cubicBezTo>
                <a:cubicBezTo>
                  <a:pt x="241569" y="1027715"/>
                  <a:pt x="241569" y="1027715"/>
                  <a:pt x="241569" y="1027715"/>
                </a:cubicBezTo>
                <a:cubicBezTo>
                  <a:pt x="244515" y="1038512"/>
                  <a:pt x="244515" y="1038512"/>
                  <a:pt x="244515" y="1038512"/>
                </a:cubicBezTo>
                <a:cubicBezTo>
                  <a:pt x="249425" y="1054218"/>
                  <a:pt x="249425" y="1054218"/>
                  <a:pt x="249425" y="1054218"/>
                </a:cubicBezTo>
                <a:cubicBezTo>
                  <a:pt x="254335" y="1040475"/>
                  <a:pt x="254335" y="1040475"/>
                  <a:pt x="254335" y="1040475"/>
                </a:cubicBezTo>
                <a:cubicBezTo>
                  <a:pt x="259245" y="1029678"/>
                  <a:pt x="259245" y="1029678"/>
                  <a:pt x="259245" y="1029678"/>
                </a:cubicBezTo>
                <a:cubicBezTo>
                  <a:pt x="264155" y="1018881"/>
                  <a:pt x="264155" y="1018881"/>
                  <a:pt x="264155" y="1018881"/>
                </a:cubicBezTo>
                <a:cubicBezTo>
                  <a:pt x="274957" y="1013973"/>
                  <a:pt x="274957" y="1013973"/>
                  <a:pt x="274957" y="1013973"/>
                </a:cubicBezTo>
                <a:cubicBezTo>
                  <a:pt x="288705" y="1000231"/>
                  <a:pt x="288705" y="1000231"/>
                  <a:pt x="288705" y="1000231"/>
                </a:cubicBezTo>
                <a:cubicBezTo>
                  <a:pt x="291651" y="1013973"/>
                  <a:pt x="291651" y="1013973"/>
                  <a:pt x="291651" y="1013973"/>
                </a:cubicBezTo>
                <a:cubicBezTo>
                  <a:pt x="283795" y="1024770"/>
                  <a:pt x="283795" y="1024770"/>
                  <a:pt x="283795" y="1024770"/>
                </a:cubicBezTo>
                <a:cubicBezTo>
                  <a:pt x="283795" y="1038512"/>
                  <a:pt x="283795" y="1038512"/>
                  <a:pt x="283795" y="1038512"/>
                </a:cubicBezTo>
                <a:cubicBezTo>
                  <a:pt x="288705" y="1049310"/>
                  <a:pt x="288705" y="1049310"/>
                  <a:pt x="288705" y="1049310"/>
                </a:cubicBezTo>
                <a:cubicBezTo>
                  <a:pt x="299507" y="1044402"/>
                  <a:pt x="299507" y="1044402"/>
                  <a:pt x="299507" y="1044402"/>
                </a:cubicBezTo>
                <a:cubicBezTo>
                  <a:pt x="313255" y="1041457"/>
                  <a:pt x="313255" y="1041457"/>
                  <a:pt x="313255" y="1041457"/>
                </a:cubicBezTo>
                <a:cubicBezTo>
                  <a:pt x="328967" y="1041457"/>
                  <a:pt x="328967" y="1041457"/>
                  <a:pt x="328967" y="1041457"/>
                </a:cubicBezTo>
                <a:cubicBezTo>
                  <a:pt x="339768" y="1036549"/>
                  <a:pt x="339768" y="1036549"/>
                  <a:pt x="339768" y="1036549"/>
                </a:cubicBezTo>
                <a:cubicBezTo>
                  <a:pt x="355480" y="1025752"/>
                  <a:pt x="355480" y="1025752"/>
                  <a:pt x="355480" y="1025752"/>
                </a:cubicBezTo>
                <a:cubicBezTo>
                  <a:pt x="350570" y="1039494"/>
                  <a:pt x="350570" y="1039494"/>
                  <a:pt x="350570" y="1039494"/>
                </a:cubicBezTo>
                <a:cubicBezTo>
                  <a:pt x="342714" y="1050291"/>
                  <a:pt x="342714" y="1050291"/>
                  <a:pt x="342714" y="1050291"/>
                </a:cubicBezTo>
                <a:cubicBezTo>
                  <a:pt x="334858" y="1064033"/>
                  <a:pt x="334858" y="1064033"/>
                  <a:pt x="334858" y="1064033"/>
                </a:cubicBezTo>
                <a:cubicBezTo>
                  <a:pt x="324057" y="1068941"/>
                  <a:pt x="324057" y="1068941"/>
                  <a:pt x="324057" y="1068941"/>
                </a:cubicBezTo>
                <a:cubicBezTo>
                  <a:pt x="313255" y="1076794"/>
                  <a:pt x="313255" y="1076794"/>
                  <a:pt x="313255" y="1076794"/>
                </a:cubicBezTo>
                <a:cubicBezTo>
                  <a:pt x="313255" y="1086610"/>
                  <a:pt x="313255" y="1086610"/>
                  <a:pt x="313255" y="1086610"/>
                </a:cubicBezTo>
                <a:cubicBezTo>
                  <a:pt x="324057" y="1086610"/>
                  <a:pt x="324057" y="1086610"/>
                  <a:pt x="324057" y="1086610"/>
                </a:cubicBezTo>
                <a:cubicBezTo>
                  <a:pt x="327002" y="1097407"/>
                  <a:pt x="327002" y="1097407"/>
                  <a:pt x="327002" y="1097407"/>
                </a:cubicBezTo>
                <a:cubicBezTo>
                  <a:pt x="316201" y="1100352"/>
                  <a:pt x="316201" y="1100352"/>
                  <a:pt x="316201" y="1100352"/>
                </a:cubicBezTo>
                <a:cubicBezTo>
                  <a:pt x="305399" y="1103297"/>
                  <a:pt x="305399" y="1103297"/>
                  <a:pt x="305399" y="1103297"/>
                </a:cubicBezTo>
                <a:cubicBezTo>
                  <a:pt x="300489" y="1117039"/>
                  <a:pt x="300489" y="1117039"/>
                  <a:pt x="300489" y="1117039"/>
                </a:cubicBezTo>
                <a:cubicBezTo>
                  <a:pt x="295579" y="1130781"/>
                  <a:pt x="295579" y="1130781"/>
                  <a:pt x="295579" y="1130781"/>
                </a:cubicBezTo>
                <a:cubicBezTo>
                  <a:pt x="295579" y="1144523"/>
                  <a:pt x="295579" y="1144523"/>
                  <a:pt x="295579" y="1144523"/>
                </a:cubicBezTo>
                <a:cubicBezTo>
                  <a:pt x="303435" y="1155320"/>
                  <a:pt x="303435" y="1155320"/>
                  <a:pt x="303435" y="1155320"/>
                </a:cubicBezTo>
                <a:cubicBezTo>
                  <a:pt x="289687" y="1160228"/>
                  <a:pt x="289687" y="1160228"/>
                  <a:pt x="289687" y="1160228"/>
                </a:cubicBezTo>
                <a:cubicBezTo>
                  <a:pt x="284777" y="1149431"/>
                  <a:pt x="284777" y="1149431"/>
                  <a:pt x="284777" y="1149431"/>
                </a:cubicBezTo>
                <a:cubicBezTo>
                  <a:pt x="273975" y="1154339"/>
                  <a:pt x="273975" y="1154339"/>
                  <a:pt x="273975" y="1154339"/>
                </a:cubicBezTo>
                <a:cubicBezTo>
                  <a:pt x="258263" y="1159247"/>
                  <a:pt x="258263" y="1159247"/>
                  <a:pt x="258263" y="1159247"/>
                </a:cubicBezTo>
                <a:cubicBezTo>
                  <a:pt x="247461" y="1170044"/>
                  <a:pt x="247461" y="1170044"/>
                  <a:pt x="247461" y="1170044"/>
                </a:cubicBezTo>
                <a:cubicBezTo>
                  <a:pt x="231750" y="1183786"/>
                  <a:pt x="231750" y="1183786"/>
                  <a:pt x="231750" y="1183786"/>
                </a:cubicBezTo>
                <a:cubicBezTo>
                  <a:pt x="231750" y="1202436"/>
                  <a:pt x="231750" y="1202436"/>
                  <a:pt x="231750" y="1202436"/>
                </a:cubicBezTo>
                <a:cubicBezTo>
                  <a:pt x="220948" y="1199491"/>
                  <a:pt x="220948" y="1199491"/>
                  <a:pt x="220948" y="1199491"/>
                </a:cubicBezTo>
                <a:cubicBezTo>
                  <a:pt x="210146" y="1194584"/>
                  <a:pt x="210146" y="1194584"/>
                  <a:pt x="210146" y="1194584"/>
                </a:cubicBezTo>
                <a:cubicBezTo>
                  <a:pt x="199344" y="1199491"/>
                  <a:pt x="199344" y="1199491"/>
                  <a:pt x="199344" y="1199491"/>
                </a:cubicBezTo>
                <a:cubicBezTo>
                  <a:pt x="188542" y="1202436"/>
                  <a:pt x="188542" y="1202436"/>
                  <a:pt x="188542" y="1202436"/>
                </a:cubicBezTo>
                <a:cubicBezTo>
                  <a:pt x="177740" y="1202436"/>
                  <a:pt x="177740" y="1202436"/>
                  <a:pt x="177740" y="1202436"/>
                </a:cubicBezTo>
                <a:cubicBezTo>
                  <a:pt x="163992" y="1207344"/>
                  <a:pt x="163992" y="1207344"/>
                  <a:pt x="163992" y="1207344"/>
                </a:cubicBezTo>
                <a:cubicBezTo>
                  <a:pt x="153190" y="1212252"/>
                  <a:pt x="153190" y="1212252"/>
                  <a:pt x="153190" y="1212252"/>
                </a:cubicBezTo>
                <a:cubicBezTo>
                  <a:pt x="142389" y="1215197"/>
                  <a:pt x="142389" y="1215197"/>
                  <a:pt x="142389" y="1215197"/>
                </a:cubicBezTo>
                <a:cubicBezTo>
                  <a:pt x="134533" y="1228939"/>
                  <a:pt x="134533" y="1228939"/>
                  <a:pt x="134533" y="1228939"/>
                </a:cubicBezTo>
                <a:cubicBezTo>
                  <a:pt x="123731" y="1236791"/>
                  <a:pt x="123731" y="1236791"/>
                  <a:pt x="123731" y="1236791"/>
                </a:cubicBezTo>
                <a:cubicBezTo>
                  <a:pt x="131587" y="1247589"/>
                  <a:pt x="131587" y="1247589"/>
                  <a:pt x="131587" y="1247589"/>
                </a:cubicBezTo>
                <a:cubicBezTo>
                  <a:pt x="131587" y="1261331"/>
                  <a:pt x="131587" y="1261331"/>
                  <a:pt x="131587" y="1261331"/>
                </a:cubicBezTo>
                <a:cubicBezTo>
                  <a:pt x="120785" y="1258386"/>
                  <a:pt x="120785" y="1258386"/>
                  <a:pt x="120785" y="1258386"/>
                </a:cubicBezTo>
                <a:cubicBezTo>
                  <a:pt x="109983" y="1247589"/>
                  <a:pt x="109983" y="1247589"/>
                  <a:pt x="109983" y="1247589"/>
                </a:cubicBezTo>
                <a:cubicBezTo>
                  <a:pt x="102127" y="1258386"/>
                  <a:pt x="102127" y="1258386"/>
                  <a:pt x="102127" y="1258386"/>
                </a:cubicBezTo>
                <a:cubicBezTo>
                  <a:pt x="97217" y="1247589"/>
                  <a:pt x="97217" y="1247589"/>
                  <a:pt x="97217" y="1247589"/>
                </a:cubicBezTo>
                <a:cubicBezTo>
                  <a:pt x="105073" y="1236791"/>
                  <a:pt x="105073" y="1236791"/>
                  <a:pt x="105073" y="1236791"/>
                </a:cubicBezTo>
                <a:cubicBezTo>
                  <a:pt x="89361" y="1236791"/>
                  <a:pt x="89361" y="1236791"/>
                  <a:pt x="89361" y="1236791"/>
                </a:cubicBezTo>
                <a:cubicBezTo>
                  <a:pt x="70703" y="1228939"/>
                  <a:pt x="70703" y="1228939"/>
                  <a:pt x="70703" y="1228939"/>
                </a:cubicBezTo>
                <a:cubicBezTo>
                  <a:pt x="59901" y="1231883"/>
                  <a:pt x="59901" y="1231883"/>
                  <a:pt x="59901" y="1231883"/>
                </a:cubicBezTo>
                <a:cubicBezTo>
                  <a:pt x="46154" y="1236791"/>
                  <a:pt x="46154" y="1236791"/>
                  <a:pt x="46154" y="1236791"/>
                </a:cubicBezTo>
                <a:cubicBezTo>
                  <a:pt x="27496" y="1244644"/>
                  <a:pt x="27496" y="1244644"/>
                  <a:pt x="27496" y="1244644"/>
                </a:cubicBezTo>
                <a:cubicBezTo>
                  <a:pt x="13748" y="1252497"/>
                  <a:pt x="13748" y="1252497"/>
                  <a:pt x="13748" y="1252497"/>
                </a:cubicBezTo>
                <a:cubicBezTo>
                  <a:pt x="0" y="1263294"/>
                  <a:pt x="0" y="1263294"/>
                  <a:pt x="0" y="1263294"/>
                </a:cubicBezTo>
                <a:cubicBezTo>
                  <a:pt x="10802" y="1279000"/>
                  <a:pt x="10802" y="1279000"/>
                  <a:pt x="10802" y="1279000"/>
                </a:cubicBezTo>
                <a:cubicBezTo>
                  <a:pt x="24550" y="1281944"/>
                  <a:pt x="24550" y="1281944"/>
                  <a:pt x="24550" y="1281944"/>
                </a:cubicBezTo>
                <a:cubicBezTo>
                  <a:pt x="35352" y="1277036"/>
                  <a:pt x="35352" y="1277036"/>
                  <a:pt x="35352" y="1277036"/>
                </a:cubicBezTo>
                <a:cubicBezTo>
                  <a:pt x="49099" y="1272128"/>
                  <a:pt x="49099" y="1272128"/>
                  <a:pt x="49099" y="1272128"/>
                </a:cubicBezTo>
                <a:cubicBezTo>
                  <a:pt x="54009" y="1258386"/>
                  <a:pt x="54009" y="1258386"/>
                  <a:pt x="54009" y="1258386"/>
                </a:cubicBezTo>
                <a:cubicBezTo>
                  <a:pt x="64811" y="1253478"/>
                  <a:pt x="64811" y="1253478"/>
                  <a:pt x="64811" y="1253478"/>
                </a:cubicBezTo>
                <a:cubicBezTo>
                  <a:pt x="64811" y="1269184"/>
                  <a:pt x="64811" y="1269184"/>
                  <a:pt x="64811" y="1269184"/>
                </a:cubicBezTo>
                <a:cubicBezTo>
                  <a:pt x="78559" y="1277036"/>
                  <a:pt x="78559" y="1277036"/>
                  <a:pt x="78559" y="1277036"/>
                </a:cubicBezTo>
                <a:cubicBezTo>
                  <a:pt x="92307" y="1272128"/>
                  <a:pt x="92307" y="1272128"/>
                  <a:pt x="92307" y="1272128"/>
                </a:cubicBezTo>
                <a:cubicBezTo>
                  <a:pt x="106055" y="1275073"/>
                  <a:pt x="106055" y="1275073"/>
                  <a:pt x="106055" y="1275073"/>
                </a:cubicBezTo>
                <a:cubicBezTo>
                  <a:pt x="116857" y="1275073"/>
                  <a:pt x="116857" y="1275073"/>
                  <a:pt x="116857" y="1275073"/>
                </a:cubicBezTo>
                <a:cubicBezTo>
                  <a:pt x="127659" y="1270165"/>
                  <a:pt x="127659" y="1270165"/>
                  <a:pt x="127659" y="1270165"/>
                </a:cubicBezTo>
                <a:cubicBezTo>
                  <a:pt x="138461" y="1267220"/>
                  <a:pt x="138461" y="1267220"/>
                  <a:pt x="138461" y="1267220"/>
                </a:cubicBezTo>
                <a:cubicBezTo>
                  <a:pt x="152208" y="1262313"/>
                  <a:pt x="152208" y="1262313"/>
                  <a:pt x="152208" y="1262313"/>
                </a:cubicBezTo>
                <a:cubicBezTo>
                  <a:pt x="157118" y="1273110"/>
                  <a:pt x="157118" y="1273110"/>
                  <a:pt x="157118" y="1273110"/>
                </a:cubicBezTo>
                <a:cubicBezTo>
                  <a:pt x="154172" y="1286852"/>
                  <a:pt x="154172" y="1286852"/>
                  <a:pt x="154172" y="1286852"/>
                </a:cubicBezTo>
                <a:cubicBezTo>
                  <a:pt x="162028" y="1276055"/>
                  <a:pt x="162028" y="1276055"/>
                  <a:pt x="162028" y="1276055"/>
                </a:cubicBezTo>
                <a:cubicBezTo>
                  <a:pt x="169884" y="1265257"/>
                  <a:pt x="169884" y="1265257"/>
                  <a:pt x="169884" y="1265257"/>
                </a:cubicBezTo>
                <a:cubicBezTo>
                  <a:pt x="185596" y="1265257"/>
                  <a:pt x="185596" y="1265257"/>
                  <a:pt x="185596" y="1265257"/>
                </a:cubicBezTo>
                <a:cubicBezTo>
                  <a:pt x="199344" y="1262313"/>
                  <a:pt x="199344" y="1262313"/>
                  <a:pt x="199344" y="1262313"/>
                </a:cubicBezTo>
                <a:cubicBezTo>
                  <a:pt x="213092" y="1254460"/>
                  <a:pt x="213092" y="1254460"/>
                  <a:pt x="213092" y="1254460"/>
                </a:cubicBezTo>
                <a:cubicBezTo>
                  <a:pt x="213092" y="1243663"/>
                  <a:pt x="213092" y="1243663"/>
                  <a:pt x="213092" y="1243663"/>
                </a:cubicBezTo>
                <a:cubicBezTo>
                  <a:pt x="231750" y="1232865"/>
                  <a:pt x="231750" y="1232865"/>
                  <a:pt x="231750" y="1232865"/>
                </a:cubicBezTo>
                <a:cubicBezTo>
                  <a:pt x="247461" y="1225013"/>
                  <a:pt x="247461" y="1225013"/>
                  <a:pt x="247461" y="1225013"/>
                </a:cubicBezTo>
                <a:cubicBezTo>
                  <a:pt x="261209" y="1217160"/>
                  <a:pt x="261209" y="1217160"/>
                  <a:pt x="261209" y="1217160"/>
                </a:cubicBezTo>
                <a:cubicBezTo>
                  <a:pt x="272011" y="1222068"/>
                  <a:pt x="272011" y="1222068"/>
                  <a:pt x="272011" y="1222068"/>
                </a:cubicBezTo>
                <a:cubicBezTo>
                  <a:pt x="279867" y="1211271"/>
                  <a:pt x="279867" y="1211271"/>
                  <a:pt x="279867" y="1211271"/>
                </a:cubicBezTo>
                <a:cubicBezTo>
                  <a:pt x="293615" y="1206363"/>
                  <a:pt x="293615" y="1206363"/>
                  <a:pt x="293615" y="1206363"/>
                </a:cubicBezTo>
                <a:cubicBezTo>
                  <a:pt x="304417" y="1211271"/>
                  <a:pt x="304417" y="1211271"/>
                  <a:pt x="304417" y="1211271"/>
                </a:cubicBezTo>
                <a:cubicBezTo>
                  <a:pt x="315219" y="1203418"/>
                  <a:pt x="315219" y="1203418"/>
                  <a:pt x="315219" y="1203418"/>
                </a:cubicBezTo>
                <a:cubicBezTo>
                  <a:pt x="326021" y="1198510"/>
                  <a:pt x="326021" y="1198510"/>
                  <a:pt x="326021" y="1198510"/>
                </a:cubicBezTo>
                <a:cubicBezTo>
                  <a:pt x="336822" y="1193602"/>
                  <a:pt x="336822" y="1193602"/>
                  <a:pt x="336822" y="1193602"/>
                </a:cubicBezTo>
                <a:cubicBezTo>
                  <a:pt x="341732" y="1182804"/>
                  <a:pt x="341732" y="1182804"/>
                  <a:pt x="341732" y="1182804"/>
                </a:cubicBezTo>
                <a:cubicBezTo>
                  <a:pt x="341732" y="1172007"/>
                  <a:pt x="341732" y="1172007"/>
                  <a:pt x="341732" y="1172007"/>
                </a:cubicBezTo>
                <a:cubicBezTo>
                  <a:pt x="352534" y="1167099"/>
                  <a:pt x="352534" y="1167099"/>
                  <a:pt x="352534" y="1167099"/>
                </a:cubicBezTo>
                <a:cubicBezTo>
                  <a:pt x="363336" y="1167099"/>
                  <a:pt x="363336" y="1167099"/>
                  <a:pt x="363336" y="1167099"/>
                </a:cubicBezTo>
                <a:cubicBezTo>
                  <a:pt x="377084" y="1167099"/>
                  <a:pt x="377084" y="1167099"/>
                  <a:pt x="377084" y="1167099"/>
                </a:cubicBezTo>
                <a:cubicBezTo>
                  <a:pt x="384940" y="1153357"/>
                  <a:pt x="384940" y="1153357"/>
                  <a:pt x="384940" y="1153357"/>
                </a:cubicBezTo>
                <a:cubicBezTo>
                  <a:pt x="395742" y="1153357"/>
                  <a:pt x="395742" y="1153357"/>
                  <a:pt x="395742" y="1153357"/>
                </a:cubicBezTo>
                <a:cubicBezTo>
                  <a:pt x="406544" y="1148449"/>
                  <a:pt x="406544" y="1148449"/>
                  <a:pt x="406544" y="1148449"/>
                </a:cubicBezTo>
                <a:cubicBezTo>
                  <a:pt x="420291" y="1140597"/>
                  <a:pt x="420291" y="1140597"/>
                  <a:pt x="420291" y="1140597"/>
                </a:cubicBezTo>
                <a:cubicBezTo>
                  <a:pt x="431093" y="1137652"/>
                  <a:pt x="431093" y="1137652"/>
                  <a:pt x="431093" y="1137652"/>
                </a:cubicBezTo>
                <a:cubicBezTo>
                  <a:pt x="444841" y="1132744"/>
                  <a:pt x="444841" y="1132744"/>
                  <a:pt x="444841" y="1132744"/>
                </a:cubicBezTo>
                <a:cubicBezTo>
                  <a:pt x="455643" y="1129799"/>
                  <a:pt x="455643" y="1129799"/>
                  <a:pt x="455643" y="1129799"/>
                </a:cubicBezTo>
                <a:cubicBezTo>
                  <a:pt x="463499" y="1119002"/>
                  <a:pt x="463499" y="1119002"/>
                  <a:pt x="463499" y="1119002"/>
                </a:cubicBezTo>
                <a:cubicBezTo>
                  <a:pt x="468409" y="1108205"/>
                  <a:pt x="468409" y="1108205"/>
                  <a:pt x="468409" y="1108205"/>
                </a:cubicBezTo>
                <a:cubicBezTo>
                  <a:pt x="479211" y="1097407"/>
                  <a:pt x="479211" y="1097407"/>
                  <a:pt x="479211" y="1097407"/>
                </a:cubicBezTo>
                <a:cubicBezTo>
                  <a:pt x="490013" y="1094462"/>
                  <a:pt x="490013" y="1094462"/>
                  <a:pt x="490013" y="1094462"/>
                </a:cubicBezTo>
                <a:cubicBezTo>
                  <a:pt x="500815" y="1089554"/>
                  <a:pt x="500815" y="1089554"/>
                  <a:pt x="500815" y="1089554"/>
                </a:cubicBezTo>
                <a:cubicBezTo>
                  <a:pt x="505725" y="1078757"/>
                  <a:pt x="505725" y="1078757"/>
                  <a:pt x="505725" y="1078757"/>
                </a:cubicBezTo>
                <a:cubicBezTo>
                  <a:pt x="497869" y="1065015"/>
                  <a:pt x="497869" y="1065015"/>
                  <a:pt x="497869" y="1065015"/>
                </a:cubicBezTo>
                <a:cubicBezTo>
                  <a:pt x="487067" y="1060107"/>
                  <a:pt x="487067" y="1060107"/>
                  <a:pt x="487067" y="1060107"/>
                </a:cubicBezTo>
                <a:cubicBezTo>
                  <a:pt x="473319" y="1057162"/>
                  <a:pt x="473319" y="1057162"/>
                  <a:pt x="473319" y="1057162"/>
                </a:cubicBezTo>
                <a:cubicBezTo>
                  <a:pt x="476265" y="1046365"/>
                  <a:pt x="476265" y="1046365"/>
                  <a:pt x="476265" y="1046365"/>
                </a:cubicBezTo>
                <a:cubicBezTo>
                  <a:pt x="481175" y="1030659"/>
                  <a:pt x="481175" y="1030659"/>
                  <a:pt x="481175" y="1030659"/>
                </a:cubicBezTo>
                <a:cubicBezTo>
                  <a:pt x="491977" y="1025752"/>
                  <a:pt x="491977" y="1025752"/>
                  <a:pt x="491977" y="1025752"/>
                </a:cubicBezTo>
                <a:cubicBezTo>
                  <a:pt x="502779" y="1022807"/>
                  <a:pt x="502779" y="1022807"/>
                  <a:pt x="502779" y="1022807"/>
                </a:cubicBezTo>
                <a:cubicBezTo>
                  <a:pt x="507689" y="1007102"/>
                  <a:pt x="507689" y="1007102"/>
                  <a:pt x="507689" y="1007102"/>
                </a:cubicBezTo>
                <a:cubicBezTo>
                  <a:pt x="521436" y="1002194"/>
                  <a:pt x="521436" y="1002194"/>
                  <a:pt x="521436" y="1002194"/>
                </a:cubicBezTo>
                <a:cubicBezTo>
                  <a:pt x="524382" y="1012991"/>
                  <a:pt x="524382" y="1012991"/>
                  <a:pt x="524382" y="1012991"/>
                </a:cubicBezTo>
                <a:cubicBezTo>
                  <a:pt x="524382" y="1002194"/>
                  <a:pt x="524382" y="1002194"/>
                  <a:pt x="524382" y="1002194"/>
                </a:cubicBezTo>
                <a:cubicBezTo>
                  <a:pt x="529292" y="991396"/>
                  <a:pt x="529292" y="991396"/>
                  <a:pt x="529292" y="991396"/>
                </a:cubicBezTo>
                <a:cubicBezTo>
                  <a:pt x="543040" y="999249"/>
                  <a:pt x="543040" y="999249"/>
                  <a:pt x="543040" y="999249"/>
                </a:cubicBezTo>
                <a:cubicBezTo>
                  <a:pt x="556788" y="991396"/>
                  <a:pt x="556788" y="991396"/>
                  <a:pt x="556788" y="991396"/>
                </a:cubicBezTo>
                <a:cubicBezTo>
                  <a:pt x="556788" y="980599"/>
                  <a:pt x="556788" y="980599"/>
                  <a:pt x="556788" y="980599"/>
                </a:cubicBezTo>
                <a:cubicBezTo>
                  <a:pt x="545986" y="972746"/>
                  <a:pt x="545986" y="972746"/>
                  <a:pt x="545986" y="972746"/>
                </a:cubicBezTo>
                <a:cubicBezTo>
                  <a:pt x="545986" y="959004"/>
                  <a:pt x="545986" y="959004"/>
                  <a:pt x="545986" y="959004"/>
                </a:cubicBezTo>
                <a:cubicBezTo>
                  <a:pt x="556788" y="966857"/>
                  <a:pt x="556788" y="966857"/>
                  <a:pt x="556788" y="966857"/>
                </a:cubicBezTo>
                <a:cubicBezTo>
                  <a:pt x="567590" y="961949"/>
                  <a:pt x="567590" y="961949"/>
                  <a:pt x="567590" y="961949"/>
                </a:cubicBezTo>
                <a:cubicBezTo>
                  <a:pt x="578392" y="959004"/>
                  <a:pt x="578392" y="959004"/>
                  <a:pt x="578392" y="959004"/>
                </a:cubicBezTo>
                <a:cubicBezTo>
                  <a:pt x="578392" y="948207"/>
                  <a:pt x="578392" y="948207"/>
                  <a:pt x="578392" y="948207"/>
                </a:cubicBezTo>
                <a:cubicBezTo>
                  <a:pt x="592140" y="937409"/>
                  <a:pt x="592140" y="937409"/>
                  <a:pt x="592140" y="937409"/>
                </a:cubicBezTo>
                <a:cubicBezTo>
                  <a:pt x="602942" y="929557"/>
                  <a:pt x="602942" y="929557"/>
                  <a:pt x="602942" y="929557"/>
                </a:cubicBezTo>
                <a:cubicBezTo>
                  <a:pt x="607852" y="915815"/>
                  <a:pt x="607852" y="915815"/>
                  <a:pt x="607852" y="915815"/>
                </a:cubicBezTo>
                <a:cubicBezTo>
                  <a:pt x="623563" y="907962"/>
                  <a:pt x="623563" y="907962"/>
                  <a:pt x="623563" y="907962"/>
                </a:cubicBezTo>
                <a:cubicBezTo>
                  <a:pt x="634365" y="905017"/>
                  <a:pt x="634365" y="905017"/>
                  <a:pt x="634365" y="905017"/>
                </a:cubicBezTo>
                <a:cubicBezTo>
                  <a:pt x="645167" y="894220"/>
                  <a:pt x="645167" y="894220"/>
                  <a:pt x="645167" y="894220"/>
                </a:cubicBezTo>
                <a:cubicBezTo>
                  <a:pt x="658915" y="891275"/>
                  <a:pt x="658915" y="891275"/>
                  <a:pt x="658915" y="891275"/>
                </a:cubicBezTo>
                <a:cubicBezTo>
                  <a:pt x="663825" y="880478"/>
                  <a:pt x="663825" y="880478"/>
                  <a:pt x="663825" y="880478"/>
                </a:cubicBezTo>
                <a:cubicBezTo>
                  <a:pt x="666771" y="894220"/>
                  <a:pt x="666771" y="894220"/>
                  <a:pt x="666771" y="894220"/>
                </a:cubicBezTo>
                <a:cubicBezTo>
                  <a:pt x="677573" y="897165"/>
                  <a:pt x="677573" y="897165"/>
                  <a:pt x="677573" y="897165"/>
                </a:cubicBezTo>
                <a:cubicBezTo>
                  <a:pt x="688375" y="900109"/>
                  <a:pt x="688375" y="900109"/>
                  <a:pt x="688375" y="900109"/>
                </a:cubicBezTo>
                <a:cubicBezTo>
                  <a:pt x="683465" y="910907"/>
                  <a:pt x="683465" y="910907"/>
                  <a:pt x="683465" y="910907"/>
                </a:cubicBezTo>
                <a:cubicBezTo>
                  <a:pt x="686411" y="924649"/>
                  <a:pt x="686411" y="924649"/>
                  <a:pt x="686411" y="924649"/>
                </a:cubicBezTo>
                <a:cubicBezTo>
                  <a:pt x="672663" y="927594"/>
                  <a:pt x="672663" y="927594"/>
                  <a:pt x="672663" y="927594"/>
                </a:cubicBezTo>
                <a:cubicBezTo>
                  <a:pt x="661861" y="922686"/>
                  <a:pt x="661861" y="922686"/>
                  <a:pt x="661861" y="922686"/>
                </a:cubicBezTo>
                <a:cubicBezTo>
                  <a:pt x="651059" y="930538"/>
                  <a:pt x="651059" y="930538"/>
                  <a:pt x="651059" y="930538"/>
                </a:cubicBezTo>
                <a:cubicBezTo>
                  <a:pt x="637311" y="938391"/>
                  <a:pt x="637311" y="938391"/>
                  <a:pt x="637311" y="938391"/>
                </a:cubicBezTo>
                <a:cubicBezTo>
                  <a:pt x="623563" y="938391"/>
                  <a:pt x="623563" y="938391"/>
                  <a:pt x="623563" y="938391"/>
                </a:cubicBezTo>
                <a:cubicBezTo>
                  <a:pt x="626509" y="949188"/>
                  <a:pt x="626509" y="949188"/>
                  <a:pt x="626509" y="949188"/>
                </a:cubicBezTo>
                <a:cubicBezTo>
                  <a:pt x="626509" y="959986"/>
                  <a:pt x="626509" y="959986"/>
                  <a:pt x="626509" y="959986"/>
                </a:cubicBezTo>
                <a:cubicBezTo>
                  <a:pt x="621599" y="970783"/>
                  <a:pt x="621599" y="970783"/>
                  <a:pt x="621599" y="970783"/>
                </a:cubicBezTo>
                <a:cubicBezTo>
                  <a:pt x="616689" y="984525"/>
                  <a:pt x="616689" y="984525"/>
                  <a:pt x="616689" y="984525"/>
                </a:cubicBezTo>
                <a:cubicBezTo>
                  <a:pt x="605888" y="992378"/>
                  <a:pt x="605888" y="992378"/>
                  <a:pt x="605888" y="992378"/>
                </a:cubicBezTo>
                <a:cubicBezTo>
                  <a:pt x="598032" y="1003175"/>
                  <a:pt x="598032" y="1003175"/>
                  <a:pt x="598032" y="1003175"/>
                </a:cubicBezTo>
                <a:cubicBezTo>
                  <a:pt x="590176" y="1016917"/>
                  <a:pt x="590176" y="1016917"/>
                  <a:pt x="590176" y="1016917"/>
                </a:cubicBezTo>
                <a:cubicBezTo>
                  <a:pt x="598032" y="1027715"/>
                  <a:pt x="598032" y="1027715"/>
                  <a:pt x="598032" y="1027715"/>
                </a:cubicBezTo>
                <a:cubicBezTo>
                  <a:pt x="608834" y="1022807"/>
                  <a:pt x="608834" y="1022807"/>
                  <a:pt x="608834" y="1022807"/>
                </a:cubicBezTo>
                <a:cubicBezTo>
                  <a:pt x="619635" y="1014954"/>
                  <a:pt x="619635" y="1014954"/>
                  <a:pt x="619635" y="1014954"/>
                </a:cubicBezTo>
                <a:cubicBezTo>
                  <a:pt x="630437" y="1017899"/>
                  <a:pt x="630437" y="1017899"/>
                  <a:pt x="630437" y="1017899"/>
                </a:cubicBezTo>
                <a:cubicBezTo>
                  <a:pt x="627491" y="1028696"/>
                  <a:pt x="627491" y="1028696"/>
                  <a:pt x="627491" y="1028696"/>
                </a:cubicBezTo>
                <a:cubicBezTo>
                  <a:pt x="616689" y="1036549"/>
                  <a:pt x="616689" y="1036549"/>
                  <a:pt x="616689" y="1036549"/>
                </a:cubicBezTo>
                <a:cubicBezTo>
                  <a:pt x="605888" y="1044402"/>
                  <a:pt x="605888" y="1044402"/>
                  <a:pt x="605888" y="1044402"/>
                </a:cubicBezTo>
                <a:cubicBezTo>
                  <a:pt x="595086" y="1049310"/>
                  <a:pt x="595086" y="1049310"/>
                  <a:pt x="595086" y="1049310"/>
                </a:cubicBezTo>
                <a:cubicBezTo>
                  <a:pt x="584284" y="1057162"/>
                  <a:pt x="584284" y="1057162"/>
                  <a:pt x="584284" y="1057162"/>
                </a:cubicBezTo>
                <a:cubicBezTo>
                  <a:pt x="595086" y="1062070"/>
                  <a:pt x="595086" y="1062070"/>
                  <a:pt x="595086" y="1062070"/>
                </a:cubicBezTo>
                <a:cubicBezTo>
                  <a:pt x="608834" y="1057162"/>
                  <a:pt x="608834" y="1057162"/>
                  <a:pt x="608834" y="1057162"/>
                </a:cubicBezTo>
                <a:cubicBezTo>
                  <a:pt x="619635" y="1060107"/>
                  <a:pt x="619635" y="1060107"/>
                  <a:pt x="619635" y="1060107"/>
                </a:cubicBezTo>
                <a:cubicBezTo>
                  <a:pt x="630437" y="1057162"/>
                  <a:pt x="630437" y="1057162"/>
                  <a:pt x="630437" y="1057162"/>
                </a:cubicBezTo>
                <a:cubicBezTo>
                  <a:pt x="635347" y="1043420"/>
                  <a:pt x="635347" y="1043420"/>
                  <a:pt x="635347" y="1043420"/>
                </a:cubicBezTo>
                <a:cubicBezTo>
                  <a:pt x="649095" y="1038512"/>
                  <a:pt x="649095" y="1038512"/>
                  <a:pt x="649095" y="1038512"/>
                </a:cubicBezTo>
                <a:cubicBezTo>
                  <a:pt x="654005" y="1049310"/>
                  <a:pt x="654005" y="1049310"/>
                  <a:pt x="654005" y="1049310"/>
                </a:cubicBezTo>
                <a:cubicBezTo>
                  <a:pt x="661861" y="1038512"/>
                  <a:pt x="661861" y="1038512"/>
                  <a:pt x="661861" y="1038512"/>
                </a:cubicBezTo>
                <a:cubicBezTo>
                  <a:pt x="669717" y="1024770"/>
                  <a:pt x="669717" y="1024770"/>
                  <a:pt x="669717" y="1024770"/>
                </a:cubicBezTo>
                <a:cubicBezTo>
                  <a:pt x="680519" y="1019862"/>
                  <a:pt x="680519" y="1019862"/>
                  <a:pt x="680519" y="1019862"/>
                </a:cubicBezTo>
                <a:cubicBezTo>
                  <a:pt x="691321" y="1019862"/>
                  <a:pt x="691321" y="1019862"/>
                  <a:pt x="691321" y="1019862"/>
                </a:cubicBezTo>
                <a:cubicBezTo>
                  <a:pt x="691321" y="1009065"/>
                  <a:pt x="691321" y="1009065"/>
                  <a:pt x="691321" y="1009065"/>
                </a:cubicBezTo>
                <a:cubicBezTo>
                  <a:pt x="702123" y="1006120"/>
                  <a:pt x="702123" y="1006120"/>
                  <a:pt x="702123" y="1006120"/>
                </a:cubicBezTo>
                <a:cubicBezTo>
                  <a:pt x="715870" y="1013973"/>
                  <a:pt x="715870" y="1013973"/>
                  <a:pt x="715870" y="1013973"/>
                </a:cubicBezTo>
                <a:cubicBezTo>
                  <a:pt x="726672" y="1018881"/>
                  <a:pt x="726672" y="1018881"/>
                  <a:pt x="726672" y="1018881"/>
                </a:cubicBezTo>
                <a:cubicBezTo>
                  <a:pt x="740420" y="1005139"/>
                  <a:pt x="740420" y="1005139"/>
                  <a:pt x="740420" y="1005139"/>
                </a:cubicBezTo>
                <a:cubicBezTo>
                  <a:pt x="754168" y="1012991"/>
                  <a:pt x="754168" y="1012991"/>
                  <a:pt x="754168" y="1012991"/>
                </a:cubicBezTo>
                <a:cubicBezTo>
                  <a:pt x="751222" y="1002194"/>
                  <a:pt x="751222" y="1002194"/>
                  <a:pt x="751222" y="1002194"/>
                </a:cubicBezTo>
                <a:cubicBezTo>
                  <a:pt x="748276" y="991396"/>
                  <a:pt x="748276" y="991396"/>
                  <a:pt x="748276" y="991396"/>
                </a:cubicBezTo>
                <a:cubicBezTo>
                  <a:pt x="759078" y="983544"/>
                  <a:pt x="759078" y="983544"/>
                  <a:pt x="759078" y="983544"/>
                </a:cubicBezTo>
                <a:cubicBezTo>
                  <a:pt x="762024" y="972746"/>
                  <a:pt x="762024" y="972746"/>
                  <a:pt x="762024" y="972746"/>
                </a:cubicBezTo>
                <a:cubicBezTo>
                  <a:pt x="751222" y="977654"/>
                  <a:pt x="751222" y="977654"/>
                  <a:pt x="751222" y="977654"/>
                </a:cubicBezTo>
                <a:cubicBezTo>
                  <a:pt x="740420" y="977654"/>
                  <a:pt x="740420" y="977654"/>
                  <a:pt x="740420" y="977654"/>
                </a:cubicBezTo>
                <a:cubicBezTo>
                  <a:pt x="726672" y="977654"/>
                  <a:pt x="726672" y="977654"/>
                  <a:pt x="726672" y="977654"/>
                </a:cubicBezTo>
                <a:cubicBezTo>
                  <a:pt x="734528" y="966857"/>
                  <a:pt x="734528" y="966857"/>
                  <a:pt x="734528" y="966857"/>
                </a:cubicBezTo>
                <a:cubicBezTo>
                  <a:pt x="748276" y="963912"/>
                  <a:pt x="748276" y="963912"/>
                  <a:pt x="748276" y="963912"/>
                </a:cubicBezTo>
                <a:cubicBezTo>
                  <a:pt x="737474" y="959004"/>
                  <a:pt x="737474" y="959004"/>
                  <a:pt x="737474" y="959004"/>
                </a:cubicBezTo>
                <a:cubicBezTo>
                  <a:pt x="732564" y="948207"/>
                  <a:pt x="732564" y="948207"/>
                  <a:pt x="732564" y="948207"/>
                </a:cubicBezTo>
                <a:cubicBezTo>
                  <a:pt x="743366" y="943299"/>
                  <a:pt x="743366" y="943299"/>
                  <a:pt x="743366" y="943299"/>
                </a:cubicBezTo>
                <a:cubicBezTo>
                  <a:pt x="754168" y="932501"/>
                  <a:pt x="754168" y="932501"/>
                  <a:pt x="754168" y="932501"/>
                </a:cubicBezTo>
                <a:cubicBezTo>
                  <a:pt x="764970" y="927594"/>
                  <a:pt x="764970" y="927594"/>
                  <a:pt x="764970" y="927594"/>
                </a:cubicBezTo>
                <a:cubicBezTo>
                  <a:pt x="772826" y="916796"/>
                  <a:pt x="772826" y="916796"/>
                  <a:pt x="772826" y="916796"/>
                </a:cubicBezTo>
                <a:cubicBezTo>
                  <a:pt x="786574" y="916796"/>
                  <a:pt x="786574" y="916796"/>
                  <a:pt x="786574" y="916796"/>
                </a:cubicBezTo>
                <a:cubicBezTo>
                  <a:pt x="778718" y="930538"/>
                  <a:pt x="778718" y="930538"/>
                  <a:pt x="778718" y="930538"/>
                </a:cubicBezTo>
                <a:cubicBezTo>
                  <a:pt x="770862" y="941336"/>
                  <a:pt x="770862" y="941336"/>
                  <a:pt x="770862" y="941336"/>
                </a:cubicBezTo>
                <a:cubicBezTo>
                  <a:pt x="781664" y="941336"/>
                  <a:pt x="781664" y="941336"/>
                  <a:pt x="781664" y="941336"/>
                </a:cubicBezTo>
                <a:cubicBezTo>
                  <a:pt x="781664" y="927594"/>
                  <a:pt x="781664" y="927594"/>
                  <a:pt x="781664" y="927594"/>
                </a:cubicBezTo>
                <a:cubicBezTo>
                  <a:pt x="792466" y="922686"/>
                  <a:pt x="792466" y="922686"/>
                  <a:pt x="792466" y="922686"/>
                </a:cubicBezTo>
                <a:cubicBezTo>
                  <a:pt x="795412" y="936428"/>
                  <a:pt x="795412" y="936428"/>
                  <a:pt x="795412" y="936428"/>
                </a:cubicBezTo>
                <a:cubicBezTo>
                  <a:pt x="806213" y="939373"/>
                  <a:pt x="806213" y="939373"/>
                  <a:pt x="806213" y="939373"/>
                </a:cubicBezTo>
                <a:cubicBezTo>
                  <a:pt x="819961" y="931520"/>
                  <a:pt x="819961" y="931520"/>
                  <a:pt x="819961" y="931520"/>
                </a:cubicBezTo>
                <a:cubicBezTo>
                  <a:pt x="824871" y="942317"/>
                  <a:pt x="824871" y="942317"/>
                  <a:pt x="824871" y="942317"/>
                </a:cubicBezTo>
                <a:cubicBezTo>
                  <a:pt x="827817" y="953115"/>
                  <a:pt x="827817" y="953115"/>
                  <a:pt x="827817" y="953115"/>
                </a:cubicBezTo>
                <a:cubicBezTo>
                  <a:pt x="838619" y="953115"/>
                  <a:pt x="838619" y="953115"/>
                  <a:pt x="838619" y="953115"/>
                </a:cubicBezTo>
                <a:cubicBezTo>
                  <a:pt x="849421" y="963912"/>
                  <a:pt x="849421" y="963912"/>
                  <a:pt x="849421" y="963912"/>
                </a:cubicBezTo>
                <a:cubicBezTo>
                  <a:pt x="854331" y="974710"/>
                  <a:pt x="854331" y="974710"/>
                  <a:pt x="854331" y="974710"/>
                </a:cubicBezTo>
                <a:cubicBezTo>
                  <a:pt x="868079" y="969802"/>
                  <a:pt x="868079" y="969802"/>
                  <a:pt x="868079" y="969802"/>
                </a:cubicBezTo>
                <a:cubicBezTo>
                  <a:pt x="868079" y="980599"/>
                  <a:pt x="868079" y="980599"/>
                  <a:pt x="868079" y="980599"/>
                </a:cubicBezTo>
                <a:cubicBezTo>
                  <a:pt x="854331" y="991396"/>
                  <a:pt x="854331" y="991396"/>
                  <a:pt x="854331" y="991396"/>
                </a:cubicBezTo>
                <a:cubicBezTo>
                  <a:pt x="865133" y="988452"/>
                  <a:pt x="865133" y="988452"/>
                  <a:pt x="865133" y="988452"/>
                </a:cubicBezTo>
                <a:cubicBezTo>
                  <a:pt x="878881" y="1002194"/>
                  <a:pt x="878881" y="1002194"/>
                  <a:pt x="878881" y="1002194"/>
                </a:cubicBezTo>
                <a:cubicBezTo>
                  <a:pt x="881827" y="991396"/>
                  <a:pt x="881827" y="991396"/>
                  <a:pt x="881827" y="991396"/>
                </a:cubicBezTo>
                <a:cubicBezTo>
                  <a:pt x="895575" y="980599"/>
                  <a:pt x="895575" y="980599"/>
                  <a:pt x="895575" y="980599"/>
                </a:cubicBezTo>
                <a:cubicBezTo>
                  <a:pt x="906376" y="991396"/>
                  <a:pt x="906376" y="991396"/>
                  <a:pt x="906376" y="991396"/>
                </a:cubicBezTo>
                <a:cubicBezTo>
                  <a:pt x="901466" y="1005139"/>
                  <a:pt x="901466" y="1005139"/>
                  <a:pt x="901466" y="1005139"/>
                </a:cubicBezTo>
                <a:cubicBezTo>
                  <a:pt x="906376" y="1015936"/>
                  <a:pt x="906376" y="1015936"/>
                  <a:pt x="906376" y="1015936"/>
                </a:cubicBezTo>
                <a:cubicBezTo>
                  <a:pt x="920124" y="1018881"/>
                  <a:pt x="920124" y="1018881"/>
                  <a:pt x="920124" y="1018881"/>
                </a:cubicBezTo>
                <a:cubicBezTo>
                  <a:pt x="930926" y="1029678"/>
                  <a:pt x="930926" y="1029678"/>
                  <a:pt x="930926" y="1029678"/>
                </a:cubicBezTo>
                <a:cubicBezTo>
                  <a:pt x="946638" y="1032623"/>
                  <a:pt x="946638" y="1032623"/>
                  <a:pt x="946638" y="1032623"/>
                </a:cubicBezTo>
                <a:cubicBezTo>
                  <a:pt x="957440" y="1029678"/>
                  <a:pt x="957440" y="1029678"/>
                  <a:pt x="957440" y="1029678"/>
                </a:cubicBezTo>
                <a:cubicBezTo>
                  <a:pt x="968242" y="1029678"/>
                  <a:pt x="968242" y="1029678"/>
                  <a:pt x="968242" y="1029678"/>
                </a:cubicBezTo>
                <a:cubicBezTo>
                  <a:pt x="992791" y="1029678"/>
                  <a:pt x="992791" y="1029678"/>
                  <a:pt x="992791" y="1029678"/>
                </a:cubicBezTo>
                <a:cubicBezTo>
                  <a:pt x="1003593" y="1029678"/>
                  <a:pt x="1003593" y="1029678"/>
                  <a:pt x="1003593" y="1029678"/>
                </a:cubicBezTo>
                <a:cubicBezTo>
                  <a:pt x="1014395" y="1032623"/>
                  <a:pt x="1014395" y="1032623"/>
                  <a:pt x="1014395" y="1032623"/>
                </a:cubicBezTo>
                <a:cubicBezTo>
                  <a:pt x="1028143" y="1037531"/>
                  <a:pt x="1028143" y="1037531"/>
                  <a:pt x="1028143" y="1037531"/>
                </a:cubicBezTo>
                <a:cubicBezTo>
                  <a:pt x="1038945" y="1042439"/>
                  <a:pt x="1038945" y="1042439"/>
                  <a:pt x="1038945" y="1042439"/>
                </a:cubicBezTo>
                <a:cubicBezTo>
                  <a:pt x="1049747" y="1034586"/>
                  <a:pt x="1049747" y="1034586"/>
                  <a:pt x="1049747" y="1034586"/>
                </a:cubicBezTo>
                <a:cubicBezTo>
                  <a:pt x="1054657" y="1045383"/>
                  <a:pt x="1054657" y="1045383"/>
                  <a:pt x="1054657" y="1045383"/>
                </a:cubicBezTo>
                <a:cubicBezTo>
                  <a:pt x="1054657" y="1056181"/>
                  <a:pt x="1054657" y="1056181"/>
                  <a:pt x="1054657" y="1056181"/>
                </a:cubicBezTo>
                <a:cubicBezTo>
                  <a:pt x="1065459" y="1064033"/>
                  <a:pt x="1065459" y="1064033"/>
                  <a:pt x="1065459" y="1064033"/>
                </a:cubicBezTo>
                <a:cubicBezTo>
                  <a:pt x="1079207" y="1066978"/>
                  <a:pt x="1079207" y="1066978"/>
                  <a:pt x="1079207" y="1066978"/>
                </a:cubicBezTo>
                <a:cubicBezTo>
                  <a:pt x="1094918" y="1064033"/>
                  <a:pt x="1094918" y="1064033"/>
                  <a:pt x="1094918" y="1064033"/>
                </a:cubicBezTo>
                <a:cubicBezTo>
                  <a:pt x="1105720" y="1056181"/>
                  <a:pt x="1105720" y="1056181"/>
                  <a:pt x="1105720" y="1056181"/>
                </a:cubicBezTo>
                <a:cubicBezTo>
                  <a:pt x="1113576" y="1045383"/>
                  <a:pt x="1113576" y="1045383"/>
                  <a:pt x="1113576" y="1045383"/>
                </a:cubicBezTo>
                <a:cubicBezTo>
                  <a:pt x="1124378" y="1037531"/>
                  <a:pt x="1124378" y="1037531"/>
                  <a:pt x="1124378" y="1037531"/>
                </a:cubicBezTo>
                <a:cubicBezTo>
                  <a:pt x="1135180" y="1037531"/>
                  <a:pt x="1135180" y="1037531"/>
                  <a:pt x="1135180" y="1037531"/>
                </a:cubicBezTo>
                <a:cubicBezTo>
                  <a:pt x="1140090" y="1048328"/>
                  <a:pt x="1140090" y="1048328"/>
                  <a:pt x="1140090" y="1048328"/>
                </a:cubicBezTo>
                <a:cubicBezTo>
                  <a:pt x="1143036" y="1059126"/>
                  <a:pt x="1143036" y="1059126"/>
                  <a:pt x="1143036" y="1059126"/>
                </a:cubicBezTo>
                <a:cubicBezTo>
                  <a:pt x="1143036" y="1074831"/>
                  <a:pt x="1143036" y="1074831"/>
                  <a:pt x="1143036" y="1074831"/>
                </a:cubicBezTo>
                <a:cubicBezTo>
                  <a:pt x="1132234" y="1077776"/>
                  <a:pt x="1132234" y="1077776"/>
                  <a:pt x="1132234" y="1077776"/>
                </a:cubicBezTo>
                <a:cubicBezTo>
                  <a:pt x="1132234" y="1066978"/>
                  <a:pt x="1132234" y="1066978"/>
                  <a:pt x="1132234" y="1066978"/>
                </a:cubicBezTo>
                <a:cubicBezTo>
                  <a:pt x="1132234" y="1056181"/>
                  <a:pt x="1132234" y="1056181"/>
                  <a:pt x="1132234" y="1056181"/>
                </a:cubicBezTo>
                <a:cubicBezTo>
                  <a:pt x="1129288" y="1066978"/>
                  <a:pt x="1129288" y="1066978"/>
                  <a:pt x="1129288" y="1066978"/>
                </a:cubicBezTo>
                <a:cubicBezTo>
                  <a:pt x="1121432" y="1077776"/>
                  <a:pt x="1121432" y="1077776"/>
                  <a:pt x="1121432" y="1077776"/>
                </a:cubicBezTo>
                <a:cubicBezTo>
                  <a:pt x="1121432" y="1088573"/>
                  <a:pt x="1121432" y="1088573"/>
                  <a:pt x="1121432" y="1088573"/>
                </a:cubicBezTo>
                <a:cubicBezTo>
                  <a:pt x="1140090" y="1096425"/>
                  <a:pt x="1140090" y="1096425"/>
                  <a:pt x="1140090" y="1096425"/>
                </a:cubicBezTo>
                <a:cubicBezTo>
                  <a:pt x="1150892" y="1101333"/>
                  <a:pt x="1150892" y="1101333"/>
                  <a:pt x="1150892" y="1101333"/>
                </a:cubicBezTo>
                <a:cubicBezTo>
                  <a:pt x="1164640" y="1109186"/>
                  <a:pt x="1164640" y="1109186"/>
                  <a:pt x="1164640" y="1109186"/>
                </a:cubicBezTo>
                <a:cubicBezTo>
                  <a:pt x="1180352" y="1122928"/>
                  <a:pt x="1180352" y="1122928"/>
                  <a:pt x="1180352" y="1122928"/>
                </a:cubicBezTo>
                <a:cubicBezTo>
                  <a:pt x="1191153" y="1125873"/>
                  <a:pt x="1191153" y="1125873"/>
                  <a:pt x="1191153" y="1125873"/>
                </a:cubicBezTo>
                <a:cubicBezTo>
                  <a:pt x="1204901" y="1133725"/>
                  <a:pt x="1204901" y="1133725"/>
                  <a:pt x="1204901" y="1133725"/>
                </a:cubicBezTo>
                <a:cubicBezTo>
                  <a:pt x="1215703" y="1152376"/>
                  <a:pt x="1215703" y="1152376"/>
                  <a:pt x="1215703" y="1152376"/>
                </a:cubicBezTo>
                <a:cubicBezTo>
                  <a:pt x="1229451" y="1163173"/>
                  <a:pt x="1229451" y="1163173"/>
                  <a:pt x="1229451" y="1163173"/>
                </a:cubicBezTo>
                <a:cubicBezTo>
                  <a:pt x="1240253" y="1168081"/>
                  <a:pt x="1240253" y="1168081"/>
                  <a:pt x="1240253" y="1168081"/>
                </a:cubicBezTo>
                <a:cubicBezTo>
                  <a:pt x="1254001" y="1175934"/>
                  <a:pt x="1254001" y="1175934"/>
                  <a:pt x="1254001" y="1175934"/>
                </a:cubicBezTo>
                <a:cubicBezTo>
                  <a:pt x="1272658" y="1178878"/>
                  <a:pt x="1272658" y="1178878"/>
                  <a:pt x="1272658" y="1178878"/>
                </a:cubicBezTo>
                <a:cubicBezTo>
                  <a:pt x="1286406" y="1171026"/>
                  <a:pt x="1286406" y="1171026"/>
                  <a:pt x="1286406" y="1171026"/>
                </a:cubicBezTo>
                <a:cubicBezTo>
                  <a:pt x="1278550" y="1157284"/>
                  <a:pt x="1278550" y="1157284"/>
                  <a:pt x="1278550" y="1157284"/>
                </a:cubicBezTo>
                <a:cubicBezTo>
                  <a:pt x="1264803" y="1154339"/>
                  <a:pt x="1264803" y="1154339"/>
                  <a:pt x="1264803" y="1154339"/>
                </a:cubicBezTo>
                <a:cubicBezTo>
                  <a:pt x="1259893" y="1143541"/>
                  <a:pt x="1259893" y="1143541"/>
                  <a:pt x="1259893" y="1143541"/>
                </a:cubicBezTo>
                <a:cubicBezTo>
                  <a:pt x="1246145" y="1135689"/>
                  <a:pt x="1246145" y="1135689"/>
                  <a:pt x="1246145" y="1135689"/>
                </a:cubicBezTo>
                <a:cubicBezTo>
                  <a:pt x="1241235" y="1124891"/>
                  <a:pt x="1241235" y="1124891"/>
                  <a:pt x="1241235" y="1124891"/>
                </a:cubicBezTo>
                <a:cubicBezTo>
                  <a:pt x="1252037" y="1121947"/>
                  <a:pt x="1252037" y="1121947"/>
                  <a:pt x="1252037" y="1121947"/>
                </a:cubicBezTo>
                <a:cubicBezTo>
                  <a:pt x="1262839" y="1124891"/>
                  <a:pt x="1262839" y="1124891"/>
                  <a:pt x="1262839" y="1124891"/>
                </a:cubicBezTo>
                <a:cubicBezTo>
                  <a:pt x="1273641" y="1135689"/>
                  <a:pt x="1273641" y="1135689"/>
                  <a:pt x="1273641" y="1135689"/>
                </a:cubicBezTo>
                <a:cubicBezTo>
                  <a:pt x="1276587" y="1124891"/>
                  <a:pt x="1276587" y="1124891"/>
                  <a:pt x="1276587" y="1124891"/>
                </a:cubicBezTo>
                <a:cubicBezTo>
                  <a:pt x="1290334" y="1129799"/>
                  <a:pt x="1290334" y="1129799"/>
                  <a:pt x="1290334" y="1129799"/>
                </a:cubicBezTo>
                <a:cubicBezTo>
                  <a:pt x="1295244" y="1143541"/>
                  <a:pt x="1295244" y="1143541"/>
                  <a:pt x="1295244" y="1143541"/>
                </a:cubicBezTo>
                <a:cubicBezTo>
                  <a:pt x="1298190" y="1165136"/>
                  <a:pt x="1298190" y="1165136"/>
                  <a:pt x="1298190" y="1165136"/>
                </a:cubicBezTo>
                <a:cubicBezTo>
                  <a:pt x="1311938" y="1165136"/>
                  <a:pt x="1311938" y="1165136"/>
                  <a:pt x="1311938" y="1165136"/>
                </a:cubicBezTo>
                <a:cubicBezTo>
                  <a:pt x="1322740" y="1170044"/>
                  <a:pt x="1322740" y="1170044"/>
                  <a:pt x="1322740" y="1170044"/>
                </a:cubicBezTo>
                <a:cubicBezTo>
                  <a:pt x="1327650" y="1180841"/>
                  <a:pt x="1327650" y="1180841"/>
                  <a:pt x="1327650" y="1180841"/>
                </a:cubicBezTo>
                <a:cubicBezTo>
                  <a:pt x="1330596" y="1165136"/>
                  <a:pt x="1330596" y="1165136"/>
                  <a:pt x="1330596" y="1165136"/>
                </a:cubicBezTo>
                <a:cubicBezTo>
                  <a:pt x="1322740" y="1154339"/>
                  <a:pt x="1322740" y="1154339"/>
                  <a:pt x="1322740" y="1154339"/>
                </a:cubicBezTo>
                <a:cubicBezTo>
                  <a:pt x="1322740" y="1138633"/>
                  <a:pt x="1322740" y="1138633"/>
                  <a:pt x="1322740" y="1138633"/>
                </a:cubicBezTo>
                <a:cubicBezTo>
                  <a:pt x="1317830" y="1127836"/>
                  <a:pt x="1317830" y="1127836"/>
                  <a:pt x="1317830" y="1127836"/>
                </a:cubicBezTo>
                <a:cubicBezTo>
                  <a:pt x="1312920" y="1117039"/>
                  <a:pt x="1312920" y="1117039"/>
                  <a:pt x="1312920" y="1117039"/>
                </a:cubicBezTo>
                <a:cubicBezTo>
                  <a:pt x="1315866" y="1103297"/>
                  <a:pt x="1315866" y="1103297"/>
                  <a:pt x="1315866" y="1103297"/>
                </a:cubicBezTo>
                <a:cubicBezTo>
                  <a:pt x="1326668" y="1114094"/>
                  <a:pt x="1326668" y="1114094"/>
                  <a:pt x="1326668" y="1114094"/>
                </a:cubicBezTo>
                <a:cubicBezTo>
                  <a:pt x="1334524" y="1132744"/>
                  <a:pt x="1334524" y="1132744"/>
                  <a:pt x="1334524" y="1132744"/>
                </a:cubicBezTo>
                <a:cubicBezTo>
                  <a:pt x="1345326" y="1140597"/>
                  <a:pt x="1345326" y="1140597"/>
                  <a:pt x="1345326" y="1140597"/>
                </a:cubicBezTo>
                <a:cubicBezTo>
                  <a:pt x="1348272" y="1156302"/>
                  <a:pt x="1348272" y="1156302"/>
                  <a:pt x="1348272" y="1156302"/>
                </a:cubicBezTo>
                <a:cubicBezTo>
                  <a:pt x="1359074" y="1167099"/>
                  <a:pt x="1359074" y="1167099"/>
                  <a:pt x="1359074" y="1167099"/>
                </a:cubicBezTo>
                <a:cubicBezTo>
                  <a:pt x="1366929" y="1177897"/>
                  <a:pt x="1366929" y="1177897"/>
                  <a:pt x="1366929" y="1177897"/>
                </a:cubicBezTo>
                <a:cubicBezTo>
                  <a:pt x="1377731" y="1167099"/>
                  <a:pt x="1377731" y="1167099"/>
                  <a:pt x="1377731" y="1167099"/>
                </a:cubicBezTo>
                <a:cubicBezTo>
                  <a:pt x="1382641" y="1156302"/>
                  <a:pt x="1382641" y="1156302"/>
                  <a:pt x="1382641" y="1156302"/>
                </a:cubicBezTo>
                <a:cubicBezTo>
                  <a:pt x="1387551" y="1167099"/>
                  <a:pt x="1387551" y="1167099"/>
                  <a:pt x="1387551" y="1167099"/>
                </a:cubicBezTo>
                <a:cubicBezTo>
                  <a:pt x="1387551" y="1180841"/>
                  <a:pt x="1387551" y="1180841"/>
                  <a:pt x="1387551" y="1180841"/>
                </a:cubicBezTo>
                <a:cubicBezTo>
                  <a:pt x="1387551" y="1191639"/>
                  <a:pt x="1387551" y="1191639"/>
                  <a:pt x="1387551" y="1191639"/>
                </a:cubicBezTo>
                <a:cubicBezTo>
                  <a:pt x="1398353" y="1188694"/>
                  <a:pt x="1398353" y="1188694"/>
                  <a:pt x="1398353" y="1188694"/>
                </a:cubicBezTo>
                <a:cubicBezTo>
                  <a:pt x="1403263" y="1202436"/>
                  <a:pt x="1403263" y="1202436"/>
                  <a:pt x="1403263" y="1202436"/>
                </a:cubicBezTo>
                <a:cubicBezTo>
                  <a:pt x="1411119" y="1213234"/>
                  <a:pt x="1411119" y="1213234"/>
                  <a:pt x="1411119" y="1213234"/>
                </a:cubicBezTo>
                <a:cubicBezTo>
                  <a:pt x="1421921" y="1218141"/>
                  <a:pt x="1421921" y="1218141"/>
                  <a:pt x="1421921" y="1218141"/>
                </a:cubicBezTo>
                <a:cubicBezTo>
                  <a:pt x="1424867" y="1231883"/>
                  <a:pt x="1424867" y="1231883"/>
                  <a:pt x="1424867" y="1231883"/>
                </a:cubicBezTo>
                <a:cubicBezTo>
                  <a:pt x="1414065" y="1228939"/>
                  <a:pt x="1414065" y="1228939"/>
                  <a:pt x="1414065" y="1228939"/>
                </a:cubicBezTo>
                <a:cubicBezTo>
                  <a:pt x="1417011" y="1239736"/>
                  <a:pt x="1417011" y="1239736"/>
                  <a:pt x="1417011" y="1239736"/>
                </a:cubicBezTo>
                <a:cubicBezTo>
                  <a:pt x="1424867" y="1250534"/>
                  <a:pt x="1424867" y="1250534"/>
                  <a:pt x="1424867" y="1250534"/>
                </a:cubicBezTo>
                <a:cubicBezTo>
                  <a:pt x="1424867" y="1261331"/>
                  <a:pt x="1424867" y="1261331"/>
                  <a:pt x="1424867" y="1261331"/>
                </a:cubicBezTo>
                <a:cubicBezTo>
                  <a:pt x="1435669" y="1264276"/>
                  <a:pt x="1435669" y="1264276"/>
                  <a:pt x="1435669" y="1264276"/>
                </a:cubicBezTo>
                <a:cubicBezTo>
                  <a:pt x="1443525" y="1275073"/>
                  <a:pt x="1443525" y="1275073"/>
                  <a:pt x="1443525" y="1275073"/>
                </a:cubicBezTo>
                <a:cubicBezTo>
                  <a:pt x="1454327" y="1285870"/>
                  <a:pt x="1454327" y="1285870"/>
                  <a:pt x="1454327" y="1285870"/>
                </a:cubicBezTo>
                <a:cubicBezTo>
                  <a:pt x="1465128" y="1293723"/>
                  <a:pt x="1465128" y="1293723"/>
                  <a:pt x="1465128" y="1293723"/>
                </a:cubicBezTo>
                <a:cubicBezTo>
                  <a:pt x="1470038" y="1304521"/>
                  <a:pt x="1470038" y="1304521"/>
                  <a:pt x="1470038" y="1304521"/>
                </a:cubicBezTo>
                <a:cubicBezTo>
                  <a:pt x="1480840" y="1315318"/>
                  <a:pt x="1480840" y="1315318"/>
                  <a:pt x="1480840" y="1315318"/>
                </a:cubicBezTo>
                <a:cubicBezTo>
                  <a:pt x="1491642" y="1323171"/>
                  <a:pt x="1491642" y="1323171"/>
                  <a:pt x="1491642" y="1323171"/>
                </a:cubicBezTo>
                <a:cubicBezTo>
                  <a:pt x="1491642" y="1333968"/>
                  <a:pt x="1491642" y="1333968"/>
                  <a:pt x="1491642" y="1333968"/>
                </a:cubicBezTo>
                <a:cubicBezTo>
                  <a:pt x="1486732" y="1347710"/>
                  <a:pt x="1486732" y="1347710"/>
                  <a:pt x="1486732" y="1347710"/>
                </a:cubicBezTo>
                <a:cubicBezTo>
                  <a:pt x="1475930" y="1344765"/>
                  <a:pt x="1475930" y="1344765"/>
                  <a:pt x="1475930" y="1344765"/>
                </a:cubicBezTo>
                <a:cubicBezTo>
                  <a:pt x="1468074" y="1355563"/>
                  <a:pt x="1468074" y="1355563"/>
                  <a:pt x="1468074" y="1355563"/>
                </a:cubicBezTo>
                <a:cubicBezTo>
                  <a:pt x="1481822" y="1360471"/>
                  <a:pt x="1481822" y="1360471"/>
                  <a:pt x="1481822" y="1360471"/>
                </a:cubicBezTo>
                <a:cubicBezTo>
                  <a:pt x="1492624" y="1363415"/>
                  <a:pt x="1492624" y="1363415"/>
                  <a:pt x="1492624" y="1363415"/>
                </a:cubicBezTo>
                <a:cubicBezTo>
                  <a:pt x="1487714" y="1352618"/>
                  <a:pt x="1487714" y="1352618"/>
                  <a:pt x="1487714" y="1352618"/>
                </a:cubicBezTo>
                <a:cubicBezTo>
                  <a:pt x="1495570" y="1338876"/>
                  <a:pt x="1495570" y="1338876"/>
                  <a:pt x="1495570" y="1338876"/>
                </a:cubicBezTo>
                <a:cubicBezTo>
                  <a:pt x="1506372" y="1333968"/>
                  <a:pt x="1506372" y="1333968"/>
                  <a:pt x="1506372" y="1333968"/>
                </a:cubicBezTo>
                <a:cubicBezTo>
                  <a:pt x="1520120" y="1338876"/>
                  <a:pt x="1520120" y="1338876"/>
                  <a:pt x="1520120" y="1338876"/>
                </a:cubicBezTo>
                <a:cubicBezTo>
                  <a:pt x="1509318" y="1346729"/>
                  <a:pt x="1509318" y="1346729"/>
                  <a:pt x="1509318" y="1346729"/>
                </a:cubicBezTo>
                <a:cubicBezTo>
                  <a:pt x="1504408" y="1357526"/>
                  <a:pt x="1504408" y="1357526"/>
                  <a:pt x="1504408" y="1357526"/>
                </a:cubicBezTo>
                <a:cubicBezTo>
                  <a:pt x="1504408" y="1373231"/>
                  <a:pt x="1504408" y="1373231"/>
                  <a:pt x="1504408" y="1373231"/>
                </a:cubicBezTo>
                <a:cubicBezTo>
                  <a:pt x="1496552" y="1384028"/>
                  <a:pt x="1496552" y="1384028"/>
                  <a:pt x="1496552" y="1384028"/>
                </a:cubicBezTo>
                <a:cubicBezTo>
                  <a:pt x="1504408" y="1394826"/>
                  <a:pt x="1504408" y="1394826"/>
                  <a:pt x="1504408" y="1394826"/>
                </a:cubicBezTo>
                <a:cubicBezTo>
                  <a:pt x="1512264" y="1384028"/>
                  <a:pt x="1512264" y="1384028"/>
                  <a:pt x="1512264" y="1384028"/>
                </a:cubicBezTo>
                <a:cubicBezTo>
                  <a:pt x="1507354" y="1373231"/>
                  <a:pt x="1507354" y="1373231"/>
                  <a:pt x="1507354" y="1373231"/>
                </a:cubicBezTo>
                <a:cubicBezTo>
                  <a:pt x="1512264" y="1362434"/>
                  <a:pt x="1512264" y="1362434"/>
                  <a:pt x="1512264" y="1362434"/>
                </a:cubicBezTo>
                <a:cubicBezTo>
                  <a:pt x="1523066" y="1365378"/>
                  <a:pt x="1523066" y="1365378"/>
                  <a:pt x="1523066" y="1365378"/>
                </a:cubicBezTo>
                <a:cubicBezTo>
                  <a:pt x="1526012" y="1379121"/>
                  <a:pt x="1526012" y="1379121"/>
                  <a:pt x="1526012" y="1379121"/>
                </a:cubicBezTo>
                <a:cubicBezTo>
                  <a:pt x="1526012" y="1389918"/>
                  <a:pt x="1526012" y="1389918"/>
                  <a:pt x="1526012" y="1389918"/>
                </a:cubicBezTo>
                <a:cubicBezTo>
                  <a:pt x="1526012" y="1400715"/>
                  <a:pt x="1526012" y="1400715"/>
                  <a:pt x="1526012" y="1400715"/>
                </a:cubicBezTo>
                <a:cubicBezTo>
                  <a:pt x="1521102" y="1411513"/>
                  <a:pt x="1521102" y="1411513"/>
                  <a:pt x="1521102" y="1411513"/>
                </a:cubicBezTo>
                <a:cubicBezTo>
                  <a:pt x="1524048" y="1422310"/>
                  <a:pt x="1524048" y="1422310"/>
                  <a:pt x="1524048" y="1422310"/>
                </a:cubicBezTo>
                <a:cubicBezTo>
                  <a:pt x="1534850" y="1414457"/>
                  <a:pt x="1534850" y="1414457"/>
                  <a:pt x="1534850" y="1414457"/>
                </a:cubicBezTo>
                <a:cubicBezTo>
                  <a:pt x="1548597" y="1414457"/>
                  <a:pt x="1548597" y="1414457"/>
                  <a:pt x="1548597" y="1414457"/>
                </a:cubicBezTo>
                <a:cubicBezTo>
                  <a:pt x="1559399" y="1422310"/>
                  <a:pt x="1559399" y="1422310"/>
                  <a:pt x="1559399" y="1422310"/>
                </a:cubicBezTo>
                <a:cubicBezTo>
                  <a:pt x="1564309" y="1436052"/>
                  <a:pt x="1564309" y="1436052"/>
                  <a:pt x="1564309" y="1436052"/>
                </a:cubicBezTo>
                <a:cubicBezTo>
                  <a:pt x="1572165" y="1454702"/>
                  <a:pt x="1572165" y="1454702"/>
                  <a:pt x="1572165" y="1454702"/>
                </a:cubicBezTo>
                <a:cubicBezTo>
                  <a:pt x="1582967" y="1451758"/>
                  <a:pt x="1582967" y="1451758"/>
                  <a:pt x="1582967" y="1451758"/>
                </a:cubicBezTo>
                <a:cubicBezTo>
                  <a:pt x="1590823" y="1440960"/>
                  <a:pt x="1590823" y="1440960"/>
                  <a:pt x="1590823" y="1440960"/>
                </a:cubicBezTo>
                <a:cubicBezTo>
                  <a:pt x="1595733" y="1427218"/>
                  <a:pt x="1595733" y="1427218"/>
                  <a:pt x="1595733" y="1427218"/>
                </a:cubicBezTo>
                <a:cubicBezTo>
                  <a:pt x="1600643" y="1416421"/>
                  <a:pt x="1600643" y="1416421"/>
                  <a:pt x="1600643" y="1416421"/>
                </a:cubicBezTo>
                <a:lnTo>
                  <a:pt x="1600643" y="1401697"/>
                </a:lnTo>
                <a:close/>
              </a:path>
            </a:pathLst>
          </a:custGeom>
          <a:solidFill>
            <a:srgbClr val="00A758"/>
          </a:solidFill>
          <a:ln w="9808" cap="flat">
            <a:noFill/>
            <a:prstDash val="solid"/>
            <a:miter/>
          </a:ln>
        </p:spPr>
        <p:txBody>
          <a:bodyPr rtlCol="0" anchor="ctr"/>
          <a:lstStyle/>
          <a:p>
            <a:endParaRPr lang="en-US"/>
          </a:p>
        </p:txBody>
      </p:sp>
      <p:sp>
        <p:nvSpPr>
          <p:cNvPr id="2" name="Title 1"/>
          <p:cNvSpPr>
            <a:spLocks noGrp="1"/>
          </p:cNvSpPr>
          <p:nvPr>
            <p:ph type="title"/>
          </p:nvPr>
        </p:nvSpPr>
        <p:spPr/>
        <p:txBody>
          <a:bodyPr/>
          <a:lstStyle/>
          <a:p>
            <a:r>
              <a:rPr lang="en-US" dirty="0"/>
              <a:t>In-state 529 savings plans</a:t>
            </a:r>
          </a:p>
        </p:txBody>
      </p:sp>
      <p:grpSp>
        <p:nvGrpSpPr>
          <p:cNvPr id="8" name="Group 7">
            <a:extLst>
              <a:ext uri="{FF2B5EF4-FFF2-40B4-BE49-F238E27FC236}">
                <a16:creationId xmlns:a16="http://schemas.microsoft.com/office/drawing/2014/main" id="{8A035C13-1D00-4EB0-862A-707D2A528253}"/>
              </a:ext>
            </a:extLst>
          </p:cNvPr>
          <p:cNvGrpSpPr/>
          <p:nvPr/>
        </p:nvGrpSpPr>
        <p:grpSpPr>
          <a:xfrm>
            <a:off x="7280054" y="905073"/>
            <a:ext cx="1478185" cy="3943426"/>
            <a:chOff x="7280054" y="1328738"/>
            <a:chExt cx="1478185" cy="4102710"/>
          </a:xfrm>
        </p:grpSpPr>
        <p:sp>
          <p:nvSpPr>
            <p:cNvPr id="260" name="TextBox 259"/>
            <p:cNvSpPr txBox="1"/>
            <p:nvPr/>
          </p:nvSpPr>
          <p:spPr>
            <a:xfrm>
              <a:off x="7280054" y="1328738"/>
              <a:ext cx="1478185" cy="908049"/>
            </a:xfrm>
            <a:prstGeom prst="rect">
              <a:avLst/>
            </a:prstGeom>
            <a:solidFill>
              <a:schemeClr val="accent2"/>
            </a:solidFill>
            <a:ln>
              <a:noFill/>
            </a:ln>
          </p:spPr>
          <p:txBody>
            <a:bodyPr wrap="square" rtlCol="0" anchor="ctr" anchorCtr="0">
              <a:noAutofit/>
            </a:bodyPr>
            <a:lstStyle/>
            <a:p>
              <a:pPr marL="111125" indent="-111125">
                <a:buClr>
                  <a:srgbClr val="FFFFFF"/>
                </a:buClr>
                <a:buSzPct val="115000"/>
                <a:buFont typeface="Arial" panose="020B0604020202020204" pitchFamily="34" charset="0"/>
                <a:buChar char="•"/>
              </a:pPr>
              <a:r>
                <a:rPr lang="en-US" sz="900" b="0" dirty="0">
                  <a:solidFill>
                    <a:schemeClr val="bg1"/>
                  </a:solidFill>
                  <a:cs typeface="Arial" panose="020B0604020202020204" pitchFamily="34" charset="0"/>
                </a:rPr>
                <a:t>State tax deduction for any 529 plan contribution (in-state and out of state)</a:t>
              </a:r>
            </a:p>
            <a:p>
              <a:pPr marL="111125" indent="-111125">
                <a:buClr>
                  <a:srgbClr val="FFFFFF"/>
                </a:buClr>
                <a:buSzPct val="115000"/>
                <a:buFont typeface="Arial" panose="020B0604020202020204" pitchFamily="34" charset="0"/>
                <a:buChar char="•"/>
              </a:pPr>
              <a:r>
                <a:rPr lang="en-US" sz="900" b="0" dirty="0">
                  <a:solidFill>
                    <a:schemeClr val="bg1"/>
                  </a:solidFill>
                  <a:cs typeface="Arial" panose="020B0604020202020204" pitchFamily="34" charset="0"/>
                </a:rPr>
                <a:t>Federal and state </a:t>
              </a:r>
              <a:br>
                <a:rPr lang="en-US" sz="900" b="0" dirty="0">
                  <a:solidFill>
                    <a:schemeClr val="bg1"/>
                  </a:solidFill>
                  <a:cs typeface="Arial" panose="020B0604020202020204" pitchFamily="34" charset="0"/>
                </a:rPr>
              </a:br>
              <a:r>
                <a:rPr lang="en-US" sz="900" b="0" dirty="0">
                  <a:solidFill>
                    <a:schemeClr val="bg1"/>
                  </a:solidFill>
                  <a:cs typeface="Arial" panose="020B0604020202020204" pitchFamily="34" charset="0"/>
                </a:rPr>
                <a:t>tax-free withdrawals</a:t>
              </a:r>
            </a:p>
          </p:txBody>
        </p:sp>
        <p:sp>
          <p:nvSpPr>
            <p:cNvPr id="261" name="TextBox 260"/>
            <p:cNvSpPr txBox="1"/>
            <p:nvPr/>
          </p:nvSpPr>
          <p:spPr>
            <a:xfrm>
              <a:off x="7280054" y="2301126"/>
              <a:ext cx="1478185" cy="623040"/>
            </a:xfrm>
            <a:prstGeom prst="rect">
              <a:avLst/>
            </a:prstGeom>
            <a:solidFill>
              <a:schemeClr val="accent1"/>
            </a:solidFill>
            <a:ln>
              <a:noFill/>
            </a:ln>
          </p:spPr>
          <p:txBody>
            <a:bodyPr wrap="square" rtlCol="0" anchor="ctr" anchorCtr="0">
              <a:noAutofit/>
            </a:bodyPr>
            <a:lstStyle/>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No contribution deductions</a:t>
              </a:r>
            </a:p>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Federal and state </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tax-free withdrawals</a:t>
              </a:r>
            </a:p>
          </p:txBody>
        </p:sp>
        <p:sp>
          <p:nvSpPr>
            <p:cNvPr id="262" name="TextBox 261"/>
            <p:cNvSpPr txBox="1"/>
            <p:nvPr/>
          </p:nvSpPr>
          <p:spPr>
            <a:xfrm>
              <a:off x="7280054" y="3000740"/>
              <a:ext cx="1478185" cy="1158133"/>
            </a:xfrm>
            <a:prstGeom prst="rect">
              <a:avLst/>
            </a:prstGeom>
            <a:solidFill>
              <a:schemeClr val="accent3"/>
            </a:solidFill>
            <a:ln>
              <a:noFill/>
            </a:ln>
          </p:spPr>
          <p:txBody>
            <a:bodyPr wrap="square" rtlCol="0" anchor="ctr" anchorCtr="0">
              <a:noAutofit/>
            </a:bodyPr>
            <a:lstStyle/>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State tax deduction for in-state plan contribution (IN, </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UT, and VT have income-tax credit benefits)</a:t>
              </a:r>
            </a:p>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Federal and state </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tax-free withdrawals</a:t>
              </a:r>
            </a:p>
          </p:txBody>
        </p:sp>
        <p:sp>
          <p:nvSpPr>
            <p:cNvPr id="263" name="TextBox 262"/>
            <p:cNvSpPr txBox="1"/>
            <p:nvPr/>
          </p:nvSpPr>
          <p:spPr>
            <a:xfrm>
              <a:off x="7280054" y="4216985"/>
              <a:ext cx="1478185" cy="1214463"/>
            </a:xfrm>
            <a:prstGeom prst="rect">
              <a:avLst/>
            </a:prstGeom>
            <a:solidFill>
              <a:schemeClr val="accent4"/>
            </a:solidFill>
            <a:ln>
              <a:noFill/>
            </a:ln>
          </p:spPr>
          <p:txBody>
            <a:bodyPr wrap="square" rtlCol="0" anchor="ctr" anchorCtr="0">
              <a:noAutofit/>
            </a:bodyPr>
            <a:lstStyle/>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State tax deduction for in-state plan contribution</a:t>
              </a:r>
            </a:p>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Earnings taxed </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on withdrawal at </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the state level for qualified distributions from out-of-state plans</a:t>
              </a:r>
            </a:p>
          </p:txBody>
        </p:sp>
      </p:grpSp>
      <p:grpSp>
        <p:nvGrpSpPr>
          <p:cNvPr id="333" name="Group 332"/>
          <p:cNvGrpSpPr/>
          <p:nvPr/>
        </p:nvGrpSpPr>
        <p:grpSpPr>
          <a:xfrm>
            <a:off x="721698" y="1450183"/>
            <a:ext cx="6058765" cy="4171847"/>
            <a:chOff x="811107" y="1915221"/>
            <a:chExt cx="6058765" cy="4171847"/>
          </a:xfrm>
        </p:grpSpPr>
        <p:sp>
          <p:nvSpPr>
            <p:cNvPr id="267" name="TextBox 266"/>
            <p:cNvSpPr txBox="1"/>
            <p:nvPr/>
          </p:nvSpPr>
          <p:spPr>
            <a:xfrm>
              <a:off x="6485345" y="2814753"/>
              <a:ext cx="164056" cy="92333"/>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600" dirty="0">
                  <a:cs typeface="Arial" panose="020B0604020202020204" pitchFamily="34" charset="0"/>
                </a:rPr>
                <a:t>CT</a:t>
              </a:r>
            </a:p>
          </p:txBody>
        </p:sp>
        <p:sp>
          <p:nvSpPr>
            <p:cNvPr id="268" name="TextBox 267"/>
            <p:cNvSpPr txBox="1"/>
            <p:nvPr/>
          </p:nvSpPr>
          <p:spPr>
            <a:xfrm>
              <a:off x="6719854" y="2134754"/>
              <a:ext cx="150018"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ME</a:t>
              </a:r>
            </a:p>
          </p:txBody>
        </p:sp>
        <p:sp>
          <p:nvSpPr>
            <p:cNvPr id="269" name="TextBox 268"/>
            <p:cNvSpPr txBox="1"/>
            <p:nvPr/>
          </p:nvSpPr>
          <p:spPr>
            <a:xfrm>
              <a:off x="6372977" y="2400837"/>
              <a:ext cx="165554" cy="92333"/>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600" dirty="0">
                  <a:cs typeface="Arial" panose="020B0604020202020204" pitchFamily="34" charset="0"/>
                </a:rPr>
                <a:t>VT</a:t>
              </a:r>
            </a:p>
          </p:txBody>
        </p:sp>
        <p:sp>
          <p:nvSpPr>
            <p:cNvPr id="270" name="TextBox 269"/>
            <p:cNvSpPr txBox="1"/>
            <p:nvPr/>
          </p:nvSpPr>
          <p:spPr>
            <a:xfrm>
              <a:off x="6148089" y="2673448"/>
              <a:ext cx="162824"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NY</a:t>
              </a:r>
            </a:p>
          </p:txBody>
        </p:sp>
        <p:sp>
          <p:nvSpPr>
            <p:cNvPr id="271" name="TextBox 270"/>
            <p:cNvSpPr txBox="1"/>
            <p:nvPr/>
          </p:nvSpPr>
          <p:spPr>
            <a:xfrm>
              <a:off x="5920034" y="3056328"/>
              <a:ext cx="16529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PA</a:t>
              </a:r>
            </a:p>
          </p:txBody>
        </p:sp>
        <p:sp>
          <p:nvSpPr>
            <p:cNvPr id="272" name="TextBox 271"/>
            <p:cNvSpPr txBox="1"/>
            <p:nvPr/>
          </p:nvSpPr>
          <p:spPr>
            <a:xfrm>
              <a:off x="5592649" y="3505944"/>
              <a:ext cx="16529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WV</a:t>
              </a:r>
            </a:p>
          </p:txBody>
        </p:sp>
        <p:sp>
          <p:nvSpPr>
            <p:cNvPr id="273" name="TextBox 272"/>
            <p:cNvSpPr txBox="1"/>
            <p:nvPr/>
          </p:nvSpPr>
          <p:spPr>
            <a:xfrm>
              <a:off x="5340712" y="3269380"/>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OH</a:t>
              </a:r>
            </a:p>
          </p:txBody>
        </p:sp>
        <p:sp>
          <p:nvSpPr>
            <p:cNvPr id="274" name="TextBox 273"/>
            <p:cNvSpPr txBox="1"/>
            <p:nvPr/>
          </p:nvSpPr>
          <p:spPr>
            <a:xfrm>
              <a:off x="5906354" y="3616160"/>
              <a:ext cx="17269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VA</a:t>
              </a:r>
            </a:p>
          </p:txBody>
        </p:sp>
        <p:sp>
          <p:nvSpPr>
            <p:cNvPr id="275" name="TextBox 274"/>
            <p:cNvSpPr txBox="1"/>
            <p:nvPr/>
          </p:nvSpPr>
          <p:spPr>
            <a:xfrm>
              <a:off x="5906067" y="3918421"/>
              <a:ext cx="160358"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NC</a:t>
              </a:r>
            </a:p>
          </p:txBody>
        </p:sp>
        <p:sp>
          <p:nvSpPr>
            <p:cNvPr id="276" name="TextBox 275"/>
            <p:cNvSpPr txBox="1"/>
            <p:nvPr/>
          </p:nvSpPr>
          <p:spPr>
            <a:xfrm>
              <a:off x="5095119" y="3738424"/>
              <a:ext cx="18379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KY</a:t>
              </a:r>
            </a:p>
          </p:txBody>
        </p:sp>
        <p:sp>
          <p:nvSpPr>
            <p:cNvPr id="277" name="TextBox 276"/>
            <p:cNvSpPr txBox="1"/>
            <p:nvPr/>
          </p:nvSpPr>
          <p:spPr>
            <a:xfrm>
              <a:off x="4997489" y="4011322"/>
              <a:ext cx="17269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TN</a:t>
              </a:r>
            </a:p>
          </p:txBody>
        </p:sp>
        <p:sp>
          <p:nvSpPr>
            <p:cNvPr id="278" name="TextBox 277"/>
            <p:cNvSpPr txBox="1"/>
            <p:nvPr/>
          </p:nvSpPr>
          <p:spPr>
            <a:xfrm>
              <a:off x="5737450" y="4214706"/>
              <a:ext cx="17392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SC</a:t>
              </a:r>
            </a:p>
          </p:txBody>
        </p:sp>
        <p:sp>
          <p:nvSpPr>
            <p:cNvPr id="279" name="TextBox 278"/>
            <p:cNvSpPr txBox="1"/>
            <p:nvPr/>
          </p:nvSpPr>
          <p:spPr>
            <a:xfrm>
              <a:off x="5421833" y="4451543"/>
              <a:ext cx="16282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GA</a:t>
              </a:r>
            </a:p>
          </p:txBody>
        </p:sp>
        <p:sp>
          <p:nvSpPr>
            <p:cNvPr id="280" name="TextBox 279"/>
            <p:cNvSpPr txBox="1"/>
            <p:nvPr/>
          </p:nvSpPr>
          <p:spPr>
            <a:xfrm>
              <a:off x="4976381" y="4442018"/>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AL</a:t>
              </a:r>
            </a:p>
          </p:txBody>
        </p:sp>
        <p:sp>
          <p:nvSpPr>
            <p:cNvPr id="281" name="TextBox 280"/>
            <p:cNvSpPr txBox="1"/>
            <p:nvPr/>
          </p:nvSpPr>
          <p:spPr>
            <a:xfrm>
              <a:off x="4589150" y="4489643"/>
              <a:ext cx="17968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MS</a:t>
              </a:r>
            </a:p>
          </p:txBody>
        </p:sp>
        <p:sp>
          <p:nvSpPr>
            <p:cNvPr id="282" name="TextBox 281"/>
            <p:cNvSpPr txBox="1"/>
            <p:nvPr/>
          </p:nvSpPr>
          <p:spPr>
            <a:xfrm>
              <a:off x="5806999" y="5175737"/>
              <a:ext cx="13815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FL</a:t>
              </a:r>
            </a:p>
          </p:txBody>
        </p:sp>
        <p:sp>
          <p:nvSpPr>
            <p:cNvPr id="283" name="TextBox 282"/>
            <p:cNvSpPr txBox="1"/>
            <p:nvPr/>
          </p:nvSpPr>
          <p:spPr>
            <a:xfrm>
              <a:off x="4960264" y="3314624"/>
              <a:ext cx="13815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IN</a:t>
              </a:r>
            </a:p>
          </p:txBody>
        </p:sp>
        <p:sp>
          <p:nvSpPr>
            <p:cNvPr id="284" name="TextBox 283"/>
            <p:cNvSpPr txBox="1"/>
            <p:nvPr/>
          </p:nvSpPr>
          <p:spPr>
            <a:xfrm>
              <a:off x="4600629" y="3333674"/>
              <a:ext cx="13815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IL</a:t>
              </a:r>
            </a:p>
          </p:txBody>
        </p:sp>
        <p:sp>
          <p:nvSpPr>
            <p:cNvPr id="285" name="TextBox 284"/>
            <p:cNvSpPr txBox="1"/>
            <p:nvPr/>
          </p:nvSpPr>
          <p:spPr>
            <a:xfrm>
              <a:off x="5075312" y="2844905"/>
              <a:ext cx="16776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MI</a:t>
              </a:r>
            </a:p>
          </p:txBody>
        </p:sp>
        <p:sp>
          <p:nvSpPr>
            <p:cNvPr id="286" name="TextBox 285"/>
            <p:cNvSpPr txBox="1"/>
            <p:nvPr/>
          </p:nvSpPr>
          <p:spPr>
            <a:xfrm>
              <a:off x="4225432" y="4215697"/>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AR</a:t>
              </a:r>
            </a:p>
          </p:txBody>
        </p:sp>
        <p:sp>
          <p:nvSpPr>
            <p:cNvPr id="287" name="TextBox 286"/>
            <p:cNvSpPr txBox="1"/>
            <p:nvPr/>
          </p:nvSpPr>
          <p:spPr>
            <a:xfrm>
              <a:off x="4213141" y="4758681"/>
              <a:ext cx="19530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LA</a:t>
              </a:r>
            </a:p>
          </p:txBody>
        </p:sp>
        <p:sp>
          <p:nvSpPr>
            <p:cNvPr id="288" name="TextBox 287"/>
            <p:cNvSpPr txBox="1"/>
            <p:nvPr/>
          </p:nvSpPr>
          <p:spPr>
            <a:xfrm>
              <a:off x="4201620" y="3640389"/>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MO</a:t>
              </a:r>
            </a:p>
          </p:txBody>
        </p:sp>
        <p:sp>
          <p:nvSpPr>
            <p:cNvPr id="289" name="TextBox 288"/>
            <p:cNvSpPr txBox="1"/>
            <p:nvPr/>
          </p:nvSpPr>
          <p:spPr>
            <a:xfrm>
              <a:off x="3602140" y="4099691"/>
              <a:ext cx="17254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OK</a:t>
              </a:r>
            </a:p>
          </p:txBody>
        </p:sp>
        <p:sp>
          <p:nvSpPr>
            <p:cNvPr id="290" name="TextBox 289"/>
            <p:cNvSpPr txBox="1"/>
            <p:nvPr/>
          </p:nvSpPr>
          <p:spPr>
            <a:xfrm>
              <a:off x="3376104" y="4727725"/>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TX</a:t>
              </a:r>
            </a:p>
          </p:txBody>
        </p:sp>
        <p:sp>
          <p:nvSpPr>
            <p:cNvPr id="291" name="TextBox 290"/>
            <p:cNvSpPr txBox="1"/>
            <p:nvPr/>
          </p:nvSpPr>
          <p:spPr>
            <a:xfrm>
              <a:off x="3471052" y="3632707"/>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KS</a:t>
              </a:r>
            </a:p>
          </p:txBody>
        </p:sp>
        <p:sp>
          <p:nvSpPr>
            <p:cNvPr id="292" name="TextBox 291"/>
            <p:cNvSpPr txBox="1"/>
            <p:nvPr/>
          </p:nvSpPr>
          <p:spPr>
            <a:xfrm>
              <a:off x="4084666" y="3046034"/>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IA</a:t>
              </a:r>
            </a:p>
          </p:txBody>
        </p:sp>
        <p:sp>
          <p:nvSpPr>
            <p:cNvPr id="293" name="TextBox 292"/>
            <p:cNvSpPr txBox="1"/>
            <p:nvPr/>
          </p:nvSpPr>
          <p:spPr>
            <a:xfrm>
              <a:off x="3915263" y="2425129"/>
              <a:ext cx="188932"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MN</a:t>
              </a:r>
            </a:p>
          </p:txBody>
        </p:sp>
        <p:sp>
          <p:nvSpPr>
            <p:cNvPr id="294" name="TextBox 293"/>
            <p:cNvSpPr txBox="1"/>
            <p:nvPr/>
          </p:nvSpPr>
          <p:spPr>
            <a:xfrm>
              <a:off x="2446148" y="4196680"/>
              <a:ext cx="207228"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NM</a:t>
              </a:r>
            </a:p>
          </p:txBody>
        </p:sp>
        <p:sp>
          <p:nvSpPr>
            <p:cNvPr id="295" name="TextBox 294"/>
            <p:cNvSpPr txBox="1"/>
            <p:nvPr/>
          </p:nvSpPr>
          <p:spPr>
            <a:xfrm>
              <a:off x="2598868" y="3489002"/>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CO</a:t>
              </a:r>
            </a:p>
          </p:txBody>
        </p:sp>
        <p:sp>
          <p:nvSpPr>
            <p:cNvPr id="296" name="TextBox 295"/>
            <p:cNvSpPr txBox="1"/>
            <p:nvPr/>
          </p:nvSpPr>
          <p:spPr>
            <a:xfrm>
              <a:off x="3332549" y="3136522"/>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NE</a:t>
              </a:r>
            </a:p>
          </p:txBody>
        </p:sp>
        <p:sp>
          <p:nvSpPr>
            <p:cNvPr id="297" name="TextBox 296"/>
            <p:cNvSpPr txBox="1"/>
            <p:nvPr/>
          </p:nvSpPr>
          <p:spPr>
            <a:xfrm>
              <a:off x="3294896" y="2681821"/>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SD</a:t>
              </a:r>
            </a:p>
          </p:txBody>
        </p:sp>
        <p:sp>
          <p:nvSpPr>
            <p:cNvPr id="298" name="TextBox 297"/>
            <p:cNvSpPr txBox="1"/>
            <p:nvPr/>
          </p:nvSpPr>
          <p:spPr>
            <a:xfrm>
              <a:off x="3302558" y="2188650"/>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ND</a:t>
              </a:r>
            </a:p>
          </p:txBody>
        </p:sp>
        <p:sp>
          <p:nvSpPr>
            <p:cNvPr id="299" name="TextBox 298"/>
            <p:cNvSpPr txBox="1"/>
            <p:nvPr/>
          </p:nvSpPr>
          <p:spPr>
            <a:xfrm>
              <a:off x="2435594" y="2834287"/>
              <a:ext cx="17629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WY</a:t>
              </a:r>
            </a:p>
          </p:txBody>
        </p:sp>
        <p:sp>
          <p:nvSpPr>
            <p:cNvPr id="300" name="TextBox 299"/>
            <p:cNvSpPr txBox="1"/>
            <p:nvPr/>
          </p:nvSpPr>
          <p:spPr>
            <a:xfrm>
              <a:off x="2283365" y="2189251"/>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MT</a:t>
              </a:r>
            </a:p>
          </p:txBody>
        </p:sp>
        <p:sp>
          <p:nvSpPr>
            <p:cNvPr id="301" name="TextBox 300"/>
            <p:cNvSpPr txBox="1"/>
            <p:nvPr/>
          </p:nvSpPr>
          <p:spPr>
            <a:xfrm>
              <a:off x="1742277" y="4124116"/>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AZ</a:t>
              </a:r>
            </a:p>
          </p:txBody>
        </p:sp>
        <p:sp>
          <p:nvSpPr>
            <p:cNvPr id="302" name="TextBox 301"/>
            <p:cNvSpPr txBox="1"/>
            <p:nvPr/>
          </p:nvSpPr>
          <p:spPr>
            <a:xfrm>
              <a:off x="1898418" y="3352177"/>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UT</a:t>
              </a:r>
            </a:p>
          </p:txBody>
        </p:sp>
        <p:sp>
          <p:nvSpPr>
            <p:cNvPr id="303" name="TextBox 302"/>
            <p:cNvSpPr txBox="1"/>
            <p:nvPr/>
          </p:nvSpPr>
          <p:spPr>
            <a:xfrm>
              <a:off x="1270151" y="3204362"/>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NV</a:t>
              </a:r>
            </a:p>
          </p:txBody>
        </p:sp>
        <p:sp>
          <p:nvSpPr>
            <p:cNvPr id="304" name="TextBox 303"/>
            <p:cNvSpPr txBox="1"/>
            <p:nvPr/>
          </p:nvSpPr>
          <p:spPr>
            <a:xfrm>
              <a:off x="1695738" y="2610866"/>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ID</a:t>
              </a:r>
            </a:p>
          </p:txBody>
        </p:sp>
        <p:sp>
          <p:nvSpPr>
            <p:cNvPr id="305" name="TextBox 304"/>
            <p:cNvSpPr txBox="1"/>
            <p:nvPr/>
          </p:nvSpPr>
          <p:spPr>
            <a:xfrm>
              <a:off x="811107" y="3496516"/>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CA</a:t>
              </a:r>
            </a:p>
          </p:txBody>
        </p:sp>
        <p:sp>
          <p:nvSpPr>
            <p:cNvPr id="306" name="TextBox 305"/>
            <p:cNvSpPr txBox="1"/>
            <p:nvPr/>
          </p:nvSpPr>
          <p:spPr>
            <a:xfrm>
              <a:off x="1054540" y="2431717"/>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OR</a:t>
              </a:r>
            </a:p>
          </p:txBody>
        </p:sp>
        <p:sp>
          <p:nvSpPr>
            <p:cNvPr id="307" name="TextBox 306"/>
            <p:cNvSpPr txBox="1"/>
            <p:nvPr/>
          </p:nvSpPr>
          <p:spPr>
            <a:xfrm>
              <a:off x="1187545" y="1915221"/>
              <a:ext cx="188726" cy="107722"/>
            </a:xfrm>
            <a:prstGeom prst="rect">
              <a:avLst/>
            </a:prstGeom>
            <a:noFill/>
            <a:ln>
              <a:noFill/>
            </a:ln>
          </p:spPr>
          <p:txBody>
            <a:bodyPr wrap="square" lIns="0" tIns="0" rIns="0" bIns="0" rtlCol="0" anchor="ctr" anchorCtr="0">
              <a:spAutoFit/>
            </a:bodyPr>
            <a:lstStyle/>
            <a:p>
              <a:pPr algn="ctr"/>
              <a:r>
                <a:rPr lang="en-US" sz="700" dirty="0">
                  <a:solidFill>
                    <a:schemeClr val="bg1"/>
                  </a:solidFill>
                  <a:latin typeface="+mn-lt"/>
                  <a:cs typeface="Arial" panose="020B0604020202020204" pitchFamily="34" charset="0"/>
                </a:rPr>
                <a:t>WA</a:t>
              </a:r>
            </a:p>
          </p:txBody>
        </p:sp>
        <p:sp>
          <p:nvSpPr>
            <p:cNvPr id="308" name="TextBox 307"/>
            <p:cNvSpPr txBox="1"/>
            <p:nvPr/>
          </p:nvSpPr>
          <p:spPr>
            <a:xfrm>
              <a:off x="1972461" y="5470424"/>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AK</a:t>
              </a:r>
            </a:p>
          </p:txBody>
        </p:sp>
        <p:sp>
          <p:nvSpPr>
            <p:cNvPr id="309" name="TextBox 308"/>
            <p:cNvSpPr txBox="1"/>
            <p:nvPr/>
          </p:nvSpPr>
          <p:spPr>
            <a:xfrm>
              <a:off x="5056559" y="5979346"/>
              <a:ext cx="160356"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HI</a:t>
              </a:r>
            </a:p>
          </p:txBody>
        </p:sp>
        <p:sp>
          <p:nvSpPr>
            <p:cNvPr id="310" name="TextBox 309"/>
            <p:cNvSpPr txBox="1"/>
            <p:nvPr/>
          </p:nvSpPr>
          <p:spPr>
            <a:xfrm>
              <a:off x="6509022" y="2548053"/>
              <a:ext cx="191248" cy="92333"/>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600" dirty="0">
                  <a:cs typeface="Arial" panose="020B0604020202020204" pitchFamily="34" charset="0"/>
                </a:rPr>
                <a:t>NH</a:t>
              </a:r>
            </a:p>
          </p:txBody>
        </p:sp>
        <p:sp>
          <p:nvSpPr>
            <p:cNvPr id="311" name="TextBox 310"/>
            <p:cNvSpPr txBox="1"/>
            <p:nvPr/>
          </p:nvSpPr>
          <p:spPr>
            <a:xfrm>
              <a:off x="6553001" y="2690852"/>
              <a:ext cx="168770" cy="76944"/>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500" dirty="0">
                  <a:cs typeface="Arial" panose="020B0604020202020204" pitchFamily="34" charset="0"/>
                </a:rPr>
                <a:t>MA</a:t>
              </a:r>
            </a:p>
          </p:txBody>
        </p:sp>
        <p:cxnSp>
          <p:nvCxnSpPr>
            <p:cNvPr id="312" name="Straight Connector 311"/>
            <p:cNvCxnSpPr/>
            <p:nvPr/>
          </p:nvCxnSpPr>
          <p:spPr>
            <a:xfrm>
              <a:off x="6611719" y="2618392"/>
              <a:ext cx="161001" cy="0"/>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p:nvCxnSpPr>
          <p:spPr>
            <a:xfrm>
              <a:off x="6581332" y="2773849"/>
              <a:ext cx="161001" cy="0"/>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sp>
          <p:nvSpPr>
            <p:cNvPr id="314" name="TextBox 313"/>
            <p:cNvSpPr txBox="1"/>
            <p:nvPr/>
          </p:nvSpPr>
          <p:spPr>
            <a:xfrm>
              <a:off x="6323151" y="3174658"/>
              <a:ext cx="157366" cy="76944"/>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500" dirty="0">
                  <a:cs typeface="Arial" panose="020B0604020202020204" pitchFamily="34" charset="0"/>
                </a:rPr>
                <a:t>NJ</a:t>
              </a:r>
            </a:p>
          </p:txBody>
        </p:sp>
        <p:cxnSp>
          <p:nvCxnSpPr>
            <p:cNvPr id="315" name="Straight Connector 314"/>
            <p:cNvCxnSpPr/>
            <p:nvPr/>
          </p:nvCxnSpPr>
          <p:spPr>
            <a:xfrm>
              <a:off x="6324148" y="3276706"/>
              <a:ext cx="169449" cy="0"/>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sp>
          <p:nvSpPr>
            <p:cNvPr id="316" name="TextBox 315"/>
            <p:cNvSpPr txBox="1"/>
            <p:nvPr/>
          </p:nvSpPr>
          <p:spPr>
            <a:xfrm>
              <a:off x="6648586" y="2866407"/>
              <a:ext cx="149520" cy="76944"/>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500" dirty="0">
                  <a:solidFill>
                    <a:schemeClr val="tx1"/>
                  </a:solidFill>
                  <a:cs typeface="Arial" panose="020B0604020202020204" pitchFamily="34" charset="0"/>
                </a:rPr>
                <a:t>RI</a:t>
              </a:r>
            </a:p>
          </p:txBody>
        </p:sp>
        <p:cxnSp>
          <p:nvCxnSpPr>
            <p:cNvPr id="317" name="Straight Connector 316"/>
            <p:cNvCxnSpPr/>
            <p:nvPr/>
          </p:nvCxnSpPr>
          <p:spPr>
            <a:xfrm>
              <a:off x="6631438" y="2918930"/>
              <a:ext cx="151920" cy="61237"/>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sp>
          <p:nvSpPr>
            <p:cNvPr id="318" name="TextBox 317"/>
            <p:cNvSpPr txBox="1"/>
            <p:nvPr/>
          </p:nvSpPr>
          <p:spPr>
            <a:xfrm>
              <a:off x="6347679" y="3360766"/>
              <a:ext cx="126940" cy="61555"/>
            </a:xfrm>
            <a:prstGeom prst="rect">
              <a:avLst/>
            </a:prstGeom>
            <a:noFill/>
            <a:ln>
              <a:noFill/>
            </a:ln>
          </p:spPr>
          <p:txBody>
            <a:bodyPr wrap="square" lIns="0" tIns="0" rIns="0" bIns="0" rtlCol="0" anchor="ctr" anchorCtr="0">
              <a:spAutoFit/>
            </a:bodyPr>
            <a:lstStyle/>
            <a:p>
              <a:pPr algn="ctr"/>
              <a:r>
                <a:rPr lang="en-US" sz="400" dirty="0">
                  <a:latin typeface="+mn-lt"/>
                  <a:cs typeface="Arial" panose="020B0604020202020204" pitchFamily="34" charset="0"/>
                </a:rPr>
                <a:t>DE</a:t>
              </a:r>
            </a:p>
          </p:txBody>
        </p:sp>
        <p:cxnSp>
          <p:nvCxnSpPr>
            <p:cNvPr id="319" name="Straight Connector 318"/>
            <p:cNvCxnSpPr/>
            <p:nvPr/>
          </p:nvCxnSpPr>
          <p:spPr>
            <a:xfrm flipV="1">
              <a:off x="6283100" y="3459993"/>
              <a:ext cx="186830" cy="40515"/>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sp>
          <p:nvSpPr>
            <p:cNvPr id="320" name="TextBox 319"/>
            <p:cNvSpPr txBox="1"/>
            <p:nvPr/>
          </p:nvSpPr>
          <p:spPr>
            <a:xfrm>
              <a:off x="6031824" y="3298300"/>
              <a:ext cx="207230" cy="61555"/>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400" dirty="0">
                  <a:cs typeface="Arial" panose="020B0604020202020204" pitchFamily="34" charset="0"/>
                </a:rPr>
                <a:t>MD</a:t>
              </a:r>
            </a:p>
          </p:txBody>
        </p:sp>
        <p:cxnSp>
          <p:nvCxnSpPr>
            <p:cNvPr id="321" name="Straight Connector 320"/>
            <p:cNvCxnSpPr/>
            <p:nvPr/>
          </p:nvCxnSpPr>
          <p:spPr>
            <a:xfrm>
              <a:off x="6069871" y="3409821"/>
              <a:ext cx="354482" cy="242197"/>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sp>
          <p:nvSpPr>
            <p:cNvPr id="322" name="TextBox 321"/>
            <p:cNvSpPr txBox="1"/>
            <p:nvPr/>
          </p:nvSpPr>
          <p:spPr>
            <a:xfrm>
              <a:off x="6136091" y="3429575"/>
              <a:ext cx="109927" cy="30778"/>
            </a:xfrm>
            <a:prstGeom prst="rect">
              <a:avLst/>
            </a:prstGeom>
            <a:noFill/>
            <a:ln>
              <a:noFill/>
            </a:ln>
          </p:spPr>
          <p:txBody>
            <a:bodyPr wrap="square" lIns="0" tIns="0" rIns="0" bIns="0" rtlCol="0" anchor="ctr" anchorCtr="0">
              <a:spAutoFit/>
            </a:bodyPr>
            <a:lstStyle/>
            <a:p>
              <a:pPr algn="ctr"/>
              <a:r>
                <a:rPr lang="en-US" sz="200" dirty="0">
                  <a:solidFill>
                    <a:srgbClr val="FFFFFF"/>
                  </a:solidFill>
                  <a:latin typeface="+mn-lt"/>
                  <a:cs typeface="Arial" panose="020B0604020202020204" pitchFamily="34" charset="0"/>
                </a:rPr>
                <a:t>DC</a:t>
              </a:r>
            </a:p>
          </p:txBody>
        </p:sp>
        <p:cxnSp>
          <p:nvCxnSpPr>
            <p:cNvPr id="323" name="Straight Connector 322"/>
            <p:cNvCxnSpPr/>
            <p:nvPr/>
          </p:nvCxnSpPr>
          <p:spPr>
            <a:xfrm>
              <a:off x="6264835" y="3657080"/>
              <a:ext cx="151920" cy="177496"/>
            </a:xfrm>
            <a:prstGeom prst="line">
              <a:avLst/>
            </a:prstGeom>
            <a:solidFill>
              <a:srgbClr val="FF0000"/>
            </a:solidFill>
            <a:ln w="6350">
              <a:noFill/>
            </a:ln>
          </p:spPr>
          <p:style>
            <a:lnRef idx="1">
              <a:schemeClr val="accent1"/>
            </a:lnRef>
            <a:fillRef idx="0">
              <a:schemeClr val="accent1"/>
            </a:fillRef>
            <a:effectRef idx="0">
              <a:schemeClr val="accent1"/>
            </a:effectRef>
            <a:fontRef idx="minor">
              <a:schemeClr val="tx1"/>
            </a:fontRef>
          </p:style>
        </p:cxnSp>
        <p:sp>
          <p:nvSpPr>
            <p:cNvPr id="324" name="TextBox 323"/>
            <p:cNvSpPr txBox="1"/>
            <p:nvPr/>
          </p:nvSpPr>
          <p:spPr>
            <a:xfrm>
              <a:off x="4454585" y="2663276"/>
              <a:ext cx="167760" cy="107722"/>
            </a:xfrm>
            <a:prstGeom prst="rect">
              <a:avLst/>
            </a:prstGeom>
            <a:noFill/>
            <a:ln>
              <a:noFill/>
            </a:ln>
          </p:spPr>
          <p:txBody>
            <a:bodyPr wrap="square" lIns="0" tIns="0" rIns="0" bIns="0" rtlCol="0" anchor="ctr" anchorCtr="0">
              <a:spAutoFit/>
            </a:bodyPr>
            <a:lstStyle>
              <a:defPPr>
                <a:defRPr lang="en-US"/>
              </a:defPPr>
              <a:lvl1pPr algn="ctr">
                <a:defRPr sz="800">
                  <a:solidFill>
                    <a:schemeClr val="bg1"/>
                  </a:solidFill>
                  <a:latin typeface="+mn-lt"/>
                  <a:cs typeface="Calibri" panose="020F0502020204030204" pitchFamily="34" charset="0"/>
                </a:defRPr>
              </a:lvl1pPr>
            </a:lstStyle>
            <a:p>
              <a:r>
                <a:rPr lang="en-US" sz="700" dirty="0">
                  <a:cs typeface="Arial" panose="020B0604020202020204" pitchFamily="34" charset="0"/>
                </a:rPr>
                <a:t>WI</a:t>
              </a:r>
            </a:p>
          </p:txBody>
        </p:sp>
      </p:grpSp>
      <p:sp>
        <p:nvSpPr>
          <p:cNvPr id="3" name="Slide Number Placeholder 2">
            <a:extLst>
              <a:ext uri="{FF2B5EF4-FFF2-40B4-BE49-F238E27FC236}">
                <a16:creationId xmlns:a16="http://schemas.microsoft.com/office/drawing/2014/main" id="{F38CE138-36CF-4E1E-8BE7-2B60DE381D15}"/>
              </a:ext>
            </a:extLst>
          </p:cNvPr>
          <p:cNvSpPr>
            <a:spLocks noGrp="1"/>
          </p:cNvSpPr>
          <p:nvPr>
            <p:ph type="sldNum" sz="quarter" idx="12"/>
          </p:nvPr>
        </p:nvSpPr>
        <p:spPr/>
        <p:txBody>
          <a:bodyPr/>
          <a:lstStyle/>
          <a:p>
            <a:fld id="{BB333B34-C87C-402E-ABB0-13B7C9DEBBC4}" type="slidenum">
              <a:rPr lang="en-US" smtClean="0"/>
              <a:t>13</a:t>
            </a:fld>
            <a:endParaRPr lang="en-US"/>
          </a:p>
        </p:txBody>
      </p:sp>
      <p:sp>
        <p:nvSpPr>
          <p:cNvPr id="5" name="TextBox 4">
            <a:extLst>
              <a:ext uri="{FF2B5EF4-FFF2-40B4-BE49-F238E27FC236}">
                <a16:creationId xmlns:a16="http://schemas.microsoft.com/office/drawing/2014/main" id="{09CCE1E2-3FBE-4B7D-842E-00F0DD7D7085}"/>
              </a:ext>
            </a:extLst>
          </p:cNvPr>
          <p:cNvSpPr txBox="1"/>
          <p:nvPr/>
        </p:nvSpPr>
        <p:spPr>
          <a:xfrm>
            <a:off x="7321468" y="5638095"/>
            <a:ext cx="1433400" cy="923330"/>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US" sz="900" dirty="0">
                <a:solidFill>
                  <a:schemeClr val="bg1"/>
                </a:solidFill>
              </a:rPr>
              <a:t>State tax deduction for in-state 529 plan contribution up to $1,000/year (individual) and up to $2,000/year</a:t>
            </a:r>
            <a:endParaRPr lang="en-US" sz="1000" dirty="0">
              <a:solidFill>
                <a:schemeClr val="bg1"/>
              </a:solidFill>
            </a:endParaRPr>
          </a:p>
          <a:p>
            <a:pPr marL="171450" indent="-171450">
              <a:spcBef>
                <a:spcPts val="600"/>
              </a:spcBef>
              <a:buFont typeface="Arial" panose="020B0604020202020204" pitchFamily="34" charset="0"/>
              <a:buChar char="•"/>
            </a:pPr>
            <a:endParaRPr lang="en-US" sz="1000" dirty="0">
              <a:solidFill>
                <a:schemeClr val="bg1"/>
              </a:solidFill>
            </a:endParaRPr>
          </a:p>
        </p:txBody>
      </p:sp>
      <p:sp>
        <p:nvSpPr>
          <p:cNvPr id="266" name="TextBox 265">
            <a:extLst>
              <a:ext uri="{FF2B5EF4-FFF2-40B4-BE49-F238E27FC236}">
                <a16:creationId xmlns:a16="http://schemas.microsoft.com/office/drawing/2014/main" id="{53DE2CE4-F368-49CC-A128-13D51CD03306}"/>
              </a:ext>
            </a:extLst>
          </p:cNvPr>
          <p:cNvSpPr txBox="1"/>
          <p:nvPr/>
        </p:nvSpPr>
        <p:spPr>
          <a:xfrm>
            <a:off x="7273827" y="4883031"/>
            <a:ext cx="1478185" cy="1383540"/>
          </a:xfrm>
          <a:prstGeom prst="rect">
            <a:avLst/>
          </a:prstGeom>
          <a:solidFill>
            <a:srgbClr val="F49600"/>
          </a:solidFill>
          <a:ln>
            <a:noFill/>
          </a:ln>
        </p:spPr>
        <p:txBody>
          <a:bodyPr wrap="square" rtlCol="0" anchor="ctr" anchorCtr="0">
            <a:noAutofit/>
          </a:bodyPr>
          <a:lstStyle/>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State tax deduction for in-state plan </a:t>
            </a:r>
            <a:r>
              <a:rPr lang="en-US" sz="900" dirty="0">
                <a:solidFill>
                  <a:schemeClr val="bg1"/>
                </a:solidFill>
              </a:rPr>
              <a:t>contribution up to $1,000/year (individual) and up to $2,000/year (married, filing jointly)</a:t>
            </a:r>
          </a:p>
          <a:p>
            <a:pPr marL="111125" indent="-111125">
              <a:lnSpc>
                <a:spcPct val="95000"/>
              </a:lnSpc>
              <a:buClr>
                <a:srgbClr val="FFFFFF"/>
              </a:buClr>
              <a:buSzPct val="115000"/>
              <a:buFont typeface="Arial" panose="020B0604020202020204" pitchFamily="34" charset="0"/>
              <a:buChar char="•"/>
            </a:pPr>
            <a:r>
              <a:rPr lang="en-US" sz="900" dirty="0">
                <a:solidFill>
                  <a:schemeClr val="bg1"/>
                </a:solidFill>
                <a:cs typeface="Arial" panose="020B0604020202020204" pitchFamily="34" charset="0"/>
              </a:rPr>
              <a:t>Federal and state </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tax-free withdrawals</a:t>
            </a:r>
          </a:p>
        </p:txBody>
      </p:sp>
    </p:spTree>
    <p:extLst>
      <p:ext uri="{BB962C8B-B14F-4D97-AF65-F5344CB8AC3E}">
        <p14:creationId xmlns:p14="http://schemas.microsoft.com/office/powerpoint/2010/main" val="2912606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In-state 529 savings plans versus national plans</a:t>
            </a:r>
          </a:p>
        </p:txBody>
      </p:sp>
      <p:sp>
        <p:nvSpPr>
          <p:cNvPr id="5" name="TextBox 4">
            <a:extLst>
              <a:ext uri="{FF2B5EF4-FFF2-40B4-BE49-F238E27FC236}">
                <a16:creationId xmlns:a16="http://schemas.microsoft.com/office/drawing/2014/main" id="{60609099-2556-4134-9B49-98FD11D205E1}"/>
              </a:ext>
            </a:extLst>
          </p:cNvPr>
          <p:cNvSpPr txBox="1"/>
          <p:nvPr/>
        </p:nvSpPr>
        <p:spPr>
          <a:xfrm>
            <a:off x="439051" y="5887586"/>
            <a:ext cx="8094016" cy="175694"/>
          </a:xfrm>
          <a:prstGeom prst="rect">
            <a:avLst/>
          </a:prstGeom>
          <a:noFill/>
        </p:spPr>
        <p:txBody>
          <a:bodyPr wrap="square" lIns="0" tIns="0" rIns="0" bIns="0" rtlCol="0" anchor="b">
            <a:noAutofit/>
          </a:bodyPr>
          <a:lstStyle/>
          <a:p>
            <a:pPr>
              <a:spcBef>
                <a:spcPts val="450"/>
              </a:spcBef>
            </a:pPr>
            <a:r>
              <a:rPr lang="en-US" sz="800" dirty="0"/>
              <a:t>State tax laws and treatment may vary. Earnings on nonqualified distributions will be subject to income tax and a 10% federal penalty tax. Please consult your tax professional for more information.</a:t>
            </a:r>
          </a:p>
        </p:txBody>
      </p:sp>
      <p:grpSp>
        <p:nvGrpSpPr>
          <p:cNvPr id="7" name="Group 6">
            <a:extLst>
              <a:ext uri="{FF2B5EF4-FFF2-40B4-BE49-F238E27FC236}">
                <a16:creationId xmlns:a16="http://schemas.microsoft.com/office/drawing/2014/main" id="{3E81670B-767B-44E7-AC75-5F6D8D9F0C31}"/>
              </a:ext>
            </a:extLst>
          </p:cNvPr>
          <p:cNvGrpSpPr/>
          <p:nvPr/>
        </p:nvGrpSpPr>
        <p:grpSpPr>
          <a:xfrm>
            <a:off x="1371600" y="2345871"/>
            <a:ext cx="6400800" cy="1982788"/>
            <a:chOff x="1104900" y="2345871"/>
            <a:chExt cx="6400800" cy="1982788"/>
          </a:xfrm>
        </p:grpSpPr>
        <p:sp>
          <p:nvSpPr>
            <p:cNvPr id="6" name="Rectangle 5">
              <a:extLst>
                <a:ext uri="{FF2B5EF4-FFF2-40B4-BE49-F238E27FC236}">
                  <a16:creationId xmlns:a16="http://schemas.microsoft.com/office/drawing/2014/main" id="{467248D3-9014-476E-910A-07EE6171782D}"/>
                </a:ext>
              </a:extLst>
            </p:cNvPr>
            <p:cNvSpPr/>
            <p:nvPr/>
          </p:nvSpPr>
          <p:spPr>
            <a:xfrm>
              <a:off x="1104900" y="2345871"/>
              <a:ext cx="1779922" cy="1982788"/>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pic>
          <p:nvPicPr>
            <p:cNvPr id="11" name="Graphic 10">
              <a:extLst>
                <a:ext uri="{FF2B5EF4-FFF2-40B4-BE49-F238E27FC236}">
                  <a16:creationId xmlns:a16="http://schemas.microsoft.com/office/drawing/2014/main" id="{392779A1-4595-44A5-8B9A-B4CDAB8450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2767" y="2815171"/>
              <a:ext cx="1044189" cy="1044189"/>
            </a:xfrm>
            <a:prstGeom prst="rect">
              <a:avLst/>
            </a:prstGeom>
          </p:spPr>
        </p:pic>
        <p:sp>
          <p:nvSpPr>
            <p:cNvPr id="9" name="Rectangle 8">
              <a:extLst>
                <a:ext uri="{FF2B5EF4-FFF2-40B4-BE49-F238E27FC236}">
                  <a16:creationId xmlns:a16="http://schemas.microsoft.com/office/drawing/2014/main" id="{0D1B932C-C545-4A7F-A76B-258C562FD945}"/>
                </a:ext>
              </a:extLst>
            </p:cNvPr>
            <p:cNvSpPr txBox="1">
              <a:spLocks noChangeArrowheads="1"/>
            </p:cNvSpPr>
            <p:nvPr/>
          </p:nvSpPr>
          <p:spPr>
            <a:xfrm>
              <a:off x="2884822" y="2345871"/>
              <a:ext cx="4620878" cy="1982788"/>
            </a:xfrm>
            <a:prstGeom prst="rect">
              <a:avLst/>
            </a:prstGeom>
            <a:solidFill>
              <a:schemeClr val="accent1"/>
            </a:solidFill>
          </p:spPr>
          <p:txBody>
            <a:bodyPr vert="horz" lIns="274320" tIns="0" rIns="182880" bIns="0" rtlCol="0" anchor="ctr">
              <a:noAutofit/>
            </a:bodyPr>
            <a:lstStyle>
              <a:lvl1pPr marL="237744" indent="-237744" algn="l" defTabSz="914400" rtl="0" eaLnBrk="1" latinLnBrk="0" hangingPunct="1">
                <a:lnSpc>
                  <a:spcPct val="95000"/>
                </a:lnSpc>
                <a:spcBef>
                  <a:spcPts val="1200"/>
                </a:spcBef>
                <a:buClr>
                  <a:schemeClr val="tx1"/>
                </a:buClr>
                <a:buSzPct val="115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95000"/>
                </a:lnSpc>
                <a:spcBef>
                  <a:spcPts val="900"/>
                </a:spcBef>
                <a:buClr>
                  <a:schemeClr val="tx1"/>
                </a:buClr>
                <a:buSzPct val="115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5000"/>
                </a:lnSpc>
                <a:spcBef>
                  <a:spcPts val="800"/>
                </a:spcBef>
                <a:buClr>
                  <a:schemeClr val="tx1"/>
                </a:buClr>
                <a:buSzPct val="115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5pPr>
              <a:lvl6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6pPr>
              <a:lvl7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7pPr>
              <a:lvl8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8pPr>
              <a:lvl9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9pPr>
            </a:lstStyle>
            <a:p>
              <a:pPr>
                <a:buClr>
                  <a:srgbClr val="FFFFFD"/>
                </a:buClr>
              </a:pPr>
              <a:r>
                <a:rPr lang="en-US" altLang="en-US" sz="2400" b="1" dirty="0">
                  <a:solidFill>
                    <a:srgbClr val="FFFFFD"/>
                  </a:solidFill>
                </a:rPr>
                <a:t>Deductions </a:t>
              </a:r>
              <a:r>
                <a:rPr lang="en-US" altLang="en-US" sz="2400" dirty="0">
                  <a:solidFill>
                    <a:srgbClr val="FFFFFD"/>
                  </a:solidFill>
                </a:rPr>
                <a:t>may be limited </a:t>
              </a:r>
              <a:br>
                <a:rPr lang="en-US" altLang="en-US" sz="2400" dirty="0">
                  <a:solidFill>
                    <a:srgbClr val="FFFFFD"/>
                  </a:solidFill>
                </a:rPr>
              </a:br>
              <a:r>
                <a:rPr lang="en-US" altLang="en-US" sz="2400" dirty="0">
                  <a:solidFill>
                    <a:srgbClr val="FFFFFD"/>
                  </a:solidFill>
                </a:rPr>
                <a:t>and vary by state</a:t>
              </a:r>
            </a:p>
            <a:p>
              <a:pPr>
                <a:buClr>
                  <a:srgbClr val="FFFFFD"/>
                </a:buClr>
              </a:pPr>
              <a:r>
                <a:rPr lang="en-US" altLang="en-US" sz="2400" b="1" dirty="0">
                  <a:solidFill>
                    <a:srgbClr val="FFFFFD"/>
                  </a:solidFill>
                </a:rPr>
                <a:t>Earnings </a:t>
              </a:r>
              <a:r>
                <a:rPr lang="en-US" altLang="en-US" sz="2400" dirty="0">
                  <a:solidFill>
                    <a:srgbClr val="FFFFFD"/>
                  </a:solidFill>
                </a:rPr>
                <a:t>on distributions </a:t>
              </a:r>
              <a:br>
                <a:rPr lang="en-US" altLang="en-US" sz="2400" dirty="0">
                  <a:solidFill>
                    <a:srgbClr val="FFFFFD"/>
                  </a:solidFill>
                </a:rPr>
              </a:br>
              <a:r>
                <a:rPr lang="en-US" altLang="en-US" sz="2400" dirty="0">
                  <a:solidFill>
                    <a:srgbClr val="FFFFFD"/>
                  </a:solidFill>
                </a:rPr>
                <a:t>can be exempt or taxable</a:t>
              </a:r>
            </a:p>
          </p:txBody>
        </p:sp>
      </p:grpSp>
      <p:sp>
        <p:nvSpPr>
          <p:cNvPr id="3" name="Slide Number Placeholder 2">
            <a:extLst>
              <a:ext uri="{FF2B5EF4-FFF2-40B4-BE49-F238E27FC236}">
                <a16:creationId xmlns:a16="http://schemas.microsoft.com/office/drawing/2014/main" id="{5EB68700-E40A-430F-9BF1-AA2B866E195D}"/>
              </a:ext>
            </a:extLst>
          </p:cNvPr>
          <p:cNvSpPr>
            <a:spLocks noGrp="1"/>
          </p:cNvSpPr>
          <p:nvPr>
            <p:ph type="sldNum" sz="quarter" idx="12"/>
          </p:nvPr>
        </p:nvSpPr>
        <p:spPr/>
        <p:txBody>
          <a:bodyPr/>
          <a:lstStyle/>
          <a:p>
            <a:fld id="{BB333B34-C87C-402E-ABB0-13B7C9DEBBC4}" type="slidenum">
              <a:rPr lang="en-US" smtClean="0"/>
              <a:t>14</a:t>
            </a:fld>
            <a:endParaRPr lang="en-US"/>
          </a:p>
        </p:txBody>
      </p:sp>
      <p:sp>
        <p:nvSpPr>
          <p:cNvPr id="4" name="Footer Placeholder 3">
            <a:extLst>
              <a:ext uri="{FF2B5EF4-FFF2-40B4-BE49-F238E27FC236}">
                <a16:creationId xmlns:a16="http://schemas.microsoft.com/office/drawing/2014/main" id="{2B610B46-4307-4422-9152-38E4336678D2}"/>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12640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In-state 529 savings plans versus national plans</a:t>
            </a:r>
          </a:p>
        </p:txBody>
      </p:sp>
      <p:sp>
        <p:nvSpPr>
          <p:cNvPr id="6" name="TextBox 5">
            <a:extLst>
              <a:ext uri="{FF2B5EF4-FFF2-40B4-BE49-F238E27FC236}">
                <a16:creationId xmlns:a16="http://schemas.microsoft.com/office/drawing/2014/main" id="{745DA1A2-DC7A-4AD4-ADD3-F87E4EA7B085}"/>
              </a:ext>
            </a:extLst>
          </p:cNvPr>
          <p:cNvSpPr txBox="1"/>
          <p:nvPr/>
        </p:nvSpPr>
        <p:spPr>
          <a:xfrm>
            <a:off x="436565" y="5884401"/>
            <a:ext cx="8308972" cy="304364"/>
          </a:xfrm>
          <a:prstGeom prst="rect">
            <a:avLst/>
          </a:prstGeom>
          <a:noFill/>
        </p:spPr>
        <p:txBody>
          <a:bodyPr wrap="square" lIns="0" tIns="0" rIns="0" bIns="0" rtlCol="0" anchor="b">
            <a:noAutofit/>
          </a:bodyPr>
          <a:lstStyle/>
          <a:p>
            <a:pPr marL="0" lvl="1" indent="0">
              <a:spcBef>
                <a:spcPts val="450"/>
              </a:spcBef>
              <a:buNone/>
            </a:pPr>
            <a:r>
              <a:rPr lang="en-US" sz="800" b="1" dirty="0"/>
              <a:t>1</a:t>
            </a:r>
            <a:r>
              <a:rPr lang="en-US" sz="800" dirty="0"/>
              <a:t> Some states don’t consider withdrawals from a 529 plan to pay for primary or secondary school costs a permissible expense. The tax consequences of such payments will vary depending on state law and may include penalties. Please consult with a tax or legal professional.</a:t>
            </a:r>
          </a:p>
        </p:txBody>
      </p:sp>
      <p:sp>
        <p:nvSpPr>
          <p:cNvPr id="9" name="TextBox 8">
            <a:extLst>
              <a:ext uri="{FF2B5EF4-FFF2-40B4-BE49-F238E27FC236}">
                <a16:creationId xmlns:a16="http://schemas.microsoft.com/office/drawing/2014/main" id="{2B3C3302-6034-46B9-A261-DE68D683601F}"/>
              </a:ext>
            </a:extLst>
          </p:cNvPr>
          <p:cNvSpPr txBox="1"/>
          <p:nvPr/>
        </p:nvSpPr>
        <p:spPr>
          <a:xfrm>
            <a:off x="398463" y="959955"/>
            <a:ext cx="8387663" cy="307777"/>
          </a:xfrm>
          <a:prstGeom prst="rect">
            <a:avLst/>
          </a:prstGeom>
          <a:noFill/>
        </p:spPr>
        <p:txBody>
          <a:bodyPr wrap="square" lIns="0" tIns="0" rIns="0" bIns="0" rtlCol="0">
            <a:spAutoFit/>
          </a:bodyPr>
          <a:lstStyle/>
          <a:p>
            <a:pPr>
              <a:spcBef>
                <a:spcPts val="450"/>
              </a:spcBef>
            </a:pPr>
            <a:r>
              <a:rPr lang="en-US" sz="2000" i="1" dirty="0"/>
              <a:t>State recapture rules on taking deductions</a:t>
            </a:r>
          </a:p>
        </p:txBody>
      </p:sp>
      <p:sp>
        <p:nvSpPr>
          <p:cNvPr id="10" name="Rectangle 9">
            <a:extLst>
              <a:ext uri="{FF2B5EF4-FFF2-40B4-BE49-F238E27FC236}">
                <a16:creationId xmlns:a16="http://schemas.microsoft.com/office/drawing/2014/main" id="{4C8DC9FB-97F0-4C4D-AE71-892B9A63D235}"/>
              </a:ext>
            </a:extLst>
          </p:cNvPr>
          <p:cNvSpPr/>
          <p:nvPr/>
        </p:nvSpPr>
        <p:spPr>
          <a:xfrm>
            <a:off x="423863" y="1854199"/>
            <a:ext cx="2651760" cy="32956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lvl="1" indent="0" algn="ctr">
              <a:lnSpc>
                <a:spcPct val="90000"/>
              </a:lnSpc>
              <a:buFont typeface="Arial" panose="020B0604020202020204" pitchFamily="34" charset="0"/>
              <a:buNone/>
            </a:pPr>
            <a:r>
              <a:rPr lang="en-US" altLang="en-US" sz="2400" dirty="0">
                <a:cs typeface="Arial" panose="020B0604020202020204" pitchFamily="34" charset="0"/>
              </a:rPr>
              <a:t>After receiving </a:t>
            </a:r>
            <a:br>
              <a:rPr lang="en-US" altLang="en-US" sz="2400" dirty="0">
                <a:cs typeface="Arial" panose="020B0604020202020204" pitchFamily="34" charset="0"/>
              </a:rPr>
            </a:br>
            <a:r>
              <a:rPr lang="en-US" altLang="en-US" sz="2400" dirty="0">
                <a:cs typeface="Arial" panose="020B0604020202020204" pitchFamily="34" charset="0"/>
              </a:rPr>
              <a:t>a deduction, </a:t>
            </a:r>
            <a:br>
              <a:rPr lang="en-US" altLang="en-US" sz="2400" dirty="0">
                <a:cs typeface="Arial" panose="020B0604020202020204" pitchFamily="34" charset="0"/>
              </a:rPr>
            </a:br>
            <a:r>
              <a:rPr lang="en-US" altLang="en-US" sz="2400" dirty="0">
                <a:cs typeface="Arial" panose="020B0604020202020204" pitchFamily="34" charset="0"/>
              </a:rPr>
              <a:t>what happens </a:t>
            </a:r>
            <a:br>
              <a:rPr lang="en-US" altLang="en-US" sz="2400" dirty="0">
                <a:cs typeface="Arial" panose="020B0604020202020204" pitchFamily="34" charset="0"/>
              </a:rPr>
            </a:br>
            <a:r>
              <a:rPr lang="en-US" altLang="en-US" sz="2400" dirty="0">
                <a:cs typeface="Arial" panose="020B0604020202020204" pitchFamily="34" charset="0"/>
              </a:rPr>
              <a:t>if you take a nonqualified distribution or </a:t>
            </a:r>
            <a:br>
              <a:rPr lang="en-US" altLang="en-US" sz="2400" dirty="0">
                <a:cs typeface="Arial" panose="020B0604020202020204" pitchFamily="34" charset="0"/>
              </a:rPr>
            </a:br>
            <a:r>
              <a:rPr lang="en-US" altLang="en-US" sz="2400" dirty="0">
                <a:cs typeface="Arial" panose="020B0604020202020204" pitchFamily="34" charset="0"/>
              </a:rPr>
              <a:t>rollover out of the in-state plan?</a:t>
            </a:r>
          </a:p>
        </p:txBody>
      </p:sp>
      <p:sp>
        <p:nvSpPr>
          <p:cNvPr id="17" name="Rectangle 16">
            <a:extLst>
              <a:ext uri="{FF2B5EF4-FFF2-40B4-BE49-F238E27FC236}">
                <a16:creationId xmlns:a16="http://schemas.microsoft.com/office/drawing/2014/main" id="{81B5C192-3BDA-4CB5-AC4D-F9978D45118B}"/>
              </a:ext>
            </a:extLst>
          </p:cNvPr>
          <p:cNvSpPr/>
          <p:nvPr/>
        </p:nvSpPr>
        <p:spPr>
          <a:xfrm>
            <a:off x="3266282" y="1854199"/>
            <a:ext cx="2651760" cy="32956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lvl="1" indent="0" algn="ctr">
              <a:lnSpc>
                <a:spcPct val="90000"/>
              </a:lnSpc>
              <a:buClr>
                <a:srgbClr val="AFC068"/>
              </a:buClr>
              <a:buSzPct val="75000"/>
            </a:pPr>
            <a:r>
              <a:rPr lang="en-US" altLang="en-US" sz="2400" dirty="0">
                <a:cs typeface="Arial" panose="020B0604020202020204" pitchFamily="34" charset="0"/>
              </a:rPr>
              <a:t>Will the state recapture the deduction?</a:t>
            </a:r>
          </a:p>
        </p:txBody>
      </p:sp>
      <p:sp>
        <p:nvSpPr>
          <p:cNvPr id="20" name="Rectangle 19">
            <a:extLst>
              <a:ext uri="{FF2B5EF4-FFF2-40B4-BE49-F238E27FC236}">
                <a16:creationId xmlns:a16="http://schemas.microsoft.com/office/drawing/2014/main" id="{4B1BEE10-B2DC-428E-8A70-C7BFF6009AC7}"/>
              </a:ext>
            </a:extLst>
          </p:cNvPr>
          <p:cNvSpPr/>
          <p:nvPr/>
        </p:nvSpPr>
        <p:spPr>
          <a:xfrm>
            <a:off x="6108702" y="1854199"/>
            <a:ext cx="2651760" cy="32956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lvl="1" indent="0" algn="ctr">
              <a:lnSpc>
                <a:spcPct val="90000"/>
              </a:lnSpc>
              <a:buClr>
                <a:srgbClr val="AFC068"/>
              </a:buClr>
              <a:buSzPct val="75000"/>
              <a:buFont typeface="Arial" panose="020B0604020202020204" pitchFamily="34" charset="0"/>
              <a:buNone/>
            </a:pPr>
            <a:r>
              <a:rPr lang="en-US" altLang="en-US" sz="2400" dirty="0">
                <a:cs typeface="Arial" panose="020B0604020202020204" pitchFamily="34" charset="0"/>
              </a:rPr>
              <a:t>Some states </a:t>
            </a:r>
            <a:br>
              <a:rPr lang="en-US" altLang="en-US" sz="2400" dirty="0">
                <a:cs typeface="Arial" panose="020B0604020202020204" pitchFamily="34" charset="0"/>
              </a:rPr>
            </a:br>
            <a:r>
              <a:rPr lang="en-US" altLang="en-US" sz="2400" dirty="0">
                <a:cs typeface="Arial" panose="020B0604020202020204" pitchFamily="34" charset="0"/>
              </a:rPr>
              <a:t>don’t allow </a:t>
            </a:r>
            <a:br>
              <a:rPr lang="en-US" altLang="en-US" sz="2400" dirty="0">
                <a:cs typeface="Arial" panose="020B0604020202020204" pitchFamily="34" charset="0"/>
              </a:rPr>
            </a:br>
            <a:r>
              <a:rPr lang="en-US" altLang="en-US" sz="2400" dirty="0">
                <a:cs typeface="Arial" panose="020B0604020202020204" pitchFamily="34" charset="0"/>
              </a:rPr>
              <a:t>529 qualified </a:t>
            </a:r>
            <a:br>
              <a:rPr lang="en-US" altLang="en-US" sz="2400" dirty="0">
                <a:cs typeface="Arial" panose="020B0604020202020204" pitchFamily="34" charset="0"/>
              </a:rPr>
            </a:br>
            <a:r>
              <a:rPr lang="en-US" altLang="en-US" sz="2400" dirty="0">
                <a:cs typeface="Arial" panose="020B0604020202020204" pitchFamily="34" charset="0"/>
              </a:rPr>
              <a:t>distributions for grades K–12</a:t>
            </a:r>
            <a:r>
              <a:rPr lang="en-US" altLang="en-US" sz="2400" baseline="30000" dirty="0">
                <a:cs typeface="Arial" panose="020B0604020202020204" pitchFamily="34" charset="0"/>
              </a:rPr>
              <a:t>¹</a:t>
            </a:r>
          </a:p>
        </p:txBody>
      </p:sp>
      <p:sp>
        <p:nvSpPr>
          <p:cNvPr id="2" name="Slide Number Placeholder 1">
            <a:extLst>
              <a:ext uri="{FF2B5EF4-FFF2-40B4-BE49-F238E27FC236}">
                <a16:creationId xmlns:a16="http://schemas.microsoft.com/office/drawing/2014/main" id="{7801A7B8-B283-4569-8CA7-83C658A00AFA}"/>
              </a:ext>
            </a:extLst>
          </p:cNvPr>
          <p:cNvSpPr>
            <a:spLocks noGrp="1"/>
          </p:cNvSpPr>
          <p:nvPr>
            <p:ph type="sldNum" sz="quarter" idx="12"/>
          </p:nvPr>
        </p:nvSpPr>
        <p:spPr/>
        <p:txBody>
          <a:bodyPr/>
          <a:lstStyle/>
          <a:p>
            <a:fld id="{BB333B34-C87C-402E-ABB0-13B7C9DEBBC4}" type="slidenum">
              <a:rPr lang="en-US" smtClean="0"/>
              <a:t>15</a:t>
            </a:fld>
            <a:endParaRPr lang="en-US"/>
          </a:p>
        </p:txBody>
      </p:sp>
      <p:sp>
        <p:nvSpPr>
          <p:cNvPr id="4" name="Footer Placeholder 3">
            <a:extLst>
              <a:ext uri="{FF2B5EF4-FFF2-40B4-BE49-F238E27FC236}">
                <a16:creationId xmlns:a16="http://schemas.microsoft.com/office/drawing/2014/main" id="{E188EB46-6665-4023-9631-58A1FA3BD109}"/>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1357086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In-state 529 savings plans versus national plans</a:t>
            </a:r>
            <a:endParaRPr lang="en-US" dirty="0"/>
          </a:p>
        </p:txBody>
      </p:sp>
      <p:sp>
        <p:nvSpPr>
          <p:cNvPr id="12" name="Rectangle 11"/>
          <p:cNvSpPr>
            <a:spLocks noChangeArrowheads="1"/>
          </p:cNvSpPr>
          <p:nvPr/>
        </p:nvSpPr>
        <p:spPr bwMode="blackWhite">
          <a:xfrm>
            <a:off x="1935608" y="2119809"/>
            <a:ext cx="5272784" cy="1157031"/>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p>
            <a:pPr marL="233362" lvl="1" algn="ctr" eaLnBrk="0" hangingPunct="0">
              <a:spcBef>
                <a:spcPct val="20000"/>
              </a:spcBef>
              <a:buClr>
                <a:schemeClr val="tx2"/>
              </a:buClr>
              <a:buSzPct val="80000"/>
            </a:pPr>
            <a:r>
              <a:rPr lang="en-US" sz="2600" b="1" dirty="0">
                <a:solidFill>
                  <a:srgbClr val="FFFFFF"/>
                </a:solidFill>
                <a:latin typeface="+mn-lt"/>
                <a:ea typeface="+mn-ea"/>
                <a:cs typeface="Arial" panose="020B0604020202020204" pitchFamily="34" charset="0"/>
              </a:rPr>
              <a:t>Many questions </a:t>
            </a:r>
            <a:r>
              <a:rPr lang="en-US" sz="2600" b="0" dirty="0">
                <a:solidFill>
                  <a:srgbClr val="FFFFFF"/>
                </a:solidFill>
                <a:latin typeface="+mn-lt"/>
                <a:ea typeface="+mn-ea"/>
                <a:cs typeface="Arial" panose="020B0604020202020204" pitchFamily="34" charset="0"/>
              </a:rPr>
              <a:t>to consider </a:t>
            </a:r>
            <a:br>
              <a:rPr lang="en-US" sz="2600" b="0" dirty="0">
                <a:solidFill>
                  <a:srgbClr val="FFFFFF"/>
                </a:solidFill>
                <a:latin typeface="+mn-lt"/>
                <a:ea typeface="+mn-ea"/>
                <a:cs typeface="Arial" panose="020B0604020202020204" pitchFamily="34" charset="0"/>
              </a:rPr>
            </a:br>
            <a:r>
              <a:rPr lang="en-US" sz="2600" b="0" dirty="0">
                <a:solidFill>
                  <a:srgbClr val="FFFFFF"/>
                </a:solidFill>
                <a:latin typeface="+mn-lt"/>
                <a:ea typeface="+mn-ea"/>
                <a:cs typeface="Arial" panose="020B0604020202020204" pitchFamily="34" charset="0"/>
              </a:rPr>
              <a:t>when choosing a plan</a:t>
            </a:r>
          </a:p>
        </p:txBody>
      </p:sp>
      <p:sp>
        <p:nvSpPr>
          <p:cNvPr id="13" name="Rectangle 12"/>
          <p:cNvSpPr>
            <a:spLocks noChangeArrowheads="1"/>
          </p:cNvSpPr>
          <p:nvPr/>
        </p:nvSpPr>
        <p:spPr bwMode="blackWhite">
          <a:xfrm>
            <a:off x="1930400" y="3693278"/>
            <a:ext cx="5283200" cy="1157031"/>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p>
            <a:pPr marL="233362" lvl="1" algn="ctr" eaLnBrk="0" hangingPunct="0">
              <a:spcBef>
                <a:spcPct val="20000"/>
              </a:spcBef>
              <a:buClr>
                <a:schemeClr val="tx2"/>
              </a:buClr>
              <a:buSzPct val="80000"/>
            </a:pPr>
            <a:r>
              <a:rPr lang="en-US" sz="2600" b="1" dirty="0">
                <a:solidFill>
                  <a:srgbClr val="FFFFFF"/>
                </a:solidFill>
                <a:latin typeface="+mn-lt"/>
                <a:ea typeface="+mn-ea"/>
                <a:cs typeface="Arial" panose="020B0604020202020204" pitchFamily="34" charset="0"/>
              </a:rPr>
              <a:t>Better plan features </a:t>
            </a:r>
            <a:r>
              <a:rPr lang="en-US" sz="2600" b="0" dirty="0">
                <a:solidFill>
                  <a:srgbClr val="FFFFFF"/>
                </a:solidFill>
                <a:latin typeface="+mn-lt"/>
                <a:ea typeface="+mn-ea"/>
                <a:cs typeface="Arial" panose="020B0604020202020204" pitchFamily="34" charset="0"/>
              </a:rPr>
              <a:t>may </a:t>
            </a:r>
            <a:br>
              <a:rPr lang="en-US" sz="2600" b="0" dirty="0">
                <a:solidFill>
                  <a:srgbClr val="FFFFFF"/>
                </a:solidFill>
                <a:latin typeface="+mn-lt"/>
                <a:ea typeface="+mn-ea"/>
                <a:cs typeface="Arial" panose="020B0604020202020204" pitchFamily="34" charset="0"/>
              </a:rPr>
            </a:br>
            <a:r>
              <a:rPr lang="en-US" sz="2600" b="0" dirty="0">
                <a:solidFill>
                  <a:srgbClr val="FFFFFF"/>
                </a:solidFill>
                <a:latin typeface="+mn-lt"/>
                <a:ea typeface="+mn-ea"/>
                <a:cs typeface="Arial" panose="020B0604020202020204" pitchFamily="34" charset="0"/>
              </a:rPr>
              <a:t>outweigh a tax deduction</a:t>
            </a:r>
          </a:p>
        </p:txBody>
      </p:sp>
      <p:sp>
        <p:nvSpPr>
          <p:cNvPr id="2" name="Slide Number Placeholder 1">
            <a:extLst>
              <a:ext uri="{FF2B5EF4-FFF2-40B4-BE49-F238E27FC236}">
                <a16:creationId xmlns:a16="http://schemas.microsoft.com/office/drawing/2014/main" id="{BCC2452D-83A7-48DE-8F58-FBCE413BF17C}"/>
              </a:ext>
            </a:extLst>
          </p:cNvPr>
          <p:cNvSpPr>
            <a:spLocks noGrp="1"/>
          </p:cNvSpPr>
          <p:nvPr>
            <p:ph type="sldNum" sz="quarter" idx="12"/>
          </p:nvPr>
        </p:nvSpPr>
        <p:spPr/>
        <p:txBody>
          <a:bodyPr/>
          <a:lstStyle/>
          <a:p>
            <a:fld id="{BB333B34-C87C-402E-ABB0-13B7C9DEBBC4}" type="slidenum">
              <a:rPr lang="en-US" smtClean="0"/>
              <a:t>16</a:t>
            </a:fld>
            <a:endParaRPr lang="en-US"/>
          </a:p>
        </p:txBody>
      </p:sp>
      <p:sp>
        <p:nvSpPr>
          <p:cNvPr id="3" name="Footer Placeholder 2">
            <a:extLst>
              <a:ext uri="{FF2B5EF4-FFF2-40B4-BE49-F238E27FC236}">
                <a16:creationId xmlns:a16="http://schemas.microsoft.com/office/drawing/2014/main" id="{DEF06B4E-DE8C-47D5-A4DF-AEA78CB10E6C}"/>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1199011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1"/>
          <p:cNvSpPr>
            <a:spLocks noGrp="1" noChangeArrowheads="1"/>
          </p:cNvSpPr>
          <p:nvPr>
            <p:ph type="title"/>
          </p:nvPr>
        </p:nvSpPr>
        <p:spPr/>
        <p:txBody>
          <a:bodyPr/>
          <a:lstStyle/>
          <a:p>
            <a:r>
              <a:rPr lang="en-US" altLang="en-US" dirty="0"/>
              <a:t>Financial aid</a:t>
            </a:r>
          </a:p>
        </p:txBody>
      </p:sp>
      <p:sp>
        <p:nvSpPr>
          <p:cNvPr id="2" name="Slide Number Placeholder 1">
            <a:extLst>
              <a:ext uri="{FF2B5EF4-FFF2-40B4-BE49-F238E27FC236}">
                <a16:creationId xmlns:a16="http://schemas.microsoft.com/office/drawing/2014/main" id="{F00A433D-DF73-4791-8772-AE4CA686C728}"/>
              </a:ext>
            </a:extLst>
          </p:cNvPr>
          <p:cNvSpPr>
            <a:spLocks noGrp="1"/>
          </p:cNvSpPr>
          <p:nvPr>
            <p:ph type="sldNum" sz="quarter" idx="12"/>
          </p:nvPr>
        </p:nvSpPr>
        <p:spPr/>
        <p:txBody>
          <a:bodyPr/>
          <a:lstStyle/>
          <a:p>
            <a:endParaRPr lang="en-CA" dirty="0"/>
          </a:p>
        </p:txBody>
      </p:sp>
      <p:sp>
        <p:nvSpPr>
          <p:cNvPr id="3" name="Footer Placeholder 2">
            <a:extLst>
              <a:ext uri="{FF2B5EF4-FFF2-40B4-BE49-F238E27FC236}">
                <a16:creationId xmlns:a16="http://schemas.microsoft.com/office/drawing/2014/main" id="{65B6A14F-FC87-4D73-A476-AD85C4BEDCF5}"/>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32579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financial aid?</a:t>
            </a:r>
          </a:p>
        </p:txBody>
      </p:sp>
      <p:sp>
        <p:nvSpPr>
          <p:cNvPr id="5" name="TextBox 4">
            <a:extLst>
              <a:ext uri="{FF2B5EF4-FFF2-40B4-BE49-F238E27FC236}">
                <a16:creationId xmlns:a16="http://schemas.microsoft.com/office/drawing/2014/main" id="{7282E247-8451-40E5-A10A-4CE5C7042E35}"/>
              </a:ext>
            </a:extLst>
          </p:cNvPr>
          <p:cNvSpPr txBox="1"/>
          <p:nvPr/>
        </p:nvSpPr>
        <p:spPr>
          <a:xfrm>
            <a:off x="398463" y="959955"/>
            <a:ext cx="8387663" cy="307777"/>
          </a:xfrm>
          <a:prstGeom prst="rect">
            <a:avLst/>
          </a:prstGeom>
          <a:noFill/>
        </p:spPr>
        <p:txBody>
          <a:bodyPr wrap="square" lIns="0" tIns="0" rIns="0" bIns="0" rtlCol="0">
            <a:spAutoFit/>
          </a:bodyPr>
          <a:lstStyle/>
          <a:p>
            <a:pPr>
              <a:spcBef>
                <a:spcPts val="450"/>
              </a:spcBef>
            </a:pPr>
            <a:r>
              <a:rPr lang="en-US" sz="2000" i="1" dirty="0"/>
              <a:t>There are two types of financial aid</a:t>
            </a:r>
          </a:p>
        </p:txBody>
      </p:sp>
      <p:grpSp>
        <p:nvGrpSpPr>
          <p:cNvPr id="3" name="Group 2">
            <a:extLst>
              <a:ext uri="{FF2B5EF4-FFF2-40B4-BE49-F238E27FC236}">
                <a16:creationId xmlns:a16="http://schemas.microsoft.com/office/drawing/2014/main" id="{448DD406-F3B9-47C9-BA90-600C7BE614AF}"/>
              </a:ext>
            </a:extLst>
          </p:cNvPr>
          <p:cNvGrpSpPr/>
          <p:nvPr/>
        </p:nvGrpSpPr>
        <p:grpSpPr>
          <a:xfrm>
            <a:off x="2261560" y="2463800"/>
            <a:ext cx="4620880" cy="1746930"/>
            <a:chOff x="1371600" y="2463800"/>
            <a:chExt cx="4620880" cy="1746930"/>
          </a:xfrm>
        </p:grpSpPr>
        <p:sp>
          <p:nvSpPr>
            <p:cNvPr id="9" name="Rectangle 8">
              <a:extLst>
                <a:ext uri="{FF2B5EF4-FFF2-40B4-BE49-F238E27FC236}">
                  <a16:creationId xmlns:a16="http://schemas.microsoft.com/office/drawing/2014/main" id="{A5A4AE50-C81A-4071-BAE7-8A1E8FCA37F6}"/>
                </a:ext>
              </a:extLst>
            </p:cNvPr>
            <p:cNvSpPr/>
            <p:nvPr/>
          </p:nvSpPr>
          <p:spPr>
            <a:xfrm>
              <a:off x="1371600" y="2463800"/>
              <a:ext cx="1779922" cy="174693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sp>
          <p:nvSpPr>
            <p:cNvPr id="12" name="Rectangle 8">
              <a:extLst>
                <a:ext uri="{FF2B5EF4-FFF2-40B4-BE49-F238E27FC236}">
                  <a16:creationId xmlns:a16="http://schemas.microsoft.com/office/drawing/2014/main" id="{B6352680-DCFF-40AD-89D2-9D58EC32A6D1}"/>
                </a:ext>
              </a:extLst>
            </p:cNvPr>
            <p:cNvSpPr txBox="1">
              <a:spLocks noChangeArrowheads="1"/>
            </p:cNvSpPr>
            <p:nvPr/>
          </p:nvSpPr>
          <p:spPr>
            <a:xfrm>
              <a:off x="3151522" y="2463800"/>
              <a:ext cx="2840958" cy="1746930"/>
            </a:xfrm>
            <a:prstGeom prst="rect">
              <a:avLst/>
            </a:prstGeom>
            <a:solidFill>
              <a:schemeClr val="accent2"/>
            </a:solidFill>
          </p:spPr>
          <p:txBody>
            <a:bodyPr vert="horz" lIns="365760" tIns="0" rIns="182880" bIns="0" rtlCol="0" anchor="ctr">
              <a:noAutofit/>
            </a:bodyPr>
            <a:lstStyle>
              <a:lvl1pPr marL="237744" indent="-237744" algn="l" defTabSz="914400" rtl="0" eaLnBrk="1" latinLnBrk="0" hangingPunct="1">
                <a:lnSpc>
                  <a:spcPct val="95000"/>
                </a:lnSpc>
                <a:spcBef>
                  <a:spcPts val="1200"/>
                </a:spcBef>
                <a:buClr>
                  <a:schemeClr val="tx1"/>
                </a:buClr>
                <a:buSzPct val="115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95000"/>
                </a:lnSpc>
                <a:spcBef>
                  <a:spcPts val="900"/>
                </a:spcBef>
                <a:buClr>
                  <a:schemeClr val="tx1"/>
                </a:buClr>
                <a:buSzPct val="115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5000"/>
                </a:lnSpc>
                <a:spcBef>
                  <a:spcPts val="800"/>
                </a:spcBef>
                <a:buClr>
                  <a:schemeClr val="tx1"/>
                </a:buClr>
                <a:buSzPct val="115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5pPr>
              <a:lvl6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6pPr>
              <a:lvl7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7pPr>
              <a:lvl8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8pPr>
              <a:lvl9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9pPr>
            </a:lstStyle>
            <a:p>
              <a:pPr>
                <a:spcBef>
                  <a:spcPts val="2400"/>
                </a:spcBef>
                <a:buClr>
                  <a:srgbClr val="FFFFFD"/>
                </a:buClr>
              </a:pPr>
              <a:r>
                <a:rPr lang="en-US" altLang="en-US" sz="2400" dirty="0">
                  <a:solidFill>
                    <a:srgbClr val="FFFFFD"/>
                  </a:solidFill>
                </a:rPr>
                <a:t>Self-help</a:t>
              </a:r>
            </a:p>
            <a:p>
              <a:pPr>
                <a:spcBef>
                  <a:spcPts val="2400"/>
                </a:spcBef>
                <a:buClr>
                  <a:srgbClr val="FFFFFD"/>
                </a:buClr>
              </a:pPr>
              <a:r>
                <a:rPr lang="en-US" altLang="en-US" sz="2400" dirty="0">
                  <a:solidFill>
                    <a:srgbClr val="FFFFFD"/>
                  </a:solidFill>
                </a:rPr>
                <a:t>Gift aid</a:t>
              </a:r>
            </a:p>
          </p:txBody>
        </p:sp>
        <p:pic>
          <p:nvPicPr>
            <p:cNvPr id="11" name="Graphic 10">
              <a:extLst>
                <a:ext uri="{FF2B5EF4-FFF2-40B4-BE49-F238E27FC236}">
                  <a16:creationId xmlns:a16="http://schemas.microsoft.com/office/drawing/2014/main" id="{8CBDDAE8-BBDF-49DB-A5D0-056099D5B5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78961" y="2854665"/>
              <a:ext cx="965200" cy="965200"/>
            </a:xfrm>
            <a:prstGeom prst="rect">
              <a:avLst/>
            </a:prstGeom>
          </p:spPr>
        </p:pic>
      </p:grpSp>
      <p:sp>
        <p:nvSpPr>
          <p:cNvPr id="4" name="Slide Number Placeholder 3">
            <a:extLst>
              <a:ext uri="{FF2B5EF4-FFF2-40B4-BE49-F238E27FC236}">
                <a16:creationId xmlns:a16="http://schemas.microsoft.com/office/drawing/2014/main" id="{85D6D18F-19C9-4D1C-B97D-04CD85E87E12}"/>
              </a:ext>
            </a:extLst>
          </p:cNvPr>
          <p:cNvSpPr>
            <a:spLocks noGrp="1"/>
          </p:cNvSpPr>
          <p:nvPr>
            <p:ph type="sldNum" sz="quarter" idx="12"/>
          </p:nvPr>
        </p:nvSpPr>
        <p:spPr/>
        <p:txBody>
          <a:bodyPr/>
          <a:lstStyle/>
          <a:p>
            <a:fld id="{BB333B34-C87C-402E-ABB0-13B7C9DEBBC4}" type="slidenum">
              <a:rPr lang="en-US" smtClean="0"/>
              <a:t>18</a:t>
            </a:fld>
            <a:endParaRPr lang="en-US"/>
          </a:p>
        </p:txBody>
      </p:sp>
      <p:sp>
        <p:nvSpPr>
          <p:cNvPr id="6" name="Footer Placeholder 5">
            <a:extLst>
              <a:ext uri="{FF2B5EF4-FFF2-40B4-BE49-F238E27FC236}">
                <a16:creationId xmlns:a16="http://schemas.microsoft.com/office/drawing/2014/main" id="{016072D3-FC38-47A5-9E4E-6AD0DB17D9C4}"/>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1649297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080901" y="1999402"/>
            <a:ext cx="4982198" cy="26868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How is financial aid determined?</a:t>
            </a:r>
          </a:p>
        </p:txBody>
      </p:sp>
      <p:sp>
        <p:nvSpPr>
          <p:cNvPr id="26" name="Content Placeholder 14"/>
          <p:cNvSpPr txBox="1">
            <a:spLocks/>
          </p:cNvSpPr>
          <p:nvPr/>
        </p:nvSpPr>
        <p:spPr>
          <a:xfrm>
            <a:off x="2055501" y="2160423"/>
            <a:ext cx="4925553" cy="2318133"/>
          </a:xfrm>
          <a:prstGeom prst="rect">
            <a:avLst/>
          </a:prstGeom>
        </p:spPr>
        <p:txBody>
          <a:bodyPr/>
          <a:lstStyle>
            <a:lvl1pPr marL="0" indent="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ts val="600"/>
              </a:spcBef>
              <a:spcAft>
                <a:spcPct val="0"/>
              </a:spcAft>
              <a:buClr>
                <a:schemeClr val="accent2"/>
              </a:buClr>
              <a:buSzPct val="80000"/>
              <a:buFont typeface="Wingdings" panose="05000000000000000000" pitchFamily="2" charset="2"/>
              <a:buChar char="§"/>
              <a:defRPr sz="2400" kern="1200">
                <a:solidFill>
                  <a:schemeClr val="tx1"/>
                </a:solidFill>
                <a:latin typeface="+mn-lt"/>
                <a:ea typeface="+mn-ea"/>
                <a:cs typeface="+mn-cs"/>
              </a:defRPr>
            </a:lvl2pPr>
            <a:lvl3pPr marL="862013" indent="-234950" algn="l" rtl="0" eaLnBrk="0" fontAlgn="base" hangingPunct="0">
              <a:spcBef>
                <a:spcPts val="600"/>
              </a:spcBef>
              <a:spcAft>
                <a:spcPct val="0"/>
              </a:spcAft>
              <a:buClr>
                <a:schemeClr val="accent2"/>
              </a:buClr>
              <a:buSzPct val="80000"/>
              <a:buFont typeface="Calibri" panose="020F0502020204030204" pitchFamily="34" charset="0"/>
              <a:buChar char="•"/>
              <a:defRPr sz="2000" kern="1200">
                <a:solidFill>
                  <a:schemeClr val="tx1"/>
                </a:solidFill>
                <a:latin typeface="+mn-lt"/>
                <a:ea typeface="+mn-ea"/>
                <a:cs typeface="+mn-cs"/>
              </a:defRPr>
            </a:lvl3pPr>
            <a:lvl4pPr marL="1201738" indent="-234950" algn="l" rtl="0" eaLnBrk="0" fontAlgn="base" hangingPunct="0">
              <a:spcBef>
                <a:spcPts val="600"/>
              </a:spcBef>
              <a:spcAft>
                <a:spcPct val="0"/>
              </a:spcAft>
              <a:buClr>
                <a:schemeClr val="accent2"/>
              </a:buClr>
              <a:buSzPct val="100000"/>
              <a:buFont typeface="Calibri" panose="020F0502020204030204" pitchFamily="34" charset="0"/>
              <a:buChar char="‒"/>
              <a:defRPr kern="1200">
                <a:solidFill>
                  <a:schemeClr val="tx1"/>
                </a:solidFill>
                <a:latin typeface="+mn-lt"/>
                <a:ea typeface="+mn-ea"/>
                <a:cs typeface="+mn-cs"/>
              </a:defRPr>
            </a:lvl4pPr>
            <a:lvl5pPr marL="1541463" indent="-222250" algn="l" rtl="0" eaLnBrk="0" fontAlgn="base" hangingPunct="0">
              <a:spcBef>
                <a:spcPts val="600"/>
              </a:spcBef>
              <a:spcAft>
                <a:spcPct val="0"/>
              </a:spcAft>
              <a:buClr>
                <a:schemeClr val="accent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Clr>
                <a:srgbClr val="FFFFFF"/>
              </a:buClr>
              <a:buSzPct val="115000"/>
              <a:buFont typeface="Arial" panose="020B0604020202020204" pitchFamily="34" charset="0"/>
              <a:buChar char="•"/>
            </a:pPr>
            <a:r>
              <a:rPr lang="en-US" dirty="0">
                <a:solidFill>
                  <a:srgbClr val="FFFFFF"/>
                </a:solidFill>
              </a:rPr>
              <a:t>Financial aid is based on financial need and/or a student’s merit</a:t>
            </a:r>
          </a:p>
          <a:p>
            <a:pPr lvl="1">
              <a:buClr>
                <a:srgbClr val="FFFFFF"/>
              </a:buClr>
              <a:buSzPct val="115000"/>
              <a:buFont typeface="Arial" panose="020B0604020202020204" pitchFamily="34" charset="0"/>
              <a:buChar char="•"/>
            </a:pPr>
            <a:r>
              <a:rPr lang="en-US" dirty="0">
                <a:solidFill>
                  <a:srgbClr val="FFFFFF"/>
                </a:solidFill>
              </a:rPr>
              <a:t>How financial aid is calculated:</a:t>
            </a:r>
          </a:p>
          <a:p>
            <a:pPr marL="460375" lvl="2" indent="0">
              <a:buClr>
                <a:srgbClr val="FFFFFF"/>
              </a:buClr>
              <a:buSzPct val="115000"/>
              <a:buNone/>
            </a:pPr>
            <a:r>
              <a:rPr lang="en-US" dirty="0">
                <a:solidFill>
                  <a:srgbClr val="FFFFFF"/>
                </a:solidFill>
              </a:rPr>
              <a:t>Cost of attendance minus </a:t>
            </a:r>
            <a:br>
              <a:rPr lang="en-US" dirty="0">
                <a:solidFill>
                  <a:srgbClr val="FFFFFF"/>
                </a:solidFill>
              </a:rPr>
            </a:br>
            <a:r>
              <a:rPr lang="en-US" dirty="0">
                <a:solidFill>
                  <a:srgbClr val="FFFFFF"/>
                </a:solidFill>
              </a:rPr>
              <a:t>expected family contribution</a:t>
            </a:r>
          </a:p>
        </p:txBody>
      </p:sp>
      <p:sp>
        <p:nvSpPr>
          <p:cNvPr id="3" name="Slide Number Placeholder 2">
            <a:extLst>
              <a:ext uri="{FF2B5EF4-FFF2-40B4-BE49-F238E27FC236}">
                <a16:creationId xmlns:a16="http://schemas.microsoft.com/office/drawing/2014/main" id="{BE68A0EF-EC87-4D01-9AA0-2A8F0A71584E}"/>
              </a:ext>
            </a:extLst>
          </p:cNvPr>
          <p:cNvSpPr>
            <a:spLocks noGrp="1"/>
          </p:cNvSpPr>
          <p:nvPr>
            <p:ph type="sldNum" sz="quarter" idx="12"/>
          </p:nvPr>
        </p:nvSpPr>
        <p:spPr/>
        <p:txBody>
          <a:bodyPr/>
          <a:lstStyle/>
          <a:p>
            <a:fld id="{BB333B34-C87C-402E-ABB0-13B7C9DEBBC4}" type="slidenum">
              <a:rPr lang="en-US" smtClean="0"/>
              <a:t>19</a:t>
            </a:fld>
            <a:endParaRPr lang="en-US"/>
          </a:p>
        </p:txBody>
      </p:sp>
      <p:sp>
        <p:nvSpPr>
          <p:cNvPr id="4" name="Footer Placeholder 3">
            <a:extLst>
              <a:ext uri="{FF2B5EF4-FFF2-40B4-BE49-F238E27FC236}">
                <a16:creationId xmlns:a16="http://schemas.microsoft.com/office/drawing/2014/main" id="{C4C03EAA-D0C5-4721-AA86-E2D1F48A809F}"/>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132834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1"/>
          <p:cNvSpPr>
            <a:spLocks noGrp="1" noChangeArrowheads="1"/>
          </p:cNvSpPr>
          <p:nvPr>
            <p:ph type="title"/>
          </p:nvPr>
        </p:nvSpPr>
        <p:spPr/>
        <p:txBody>
          <a:bodyPr/>
          <a:lstStyle/>
          <a:p>
            <a:r>
              <a:rPr lang="en-US" altLang="en-US" dirty="0"/>
              <a:t>Agenda</a:t>
            </a:r>
          </a:p>
        </p:txBody>
      </p:sp>
      <p:sp>
        <p:nvSpPr>
          <p:cNvPr id="6" name="TextBox 5">
            <a:extLst>
              <a:ext uri="{FF2B5EF4-FFF2-40B4-BE49-F238E27FC236}">
                <a16:creationId xmlns:a16="http://schemas.microsoft.com/office/drawing/2014/main" id="{E3AA1759-3392-4D6C-891D-6A0E67210DD6}"/>
              </a:ext>
            </a:extLst>
          </p:cNvPr>
          <p:cNvSpPr txBox="1"/>
          <p:nvPr/>
        </p:nvSpPr>
        <p:spPr>
          <a:xfrm>
            <a:off x="398463" y="5685557"/>
            <a:ext cx="7627937" cy="544499"/>
          </a:xfrm>
          <a:prstGeom prst="rect">
            <a:avLst/>
          </a:prstGeom>
          <a:noFill/>
        </p:spPr>
        <p:txBody>
          <a:bodyPr wrap="square" lIns="0" tIns="0" rIns="0" bIns="0" rtlCol="0" anchor="b">
            <a:noAutofit/>
          </a:bodyPr>
          <a:lstStyle/>
          <a:p>
            <a:pPr>
              <a:spcBef>
                <a:spcPts val="450"/>
              </a:spcBef>
            </a:pPr>
            <a:r>
              <a:rPr lang="en-US" sz="800" dirty="0"/>
              <a:t>John Hancock, its distributors, and their respective representatives do not provide tax, accounting, investment, or legal advice. Any tax statements contained herein were not intended or written to be used, and cannot be used, for the purpose of avoiding U.S. federal, state, or local tax penalties. Please consult your own independent professionals as to any tax, accounting, investment, or legal statements made herein. </a:t>
            </a:r>
          </a:p>
        </p:txBody>
      </p:sp>
      <p:sp>
        <p:nvSpPr>
          <p:cNvPr id="46" name="Text Placeholder 9">
            <a:extLst>
              <a:ext uri="{FF2B5EF4-FFF2-40B4-BE49-F238E27FC236}">
                <a16:creationId xmlns:a16="http://schemas.microsoft.com/office/drawing/2014/main" id="{6C411131-E996-4C14-8ED9-E1C4DE408C6F}"/>
              </a:ext>
            </a:extLst>
          </p:cNvPr>
          <p:cNvSpPr txBox="1">
            <a:spLocks/>
          </p:cNvSpPr>
          <p:nvPr/>
        </p:nvSpPr>
        <p:spPr>
          <a:xfrm>
            <a:off x="398463" y="1408790"/>
            <a:ext cx="7272337" cy="4103010"/>
          </a:xfrm>
          <a:prstGeom prst="rect">
            <a:avLst/>
          </a:prstGeom>
        </p:spPr>
        <p:txBody>
          <a:bodyPr vert="horz" lIns="0" tIns="0" rIns="0" bIns="0" rtlCol="0">
            <a:noAutofit/>
          </a:bodyPr>
          <a:lstStyle>
            <a:lvl1pPr marL="237744" indent="-237744" algn="l" defTabSz="914400" rtl="0" eaLnBrk="1" latinLnBrk="0" hangingPunct="1">
              <a:lnSpc>
                <a:spcPct val="95000"/>
              </a:lnSpc>
              <a:spcBef>
                <a:spcPts val="1200"/>
              </a:spcBef>
              <a:buClr>
                <a:schemeClr val="tx1"/>
              </a:buClr>
              <a:buSzPct val="115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95000"/>
              </a:lnSpc>
              <a:spcBef>
                <a:spcPts val="900"/>
              </a:spcBef>
              <a:buClr>
                <a:schemeClr val="tx1"/>
              </a:buClr>
              <a:buSzPct val="115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5000"/>
              </a:lnSpc>
              <a:spcBef>
                <a:spcPts val="800"/>
              </a:spcBef>
              <a:buClr>
                <a:schemeClr val="tx1"/>
              </a:buClr>
              <a:buSzPct val="115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lang="en-US" sz="1400" kern="1200" dirty="0" smtClean="0">
                <a:solidFill>
                  <a:schemeClr val="tx1"/>
                </a:solidFill>
                <a:latin typeface="+mn-lt"/>
                <a:ea typeface="+mn-ea"/>
                <a:cs typeface="+mn-cs"/>
              </a:defRPr>
            </a:lvl5pPr>
            <a:lvl6pPr marL="1598613"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6pPr>
            <a:lvl7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lang="en-US" sz="1400" kern="1200" dirty="0">
                <a:solidFill>
                  <a:schemeClr val="tx1"/>
                </a:solidFill>
                <a:latin typeface="+mn-lt"/>
                <a:ea typeface="+mn-ea"/>
                <a:cs typeface="+mn-cs"/>
              </a:defRPr>
            </a:lvl7pPr>
            <a:lvl8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8pPr>
            <a:lvl9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9pPr>
          </a:lstStyle>
          <a:p>
            <a:pPr>
              <a:spcBef>
                <a:spcPts val="2400"/>
              </a:spcBef>
            </a:pPr>
            <a:r>
              <a:rPr lang="en-US" altLang="en-US" sz="2200" dirty="0"/>
              <a:t>529 plan overview</a:t>
            </a:r>
          </a:p>
          <a:p>
            <a:pPr>
              <a:spcBef>
                <a:spcPts val="2400"/>
              </a:spcBef>
            </a:pPr>
            <a:r>
              <a:rPr lang="en-US" altLang="en-US" sz="2200" dirty="0"/>
              <a:t>UGMA/UTMAs and Coverdell ESAs</a:t>
            </a:r>
          </a:p>
          <a:p>
            <a:pPr>
              <a:spcBef>
                <a:spcPts val="2400"/>
              </a:spcBef>
            </a:pPr>
            <a:r>
              <a:rPr lang="en-US" altLang="en-US" sz="2200" dirty="0"/>
              <a:t>In-state versus national 529 plans</a:t>
            </a:r>
          </a:p>
          <a:p>
            <a:pPr>
              <a:spcBef>
                <a:spcPts val="2400"/>
              </a:spcBef>
            </a:pPr>
            <a:r>
              <a:rPr lang="en-US" altLang="en-US" sz="2200" dirty="0"/>
              <a:t>Financial aid</a:t>
            </a:r>
          </a:p>
          <a:p>
            <a:pPr>
              <a:spcBef>
                <a:spcPts val="2400"/>
              </a:spcBef>
            </a:pPr>
            <a:r>
              <a:rPr lang="en-US" altLang="en-US" sz="2200" dirty="0"/>
              <a:t>American opportunity and lifetime learning tax credits</a:t>
            </a:r>
          </a:p>
          <a:p>
            <a:pPr>
              <a:spcBef>
                <a:spcPts val="2400"/>
              </a:spcBef>
            </a:pPr>
            <a:r>
              <a:rPr lang="en-US" altLang="en-US" sz="2200" dirty="0"/>
              <a:t>Estate planning</a:t>
            </a:r>
          </a:p>
          <a:p>
            <a:pPr>
              <a:spcBef>
                <a:spcPts val="2400"/>
              </a:spcBef>
            </a:pPr>
            <a:r>
              <a:rPr lang="en-US" altLang="en-US" sz="2200" dirty="0"/>
              <a:t>529 features and benefits</a:t>
            </a:r>
          </a:p>
        </p:txBody>
      </p:sp>
      <p:sp>
        <p:nvSpPr>
          <p:cNvPr id="2" name="Slide Number Placeholder 1">
            <a:extLst>
              <a:ext uri="{FF2B5EF4-FFF2-40B4-BE49-F238E27FC236}">
                <a16:creationId xmlns:a16="http://schemas.microsoft.com/office/drawing/2014/main" id="{E7FCC7D8-B75C-48C8-96F7-D8152CE35801}"/>
              </a:ext>
            </a:extLst>
          </p:cNvPr>
          <p:cNvSpPr>
            <a:spLocks noGrp="1"/>
          </p:cNvSpPr>
          <p:nvPr>
            <p:ph type="sldNum" sz="quarter" idx="12"/>
          </p:nvPr>
        </p:nvSpPr>
        <p:spPr/>
        <p:txBody>
          <a:bodyPr/>
          <a:lstStyle/>
          <a:p>
            <a:fld id="{BB333B34-C87C-402E-ABB0-13B7C9DEBBC4}" type="slidenum">
              <a:rPr lang="en-CA" smtClean="0"/>
              <a:pPr/>
              <a:t>2</a:t>
            </a:fld>
            <a:endParaRPr lang="en-CA" dirty="0"/>
          </a:p>
        </p:txBody>
      </p:sp>
      <p:sp>
        <p:nvSpPr>
          <p:cNvPr id="3" name="Footer Placeholder 2">
            <a:extLst>
              <a:ext uri="{FF2B5EF4-FFF2-40B4-BE49-F238E27FC236}">
                <a16:creationId xmlns:a16="http://schemas.microsoft.com/office/drawing/2014/main" id="{1D710BD4-6BFF-4F48-BDCF-F6A1EE18C0DE}"/>
              </a:ext>
            </a:extLst>
          </p:cNvPr>
          <p:cNvSpPr>
            <a:spLocks noGrp="1"/>
          </p:cNvSpPr>
          <p:nvPr>
            <p:ph type="ftr" sz="quarter" idx="11"/>
          </p:nvPr>
        </p:nvSpPr>
        <p:spPr/>
        <p:txBody>
          <a:bodyPr/>
          <a:lstStyle/>
          <a:p>
            <a:r>
              <a:rPr lang="en-US"/>
              <a:t>THIS MATERIAL IS FOR INSTITUTIONAL/BROKER-DEALER USE ONLY. NOT FOR DISTRIBUTION OR USE WITH THE PUBLIC.</a:t>
            </a:r>
            <a:endParaRPr lang="en-CA" dirty="0"/>
          </a:p>
        </p:txBody>
      </p:sp>
    </p:spTree>
    <p:extLst>
      <p:ext uri="{BB962C8B-B14F-4D97-AF65-F5344CB8AC3E}">
        <p14:creationId xmlns:p14="http://schemas.microsoft.com/office/powerpoint/2010/main" val="2333543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How is financial aid determined?</a:t>
            </a:r>
            <a:endParaRPr lang="en-US" dirty="0"/>
          </a:p>
        </p:txBody>
      </p:sp>
      <p:sp>
        <p:nvSpPr>
          <p:cNvPr id="5" name="TextBox 4">
            <a:extLst>
              <a:ext uri="{FF2B5EF4-FFF2-40B4-BE49-F238E27FC236}">
                <a16:creationId xmlns:a16="http://schemas.microsoft.com/office/drawing/2014/main" id="{0B7CB7FE-8E13-4850-B085-1D096BDEBE2D}"/>
              </a:ext>
            </a:extLst>
          </p:cNvPr>
          <p:cNvSpPr txBox="1"/>
          <p:nvPr/>
        </p:nvSpPr>
        <p:spPr>
          <a:xfrm>
            <a:off x="764011" y="5900292"/>
            <a:ext cx="5571015" cy="304364"/>
          </a:xfrm>
          <a:prstGeom prst="rect">
            <a:avLst/>
          </a:prstGeom>
          <a:noFill/>
        </p:spPr>
        <p:txBody>
          <a:bodyPr wrap="square" lIns="0" tIns="0" rIns="0" bIns="0" rtlCol="0" anchor="b">
            <a:noAutofit/>
          </a:bodyPr>
          <a:lstStyle/>
          <a:p>
            <a:pPr>
              <a:spcBef>
                <a:spcPts val="450"/>
              </a:spcBef>
            </a:pPr>
            <a:r>
              <a:rPr lang="en-US" sz="800" dirty="0"/>
              <a:t>Source: Free Application for Federal Student Aid (FAFSA), 2024.</a:t>
            </a:r>
          </a:p>
        </p:txBody>
      </p:sp>
      <p:sp>
        <p:nvSpPr>
          <p:cNvPr id="4" name="Slide Number Placeholder 3">
            <a:extLst>
              <a:ext uri="{FF2B5EF4-FFF2-40B4-BE49-F238E27FC236}">
                <a16:creationId xmlns:a16="http://schemas.microsoft.com/office/drawing/2014/main" id="{9B1F3306-4D01-49BE-B8AE-86A60D76212A}"/>
              </a:ext>
            </a:extLst>
          </p:cNvPr>
          <p:cNvSpPr>
            <a:spLocks noGrp="1"/>
          </p:cNvSpPr>
          <p:nvPr>
            <p:ph type="sldNum" sz="quarter" idx="12"/>
          </p:nvPr>
        </p:nvSpPr>
        <p:spPr/>
        <p:txBody>
          <a:bodyPr/>
          <a:lstStyle/>
          <a:p>
            <a:fld id="{BB333B34-C87C-402E-ABB0-13B7C9DEBBC4}" type="slidenum">
              <a:rPr lang="en-US" smtClean="0"/>
              <a:t>20</a:t>
            </a:fld>
            <a:endParaRPr lang="en-US"/>
          </a:p>
        </p:txBody>
      </p:sp>
      <p:pic>
        <p:nvPicPr>
          <p:cNvPr id="6" name="Picture 5">
            <a:extLst>
              <a:ext uri="{FF2B5EF4-FFF2-40B4-BE49-F238E27FC236}">
                <a16:creationId xmlns:a16="http://schemas.microsoft.com/office/drawing/2014/main" id="{4D362CBF-2734-4B67-B689-FCF2411658A7}"/>
              </a:ext>
            </a:extLst>
          </p:cNvPr>
          <p:cNvPicPr>
            <a:picLocks noChangeAspect="1"/>
          </p:cNvPicPr>
          <p:nvPr/>
        </p:nvPicPr>
        <p:blipFill>
          <a:blip r:embed="rId3"/>
          <a:stretch>
            <a:fillRect/>
          </a:stretch>
        </p:blipFill>
        <p:spPr>
          <a:xfrm>
            <a:off x="1729479" y="1877181"/>
            <a:ext cx="5486400" cy="3362408"/>
          </a:xfrm>
          <a:prstGeom prst="rect">
            <a:avLst/>
          </a:prstGeom>
        </p:spPr>
      </p:pic>
      <p:sp>
        <p:nvSpPr>
          <p:cNvPr id="2" name="Footer Placeholder 1">
            <a:extLst>
              <a:ext uri="{FF2B5EF4-FFF2-40B4-BE49-F238E27FC236}">
                <a16:creationId xmlns:a16="http://schemas.microsoft.com/office/drawing/2014/main" id="{EA717098-833E-4A79-9F0E-49F19D6A8632}"/>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103019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Impact of savings plans on financial aid</a:t>
            </a:r>
            <a:endParaRPr lang="en-US" dirty="0"/>
          </a:p>
        </p:txBody>
      </p:sp>
      <p:grpSp>
        <p:nvGrpSpPr>
          <p:cNvPr id="13" name="Group 12"/>
          <p:cNvGrpSpPr/>
          <p:nvPr/>
        </p:nvGrpSpPr>
        <p:grpSpPr>
          <a:xfrm>
            <a:off x="1589519" y="2536739"/>
            <a:ext cx="5964962" cy="2967103"/>
            <a:chOff x="1350963" y="3472775"/>
            <a:chExt cx="6442075" cy="2807734"/>
          </a:xfrm>
          <a:solidFill>
            <a:schemeClr val="accent2"/>
          </a:solidFill>
          <a:effectLst/>
        </p:grpSpPr>
        <p:sp>
          <p:nvSpPr>
            <p:cNvPr id="15" name="Rectangle 11"/>
            <p:cNvSpPr>
              <a:spLocks noChangeArrowheads="1"/>
            </p:cNvSpPr>
            <p:nvPr/>
          </p:nvSpPr>
          <p:spPr bwMode="blackWhite">
            <a:xfrm>
              <a:off x="1357313" y="3472775"/>
              <a:ext cx="6429375" cy="113665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Lst>
          </p:spPr>
          <p:txBody>
            <a:bodyPr tIns="91440"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a:lnSpc>
                  <a:spcPct val="95000"/>
                </a:lnSpc>
                <a:spcBef>
                  <a:spcPct val="55000"/>
                </a:spcBef>
                <a:buClr>
                  <a:srgbClr val="0075A8"/>
                </a:buClr>
                <a:buSzPct val="120000"/>
                <a:buFont typeface="Verdana" pitchFamily="34" charset="0"/>
                <a:buNone/>
              </a:pPr>
              <a:r>
                <a:rPr lang="en-US" altLang="en-US" b="0" dirty="0">
                  <a:solidFill>
                    <a:srgbClr val="FFFFFD"/>
                  </a:solidFill>
                  <a:latin typeface="+mn-lt"/>
                  <a:cs typeface="Arial" panose="020B0604020202020204" pitchFamily="34" charset="0"/>
                </a:rPr>
                <a:t>Both are treated the same when </a:t>
              </a:r>
              <a:br>
                <a:rPr lang="en-US" altLang="en-US" b="0" dirty="0">
                  <a:solidFill>
                    <a:srgbClr val="FFFFFD"/>
                  </a:solidFill>
                  <a:latin typeface="+mn-lt"/>
                  <a:cs typeface="Arial" panose="020B0604020202020204" pitchFamily="34" charset="0"/>
                </a:rPr>
              </a:br>
              <a:r>
                <a:rPr lang="en-US" altLang="en-US" b="0" dirty="0">
                  <a:solidFill>
                    <a:srgbClr val="FFFFFD"/>
                  </a:solidFill>
                  <a:latin typeface="+mn-lt"/>
                  <a:cs typeface="Arial" panose="020B0604020202020204" pitchFamily="34" charset="0"/>
                </a:rPr>
                <a:t>it comes to </a:t>
              </a:r>
              <a:r>
                <a:rPr lang="en-US" altLang="en-US" sz="2800" b="1" dirty="0">
                  <a:solidFill>
                    <a:srgbClr val="FFFFFD"/>
                  </a:solidFill>
                  <a:latin typeface="+mn-lt"/>
                  <a:cs typeface="Arial" panose="020B0604020202020204" pitchFamily="34" charset="0"/>
                </a:rPr>
                <a:t>financial aid</a:t>
              </a:r>
            </a:p>
          </p:txBody>
        </p:sp>
        <p:sp>
          <p:nvSpPr>
            <p:cNvPr id="16" name="Rectangle 12"/>
            <p:cNvSpPr>
              <a:spLocks noChangeArrowheads="1"/>
            </p:cNvSpPr>
            <p:nvPr/>
          </p:nvSpPr>
          <p:spPr bwMode="blackWhite">
            <a:xfrm>
              <a:off x="1350963" y="4883072"/>
              <a:ext cx="6442075" cy="1397437"/>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Lst>
          </p:spPr>
          <p:txBody>
            <a:bodyPr tIns="91440" bIns="91440"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a:lnSpc>
                  <a:spcPct val="95000"/>
                </a:lnSpc>
                <a:spcBef>
                  <a:spcPct val="55000"/>
                </a:spcBef>
                <a:buClr>
                  <a:srgbClr val="0075A8"/>
                </a:buClr>
                <a:buSzPct val="120000"/>
                <a:buFont typeface="Verdana" pitchFamily="34" charset="0"/>
                <a:buNone/>
              </a:pPr>
              <a:r>
                <a:rPr lang="en-US" altLang="en-US" dirty="0">
                  <a:solidFill>
                    <a:srgbClr val="FFFFFD"/>
                  </a:solidFill>
                  <a:latin typeface="+mn-lt"/>
                  <a:cs typeface="Arial" panose="020B0604020202020204" pitchFamily="34" charset="0"/>
                </a:rPr>
                <a:t>Both are considered assets of the </a:t>
              </a:r>
              <a:br>
                <a:rPr lang="en-US" altLang="en-US" dirty="0">
                  <a:solidFill>
                    <a:srgbClr val="FFFFFD"/>
                  </a:solidFill>
                  <a:latin typeface="+mn-lt"/>
                  <a:cs typeface="Arial" panose="020B0604020202020204" pitchFamily="34" charset="0"/>
                </a:rPr>
              </a:br>
              <a:r>
                <a:rPr lang="en-US" altLang="en-US" dirty="0">
                  <a:solidFill>
                    <a:srgbClr val="FFFFFD"/>
                  </a:solidFill>
                  <a:latin typeface="+mn-lt"/>
                  <a:cs typeface="Arial" panose="020B0604020202020204" pitchFamily="34" charset="0"/>
                </a:rPr>
                <a:t>parent and are subject to the </a:t>
              </a:r>
              <a:br>
                <a:rPr lang="en-US" altLang="en-US" b="0" dirty="0">
                  <a:solidFill>
                    <a:srgbClr val="FFFFFD"/>
                  </a:solidFill>
                  <a:latin typeface="+mn-lt"/>
                  <a:cs typeface="Arial" panose="020B0604020202020204" pitchFamily="34" charset="0"/>
                </a:rPr>
              </a:br>
              <a:r>
                <a:rPr lang="en-US" altLang="en-US" sz="2800" b="1" dirty="0">
                  <a:solidFill>
                    <a:srgbClr val="FFFFFD"/>
                  </a:solidFill>
                  <a:latin typeface="+mn-lt"/>
                  <a:cs typeface="Arial" panose="020B0604020202020204" pitchFamily="34" charset="0"/>
                </a:rPr>
                <a:t>5.64% </a:t>
              </a:r>
              <a:r>
                <a:rPr lang="en-US" altLang="en-US" dirty="0">
                  <a:solidFill>
                    <a:srgbClr val="FFFFFD"/>
                  </a:solidFill>
                  <a:latin typeface="+mn-lt"/>
                  <a:cs typeface="Arial" panose="020B0604020202020204" pitchFamily="34" charset="0"/>
                </a:rPr>
                <a:t>cap on assets</a:t>
              </a:r>
            </a:p>
          </p:txBody>
        </p:sp>
      </p:grpSp>
      <p:sp>
        <p:nvSpPr>
          <p:cNvPr id="17" name="Rectangle 16"/>
          <p:cNvSpPr>
            <a:spLocks noChangeArrowheads="1"/>
          </p:cNvSpPr>
          <p:nvPr/>
        </p:nvSpPr>
        <p:spPr bwMode="blackWhite">
          <a:xfrm>
            <a:off x="642353" y="1557358"/>
            <a:ext cx="3798303" cy="506413"/>
          </a:xfrm>
          <a:prstGeom prst="rect">
            <a:avLst/>
          </a:prstGeom>
          <a:solidFill>
            <a:schemeClr val="accent1"/>
          </a:solidFill>
          <a:ln>
            <a:noFill/>
          </a:ln>
          <a:effectLst/>
        </p:spPr>
        <p:txBody>
          <a:bodyPr lIns="0" tIns="0" rIns="0" bIns="0" anchor="ctr"/>
          <a:lstStyle>
            <a:lvl1pPr marL="228600" indent="-228600">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a:spcBef>
                <a:spcPts val="0"/>
              </a:spcBef>
            </a:pPr>
            <a:r>
              <a:rPr lang="en-US" altLang="en-US" dirty="0">
                <a:solidFill>
                  <a:schemeClr val="bg1"/>
                </a:solidFill>
                <a:latin typeface="+mn-lt"/>
                <a:cs typeface="Arial" panose="020B0604020202020204" pitchFamily="34" charset="0"/>
              </a:rPr>
              <a:t>Prepaid plans</a:t>
            </a:r>
          </a:p>
        </p:txBody>
      </p:sp>
      <p:sp>
        <p:nvSpPr>
          <p:cNvPr id="20" name="Rectangle 19"/>
          <p:cNvSpPr>
            <a:spLocks noChangeArrowheads="1"/>
          </p:cNvSpPr>
          <p:nvPr/>
        </p:nvSpPr>
        <p:spPr bwMode="blackWhite">
          <a:xfrm>
            <a:off x="4705350" y="1557358"/>
            <a:ext cx="3798303" cy="506413"/>
          </a:xfrm>
          <a:prstGeom prst="rect">
            <a:avLst/>
          </a:prstGeom>
          <a:solidFill>
            <a:schemeClr val="accent1"/>
          </a:solidFill>
          <a:ln>
            <a:noFill/>
          </a:ln>
          <a:effectLst/>
        </p:spPr>
        <p:txBody>
          <a:bodyPr lIns="0" tIns="0" rIns="0" bIns="0" anchor="ctr"/>
          <a:lstStyle>
            <a:lvl1pPr marL="228600" indent="-228600">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a:spcBef>
                <a:spcPts val="0"/>
              </a:spcBef>
            </a:pPr>
            <a:r>
              <a:rPr lang="en-US" altLang="en-US" b="0" dirty="0">
                <a:solidFill>
                  <a:schemeClr val="bg1"/>
                </a:solidFill>
                <a:latin typeface="+mn-lt"/>
                <a:cs typeface="Arial" panose="020B0604020202020204" pitchFamily="34" charset="0"/>
              </a:rPr>
              <a:t>529 savings plans</a:t>
            </a:r>
            <a:endParaRPr lang="en-US" altLang="en-US" dirty="0">
              <a:solidFill>
                <a:schemeClr val="bg1"/>
              </a:solidFill>
              <a:latin typeface="+mn-lt"/>
              <a:cs typeface="Arial" panose="020B0604020202020204" pitchFamily="34" charset="0"/>
            </a:endParaRPr>
          </a:p>
        </p:txBody>
      </p:sp>
      <p:sp>
        <p:nvSpPr>
          <p:cNvPr id="6" name="TextBox 5">
            <a:extLst>
              <a:ext uri="{FF2B5EF4-FFF2-40B4-BE49-F238E27FC236}">
                <a16:creationId xmlns:a16="http://schemas.microsoft.com/office/drawing/2014/main" id="{C3E8C2BB-0F35-4DFD-874B-A444A35D2FC7}"/>
              </a:ext>
            </a:extLst>
          </p:cNvPr>
          <p:cNvSpPr txBox="1"/>
          <p:nvPr/>
        </p:nvSpPr>
        <p:spPr>
          <a:xfrm>
            <a:off x="560811" y="5925692"/>
            <a:ext cx="5571015" cy="304364"/>
          </a:xfrm>
          <a:prstGeom prst="rect">
            <a:avLst/>
          </a:prstGeom>
          <a:noFill/>
        </p:spPr>
        <p:txBody>
          <a:bodyPr wrap="square" lIns="0" tIns="0" rIns="0" bIns="0" rtlCol="0" anchor="b">
            <a:noAutofit/>
          </a:bodyPr>
          <a:lstStyle/>
          <a:p>
            <a:pPr>
              <a:spcBef>
                <a:spcPts val="450"/>
              </a:spcBef>
            </a:pPr>
            <a:r>
              <a:rPr lang="en-US" sz="800" dirty="0"/>
              <a:t>Please note: 529 assets are treated as parental assets.</a:t>
            </a:r>
          </a:p>
        </p:txBody>
      </p:sp>
      <p:sp>
        <p:nvSpPr>
          <p:cNvPr id="3" name="Slide Number Placeholder 2">
            <a:extLst>
              <a:ext uri="{FF2B5EF4-FFF2-40B4-BE49-F238E27FC236}">
                <a16:creationId xmlns:a16="http://schemas.microsoft.com/office/drawing/2014/main" id="{3620A4A3-69C0-44A1-BFCA-F7A64605668A}"/>
              </a:ext>
            </a:extLst>
          </p:cNvPr>
          <p:cNvSpPr>
            <a:spLocks noGrp="1"/>
          </p:cNvSpPr>
          <p:nvPr>
            <p:ph type="sldNum" sz="quarter" idx="12"/>
          </p:nvPr>
        </p:nvSpPr>
        <p:spPr/>
        <p:txBody>
          <a:bodyPr/>
          <a:lstStyle/>
          <a:p>
            <a:fld id="{BB333B34-C87C-402E-ABB0-13B7C9DEBBC4}" type="slidenum">
              <a:rPr lang="en-US" smtClean="0"/>
              <a:t>21</a:t>
            </a:fld>
            <a:endParaRPr lang="en-US"/>
          </a:p>
        </p:txBody>
      </p:sp>
      <p:sp>
        <p:nvSpPr>
          <p:cNvPr id="4" name="Footer Placeholder 3">
            <a:extLst>
              <a:ext uri="{FF2B5EF4-FFF2-40B4-BE49-F238E27FC236}">
                <a16:creationId xmlns:a16="http://schemas.microsoft.com/office/drawing/2014/main" id="{58DE6C4B-83F1-481F-9DB9-8157C4BBFE94}"/>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235602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outVertical)">
                                      <p:cBhvr>
                                        <p:cTn id="11" dur="500"/>
                                        <p:tgtEl>
                                          <p:spTgt spid="20"/>
                                        </p:tgtEl>
                                      </p:cBhvr>
                                    </p:animEffect>
                                  </p:childTnLst>
                                </p:cTn>
                              </p:par>
                            </p:childTnLst>
                          </p:cTn>
                        </p:par>
                        <p:par>
                          <p:cTn id="12" fill="hold">
                            <p:stCondLst>
                              <p:cond delay="1000"/>
                            </p:stCondLst>
                            <p:childTnLst>
                              <p:par>
                                <p:cTn id="13" presetID="10" presetClass="entr" presetSubtype="0" fill="hold" nodeType="afterEffect">
                                  <p:stCondLst>
                                    <p:cond delay="25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Who should own the plan?</a:t>
            </a:r>
            <a:endParaRPr lang="en-US" dirty="0"/>
          </a:p>
        </p:txBody>
      </p:sp>
      <p:sp>
        <p:nvSpPr>
          <p:cNvPr id="6" name="TextBox 5">
            <a:extLst>
              <a:ext uri="{FF2B5EF4-FFF2-40B4-BE49-F238E27FC236}">
                <a16:creationId xmlns:a16="http://schemas.microsoft.com/office/drawing/2014/main" id="{ADAB20CE-19F0-495B-A99D-CD1EB7039729}"/>
              </a:ext>
            </a:extLst>
          </p:cNvPr>
          <p:cNvSpPr txBox="1"/>
          <p:nvPr/>
        </p:nvSpPr>
        <p:spPr>
          <a:xfrm>
            <a:off x="1156107" y="6067060"/>
            <a:ext cx="7630020" cy="175695"/>
          </a:xfrm>
          <a:prstGeom prst="rect">
            <a:avLst/>
          </a:prstGeom>
          <a:noFill/>
        </p:spPr>
        <p:txBody>
          <a:bodyPr wrap="square" lIns="0" tIns="0" rIns="0" bIns="0" rtlCol="0" anchor="b">
            <a:noAutofit/>
          </a:bodyPr>
          <a:lstStyle/>
          <a:p>
            <a:pPr>
              <a:spcBef>
                <a:spcPts val="450"/>
              </a:spcBef>
            </a:pPr>
            <a:endParaRPr lang="en-US" sz="800" dirty="0"/>
          </a:p>
        </p:txBody>
      </p:sp>
      <p:grpSp>
        <p:nvGrpSpPr>
          <p:cNvPr id="18" name="Group 17">
            <a:extLst>
              <a:ext uri="{FF2B5EF4-FFF2-40B4-BE49-F238E27FC236}">
                <a16:creationId xmlns:a16="http://schemas.microsoft.com/office/drawing/2014/main" id="{0B32B831-9DAC-4F1A-AC59-F9F21DEFDD65}"/>
              </a:ext>
            </a:extLst>
          </p:cNvPr>
          <p:cNvGrpSpPr/>
          <p:nvPr/>
        </p:nvGrpSpPr>
        <p:grpSpPr>
          <a:xfrm>
            <a:off x="1156106" y="1669142"/>
            <a:ext cx="3174308" cy="4066033"/>
            <a:chOff x="1156106" y="1669142"/>
            <a:chExt cx="3174308" cy="4066033"/>
          </a:xfrm>
        </p:grpSpPr>
        <p:sp>
          <p:nvSpPr>
            <p:cNvPr id="5" name="Rectangle 4">
              <a:extLst>
                <a:ext uri="{FF2B5EF4-FFF2-40B4-BE49-F238E27FC236}">
                  <a16:creationId xmlns:a16="http://schemas.microsoft.com/office/drawing/2014/main" id="{1F22D75D-1A76-4D6F-8B9E-EE8396B272A2}"/>
                </a:ext>
              </a:extLst>
            </p:cNvPr>
            <p:cNvSpPr/>
            <p:nvPr/>
          </p:nvSpPr>
          <p:spPr>
            <a:xfrm>
              <a:off x="1156106" y="1669142"/>
              <a:ext cx="3174308" cy="39892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365760" rIns="274320" bIns="45720" numCol="1" spcCol="0" rtlCol="0" fromWordArt="0" anchor="t" anchorCtr="0" forceAA="0" compatLnSpc="1">
              <a:prstTxWarp prst="textNoShape">
                <a:avLst/>
              </a:prstTxWarp>
              <a:noAutofit/>
            </a:bodyPr>
            <a:lstStyle/>
            <a:p>
              <a:pPr>
                <a:spcBef>
                  <a:spcPts val="600"/>
                </a:spcBef>
              </a:pPr>
              <a:r>
                <a:rPr lang="en-US" altLang="en-US" sz="2000" b="1" dirty="0">
                  <a:solidFill>
                    <a:srgbClr val="FFFFFD"/>
                  </a:solidFill>
                </a:rPr>
                <a:t>Income and assets</a:t>
              </a:r>
            </a:p>
            <a:p>
              <a:pPr marL="179388" lvl="1" indent="-179388">
                <a:spcBef>
                  <a:spcPts val="600"/>
                </a:spcBef>
                <a:buFont typeface="Arial" panose="020B0604020202020204" pitchFamily="34" charset="0"/>
                <a:buChar char="•"/>
              </a:pPr>
              <a:r>
                <a:rPr lang="en-US" altLang="en-US" sz="2000" dirty="0">
                  <a:solidFill>
                    <a:srgbClr val="FFFFFD"/>
                  </a:solidFill>
                </a:rPr>
                <a:t>Two parts to the expected family contribution equation</a:t>
              </a:r>
            </a:p>
            <a:p>
              <a:pPr marL="179388" lvl="1" indent="-179388">
                <a:spcBef>
                  <a:spcPts val="600"/>
                </a:spcBef>
                <a:buFont typeface="Arial" panose="020B0604020202020204" pitchFamily="34" charset="0"/>
                <a:buChar char="•"/>
              </a:pPr>
              <a:r>
                <a:rPr lang="en-US" altLang="en-US" sz="2000" dirty="0">
                  <a:solidFill>
                    <a:srgbClr val="FFFFFD"/>
                  </a:solidFill>
                </a:rPr>
                <a:t>Two-year lookback</a:t>
              </a:r>
            </a:p>
          </p:txBody>
        </p:sp>
        <p:pic>
          <p:nvPicPr>
            <p:cNvPr id="10" name="Graphic 9">
              <a:extLst>
                <a:ext uri="{FF2B5EF4-FFF2-40B4-BE49-F238E27FC236}">
                  <a16:creationId xmlns:a16="http://schemas.microsoft.com/office/drawing/2014/main" id="{E35C00FA-274A-4FFF-8849-01019B130B8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83367" y="4457701"/>
              <a:ext cx="1277474" cy="1277474"/>
            </a:xfrm>
            <a:prstGeom prst="rect">
              <a:avLst/>
            </a:prstGeom>
          </p:spPr>
        </p:pic>
      </p:grpSp>
      <p:grpSp>
        <p:nvGrpSpPr>
          <p:cNvPr id="19" name="Group 18">
            <a:extLst>
              <a:ext uri="{FF2B5EF4-FFF2-40B4-BE49-F238E27FC236}">
                <a16:creationId xmlns:a16="http://schemas.microsoft.com/office/drawing/2014/main" id="{12377589-09B8-45BF-82DD-48602FCC102A}"/>
              </a:ext>
            </a:extLst>
          </p:cNvPr>
          <p:cNvGrpSpPr/>
          <p:nvPr/>
        </p:nvGrpSpPr>
        <p:grpSpPr>
          <a:xfrm>
            <a:off x="4813587" y="1669142"/>
            <a:ext cx="3174308" cy="3989832"/>
            <a:chOff x="4813587" y="1669142"/>
            <a:chExt cx="3174308" cy="3989832"/>
          </a:xfrm>
        </p:grpSpPr>
        <p:sp>
          <p:nvSpPr>
            <p:cNvPr id="8" name="Rectangle 7">
              <a:extLst>
                <a:ext uri="{FF2B5EF4-FFF2-40B4-BE49-F238E27FC236}">
                  <a16:creationId xmlns:a16="http://schemas.microsoft.com/office/drawing/2014/main" id="{BF604F7C-8158-44C8-A9C1-54FED885F4EC}"/>
                </a:ext>
              </a:extLst>
            </p:cNvPr>
            <p:cNvSpPr/>
            <p:nvPr/>
          </p:nvSpPr>
          <p:spPr>
            <a:xfrm>
              <a:off x="4813587" y="1669142"/>
              <a:ext cx="3174308" cy="39892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365760" rIns="274320" bIns="45720" numCol="1" spcCol="0" rtlCol="0" fromWordArt="0" anchor="t" anchorCtr="0" forceAA="0" compatLnSpc="1">
              <a:prstTxWarp prst="textNoShape">
                <a:avLst/>
              </a:prstTxWarp>
              <a:noAutofit/>
            </a:bodyPr>
            <a:lstStyle/>
            <a:p>
              <a:pPr>
                <a:spcBef>
                  <a:spcPts val="600"/>
                </a:spcBef>
              </a:pPr>
              <a:r>
                <a:rPr lang="en-US" altLang="en-US" sz="2000" b="1" dirty="0">
                  <a:solidFill>
                    <a:srgbClr val="FFFFFD"/>
                  </a:solidFill>
                </a:rPr>
                <a:t>Grandparents</a:t>
              </a:r>
            </a:p>
            <a:p>
              <a:pPr marL="0" lvl="1">
                <a:spcBef>
                  <a:spcPts val="600"/>
                </a:spcBef>
              </a:pPr>
              <a:r>
                <a:rPr lang="en-US" altLang="en-US" sz="2000" dirty="0">
                  <a:solidFill>
                    <a:srgbClr val="FFFFFD"/>
                  </a:solidFill>
                </a:rPr>
                <a:t>Not assessed on the income or asset side of the expected family contribution equation</a:t>
              </a:r>
            </a:p>
          </p:txBody>
        </p:sp>
        <p:grpSp>
          <p:nvGrpSpPr>
            <p:cNvPr id="13" name="Group 12">
              <a:extLst>
                <a:ext uri="{FF2B5EF4-FFF2-40B4-BE49-F238E27FC236}">
                  <a16:creationId xmlns:a16="http://schemas.microsoft.com/office/drawing/2014/main" id="{17964133-79E2-4483-97C6-C9BD77859E4C}"/>
                </a:ext>
              </a:extLst>
            </p:cNvPr>
            <p:cNvGrpSpPr/>
            <p:nvPr/>
          </p:nvGrpSpPr>
          <p:grpSpPr>
            <a:xfrm>
              <a:off x="6499397" y="4340487"/>
              <a:ext cx="1291141" cy="1318487"/>
              <a:chOff x="10219796" y="2195428"/>
              <a:chExt cx="503682" cy="514350"/>
            </a:xfrm>
            <a:solidFill>
              <a:srgbClr val="FFFFFD"/>
            </a:solidFill>
          </p:grpSpPr>
          <p:sp>
            <p:nvSpPr>
              <p:cNvPr id="14" name="Freeform: Shape 13">
                <a:extLst>
                  <a:ext uri="{FF2B5EF4-FFF2-40B4-BE49-F238E27FC236}">
                    <a16:creationId xmlns:a16="http://schemas.microsoft.com/office/drawing/2014/main" id="{2EF22DB3-7143-4E03-98C0-0BB78C1DA11A}"/>
                  </a:ext>
                </a:extLst>
              </p:cNvPr>
              <p:cNvSpPr/>
              <p:nvPr/>
            </p:nvSpPr>
            <p:spPr>
              <a:xfrm>
                <a:off x="10219796" y="2195428"/>
                <a:ext cx="503682" cy="514350"/>
              </a:xfrm>
              <a:custGeom>
                <a:avLst/>
                <a:gdLst>
                  <a:gd name="connsiteX0" fmla="*/ 463297 w 503682"/>
                  <a:gd name="connsiteY0" fmla="*/ 194501 h 514350"/>
                  <a:gd name="connsiteX1" fmla="*/ 429292 w 503682"/>
                  <a:gd name="connsiteY1" fmla="*/ 169640 h 514350"/>
                  <a:gd name="connsiteX2" fmla="*/ 414072 w 503682"/>
                  <a:gd name="connsiteY2" fmla="*/ 55343 h 514350"/>
                  <a:gd name="connsiteX3" fmla="*/ 299774 w 503682"/>
                  <a:gd name="connsiteY3" fmla="*/ 70563 h 514350"/>
                  <a:gd name="connsiteX4" fmla="*/ 300514 w 503682"/>
                  <a:gd name="connsiteY4" fmla="*/ 170593 h 514350"/>
                  <a:gd name="connsiteX5" fmla="*/ 251841 w 503682"/>
                  <a:gd name="connsiteY5" fmla="*/ 214503 h 514350"/>
                  <a:gd name="connsiteX6" fmla="*/ 201168 w 503682"/>
                  <a:gd name="connsiteY6" fmla="*/ 169545 h 514350"/>
                  <a:gd name="connsiteX7" fmla="*/ 186082 w 503682"/>
                  <a:gd name="connsiteY7" fmla="*/ 55502 h 514350"/>
                  <a:gd name="connsiteX8" fmla="*/ 161640 w 503682"/>
                  <a:gd name="connsiteY8" fmla="*/ 42672 h 514350"/>
                  <a:gd name="connsiteX9" fmla="*/ 161640 w 503682"/>
                  <a:gd name="connsiteY9" fmla="*/ 0 h 514350"/>
                  <a:gd name="connsiteX10" fmla="*/ 114015 w 503682"/>
                  <a:gd name="connsiteY10" fmla="*/ 0 h 514350"/>
                  <a:gd name="connsiteX11" fmla="*/ 114015 w 503682"/>
                  <a:gd name="connsiteY11" fmla="*/ 41910 h 514350"/>
                  <a:gd name="connsiteX12" fmla="*/ 58062 w 503682"/>
                  <a:gd name="connsiteY12" fmla="*/ 142423 h 514350"/>
                  <a:gd name="connsiteX13" fmla="*/ 72486 w 503682"/>
                  <a:gd name="connsiteY13" fmla="*/ 170593 h 514350"/>
                  <a:gd name="connsiteX14" fmla="*/ 40386 w 503682"/>
                  <a:gd name="connsiteY14" fmla="*/ 194501 h 514350"/>
                  <a:gd name="connsiteX15" fmla="*/ 0 w 503682"/>
                  <a:gd name="connsiteY15" fmla="*/ 291941 h 514350"/>
                  <a:gd name="connsiteX16" fmla="*/ 0 w 503682"/>
                  <a:gd name="connsiteY16" fmla="*/ 514350 h 514350"/>
                  <a:gd name="connsiteX17" fmla="*/ 47625 w 503682"/>
                  <a:gd name="connsiteY17" fmla="*/ 514350 h 514350"/>
                  <a:gd name="connsiteX18" fmla="*/ 47625 w 503682"/>
                  <a:gd name="connsiteY18" fmla="*/ 291941 h 514350"/>
                  <a:gd name="connsiteX19" fmla="*/ 137827 w 503682"/>
                  <a:gd name="connsiteY19" fmla="*/ 201740 h 514350"/>
                  <a:gd name="connsiteX20" fmla="*/ 228029 w 503682"/>
                  <a:gd name="connsiteY20" fmla="*/ 291941 h 514350"/>
                  <a:gd name="connsiteX21" fmla="*/ 228029 w 503682"/>
                  <a:gd name="connsiteY21" fmla="*/ 291941 h 514350"/>
                  <a:gd name="connsiteX22" fmla="*/ 228029 w 503682"/>
                  <a:gd name="connsiteY22" fmla="*/ 514350 h 514350"/>
                  <a:gd name="connsiteX23" fmla="*/ 275654 w 503682"/>
                  <a:gd name="connsiteY23" fmla="*/ 514350 h 514350"/>
                  <a:gd name="connsiteX24" fmla="*/ 275654 w 503682"/>
                  <a:gd name="connsiteY24" fmla="*/ 291941 h 514350"/>
                  <a:gd name="connsiteX25" fmla="*/ 365856 w 503682"/>
                  <a:gd name="connsiteY25" fmla="*/ 201740 h 514350"/>
                  <a:gd name="connsiteX26" fmla="*/ 456058 w 503682"/>
                  <a:gd name="connsiteY26" fmla="*/ 291941 h 514350"/>
                  <a:gd name="connsiteX27" fmla="*/ 456057 w 503682"/>
                  <a:gd name="connsiteY27" fmla="*/ 514350 h 514350"/>
                  <a:gd name="connsiteX28" fmla="*/ 503682 w 503682"/>
                  <a:gd name="connsiteY28" fmla="*/ 514350 h 514350"/>
                  <a:gd name="connsiteX29" fmla="*/ 503682 w 503682"/>
                  <a:gd name="connsiteY29" fmla="*/ 291941 h 514350"/>
                  <a:gd name="connsiteX30" fmla="*/ 463296 w 503682"/>
                  <a:gd name="connsiteY30" fmla="*/ 194501 h 514350"/>
                  <a:gd name="connsiteX31" fmla="*/ 136494 w 503682"/>
                  <a:gd name="connsiteY31" fmla="*/ 86297 h 514350"/>
                  <a:gd name="connsiteX32" fmla="*/ 170403 w 503682"/>
                  <a:gd name="connsiteY32" fmla="*/ 120206 h 514350"/>
                  <a:gd name="connsiteX33" fmla="*/ 136494 w 503682"/>
                  <a:gd name="connsiteY33" fmla="*/ 154115 h 514350"/>
                  <a:gd name="connsiteX34" fmla="*/ 102585 w 503682"/>
                  <a:gd name="connsiteY34" fmla="*/ 120206 h 514350"/>
                  <a:gd name="connsiteX35" fmla="*/ 136494 w 503682"/>
                  <a:gd name="connsiteY35" fmla="*/ 86296 h 514350"/>
                  <a:gd name="connsiteX36" fmla="*/ 364522 w 503682"/>
                  <a:gd name="connsiteY36" fmla="*/ 86297 h 514350"/>
                  <a:gd name="connsiteX37" fmla="*/ 398431 w 503682"/>
                  <a:gd name="connsiteY37" fmla="*/ 120206 h 514350"/>
                  <a:gd name="connsiteX38" fmla="*/ 364522 w 503682"/>
                  <a:gd name="connsiteY38" fmla="*/ 154115 h 514350"/>
                  <a:gd name="connsiteX39" fmla="*/ 330613 w 503682"/>
                  <a:gd name="connsiteY39" fmla="*/ 120206 h 514350"/>
                  <a:gd name="connsiteX40" fmla="*/ 364522 w 503682"/>
                  <a:gd name="connsiteY40" fmla="*/ 86296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03682" h="514350">
                    <a:moveTo>
                      <a:pt x="463297" y="194501"/>
                    </a:moveTo>
                    <a:cubicBezTo>
                      <a:pt x="453300" y="184524"/>
                      <a:pt x="441831" y="176140"/>
                      <a:pt x="429292" y="169640"/>
                    </a:cubicBezTo>
                    <a:cubicBezTo>
                      <a:pt x="456652" y="133875"/>
                      <a:pt x="449837" y="82702"/>
                      <a:pt x="414072" y="55343"/>
                    </a:cubicBezTo>
                    <a:cubicBezTo>
                      <a:pt x="378307" y="27983"/>
                      <a:pt x="327134" y="34798"/>
                      <a:pt x="299774" y="70563"/>
                    </a:cubicBezTo>
                    <a:cubicBezTo>
                      <a:pt x="277135" y="100158"/>
                      <a:pt x="277440" y="141336"/>
                      <a:pt x="300514" y="170593"/>
                    </a:cubicBezTo>
                    <a:cubicBezTo>
                      <a:pt x="281001" y="181111"/>
                      <a:pt x="264307" y="196172"/>
                      <a:pt x="251841" y="214503"/>
                    </a:cubicBezTo>
                    <a:cubicBezTo>
                      <a:pt x="238966" y="195524"/>
                      <a:pt x="221546" y="180069"/>
                      <a:pt x="201168" y="169545"/>
                    </a:cubicBezTo>
                    <a:cubicBezTo>
                      <a:pt x="228495" y="133887"/>
                      <a:pt x="221740" y="82828"/>
                      <a:pt x="186082" y="55502"/>
                    </a:cubicBezTo>
                    <a:cubicBezTo>
                      <a:pt x="178725" y="49864"/>
                      <a:pt x="170458" y="45525"/>
                      <a:pt x="161640" y="42672"/>
                    </a:cubicBezTo>
                    <a:lnTo>
                      <a:pt x="161640" y="0"/>
                    </a:lnTo>
                    <a:lnTo>
                      <a:pt x="114015" y="0"/>
                    </a:lnTo>
                    <a:lnTo>
                      <a:pt x="114015" y="41910"/>
                    </a:lnTo>
                    <a:cubicBezTo>
                      <a:pt x="70808" y="54215"/>
                      <a:pt x="45757" y="99216"/>
                      <a:pt x="58062" y="142423"/>
                    </a:cubicBezTo>
                    <a:cubicBezTo>
                      <a:pt x="60979" y="152666"/>
                      <a:pt x="65880" y="162238"/>
                      <a:pt x="72486" y="170593"/>
                    </a:cubicBezTo>
                    <a:cubicBezTo>
                      <a:pt x="60684" y="176965"/>
                      <a:pt x="49871" y="185018"/>
                      <a:pt x="40386" y="194501"/>
                    </a:cubicBezTo>
                    <a:cubicBezTo>
                      <a:pt x="14447" y="220281"/>
                      <a:pt x="-96" y="255370"/>
                      <a:pt x="0" y="291941"/>
                    </a:cubicBezTo>
                    <a:lnTo>
                      <a:pt x="0" y="514350"/>
                    </a:lnTo>
                    <a:lnTo>
                      <a:pt x="47625" y="514350"/>
                    </a:lnTo>
                    <a:lnTo>
                      <a:pt x="47625" y="291941"/>
                    </a:lnTo>
                    <a:cubicBezTo>
                      <a:pt x="47625" y="242124"/>
                      <a:pt x="88010" y="201740"/>
                      <a:pt x="137827" y="201740"/>
                    </a:cubicBezTo>
                    <a:cubicBezTo>
                      <a:pt x="187644" y="201740"/>
                      <a:pt x="228029" y="242124"/>
                      <a:pt x="228029" y="291941"/>
                    </a:cubicBezTo>
                    <a:lnTo>
                      <a:pt x="228029" y="291941"/>
                    </a:lnTo>
                    <a:lnTo>
                      <a:pt x="228029" y="514350"/>
                    </a:lnTo>
                    <a:lnTo>
                      <a:pt x="275654" y="514350"/>
                    </a:lnTo>
                    <a:lnTo>
                      <a:pt x="275654" y="291941"/>
                    </a:lnTo>
                    <a:cubicBezTo>
                      <a:pt x="275654" y="242124"/>
                      <a:pt x="316039" y="201740"/>
                      <a:pt x="365856" y="201740"/>
                    </a:cubicBezTo>
                    <a:cubicBezTo>
                      <a:pt x="415673" y="201740"/>
                      <a:pt x="456058" y="242124"/>
                      <a:pt x="456058" y="291941"/>
                    </a:cubicBezTo>
                    <a:lnTo>
                      <a:pt x="456057" y="514350"/>
                    </a:lnTo>
                    <a:lnTo>
                      <a:pt x="503682" y="514350"/>
                    </a:lnTo>
                    <a:lnTo>
                      <a:pt x="503682" y="291941"/>
                    </a:lnTo>
                    <a:cubicBezTo>
                      <a:pt x="503768" y="255372"/>
                      <a:pt x="489226" y="220287"/>
                      <a:pt x="463296" y="194501"/>
                    </a:cubicBezTo>
                    <a:close/>
                    <a:moveTo>
                      <a:pt x="136494" y="86297"/>
                    </a:moveTo>
                    <a:cubicBezTo>
                      <a:pt x="155221" y="86297"/>
                      <a:pt x="170403" y="101478"/>
                      <a:pt x="170403" y="120206"/>
                    </a:cubicBezTo>
                    <a:cubicBezTo>
                      <a:pt x="170403" y="138933"/>
                      <a:pt x="155221" y="154115"/>
                      <a:pt x="136494" y="154115"/>
                    </a:cubicBezTo>
                    <a:cubicBezTo>
                      <a:pt x="117766" y="154115"/>
                      <a:pt x="102585" y="138933"/>
                      <a:pt x="102585" y="120206"/>
                    </a:cubicBezTo>
                    <a:cubicBezTo>
                      <a:pt x="102585" y="101478"/>
                      <a:pt x="117766" y="86296"/>
                      <a:pt x="136494" y="86296"/>
                    </a:cubicBezTo>
                    <a:close/>
                    <a:moveTo>
                      <a:pt x="364522" y="86297"/>
                    </a:moveTo>
                    <a:cubicBezTo>
                      <a:pt x="383250" y="86297"/>
                      <a:pt x="398431" y="101478"/>
                      <a:pt x="398431" y="120206"/>
                    </a:cubicBezTo>
                    <a:cubicBezTo>
                      <a:pt x="398431" y="138933"/>
                      <a:pt x="383250" y="154115"/>
                      <a:pt x="364522" y="154115"/>
                    </a:cubicBezTo>
                    <a:cubicBezTo>
                      <a:pt x="345795" y="154115"/>
                      <a:pt x="330613" y="138933"/>
                      <a:pt x="330613" y="120206"/>
                    </a:cubicBezTo>
                    <a:cubicBezTo>
                      <a:pt x="330613" y="101478"/>
                      <a:pt x="345795" y="86296"/>
                      <a:pt x="364522" y="8629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638C8854-BEB8-423D-A0DC-8CF025221A92}"/>
                  </a:ext>
                </a:extLst>
              </p:cNvPr>
              <p:cNvSpPr/>
              <p:nvPr/>
            </p:nvSpPr>
            <p:spPr>
              <a:xfrm>
                <a:off x="10533074" y="2502704"/>
                <a:ext cx="91725" cy="206978"/>
              </a:xfrm>
              <a:custGeom>
                <a:avLst/>
                <a:gdLst>
                  <a:gd name="connsiteX0" fmla="*/ 0 w 91725"/>
                  <a:gd name="connsiteY0" fmla="*/ 47625 h 206978"/>
                  <a:gd name="connsiteX1" fmla="*/ 44101 w 91725"/>
                  <a:gd name="connsiteY1" fmla="*/ 47625 h 206978"/>
                  <a:gd name="connsiteX2" fmla="*/ 44101 w 91725"/>
                  <a:gd name="connsiteY2" fmla="*/ 206978 h 206978"/>
                  <a:gd name="connsiteX3" fmla="*/ 91726 w 91725"/>
                  <a:gd name="connsiteY3" fmla="*/ 206978 h 206978"/>
                  <a:gd name="connsiteX4" fmla="*/ 91726 w 91725"/>
                  <a:gd name="connsiteY4" fmla="*/ 0 h 206978"/>
                  <a:gd name="connsiteX5" fmla="*/ 0 w 91725"/>
                  <a:gd name="connsiteY5" fmla="*/ 0 h 206978"/>
                  <a:gd name="connsiteX6" fmla="*/ 0 w 91725"/>
                  <a:gd name="connsiteY6" fmla="*/ 47625 h 206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25" h="206978">
                    <a:moveTo>
                      <a:pt x="0" y="47625"/>
                    </a:moveTo>
                    <a:lnTo>
                      <a:pt x="44101" y="47625"/>
                    </a:lnTo>
                    <a:lnTo>
                      <a:pt x="44101" y="206978"/>
                    </a:lnTo>
                    <a:lnTo>
                      <a:pt x="91726" y="206978"/>
                    </a:lnTo>
                    <a:lnTo>
                      <a:pt x="91726" y="0"/>
                    </a:lnTo>
                    <a:lnTo>
                      <a:pt x="0" y="0"/>
                    </a:lnTo>
                    <a:lnTo>
                      <a:pt x="0" y="47625"/>
                    </a:lnTo>
                    <a:close/>
                  </a:path>
                </a:pathLst>
              </a:custGeom>
              <a:grpFill/>
              <a:ln w="9525" cap="flat">
                <a:noFill/>
                <a:prstDash val="solid"/>
                <a:miter/>
              </a:ln>
            </p:spPr>
            <p:txBody>
              <a:bodyPr rtlCol="0" anchor="ctr"/>
              <a:lstStyle/>
              <a:p>
                <a:endParaRPr lang="en-US"/>
              </a:p>
            </p:txBody>
          </p:sp>
        </p:grpSp>
      </p:grpSp>
      <p:sp>
        <p:nvSpPr>
          <p:cNvPr id="3" name="Slide Number Placeholder 2">
            <a:extLst>
              <a:ext uri="{FF2B5EF4-FFF2-40B4-BE49-F238E27FC236}">
                <a16:creationId xmlns:a16="http://schemas.microsoft.com/office/drawing/2014/main" id="{A9ABA253-F961-4130-AC5E-450E4AB685B8}"/>
              </a:ext>
            </a:extLst>
          </p:cNvPr>
          <p:cNvSpPr>
            <a:spLocks noGrp="1"/>
          </p:cNvSpPr>
          <p:nvPr>
            <p:ph type="sldNum" sz="quarter" idx="12"/>
          </p:nvPr>
        </p:nvSpPr>
        <p:spPr/>
        <p:txBody>
          <a:bodyPr/>
          <a:lstStyle/>
          <a:p>
            <a:fld id="{BB333B34-C87C-402E-ABB0-13B7C9DEBBC4}" type="slidenum">
              <a:rPr lang="en-US" smtClean="0"/>
              <a:t>22</a:t>
            </a:fld>
            <a:endParaRPr lang="en-US"/>
          </a:p>
        </p:txBody>
      </p:sp>
      <p:sp>
        <p:nvSpPr>
          <p:cNvPr id="4" name="Footer Placeholder 3">
            <a:extLst>
              <a:ext uri="{FF2B5EF4-FFF2-40B4-BE49-F238E27FC236}">
                <a16:creationId xmlns:a16="http://schemas.microsoft.com/office/drawing/2014/main" id="{A43B52AC-1D49-41DC-AF1E-9C2108808E57}"/>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180598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1"/>
          <p:cNvSpPr>
            <a:spLocks noGrp="1" noChangeArrowheads="1"/>
          </p:cNvSpPr>
          <p:nvPr>
            <p:ph type="title"/>
          </p:nvPr>
        </p:nvSpPr>
        <p:spPr/>
        <p:txBody>
          <a:bodyPr>
            <a:normAutofit/>
          </a:bodyPr>
          <a:lstStyle/>
          <a:p>
            <a:r>
              <a:rPr lang="en-US" altLang="en-US" dirty="0"/>
              <a:t>American opportunity and lifetime learning tax credits</a:t>
            </a:r>
          </a:p>
        </p:txBody>
      </p:sp>
      <p:sp>
        <p:nvSpPr>
          <p:cNvPr id="3" name="Footer Placeholder 2">
            <a:extLst>
              <a:ext uri="{FF2B5EF4-FFF2-40B4-BE49-F238E27FC236}">
                <a16:creationId xmlns:a16="http://schemas.microsoft.com/office/drawing/2014/main" id="{76DA8E98-220D-46F2-9193-8463AA427C95}"/>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251821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American opportunity and lifetime learning tax credits</a:t>
            </a:r>
          </a:p>
        </p:txBody>
      </p:sp>
      <p:sp>
        <p:nvSpPr>
          <p:cNvPr id="4" name="Content Placeholder 3"/>
          <p:cNvSpPr>
            <a:spLocks noGrp="1"/>
          </p:cNvSpPr>
          <p:nvPr>
            <p:ph idx="1"/>
          </p:nvPr>
        </p:nvSpPr>
        <p:spPr>
          <a:xfrm>
            <a:off x="398463" y="1506760"/>
            <a:ext cx="8347076" cy="4584842"/>
          </a:xfrm>
        </p:spPr>
        <p:txBody>
          <a:bodyPr/>
          <a:lstStyle/>
          <a:p>
            <a:pPr marL="0" indent="0">
              <a:spcBef>
                <a:spcPts val="1800"/>
              </a:spcBef>
              <a:buNone/>
            </a:pPr>
            <a:r>
              <a:rPr lang="en-US" sz="2200" b="1" dirty="0"/>
              <a:t>American opportunity tax credit </a:t>
            </a:r>
            <a:endParaRPr lang="en-US" altLang="en-US" sz="2200" b="1" dirty="0"/>
          </a:p>
          <a:p>
            <a:pPr marL="237744" lvl="1">
              <a:spcBef>
                <a:spcPts val="1200"/>
              </a:spcBef>
            </a:pPr>
            <a:r>
              <a:rPr lang="en-US" altLang="en-US" sz="2000" dirty="0"/>
              <a:t>Tax credit of up to $2,500 of qualified tuition and related expenses (100% of up to $2,000, plus 25% of the next $2,000)</a:t>
            </a:r>
          </a:p>
          <a:p>
            <a:pPr marL="237744" lvl="1">
              <a:spcBef>
                <a:spcPts val="1200"/>
              </a:spcBef>
            </a:pPr>
            <a:r>
              <a:rPr lang="en-US" altLang="en-US" sz="2000" dirty="0"/>
              <a:t>Up to 40% of the credit would be refundable</a:t>
            </a:r>
          </a:p>
          <a:p>
            <a:pPr marL="0" indent="0">
              <a:spcBef>
                <a:spcPts val="1800"/>
              </a:spcBef>
              <a:buNone/>
            </a:pPr>
            <a:r>
              <a:rPr lang="en-US" altLang="en-US" sz="2200" b="1" dirty="0"/>
              <a:t>Lifetime learning tax credit</a:t>
            </a:r>
          </a:p>
          <a:p>
            <a:pPr marL="237744" lvl="1">
              <a:spcBef>
                <a:spcPts val="1200"/>
              </a:spcBef>
            </a:pPr>
            <a:r>
              <a:rPr lang="en-US" altLang="en-US" sz="2000" dirty="0"/>
              <a:t>20% of $10,000 of qualified tuition and related expenses</a:t>
            </a:r>
          </a:p>
          <a:p>
            <a:pPr marL="237744" lvl="1">
              <a:spcBef>
                <a:spcPts val="1200"/>
              </a:spcBef>
            </a:pPr>
            <a:r>
              <a:rPr lang="en-US" altLang="en-US" sz="2000" dirty="0"/>
              <a:t>Maximum of $2,000 a year per taxpayer (not per student)</a:t>
            </a:r>
          </a:p>
          <a:p>
            <a:pPr marL="237744" lvl="1">
              <a:spcBef>
                <a:spcPts val="1200"/>
              </a:spcBef>
            </a:pPr>
            <a:r>
              <a:rPr lang="en-US" altLang="en-US" sz="2000" dirty="0"/>
              <a:t>No limit with regard to the number of years the credit can be claimed</a:t>
            </a:r>
          </a:p>
          <a:p>
            <a:pPr marL="237744" lvl="1">
              <a:spcBef>
                <a:spcPts val="1200"/>
              </a:spcBef>
            </a:pPr>
            <a:r>
              <a:rPr lang="en-US" altLang="en-US" sz="2000" dirty="0"/>
              <a:t>These credits are not refundable</a:t>
            </a:r>
            <a:endParaRPr lang="en-US" altLang="en-US" sz="2200" b="1" dirty="0"/>
          </a:p>
        </p:txBody>
      </p:sp>
      <p:sp>
        <p:nvSpPr>
          <p:cNvPr id="8" name="TextBox 7">
            <a:extLst>
              <a:ext uri="{FF2B5EF4-FFF2-40B4-BE49-F238E27FC236}">
                <a16:creationId xmlns:a16="http://schemas.microsoft.com/office/drawing/2014/main" id="{3D96B789-FD5A-4CF7-9485-7C233575731E}"/>
              </a:ext>
            </a:extLst>
          </p:cNvPr>
          <p:cNvSpPr txBox="1"/>
          <p:nvPr/>
        </p:nvSpPr>
        <p:spPr>
          <a:xfrm>
            <a:off x="484611" y="5951092"/>
            <a:ext cx="5571015" cy="304364"/>
          </a:xfrm>
          <a:prstGeom prst="rect">
            <a:avLst/>
          </a:prstGeom>
          <a:noFill/>
        </p:spPr>
        <p:txBody>
          <a:bodyPr wrap="square" lIns="0" tIns="0" rIns="0" bIns="0" rtlCol="0" anchor="b">
            <a:noAutofit/>
          </a:bodyPr>
          <a:lstStyle/>
          <a:p>
            <a:pPr>
              <a:spcBef>
                <a:spcPts val="450"/>
              </a:spcBef>
            </a:pPr>
            <a:r>
              <a:rPr lang="en-US" sz="800" dirty="0"/>
              <a:t>Source: irs.gov, 2023.</a:t>
            </a:r>
          </a:p>
        </p:txBody>
      </p:sp>
      <p:sp>
        <p:nvSpPr>
          <p:cNvPr id="3" name="Slide Number Placeholder 2">
            <a:extLst>
              <a:ext uri="{FF2B5EF4-FFF2-40B4-BE49-F238E27FC236}">
                <a16:creationId xmlns:a16="http://schemas.microsoft.com/office/drawing/2014/main" id="{219336E7-E90E-4FEE-BC27-A9E5E1C21998}"/>
              </a:ext>
            </a:extLst>
          </p:cNvPr>
          <p:cNvSpPr>
            <a:spLocks noGrp="1"/>
          </p:cNvSpPr>
          <p:nvPr>
            <p:ph type="sldNum" sz="quarter" idx="12"/>
          </p:nvPr>
        </p:nvSpPr>
        <p:spPr/>
        <p:txBody>
          <a:bodyPr/>
          <a:lstStyle/>
          <a:p>
            <a:fld id="{BB333B34-C87C-402E-ABB0-13B7C9DEBBC4}" type="slidenum">
              <a:rPr lang="en-US" smtClean="0"/>
              <a:t>24</a:t>
            </a:fld>
            <a:endParaRPr lang="en-US" dirty="0"/>
          </a:p>
        </p:txBody>
      </p:sp>
      <p:sp>
        <p:nvSpPr>
          <p:cNvPr id="5" name="Footer Placeholder 4">
            <a:extLst>
              <a:ext uri="{FF2B5EF4-FFF2-40B4-BE49-F238E27FC236}">
                <a16:creationId xmlns:a16="http://schemas.microsoft.com/office/drawing/2014/main" id="{23F534AF-75E4-4F57-9728-CEBAADBCC88B}"/>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
        <p:nvSpPr>
          <p:cNvPr id="6" name="TextBox 5">
            <a:extLst>
              <a:ext uri="{FF2B5EF4-FFF2-40B4-BE49-F238E27FC236}">
                <a16:creationId xmlns:a16="http://schemas.microsoft.com/office/drawing/2014/main" id="{3EE9203F-8D97-425F-86A1-584B64397DB1}"/>
              </a:ext>
            </a:extLst>
          </p:cNvPr>
          <p:cNvSpPr txBox="1"/>
          <p:nvPr/>
        </p:nvSpPr>
        <p:spPr>
          <a:xfrm>
            <a:off x="3505200" y="6411983"/>
            <a:ext cx="5041900" cy="600164"/>
          </a:xfrm>
          <a:prstGeom prst="rect">
            <a:avLst/>
          </a:prstGeom>
          <a:noFill/>
        </p:spPr>
        <p:txBody>
          <a:bodyPr wrap="square" lIns="0" tIns="0" rIns="0" bIns="0" rtlCol="0">
            <a:spAutoFit/>
          </a:bodyPr>
          <a:lstStyle/>
          <a:p>
            <a:pPr>
              <a:spcBef>
                <a:spcPts val="600"/>
              </a:spcBef>
            </a:pPr>
            <a:r>
              <a:rPr lang="en-US" sz="800" b="1" dirty="0"/>
              <a:t>THIS MATERIAL IS FOR INSTITUTIONAL/BROKER-DEALER USE ONLY. NOT FOR DISTRIBUTION OR USE WITH THE PUBLIC.</a:t>
            </a:r>
          </a:p>
          <a:p>
            <a:pPr algn="l">
              <a:spcBef>
                <a:spcPts val="600"/>
              </a:spcBef>
            </a:pPr>
            <a:endParaRPr lang="en-US" dirty="0" err="1"/>
          </a:p>
        </p:txBody>
      </p:sp>
    </p:spTree>
    <p:extLst>
      <p:ext uri="{BB962C8B-B14F-4D97-AF65-F5344CB8AC3E}">
        <p14:creationId xmlns:p14="http://schemas.microsoft.com/office/powerpoint/2010/main" val="2190860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American opportunity and lifetime learning tax credits</a:t>
            </a:r>
          </a:p>
        </p:txBody>
      </p:sp>
      <p:sp>
        <p:nvSpPr>
          <p:cNvPr id="6" name="TextBox 5">
            <a:extLst>
              <a:ext uri="{FF2B5EF4-FFF2-40B4-BE49-F238E27FC236}">
                <a16:creationId xmlns:a16="http://schemas.microsoft.com/office/drawing/2014/main" id="{F1B52050-0204-44BA-A454-378BC56D5402}"/>
              </a:ext>
            </a:extLst>
          </p:cNvPr>
          <p:cNvSpPr txBox="1"/>
          <p:nvPr/>
        </p:nvSpPr>
        <p:spPr>
          <a:xfrm>
            <a:off x="433811" y="5811392"/>
            <a:ext cx="5571015" cy="304364"/>
          </a:xfrm>
          <a:prstGeom prst="rect">
            <a:avLst/>
          </a:prstGeom>
          <a:noFill/>
        </p:spPr>
        <p:txBody>
          <a:bodyPr wrap="square" lIns="0" tIns="0" rIns="0" bIns="0" rtlCol="0" anchor="b">
            <a:noAutofit/>
          </a:bodyPr>
          <a:lstStyle/>
          <a:p>
            <a:pPr>
              <a:spcBef>
                <a:spcPts val="450"/>
              </a:spcBef>
            </a:pPr>
            <a:r>
              <a:rPr lang="en-US" sz="800" dirty="0"/>
              <a:t>Source: irs.gov, 2023.</a:t>
            </a:r>
          </a:p>
        </p:txBody>
      </p:sp>
      <p:grpSp>
        <p:nvGrpSpPr>
          <p:cNvPr id="29" name="Group 28">
            <a:extLst>
              <a:ext uri="{FF2B5EF4-FFF2-40B4-BE49-F238E27FC236}">
                <a16:creationId xmlns:a16="http://schemas.microsoft.com/office/drawing/2014/main" id="{191B494B-5F91-4755-9814-8458490EAF28}"/>
              </a:ext>
            </a:extLst>
          </p:cNvPr>
          <p:cNvGrpSpPr/>
          <p:nvPr/>
        </p:nvGrpSpPr>
        <p:grpSpPr>
          <a:xfrm>
            <a:off x="427906" y="1675250"/>
            <a:ext cx="2635967" cy="3769900"/>
            <a:chOff x="436373" y="1683717"/>
            <a:chExt cx="2635967" cy="3769900"/>
          </a:xfrm>
        </p:grpSpPr>
        <p:sp>
          <p:nvSpPr>
            <p:cNvPr id="2" name="Rectangle 1">
              <a:extLst>
                <a:ext uri="{FF2B5EF4-FFF2-40B4-BE49-F238E27FC236}">
                  <a16:creationId xmlns:a16="http://schemas.microsoft.com/office/drawing/2014/main" id="{13008979-BC21-4BD9-9EFC-67511A6601B6}"/>
                </a:ext>
              </a:extLst>
            </p:cNvPr>
            <p:cNvSpPr/>
            <p:nvPr/>
          </p:nvSpPr>
          <p:spPr>
            <a:xfrm>
              <a:off x="436373" y="1683717"/>
              <a:ext cx="2635967" cy="37591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182880" bIns="45720" numCol="1" spcCol="0" rtlCol="0" fromWordArt="0" anchor="t" anchorCtr="0" forceAA="0" compatLnSpc="1">
              <a:prstTxWarp prst="textNoShape">
                <a:avLst/>
              </a:prstTxWarp>
              <a:noAutofit/>
            </a:bodyPr>
            <a:lstStyle/>
            <a:p>
              <a:pPr marL="0" indent="0"/>
              <a:r>
                <a:rPr lang="en-US" sz="2400" b="1" dirty="0">
                  <a:sym typeface="Calibri" charset="0"/>
                </a:rPr>
                <a:t>Cannot claim </a:t>
              </a:r>
              <a:r>
                <a:rPr lang="en-US" sz="2400" b="0" dirty="0">
                  <a:sym typeface="Calibri" charset="0"/>
                </a:rPr>
                <a:t>the same expenses </a:t>
              </a:r>
              <a:br>
                <a:rPr lang="en-US" sz="2400" b="0" dirty="0">
                  <a:sym typeface="Calibri" charset="0"/>
                </a:rPr>
              </a:br>
              <a:r>
                <a:rPr lang="en-US" sz="2400" b="0" dirty="0">
                  <a:sym typeface="Calibri" charset="0"/>
                </a:rPr>
                <a:t>for both</a:t>
              </a:r>
            </a:p>
          </p:txBody>
        </p:sp>
        <p:grpSp>
          <p:nvGrpSpPr>
            <p:cNvPr id="17" name="Group 16">
              <a:extLst>
                <a:ext uri="{FF2B5EF4-FFF2-40B4-BE49-F238E27FC236}">
                  <a16:creationId xmlns:a16="http://schemas.microsoft.com/office/drawing/2014/main" id="{56417FCA-D8EC-4EB6-997F-2BA3379CA1E6}"/>
                </a:ext>
              </a:extLst>
            </p:cNvPr>
            <p:cNvGrpSpPr/>
            <p:nvPr/>
          </p:nvGrpSpPr>
          <p:grpSpPr>
            <a:xfrm>
              <a:off x="1944800" y="4543845"/>
              <a:ext cx="1035832" cy="909772"/>
              <a:chOff x="10020470" y="2979243"/>
              <a:chExt cx="516915" cy="454007"/>
            </a:xfrm>
            <a:solidFill>
              <a:srgbClr val="FFFFFD"/>
            </a:solidFill>
          </p:grpSpPr>
          <p:sp>
            <p:nvSpPr>
              <p:cNvPr id="14" name="Freeform: Shape 13">
                <a:extLst>
                  <a:ext uri="{FF2B5EF4-FFF2-40B4-BE49-F238E27FC236}">
                    <a16:creationId xmlns:a16="http://schemas.microsoft.com/office/drawing/2014/main" id="{B6311400-ECC0-4DE1-A881-17424152A5D9}"/>
                  </a:ext>
                </a:extLst>
              </p:cNvPr>
              <p:cNvSpPr/>
              <p:nvPr/>
            </p:nvSpPr>
            <p:spPr>
              <a:xfrm>
                <a:off x="10174769" y="3067490"/>
                <a:ext cx="142684" cy="274891"/>
              </a:xfrm>
              <a:custGeom>
                <a:avLst/>
                <a:gdLst>
                  <a:gd name="connsiteX0" fmla="*/ 71438 w 142684"/>
                  <a:gd name="connsiteY0" fmla="*/ 68866 h 274891"/>
                  <a:gd name="connsiteX1" fmla="*/ 95059 w 142684"/>
                  <a:gd name="connsiteY1" fmla="*/ 91250 h 274891"/>
                  <a:gd name="connsiteX2" fmla="*/ 142685 w 142684"/>
                  <a:gd name="connsiteY2" fmla="*/ 91250 h 274891"/>
                  <a:gd name="connsiteX3" fmla="*/ 95059 w 142684"/>
                  <a:gd name="connsiteY3" fmla="*/ 25336 h 274891"/>
                  <a:gd name="connsiteX4" fmla="*/ 95059 w 142684"/>
                  <a:gd name="connsiteY4" fmla="*/ 0 h 274891"/>
                  <a:gd name="connsiteX5" fmla="*/ 47434 w 142684"/>
                  <a:gd name="connsiteY5" fmla="*/ 0 h 274891"/>
                  <a:gd name="connsiteX6" fmla="*/ 47434 w 142684"/>
                  <a:gd name="connsiteY6" fmla="*/ 25336 h 274891"/>
                  <a:gd name="connsiteX7" fmla="*/ 3747 w 142684"/>
                  <a:gd name="connsiteY7" fmla="*/ 113884 h 274891"/>
                  <a:gd name="connsiteX8" fmla="*/ 71247 w 142684"/>
                  <a:gd name="connsiteY8" fmla="*/ 161258 h 274891"/>
                  <a:gd name="connsiteX9" fmla="*/ 92358 w 142684"/>
                  <a:gd name="connsiteY9" fmla="*/ 184846 h 274891"/>
                  <a:gd name="connsiteX10" fmla="*/ 68770 w 142684"/>
                  <a:gd name="connsiteY10" fmla="*/ 205957 h 274891"/>
                  <a:gd name="connsiteX11" fmla="*/ 47625 w 142684"/>
                  <a:gd name="connsiteY11" fmla="*/ 183642 h 274891"/>
                  <a:gd name="connsiteX12" fmla="*/ 0 w 142684"/>
                  <a:gd name="connsiteY12" fmla="*/ 183642 h 274891"/>
                  <a:gd name="connsiteX13" fmla="*/ 47625 w 142684"/>
                  <a:gd name="connsiteY13" fmla="*/ 249555 h 274891"/>
                  <a:gd name="connsiteX14" fmla="*/ 47625 w 142684"/>
                  <a:gd name="connsiteY14" fmla="*/ 274892 h 274891"/>
                  <a:gd name="connsiteX15" fmla="*/ 95250 w 142684"/>
                  <a:gd name="connsiteY15" fmla="*/ 274892 h 274891"/>
                  <a:gd name="connsiteX16" fmla="*/ 95250 w 142684"/>
                  <a:gd name="connsiteY16" fmla="*/ 249460 h 274891"/>
                  <a:gd name="connsiteX17" fmla="*/ 138543 w 142684"/>
                  <a:gd name="connsiteY17" fmla="*/ 160719 h 274891"/>
                  <a:gd name="connsiteX18" fmla="*/ 71438 w 142684"/>
                  <a:gd name="connsiteY18" fmla="*/ 113633 h 274891"/>
                  <a:gd name="connsiteX19" fmla="*/ 49054 w 142684"/>
                  <a:gd name="connsiteY19" fmla="*/ 91249 h 274891"/>
                  <a:gd name="connsiteX20" fmla="*/ 71438 w 142684"/>
                  <a:gd name="connsiteY20" fmla="*/ 68866 h 27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2684" h="274891">
                    <a:moveTo>
                      <a:pt x="71438" y="68866"/>
                    </a:moveTo>
                    <a:cubicBezTo>
                      <a:pt x="84133" y="68546"/>
                      <a:pt x="94696" y="78555"/>
                      <a:pt x="95059" y="91250"/>
                    </a:cubicBezTo>
                    <a:lnTo>
                      <a:pt x="142685" y="91250"/>
                    </a:lnTo>
                    <a:cubicBezTo>
                      <a:pt x="142476" y="61375"/>
                      <a:pt x="123357" y="34915"/>
                      <a:pt x="95059" y="25336"/>
                    </a:cubicBezTo>
                    <a:lnTo>
                      <a:pt x="95059" y="0"/>
                    </a:lnTo>
                    <a:lnTo>
                      <a:pt x="47434" y="0"/>
                    </a:lnTo>
                    <a:lnTo>
                      <a:pt x="47434" y="25336"/>
                    </a:lnTo>
                    <a:cubicBezTo>
                      <a:pt x="10919" y="37724"/>
                      <a:pt x="-8640" y="77368"/>
                      <a:pt x="3747" y="113884"/>
                    </a:cubicBezTo>
                    <a:cubicBezTo>
                      <a:pt x="13522" y="142696"/>
                      <a:pt x="40828" y="161861"/>
                      <a:pt x="71247" y="161258"/>
                    </a:cubicBezTo>
                    <a:cubicBezTo>
                      <a:pt x="83590" y="161942"/>
                      <a:pt x="93042" y="172503"/>
                      <a:pt x="92358" y="184846"/>
                    </a:cubicBezTo>
                    <a:cubicBezTo>
                      <a:pt x="91674" y="197189"/>
                      <a:pt x="81114" y="206641"/>
                      <a:pt x="68770" y="205957"/>
                    </a:cubicBezTo>
                    <a:cubicBezTo>
                      <a:pt x="56921" y="205301"/>
                      <a:pt x="47643" y="195510"/>
                      <a:pt x="47625" y="183642"/>
                    </a:cubicBezTo>
                    <a:lnTo>
                      <a:pt x="0" y="183642"/>
                    </a:lnTo>
                    <a:cubicBezTo>
                      <a:pt x="209" y="213516"/>
                      <a:pt x="19327" y="239976"/>
                      <a:pt x="47625" y="249555"/>
                    </a:cubicBezTo>
                    <a:lnTo>
                      <a:pt x="47625" y="274892"/>
                    </a:lnTo>
                    <a:lnTo>
                      <a:pt x="95250" y="274892"/>
                    </a:lnTo>
                    <a:lnTo>
                      <a:pt x="95250" y="249460"/>
                    </a:lnTo>
                    <a:cubicBezTo>
                      <a:pt x="131710" y="236910"/>
                      <a:pt x="151093" y="197179"/>
                      <a:pt x="138543" y="160719"/>
                    </a:cubicBezTo>
                    <a:cubicBezTo>
                      <a:pt x="128713" y="132162"/>
                      <a:pt x="101636" y="113162"/>
                      <a:pt x="71438" y="113633"/>
                    </a:cubicBezTo>
                    <a:cubicBezTo>
                      <a:pt x="59075" y="113633"/>
                      <a:pt x="49054" y="103612"/>
                      <a:pt x="49054" y="91249"/>
                    </a:cubicBezTo>
                    <a:cubicBezTo>
                      <a:pt x="49054" y="78887"/>
                      <a:pt x="59075" y="68866"/>
                      <a:pt x="71438" y="6886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3C7C40C8-3C32-4542-98DA-5016C8997F5A}"/>
                  </a:ext>
                </a:extLst>
              </p:cNvPr>
              <p:cNvSpPr/>
              <p:nvPr/>
            </p:nvSpPr>
            <p:spPr>
              <a:xfrm>
                <a:off x="10020470" y="2979243"/>
                <a:ext cx="426332" cy="451389"/>
              </a:xfrm>
              <a:custGeom>
                <a:avLst/>
                <a:gdLst>
                  <a:gd name="connsiteX0" fmla="*/ 225641 w 426332"/>
                  <a:gd name="connsiteY0" fmla="*/ 403715 h 451389"/>
                  <a:gd name="connsiteX1" fmla="*/ 47717 w 426332"/>
                  <a:gd name="connsiteY1" fmla="*/ 225594 h 451389"/>
                  <a:gd name="connsiteX2" fmla="*/ 225837 w 426332"/>
                  <a:gd name="connsiteY2" fmla="*/ 47670 h 451389"/>
                  <a:gd name="connsiteX3" fmla="*/ 384041 w 426332"/>
                  <a:gd name="connsiteY3" fmla="*/ 144254 h 451389"/>
                  <a:gd name="connsiteX4" fmla="*/ 426332 w 426332"/>
                  <a:gd name="connsiteY4" fmla="*/ 122442 h 451389"/>
                  <a:gd name="connsiteX5" fmla="*/ 122442 w 426332"/>
                  <a:gd name="connsiteY5" fmla="*/ 25057 h 451389"/>
                  <a:gd name="connsiteX6" fmla="*/ 25057 w 426332"/>
                  <a:gd name="connsiteY6" fmla="*/ 328948 h 451389"/>
                  <a:gd name="connsiteX7" fmla="*/ 328948 w 426332"/>
                  <a:gd name="connsiteY7" fmla="*/ 426332 h 451389"/>
                  <a:gd name="connsiteX8" fmla="*/ 333178 w 426332"/>
                  <a:gd name="connsiteY8" fmla="*/ 424098 h 451389"/>
                  <a:gd name="connsiteX9" fmla="*/ 310413 w 426332"/>
                  <a:gd name="connsiteY9" fmla="*/ 382284 h 451389"/>
                  <a:gd name="connsiteX10" fmla="*/ 225641 w 426332"/>
                  <a:gd name="connsiteY10" fmla="*/ 403715 h 451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332" h="451389">
                    <a:moveTo>
                      <a:pt x="225641" y="403715"/>
                    </a:moveTo>
                    <a:cubicBezTo>
                      <a:pt x="127322" y="403660"/>
                      <a:pt x="47662" y="323913"/>
                      <a:pt x="47717" y="225594"/>
                    </a:cubicBezTo>
                    <a:cubicBezTo>
                      <a:pt x="47771" y="127275"/>
                      <a:pt x="127518" y="47616"/>
                      <a:pt x="225837" y="47670"/>
                    </a:cubicBezTo>
                    <a:cubicBezTo>
                      <a:pt x="292495" y="47707"/>
                      <a:pt x="353548" y="84980"/>
                      <a:pt x="384041" y="144254"/>
                    </a:cubicBezTo>
                    <a:lnTo>
                      <a:pt x="426332" y="122442"/>
                    </a:lnTo>
                    <a:cubicBezTo>
                      <a:pt x="369307" y="11632"/>
                      <a:pt x="233251" y="-31968"/>
                      <a:pt x="122442" y="25057"/>
                    </a:cubicBezTo>
                    <a:cubicBezTo>
                      <a:pt x="11632" y="82082"/>
                      <a:pt x="-31968" y="218138"/>
                      <a:pt x="25057" y="328948"/>
                    </a:cubicBezTo>
                    <a:cubicBezTo>
                      <a:pt x="82082" y="439757"/>
                      <a:pt x="218138" y="483357"/>
                      <a:pt x="328948" y="426332"/>
                    </a:cubicBezTo>
                    <a:cubicBezTo>
                      <a:pt x="330366" y="425603"/>
                      <a:pt x="331776" y="424858"/>
                      <a:pt x="333178" y="424098"/>
                    </a:cubicBezTo>
                    <a:lnTo>
                      <a:pt x="310413" y="382284"/>
                    </a:lnTo>
                    <a:cubicBezTo>
                      <a:pt x="284372" y="396353"/>
                      <a:pt x="255239" y="403718"/>
                      <a:pt x="225641" y="403715"/>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E1CB15B-BC39-4CF3-9961-37802D5375A0}"/>
                  </a:ext>
                </a:extLst>
              </p:cNvPr>
              <p:cNvSpPr/>
              <p:nvPr/>
            </p:nvSpPr>
            <p:spPr>
              <a:xfrm>
                <a:off x="10328502" y="3141023"/>
                <a:ext cx="208883" cy="292227"/>
              </a:xfrm>
              <a:custGeom>
                <a:avLst/>
                <a:gdLst>
                  <a:gd name="connsiteX0" fmla="*/ 175165 w 208883"/>
                  <a:gd name="connsiteY0" fmla="*/ 154115 h 292227"/>
                  <a:gd name="connsiteX1" fmla="*/ 128206 w 208883"/>
                  <a:gd name="connsiteY1" fmla="*/ 201073 h 292227"/>
                  <a:gd name="connsiteX2" fmla="*/ 128206 w 208883"/>
                  <a:gd name="connsiteY2" fmla="*/ 0 h 292227"/>
                  <a:gd name="connsiteX3" fmla="*/ 80581 w 208883"/>
                  <a:gd name="connsiteY3" fmla="*/ 0 h 292227"/>
                  <a:gd name="connsiteX4" fmla="*/ 80581 w 208883"/>
                  <a:gd name="connsiteY4" fmla="*/ 201168 h 292227"/>
                  <a:gd name="connsiteX5" fmla="*/ 33623 w 208883"/>
                  <a:gd name="connsiteY5" fmla="*/ 154210 h 292227"/>
                  <a:gd name="connsiteX6" fmla="*/ 0 w 208883"/>
                  <a:gd name="connsiteY6" fmla="*/ 187928 h 292227"/>
                  <a:gd name="connsiteX7" fmla="*/ 104394 w 208883"/>
                  <a:gd name="connsiteY7" fmla="*/ 292227 h 292227"/>
                  <a:gd name="connsiteX8" fmla="*/ 208883 w 208883"/>
                  <a:gd name="connsiteY8" fmla="*/ 187738 h 292227"/>
                  <a:gd name="connsiteX9" fmla="*/ 175165 w 208883"/>
                  <a:gd name="connsiteY9" fmla="*/ 154115 h 29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8883" h="292227">
                    <a:moveTo>
                      <a:pt x="175165" y="154115"/>
                    </a:moveTo>
                    <a:lnTo>
                      <a:pt x="128206" y="201073"/>
                    </a:lnTo>
                    <a:lnTo>
                      <a:pt x="128206" y="0"/>
                    </a:lnTo>
                    <a:lnTo>
                      <a:pt x="80581" y="0"/>
                    </a:lnTo>
                    <a:lnTo>
                      <a:pt x="80581" y="201168"/>
                    </a:lnTo>
                    <a:lnTo>
                      <a:pt x="33623" y="154210"/>
                    </a:lnTo>
                    <a:lnTo>
                      <a:pt x="0" y="187928"/>
                    </a:lnTo>
                    <a:lnTo>
                      <a:pt x="104394" y="292227"/>
                    </a:lnTo>
                    <a:lnTo>
                      <a:pt x="208883" y="187738"/>
                    </a:lnTo>
                    <a:lnTo>
                      <a:pt x="175165" y="154115"/>
                    </a:lnTo>
                    <a:close/>
                  </a:path>
                </a:pathLst>
              </a:custGeom>
              <a:grpFill/>
              <a:ln w="9525" cap="flat">
                <a:noFill/>
                <a:prstDash val="solid"/>
                <a:miter/>
              </a:ln>
            </p:spPr>
            <p:txBody>
              <a:bodyPr rtlCol="0" anchor="ctr"/>
              <a:lstStyle/>
              <a:p>
                <a:endParaRPr lang="en-US"/>
              </a:p>
            </p:txBody>
          </p:sp>
        </p:grpSp>
      </p:grpSp>
      <p:grpSp>
        <p:nvGrpSpPr>
          <p:cNvPr id="28" name="Group 27">
            <a:extLst>
              <a:ext uri="{FF2B5EF4-FFF2-40B4-BE49-F238E27FC236}">
                <a16:creationId xmlns:a16="http://schemas.microsoft.com/office/drawing/2014/main" id="{8617CC19-829A-4362-8AEA-63909481CB20}"/>
              </a:ext>
            </a:extLst>
          </p:cNvPr>
          <p:cNvGrpSpPr/>
          <p:nvPr/>
        </p:nvGrpSpPr>
        <p:grpSpPr>
          <a:xfrm>
            <a:off x="3264505" y="1675250"/>
            <a:ext cx="2635967" cy="3768275"/>
            <a:chOff x="3272972" y="1683717"/>
            <a:chExt cx="2635967" cy="3768275"/>
          </a:xfrm>
        </p:grpSpPr>
        <p:sp>
          <p:nvSpPr>
            <p:cNvPr id="12" name="Rectangle 11">
              <a:extLst>
                <a:ext uri="{FF2B5EF4-FFF2-40B4-BE49-F238E27FC236}">
                  <a16:creationId xmlns:a16="http://schemas.microsoft.com/office/drawing/2014/main" id="{6B33D25B-3D6E-474D-AEAF-19103F1EF362}"/>
                </a:ext>
              </a:extLst>
            </p:cNvPr>
            <p:cNvSpPr/>
            <p:nvPr/>
          </p:nvSpPr>
          <p:spPr>
            <a:xfrm>
              <a:off x="3272972" y="1683717"/>
              <a:ext cx="2635967" cy="37591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182880" bIns="45720" numCol="1" spcCol="0" rtlCol="0" fromWordArt="0" anchor="t" anchorCtr="0" forceAA="0" compatLnSpc="1">
              <a:prstTxWarp prst="textNoShape">
                <a:avLst/>
              </a:prstTxWarp>
              <a:noAutofit/>
            </a:bodyPr>
            <a:lstStyle/>
            <a:p>
              <a:pPr marL="0" indent="0"/>
              <a:r>
                <a:rPr lang="en-US" sz="2400" b="0" dirty="0">
                  <a:sym typeface="Calibri" charset="0"/>
                </a:rPr>
                <a:t>Both </a:t>
              </a:r>
              <a:r>
                <a:rPr lang="en-US" sz="2400" b="1" dirty="0">
                  <a:sym typeface="Calibri" charset="0"/>
                </a:rPr>
                <a:t>reduce qualified education expenses </a:t>
              </a:r>
              <a:r>
                <a:rPr lang="en-US" sz="2400" b="0" dirty="0">
                  <a:sym typeface="Calibri" charset="0"/>
                </a:rPr>
                <a:t>for </a:t>
              </a:r>
              <a:br>
                <a:rPr lang="en-US" sz="2400" b="0" dirty="0">
                  <a:sym typeface="Calibri" charset="0"/>
                </a:rPr>
              </a:br>
              <a:r>
                <a:rPr lang="en-US" sz="2400" b="0" dirty="0">
                  <a:sym typeface="Calibri" charset="0"/>
                </a:rPr>
                <a:t>529 plans and </a:t>
              </a:r>
              <a:br>
                <a:rPr lang="en-US" sz="2400" b="0" dirty="0">
                  <a:sym typeface="Calibri" charset="0"/>
                </a:rPr>
              </a:br>
              <a:r>
                <a:rPr lang="en-US" sz="2400" b="0" dirty="0">
                  <a:sym typeface="Calibri" charset="0"/>
                </a:rPr>
                <a:t>Coverdell ESAs</a:t>
              </a:r>
            </a:p>
          </p:txBody>
        </p:sp>
        <p:sp>
          <p:nvSpPr>
            <p:cNvPr id="20" name="Graphic 18">
              <a:extLst>
                <a:ext uri="{FF2B5EF4-FFF2-40B4-BE49-F238E27FC236}">
                  <a16:creationId xmlns:a16="http://schemas.microsoft.com/office/drawing/2014/main" id="{9675E317-63A2-412A-8C41-1B87E137EB85}"/>
                </a:ext>
              </a:extLst>
            </p:cNvPr>
            <p:cNvSpPr/>
            <p:nvPr/>
          </p:nvSpPr>
          <p:spPr>
            <a:xfrm>
              <a:off x="4799652" y="4698684"/>
              <a:ext cx="995680" cy="753308"/>
            </a:xfrm>
            <a:custGeom>
              <a:avLst/>
              <a:gdLst>
                <a:gd name="connsiteX0" fmla="*/ 654193 w 655650"/>
                <a:gd name="connsiteY0" fmla="*/ 179520 h 496049"/>
                <a:gd name="connsiteX1" fmla="*/ 327704 w 655650"/>
                <a:gd name="connsiteY1" fmla="*/ 0 h 496049"/>
                <a:gd name="connsiteX2" fmla="*/ 0 w 655650"/>
                <a:gd name="connsiteY2" fmla="*/ 179520 h 496049"/>
                <a:gd name="connsiteX3" fmla="*/ 126806 w 655650"/>
                <a:gd name="connsiteY3" fmla="*/ 249239 h 496049"/>
                <a:gd name="connsiteX4" fmla="*/ 126806 w 655650"/>
                <a:gd name="connsiteY4" fmla="*/ 496049 h 496049"/>
                <a:gd name="connsiteX5" fmla="*/ 522042 w 655650"/>
                <a:gd name="connsiteY5" fmla="*/ 496049 h 496049"/>
                <a:gd name="connsiteX6" fmla="*/ 522042 w 655650"/>
                <a:gd name="connsiteY6" fmla="*/ 253126 h 496049"/>
                <a:gd name="connsiteX7" fmla="*/ 594919 w 655650"/>
                <a:gd name="connsiteY7" fmla="*/ 213287 h 496049"/>
                <a:gd name="connsiteX8" fmla="*/ 594919 w 655650"/>
                <a:gd name="connsiteY8" fmla="*/ 393293 h 496049"/>
                <a:gd name="connsiteX9" fmla="*/ 655650 w 655650"/>
                <a:gd name="connsiteY9" fmla="*/ 393293 h 496049"/>
                <a:gd name="connsiteX10" fmla="*/ 655650 w 655650"/>
                <a:gd name="connsiteY10" fmla="*/ 179520 h 496049"/>
                <a:gd name="connsiteX11" fmla="*/ 461554 w 655650"/>
                <a:gd name="connsiteY11" fmla="*/ 435319 h 496049"/>
                <a:gd name="connsiteX12" fmla="*/ 187780 w 655650"/>
                <a:gd name="connsiteY12" fmla="*/ 435319 h 496049"/>
                <a:gd name="connsiteX13" fmla="*/ 187780 w 655650"/>
                <a:gd name="connsiteY13" fmla="*/ 283006 h 496049"/>
                <a:gd name="connsiteX14" fmla="*/ 327704 w 655650"/>
                <a:gd name="connsiteY14" fmla="*/ 359769 h 496049"/>
                <a:gd name="connsiteX15" fmla="*/ 462040 w 655650"/>
                <a:gd name="connsiteY15" fmla="*/ 286892 h 496049"/>
                <a:gd name="connsiteX16" fmla="*/ 327218 w 655650"/>
                <a:gd name="connsiteY16" fmla="*/ 289565 h 496049"/>
                <a:gd name="connsiteX17" fmla="*/ 126077 w 655650"/>
                <a:gd name="connsiteY17" fmla="*/ 179763 h 496049"/>
                <a:gd name="connsiteX18" fmla="*/ 327704 w 655650"/>
                <a:gd name="connsiteY18" fmla="*/ 69233 h 496049"/>
                <a:gd name="connsiteX19" fmla="*/ 528844 w 655650"/>
                <a:gd name="connsiteY19" fmla="*/ 179763 h 496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5650" h="496049">
                  <a:moveTo>
                    <a:pt x="654193" y="179520"/>
                  </a:moveTo>
                  <a:lnTo>
                    <a:pt x="327704" y="0"/>
                  </a:lnTo>
                  <a:lnTo>
                    <a:pt x="0" y="179520"/>
                  </a:lnTo>
                  <a:lnTo>
                    <a:pt x="126806" y="249239"/>
                  </a:lnTo>
                  <a:lnTo>
                    <a:pt x="126806" y="496049"/>
                  </a:lnTo>
                  <a:lnTo>
                    <a:pt x="522042" y="496049"/>
                  </a:lnTo>
                  <a:lnTo>
                    <a:pt x="522042" y="253126"/>
                  </a:lnTo>
                  <a:lnTo>
                    <a:pt x="594919" y="213287"/>
                  </a:lnTo>
                  <a:lnTo>
                    <a:pt x="594919" y="393293"/>
                  </a:lnTo>
                  <a:lnTo>
                    <a:pt x="655650" y="393293"/>
                  </a:lnTo>
                  <a:lnTo>
                    <a:pt x="655650" y="179520"/>
                  </a:lnTo>
                  <a:close/>
                  <a:moveTo>
                    <a:pt x="461554" y="435319"/>
                  </a:moveTo>
                  <a:lnTo>
                    <a:pt x="187780" y="435319"/>
                  </a:lnTo>
                  <a:lnTo>
                    <a:pt x="187780" y="283006"/>
                  </a:lnTo>
                  <a:lnTo>
                    <a:pt x="327704" y="359769"/>
                  </a:lnTo>
                  <a:lnTo>
                    <a:pt x="462040" y="286892"/>
                  </a:lnTo>
                  <a:close/>
                  <a:moveTo>
                    <a:pt x="327218" y="289565"/>
                  </a:moveTo>
                  <a:lnTo>
                    <a:pt x="126077" y="179763"/>
                  </a:lnTo>
                  <a:lnTo>
                    <a:pt x="327704" y="69233"/>
                  </a:lnTo>
                  <a:lnTo>
                    <a:pt x="528844" y="179763"/>
                  </a:lnTo>
                  <a:close/>
                </a:path>
              </a:pathLst>
            </a:custGeom>
            <a:solidFill>
              <a:srgbClr val="FFFFFD"/>
            </a:solidFill>
            <a:ln w="24130"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617F6E8D-DC34-4F94-B21D-7576A144EDC0}"/>
              </a:ext>
            </a:extLst>
          </p:cNvPr>
          <p:cNvGrpSpPr/>
          <p:nvPr/>
        </p:nvGrpSpPr>
        <p:grpSpPr>
          <a:xfrm>
            <a:off x="6101104" y="1675250"/>
            <a:ext cx="2635967" cy="3768907"/>
            <a:chOff x="6109571" y="1683717"/>
            <a:chExt cx="2635967" cy="3768907"/>
          </a:xfrm>
        </p:grpSpPr>
        <p:sp>
          <p:nvSpPr>
            <p:cNvPr id="13" name="Rectangle 12">
              <a:extLst>
                <a:ext uri="{FF2B5EF4-FFF2-40B4-BE49-F238E27FC236}">
                  <a16:creationId xmlns:a16="http://schemas.microsoft.com/office/drawing/2014/main" id="{33525D8A-8528-4488-B048-5779FAFAB34D}"/>
                </a:ext>
              </a:extLst>
            </p:cNvPr>
            <p:cNvSpPr/>
            <p:nvPr/>
          </p:nvSpPr>
          <p:spPr>
            <a:xfrm>
              <a:off x="6109571" y="1683717"/>
              <a:ext cx="2635967" cy="37591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182880" bIns="45720" numCol="1" spcCol="0" rtlCol="0" fromWordArt="0" anchor="t" anchorCtr="0" forceAA="0" compatLnSpc="1">
              <a:prstTxWarp prst="textNoShape">
                <a:avLst/>
              </a:prstTxWarp>
              <a:noAutofit/>
            </a:bodyPr>
            <a:lstStyle/>
            <a:p>
              <a:pPr marL="0" indent="0"/>
              <a:r>
                <a:rPr lang="en-US" sz="2400" b="0">
                  <a:sym typeface="Calibri" charset="0"/>
                </a:rPr>
                <a:t>Both have </a:t>
              </a:r>
              <a:r>
                <a:rPr lang="en-US" sz="2400" b="1">
                  <a:sym typeface="Calibri" charset="0"/>
                </a:rPr>
                <a:t>income limitations</a:t>
              </a:r>
              <a:endParaRPr lang="en-US" sz="2400" b="1" dirty="0">
                <a:sym typeface="Calibri" charset="0"/>
              </a:endParaRPr>
            </a:p>
          </p:txBody>
        </p:sp>
        <p:grpSp>
          <p:nvGrpSpPr>
            <p:cNvPr id="26" name="Group 25">
              <a:extLst>
                <a:ext uri="{FF2B5EF4-FFF2-40B4-BE49-F238E27FC236}">
                  <a16:creationId xmlns:a16="http://schemas.microsoft.com/office/drawing/2014/main" id="{197A1D92-3E08-4119-AE02-9DE7BD2583AA}"/>
                </a:ext>
              </a:extLst>
            </p:cNvPr>
            <p:cNvGrpSpPr/>
            <p:nvPr/>
          </p:nvGrpSpPr>
          <p:grpSpPr>
            <a:xfrm>
              <a:off x="7775830" y="4620243"/>
              <a:ext cx="838900" cy="832381"/>
              <a:chOff x="7508690" y="4479526"/>
              <a:chExt cx="552411" cy="548118"/>
            </a:xfrm>
            <a:solidFill>
              <a:srgbClr val="FFFFFD"/>
            </a:solidFill>
          </p:grpSpPr>
          <p:sp>
            <p:nvSpPr>
              <p:cNvPr id="24" name="Freeform: Shape 23">
                <a:extLst>
                  <a:ext uri="{FF2B5EF4-FFF2-40B4-BE49-F238E27FC236}">
                    <a16:creationId xmlns:a16="http://schemas.microsoft.com/office/drawing/2014/main" id="{7AF51C1B-3495-48BE-95CA-716909E2A9BA}"/>
                  </a:ext>
                </a:extLst>
              </p:cNvPr>
              <p:cNvSpPr/>
              <p:nvPr/>
            </p:nvSpPr>
            <p:spPr>
              <a:xfrm>
                <a:off x="7508690" y="4578028"/>
                <a:ext cx="452686" cy="449616"/>
              </a:xfrm>
              <a:custGeom>
                <a:avLst/>
                <a:gdLst>
                  <a:gd name="connsiteX0" fmla="*/ 247912 w 452686"/>
                  <a:gd name="connsiteY0" fmla="*/ 0 h 449616"/>
                  <a:gd name="connsiteX1" fmla="*/ 221754 w 452686"/>
                  <a:gd name="connsiteY1" fmla="*/ 0 h 449616"/>
                  <a:gd name="connsiteX2" fmla="*/ 21 w 452686"/>
                  <a:gd name="connsiteY2" fmla="*/ 227863 h 449616"/>
                  <a:gd name="connsiteX3" fmla="*/ 227885 w 452686"/>
                  <a:gd name="connsiteY3" fmla="*/ 449596 h 449616"/>
                  <a:gd name="connsiteX4" fmla="*/ 227885 w 452686"/>
                  <a:gd name="connsiteY4" fmla="*/ 449596 h 449616"/>
                  <a:gd name="connsiteX5" fmla="*/ 452687 w 452686"/>
                  <a:gd name="connsiteY5" fmla="*/ 224802 h 449616"/>
                  <a:gd name="connsiteX6" fmla="*/ 452682 w 452686"/>
                  <a:gd name="connsiteY6" fmla="*/ 223572 h 449616"/>
                  <a:gd name="connsiteX7" fmla="*/ 452682 w 452686"/>
                  <a:gd name="connsiteY7" fmla="*/ 198640 h 449616"/>
                  <a:gd name="connsiteX8" fmla="*/ 248321 w 452686"/>
                  <a:gd name="connsiteY8" fmla="*/ 198640 h 449616"/>
                  <a:gd name="connsiteX9" fmla="*/ 400366 w 452686"/>
                  <a:gd name="connsiteY9" fmla="*/ 249730 h 449616"/>
                  <a:gd name="connsiteX10" fmla="*/ 228293 w 452686"/>
                  <a:gd name="connsiteY10" fmla="*/ 399118 h 449616"/>
                  <a:gd name="connsiteX11" fmla="*/ 228293 w 452686"/>
                  <a:gd name="connsiteY11" fmla="*/ 399118 h 449616"/>
                  <a:gd name="connsiteX12" fmla="*/ 52502 w 452686"/>
                  <a:gd name="connsiteY12" fmla="*/ 227520 h 449616"/>
                  <a:gd name="connsiteX13" fmla="*/ 196004 w 452686"/>
                  <a:gd name="connsiteY13" fmla="*/ 54360 h 449616"/>
                  <a:gd name="connsiteX14" fmla="*/ 196004 w 452686"/>
                  <a:gd name="connsiteY14" fmla="*/ 249526 h 449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686" h="449616">
                    <a:moveTo>
                      <a:pt x="247912" y="0"/>
                    </a:moveTo>
                    <a:lnTo>
                      <a:pt x="221754" y="0"/>
                    </a:lnTo>
                    <a:cubicBezTo>
                      <a:pt x="97601" y="1693"/>
                      <a:pt x="-1672" y="103712"/>
                      <a:pt x="21" y="227863"/>
                    </a:cubicBezTo>
                    <a:cubicBezTo>
                      <a:pt x="1714" y="352015"/>
                      <a:pt x="103732" y="451288"/>
                      <a:pt x="227885" y="449596"/>
                    </a:cubicBezTo>
                    <a:lnTo>
                      <a:pt x="227885" y="449596"/>
                    </a:lnTo>
                    <a:cubicBezTo>
                      <a:pt x="352036" y="449598"/>
                      <a:pt x="452684" y="348954"/>
                      <a:pt x="452687" y="224802"/>
                    </a:cubicBezTo>
                    <a:cubicBezTo>
                      <a:pt x="452687" y="224391"/>
                      <a:pt x="452684" y="223982"/>
                      <a:pt x="452682" y="223572"/>
                    </a:cubicBezTo>
                    <a:lnTo>
                      <a:pt x="452682" y="198640"/>
                    </a:lnTo>
                    <a:lnTo>
                      <a:pt x="248321" y="198640"/>
                    </a:lnTo>
                    <a:close/>
                    <a:moveTo>
                      <a:pt x="400366" y="249730"/>
                    </a:moveTo>
                    <a:cubicBezTo>
                      <a:pt x="388082" y="335355"/>
                      <a:pt x="314796" y="398979"/>
                      <a:pt x="228293" y="399118"/>
                    </a:cubicBezTo>
                    <a:lnTo>
                      <a:pt x="228293" y="399118"/>
                    </a:lnTo>
                    <a:cubicBezTo>
                      <a:pt x="132364" y="400277"/>
                      <a:pt x="53660" y="323449"/>
                      <a:pt x="52502" y="227520"/>
                    </a:cubicBezTo>
                    <a:cubicBezTo>
                      <a:pt x="51475" y="142446"/>
                      <a:pt x="112219" y="69148"/>
                      <a:pt x="196004" y="54360"/>
                    </a:cubicBezTo>
                    <a:lnTo>
                      <a:pt x="196004" y="249526"/>
                    </a:lnTo>
                    <a:close/>
                  </a:path>
                </a:pathLst>
              </a:custGeom>
              <a:grpFill/>
              <a:ln w="20320"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2381AEA1-9B11-49DC-9C4C-463A07B79587}"/>
                  </a:ext>
                </a:extLst>
              </p:cNvPr>
              <p:cNvSpPr/>
              <p:nvPr/>
            </p:nvSpPr>
            <p:spPr>
              <a:xfrm>
                <a:off x="7815867" y="4479526"/>
                <a:ext cx="245234" cy="238081"/>
              </a:xfrm>
              <a:custGeom>
                <a:avLst/>
                <a:gdLst>
                  <a:gd name="connsiteX0" fmla="*/ 244212 w 245234"/>
                  <a:gd name="connsiteY0" fmla="*/ 211106 h 238081"/>
                  <a:gd name="connsiteX1" fmla="*/ 26158 w 245234"/>
                  <a:gd name="connsiteY1" fmla="*/ 0 h 238081"/>
                  <a:gd name="connsiteX2" fmla="*/ 0 w 245234"/>
                  <a:gd name="connsiteY2" fmla="*/ 0 h 238081"/>
                  <a:gd name="connsiteX3" fmla="*/ 0 w 245234"/>
                  <a:gd name="connsiteY3" fmla="*/ 238081 h 238081"/>
                  <a:gd name="connsiteX4" fmla="*/ 245234 w 245234"/>
                  <a:gd name="connsiteY4" fmla="*/ 238081 h 238081"/>
                  <a:gd name="connsiteX5" fmla="*/ 51090 w 245234"/>
                  <a:gd name="connsiteY5" fmla="*/ 186991 h 238081"/>
                  <a:gd name="connsiteX6" fmla="*/ 51090 w 245234"/>
                  <a:gd name="connsiteY6" fmla="*/ 53543 h 238081"/>
                  <a:gd name="connsiteX7" fmla="*/ 189648 w 245234"/>
                  <a:gd name="connsiteY7" fmla="*/ 186991 h 23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5234" h="238081">
                    <a:moveTo>
                      <a:pt x="244212" y="211106"/>
                    </a:moveTo>
                    <a:cubicBezTo>
                      <a:pt x="238323" y="94358"/>
                      <a:pt x="143035" y="2108"/>
                      <a:pt x="26158" y="0"/>
                    </a:cubicBezTo>
                    <a:lnTo>
                      <a:pt x="0" y="0"/>
                    </a:lnTo>
                    <a:lnTo>
                      <a:pt x="0" y="238081"/>
                    </a:lnTo>
                    <a:lnTo>
                      <a:pt x="245234" y="238081"/>
                    </a:lnTo>
                    <a:close/>
                    <a:moveTo>
                      <a:pt x="51090" y="186991"/>
                    </a:moveTo>
                    <a:lnTo>
                      <a:pt x="51090" y="53543"/>
                    </a:lnTo>
                    <a:cubicBezTo>
                      <a:pt x="120283" y="65380"/>
                      <a:pt x="175222" y="118291"/>
                      <a:pt x="189648" y="186991"/>
                    </a:cubicBezTo>
                    <a:close/>
                  </a:path>
                </a:pathLst>
              </a:custGeom>
              <a:grpFill/>
              <a:ln w="20320" cap="flat">
                <a:noFill/>
                <a:prstDash val="solid"/>
                <a:miter/>
              </a:ln>
            </p:spPr>
            <p:txBody>
              <a:bodyPr rtlCol="0" anchor="ctr"/>
              <a:lstStyle/>
              <a:p>
                <a:endParaRPr lang="en-US"/>
              </a:p>
            </p:txBody>
          </p:sp>
        </p:grpSp>
      </p:grpSp>
      <p:sp>
        <p:nvSpPr>
          <p:cNvPr id="3" name="Slide Number Placeholder 2">
            <a:extLst>
              <a:ext uri="{FF2B5EF4-FFF2-40B4-BE49-F238E27FC236}">
                <a16:creationId xmlns:a16="http://schemas.microsoft.com/office/drawing/2014/main" id="{7D9AB35E-04DE-4E5B-81BB-58333120624B}"/>
              </a:ext>
            </a:extLst>
          </p:cNvPr>
          <p:cNvSpPr>
            <a:spLocks noGrp="1"/>
          </p:cNvSpPr>
          <p:nvPr>
            <p:ph type="sldNum" sz="quarter" idx="12"/>
          </p:nvPr>
        </p:nvSpPr>
        <p:spPr/>
        <p:txBody>
          <a:bodyPr/>
          <a:lstStyle/>
          <a:p>
            <a:fld id="{BB333B34-C87C-402E-ABB0-13B7C9DEBBC4}" type="slidenum">
              <a:rPr lang="en-US" smtClean="0"/>
              <a:t>25</a:t>
            </a:fld>
            <a:endParaRPr lang="en-US"/>
          </a:p>
        </p:txBody>
      </p:sp>
      <p:sp>
        <p:nvSpPr>
          <p:cNvPr id="5" name="Footer Placeholder 4">
            <a:extLst>
              <a:ext uri="{FF2B5EF4-FFF2-40B4-BE49-F238E27FC236}">
                <a16:creationId xmlns:a16="http://schemas.microsoft.com/office/drawing/2014/main" id="{470261F9-F704-42D5-925E-66E3CEBF317F}"/>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035691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1"/>
          <p:cNvSpPr>
            <a:spLocks noGrp="1" noChangeArrowheads="1"/>
          </p:cNvSpPr>
          <p:nvPr>
            <p:ph type="title"/>
          </p:nvPr>
        </p:nvSpPr>
        <p:spPr/>
        <p:txBody>
          <a:bodyPr/>
          <a:lstStyle/>
          <a:p>
            <a:r>
              <a:rPr lang="en-US" altLang="en-US" dirty="0"/>
              <a:t>Estate planning</a:t>
            </a:r>
          </a:p>
        </p:txBody>
      </p:sp>
      <p:sp>
        <p:nvSpPr>
          <p:cNvPr id="2" name="Slide Number Placeholder 1">
            <a:extLst>
              <a:ext uri="{FF2B5EF4-FFF2-40B4-BE49-F238E27FC236}">
                <a16:creationId xmlns:a16="http://schemas.microsoft.com/office/drawing/2014/main" id="{7AF3EC8B-7912-4CFA-964D-884BD39C9D38}"/>
              </a:ext>
            </a:extLst>
          </p:cNvPr>
          <p:cNvSpPr>
            <a:spLocks noGrp="1"/>
          </p:cNvSpPr>
          <p:nvPr>
            <p:ph type="sldNum" sz="quarter" idx="12"/>
          </p:nvPr>
        </p:nvSpPr>
        <p:spPr/>
        <p:txBody>
          <a:bodyPr/>
          <a:lstStyle/>
          <a:p>
            <a:endParaRPr lang="en-CA" dirty="0"/>
          </a:p>
        </p:txBody>
      </p:sp>
      <p:sp>
        <p:nvSpPr>
          <p:cNvPr id="3" name="Footer Placeholder 2">
            <a:extLst>
              <a:ext uri="{FF2B5EF4-FFF2-40B4-BE49-F238E27FC236}">
                <a16:creationId xmlns:a16="http://schemas.microsoft.com/office/drawing/2014/main" id="{EA216E91-2244-45A8-A496-3C93D4D80689}"/>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170610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Estate planning with 529 plans</a:t>
            </a:r>
            <a:endParaRPr lang="en-US" dirty="0"/>
          </a:p>
        </p:txBody>
      </p:sp>
      <p:sp>
        <p:nvSpPr>
          <p:cNvPr id="4" name="Content Placeholder 3"/>
          <p:cNvSpPr>
            <a:spLocks noGrp="1"/>
          </p:cNvSpPr>
          <p:nvPr>
            <p:ph idx="1"/>
          </p:nvPr>
        </p:nvSpPr>
        <p:spPr>
          <a:xfrm>
            <a:off x="398463" y="1442657"/>
            <a:ext cx="8347076" cy="3578076"/>
          </a:xfrm>
        </p:spPr>
        <p:txBody>
          <a:bodyPr/>
          <a:lstStyle/>
          <a:p>
            <a:pPr>
              <a:spcBef>
                <a:spcPts val="1800"/>
              </a:spcBef>
            </a:pPr>
            <a:r>
              <a:rPr lang="en-US" dirty="0"/>
              <a:t>Considered a completed gift</a:t>
            </a:r>
          </a:p>
          <a:p>
            <a:pPr>
              <a:spcBef>
                <a:spcPts val="1800"/>
              </a:spcBef>
            </a:pPr>
            <a:r>
              <a:rPr lang="en-US" dirty="0"/>
              <a:t>Five years’ worth of gifting in one year¹</a:t>
            </a:r>
          </a:p>
          <a:p>
            <a:pPr marL="338328" lvl="1" indent="0">
              <a:buNone/>
            </a:pPr>
            <a:r>
              <a:rPr lang="en-US" dirty="0"/>
              <a:t>Allows up to $190,000 to be gifted in one year </a:t>
            </a:r>
            <a:br>
              <a:rPr lang="en-US" dirty="0"/>
            </a:br>
            <a:r>
              <a:rPr lang="en-US" dirty="0"/>
              <a:t>(per married couple, accrued over a five-year period)</a:t>
            </a:r>
          </a:p>
          <a:p>
            <a:pPr>
              <a:spcBef>
                <a:spcPts val="1800"/>
              </a:spcBef>
            </a:pPr>
            <a:r>
              <a:rPr lang="en-US" dirty="0"/>
              <a:t>Immediately removed from donor’s federal taxable estate</a:t>
            </a:r>
          </a:p>
          <a:p>
            <a:pPr marL="338328" lvl="1" indent="0">
              <a:buNone/>
            </a:pPr>
            <a:r>
              <a:rPr lang="en-US" dirty="0"/>
              <a:t>If the donor dies during the five-year period, a prorated portion </a:t>
            </a:r>
            <a:br>
              <a:rPr lang="en-US" dirty="0"/>
            </a:br>
            <a:r>
              <a:rPr lang="en-US" dirty="0"/>
              <a:t>of the gift will go back into the estate</a:t>
            </a:r>
          </a:p>
        </p:txBody>
      </p:sp>
      <p:sp>
        <p:nvSpPr>
          <p:cNvPr id="11" name="TextBox 10">
            <a:extLst>
              <a:ext uri="{FF2B5EF4-FFF2-40B4-BE49-F238E27FC236}">
                <a16:creationId xmlns:a16="http://schemas.microsoft.com/office/drawing/2014/main" id="{0776C5BC-A2E8-4764-BE55-66E9AB737ED4}"/>
              </a:ext>
            </a:extLst>
          </p:cNvPr>
          <p:cNvSpPr txBox="1"/>
          <p:nvPr/>
        </p:nvSpPr>
        <p:spPr>
          <a:xfrm>
            <a:off x="611611" y="5690500"/>
            <a:ext cx="7921456" cy="488756"/>
          </a:xfrm>
          <a:prstGeom prst="rect">
            <a:avLst/>
          </a:prstGeom>
          <a:noFill/>
        </p:spPr>
        <p:txBody>
          <a:bodyPr wrap="square" lIns="0" tIns="0" rIns="0" bIns="0" rtlCol="0" anchor="b">
            <a:noAutofit/>
          </a:bodyPr>
          <a:lstStyle/>
          <a:p>
            <a:pPr marL="87313" indent="-77788">
              <a:lnSpc>
                <a:spcPct val="90000"/>
              </a:lnSpc>
              <a:spcBef>
                <a:spcPts val="450"/>
              </a:spcBef>
            </a:pPr>
            <a:r>
              <a:rPr lang="en-US" sz="800" b="1" dirty="0"/>
              <a:t>1</a:t>
            </a:r>
            <a:r>
              <a:rPr lang="en-US" sz="800" dirty="0"/>
              <a:t> The donor must elect that the gift be treated as having occurred over a five-year period in order for it to qualify for the federal gift tax exclusion. If additional gifts are made to the same beneficiary during this five-year period, a federal gift tax may apply. If the donor dies within this five-year period, a pro rata share will be included in the donor’s estate for federal estate tax purposes. State gift and estate tax laws may vary.</a:t>
            </a:r>
          </a:p>
        </p:txBody>
      </p:sp>
      <p:sp>
        <p:nvSpPr>
          <p:cNvPr id="3" name="Slide Number Placeholder 2">
            <a:extLst>
              <a:ext uri="{FF2B5EF4-FFF2-40B4-BE49-F238E27FC236}">
                <a16:creationId xmlns:a16="http://schemas.microsoft.com/office/drawing/2014/main" id="{731AD428-84A1-4310-89E1-F17AE72D12BA}"/>
              </a:ext>
            </a:extLst>
          </p:cNvPr>
          <p:cNvSpPr>
            <a:spLocks noGrp="1"/>
          </p:cNvSpPr>
          <p:nvPr>
            <p:ph type="sldNum" sz="quarter" idx="12"/>
          </p:nvPr>
        </p:nvSpPr>
        <p:spPr/>
        <p:txBody>
          <a:bodyPr/>
          <a:lstStyle/>
          <a:p>
            <a:fld id="{BB333B34-C87C-402E-ABB0-13B7C9DEBBC4}" type="slidenum">
              <a:rPr lang="en-US" smtClean="0"/>
              <a:t>27</a:t>
            </a:fld>
            <a:endParaRPr lang="en-US" dirty="0"/>
          </a:p>
        </p:txBody>
      </p:sp>
      <p:sp>
        <p:nvSpPr>
          <p:cNvPr id="5" name="Footer Placeholder 4">
            <a:extLst>
              <a:ext uri="{FF2B5EF4-FFF2-40B4-BE49-F238E27FC236}">
                <a16:creationId xmlns:a16="http://schemas.microsoft.com/office/drawing/2014/main" id="{FCC887C2-3765-4632-9D83-7FED7DF45CD6}"/>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417152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Estate planning</a:t>
            </a:r>
            <a:endParaRPr lang="en-US" dirty="0"/>
          </a:p>
        </p:txBody>
      </p:sp>
      <p:sp>
        <p:nvSpPr>
          <p:cNvPr id="8" name="Rectangle 7"/>
          <p:cNvSpPr>
            <a:spLocks noChangeArrowheads="1"/>
          </p:cNvSpPr>
          <p:nvPr/>
        </p:nvSpPr>
        <p:spPr bwMode="blackWhite">
          <a:xfrm>
            <a:off x="1397000" y="1682177"/>
            <a:ext cx="6350000" cy="1028701"/>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p>
            <a:pPr algn="ctr"/>
            <a:r>
              <a:rPr lang="en-US" sz="2800" dirty="0">
                <a:solidFill>
                  <a:srgbClr val="FFFFFF"/>
                </a:solidFill>
                <a:latin typeface="+mn-lt"/>
                <a:cs typeface="Arial" panose="020B0604020202020204" pitchFamily="34" charset="0"/>
              </a:rPr>
              <a:t>Account holder </a:t>
            </a:r>
            <a:r>
              <a:rPr lang="en-US" sz="2800" b="1" dirty="0">
                <a:solidFill>
                  <a:srgbClr val="FFFFFF"/>
                </a:solidFill>
                <a:latin typeface="+mn-lt"/>
                <a:cs typeface="Arial" panose="020B0604020202020204" pitchFamily="34" charset="0"/>
              </a:rPr>
              <a:t>maintains control</a:t>
            </a:r>
          </a:p>
        </p:txBody>
      </p:sp>
      <p:sp>
        <p:nvSpPr>
          <p:cNvPr id="9" name="Rectangle 8"/>
          <p:cNvSpPr>
            <a:spLocks noChangeArrowheads="1"/>
          </p:cNvSpPr>
          <p:nvPr/>
        </p:nvSpPr>
        <p:spPr bwMode="blackWhite">
          <a:xfrm>
            <a:off x="1390728" y="3168077"/>
            <a:ext cx="6362544" cy="1930400"/>
          </a:xfrm>
          <a:prstGeom prst="rect">
            <a:avLst/>
          </a:prstGeom>
          <a:solidFill>
            <a:schemeClr val="accent1"/>
          </a:solidFill>
          <a:ln>
            <a:noFill/>
          </a:ln>
          <a:effectLst/>
        </p:spPr>
        <p:txBody>
          <a:bodyPr vert="horz" wrap="square" lIns="182880" tIns="0" rIns="182880" bIns="0" numCol="1" anchor="ctr" anchorCtr="0" compatLnSpc="1">
            <a:prstTxWarp prst="textNoShape">
              <a:avLst/>
            </a:prstTxWarp>
          </a:bodyPr>
          <a:lstStyle/>
          <a:p>
            <a:pPr algn="ctr">
              <a:spcBef>
                <a:spcPts val="1200"/>
              </a:spcBef>
            </a:pPr>
            <a:r>
              <a:rPr lang="en-US" sz="2800" dirty="0">
                <a:solidFill>
                  <a:srgbClr val="FFFFFF"/>
                </a:solidFill>
                <a:latin typeface="+mn-lt"/>
                <a:cs typeface="Arial" panose="020B0604020202020204" pitchFamily="34" charset="0"/>
              </a:rPr>
              <a:t>May change the beneficiary </a:t>
            </a:r>
            <a:br>
              <a:rPr lang="en-US" sz="2800" dirty="0">
                <a:solidFill>
                  <a:srgbClr val="FFFFFF"/>
                </a:solidFill>
                <a:latin typeface="+mn-lt"/>
                <a:cs typeface="Arial" panose="020B0604020202020204" pitchFamily="34" charset="0"/>
              </a:rPr>
            </a:br>
            <a:r>
              <a:rPr lang="en-US" sz="2800" b="1" dirty="0">
                <a:solidFill>
                  <a:srgbClr val="FFFFFF"/>
                </a:solidFill>
                <a:latin typeface="+mn-lt"/>
                <a:cs typeface="Arial" panose="020B0604020202020204" pitchFamily="34" charset="0"/>
              </a:rPr>
              <a:t>to another family member</a:t>
            </a:r>
          </a:p>
          <a:p>
            <a:pPr algn="ctr">
              <a:spcBef>
                <a:spcPts val="1200"/>
              </a:spcBef>
            </a:pPr>
            <a:r>
              <a:rPr lang="en-US" sz="2800" dirty="0">
                <a:solidFill>
                  <a:srgbClr val="FFFFFF"/>
                </a:solidFill>
                <a:latin typeface="+mn-lt"/>
                <a:cs typeface="Arial" panose="020B0604020202020204" pitchFamily="34" charset="0"/>
              </a:rPr>
              <a:t>Could trigger federal gift tax</a:t>
            </a:r>
          </a:p>
        </p:txBody>
      </p:sp>
      <p:sp>
        <p:nvSpPr>
          <p:cNvPr id="3" name="Slide Number Placeholder 2">
            <a:extLst>
              <a:ext uri="{FF2B5EF4-FFF2-40B4-BE49-F238E27FC236}">
                <a16:creationId xmlns:a16="http://schemas.microsoft.com/office/drawing/2014/main" id="{F939C216-CEF3-4FFE-8ACE-850CF8A36BE3}"/>
              </a:ext>
            </a:extLst>
          </p:cNvPr>
          <p:cNvSpPr>
            <a:spLocks noGrp="1"/>
          </p:cNvSpPr>
          <p:nvPr>
            <p:ph type="sldNum" sz="quarter" idx="12"/>
          </p:nvPr>
        </p:nvSpPr>
        <p:spPr/>
        <p:txBody>
          <a:bodyPr/>
          <a:lstStyle/>
          <a:p>
            <a:fld id="{BB333B34-C87C-402E-ABB0-13B7C9DEBBC4}" type="slidenum">
              <a:rPr lang="en-US" smtClean="0"/>
              <a:t>28</a:t>
            </a:fld>
            <a:endParaRPr lang="en-US"/>
          </a:p>
        </p:txBody>
      </p:sp>
      <p:sp>
        <p:nvSpPr>
          <p:cNvPr id="4" name="Footer Placeholder 3">
            <a:extLst>
              <a:ext uri="{FF2B5EF4-FFF2-40B4-BE49-F238E27FC236}">
                <a16:creationId xmlns:a16="http://schemas.microsoft.com/office/drawing/2014/main" id="{7111D9DE-BF8A-4A3B-A78B-FF9BCB940B8A}"/>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436559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power of gifting</a:t>
            </a:r>
            <a:endParaRPr lang="en-US" dirty="0"/>
          </a:p>
        </p:txBody>
      </p:sp>
      <p:sp>
        <p:nvSpPr>
          <p:cNvPr id="5" name="TextBox 4">
            <a:extLst>
              <a:ext uri="{FF2B5EF4-FFF2-40B4-BE49-F238E27FC236}">
                <a16:creationId xmlns:a16="http://schemas.microsoft.com/office/drawing/2014/main" id="{D7828BBC-0D71-4D30-8DF1-2AC43E2F7A8E}"/>
              </a:ext>
            </a:extLst>
          </p:cNvPr>
          <p:cNvSpPr txBox="1"/>
          <p:nvPr/>
        </p:nvSpPr>
        <p:spPr>
          <a:xfrm>
            <a:off x="402080" y="5949184"/>
            <a:ext cx="8384046" cy="304364"/>
          </a:xfrm>
          <a:prstGeom prst="rect">
            <a:avLst/>
          </a:prstGeom>
          <a:noFill/>
        </p:spPr>
        <p:txBody>
          <a:bodyPr wrap="square" lIns="0" tIns="0" rIns="0" bIns="0" rtlCol="0" anchor="b">
            <a:noAutofit/>
          </a:bodyPr>
          <a:lstStyle/>
          <a:p>
            <a:pPr>
              <a:spcBef>
                <a:spcPts val="450"/>
              </a:spcBef>
            </a:pPr>
            <a:r>
              <a:rPr lang="en-US" sz="800" dirty="0"/>
              <a:t>Hypothetical example is for illustrative purposes only. Not indicative of any portfolio. The donor must elect that the gift be treated as having occurred over a five-year period in order for it to qualify for the federal gift tax exclusion. If additional gifts are made to the same beneficiary during this five-year period, a federal gift tax may apply. If the donor dies within this five-year period, a pro rata share will be included in the donor’s estate for federal estate tax purposes. State gift and estate tax laws may vary.</a:t>
            </a:r>
          </a:p>
        </p:txBody>
      </p:sp>
      <p:grpSp>
        <p:nvGrpSpPr>
          <p:cNvPr id="35" name="Group 66">
            <a:extLst>
              <a:ext uri="{FF2B5EF4-FFF2-40B4-BE49-F238E27FC236}">
                <a16:creationId xmlns:a16="http://schemas.microsoft.com/office/drawing/2014/main" id="{7F8C519B-780D-4C8E-8C27-09D866213F86}"/>
              </a:ext>
            </a:extLst>
          </p:cNvPr>
          <p:cNvGrpSpPr>
            <a:grpSpLocks/>
          </p:cNvGrpSpPr>
          <p:nvPr/>
        </p:nvGrpSpPr>
        <p:grpSpPr bwMode="auto">
          <a:xfrm>
            <a:off x="1184596" y="2943003"/>
            <a:ext cx="6235700" cy="1078887"/>
            <a:chOff x="960" y="2160"/>
            <a:chExt cx="3552" cy="528"/>
          </a:xfrm>
          <a:solidFill>
            <a:schemeClr val="accent4"/>
          </a:solidFill>
        </p:grpSpPr>
        <p:sp>
          <p:nvSpPr>
            <p:cNvPr id="36" name="Rectangle 67">
              <a:extLst>
                <a:ext uri="{FF2B5EF4-FFF2-40B4-BE49-F238E27FC236}">
                  <a16:creationId xmlns:a16="http://schemas.microsoft.com/office/drawing/2014/main" id="{5150CC6E-687A-4DD9-AE36-84A91485FBD5}"/>
                </a:ext>
              </a:extLst>
            </p:cNvPr>
            <p:cNvSpPr>
              <a:spLocks noChangeArrowheads="1"/>
            </p:cNvSpPr>
            <p:nvPr/>
          </p:nvSpPr>
          <p:spPr bwMode="blackWhite">
            <a:xfrm>
              <a:off x="960" y="2160"/>
              <a:ext cx="480" cy="528"/>
            </a:xfrm>
            <a:prstGeom prst="rect">
              <a:avLst/>
            </a:prstGeom>
            <a:grpFill/>
            <a:ln>
              <a:noFill/>
            </a:ln>
            <a:extLst>
              <a:ext uri="{91240B29-F687-4F45-9708-019B960494DF}">
                <a14:hiddenLine xmlns:a14="http://schemas.microsoft.com/office/drawing/2010/main" w="9525">
                  <a:solidFill>
                    <a:schemeClr val="bg2"/>
                  </a:solidFill>
                  <a:prstDash val="sysDot"/>
                  <a:miter lim="800000"/>
                  <a:headEnd/>
                  <a:tailEnd/>
                </a14:hiddenLine>
              </a:ext>
            </a:extLst>
          </p:spPr>
          <p:txBody>
            <a:bodyPr wrap="none" lIns="0" tIns="0" rIns="0" bIns="0" anchor="ctr"/>
            <a:lstStyle/>
            <a:p>
              <a:pPr algn="ctr" defTabSz="1016000" eaLnBrk="1" hangingPunct="1">
                <a:spcBef>
                  <a:spcPts val="600"/>
                </a:spcBef>
              </a:pPr>
              <a:r>
                <a:rPr lang="en-US" sz="1600" b="0" dirty="0">
                  <a:solidFill>
                    <a:srgbClr val="FFFFFF"/>
                  </a:solidFill>
                </a:rPr>
                <a:t>Jordan</a:t>
              </a:r>
            </a:p>
            <a:p>
              <a:pPr algn="ctr" defTabSz="1016000" eaLnBrk="1" hangingPunct="1">
                <a:spcBef>
                  <a:spcPts val="600"/>
                </a:spcBef>
              </a:pPr>
              <a:endParaRPr lang="en-US" sz="1600" b="0" dirty="0">
                <a:solidFill>
                  <a:srgbClr val="FFFFFF"/>
                </a:solidFill>
              </a:endParaRPr>
            </a:p>
            <a:p>
              <a:pPr algn="ctr" defTabSz="1016000" eaLnBrk="1" hangingPunct="1">
                <a:spcBef>
                  <a:spcPts val="600"/>
                </a:spcBef>
              </a:pPr>
              <a:r>
                <a:rPr lang="en-US" sz="1600" b="0" dirty="0">
                  <a:solidFill>
                    <a:srgbClr val="FFFFFF"/>
                  </a:solidFill>
                </a:rPr>
                <a:t>$190K</a:t>
              </a:r>
            </a:p>
          </p:txBody>
        </p:sp>
        <p:sp>
          <p:nvSpPr>
            <p:cNvPr id="37" name="Rectangle 68">
              <a:extLst>
                <a:ext uri="{FF2B5EF4-FFF2-40B4-BE49-F238E27FC236}">
                  <a16:creationId xmlns:a16="http://schemas.microsoft.com/office/drawing/2014/main" id="{750887EB-35E8-474F-B39A-AB6ECB4F234B}"/>
                </a:ext>
              </a:extLst>
            </p:cNvPr>
            <p:cNvSpPr>
              <a:spLocks noChangeArrowheads="1"/>
            </p:cNvSpPr>
            <p:nvPr/>
          </p:nvSpPr>
          <p:spPr bwMode="blackWhite">
            <a:xfrm>
              <a:off x="2208" y="2160"/>
              <a:ext cx="480" cy="528"/>
            </a:xfrm>
            <a:prstGeom prst="rect">
              <a:avLst/>
            </a:prstGeom>
            <a:grpFill/>
            <a:ln>
              <a:noFill/>
            </a:ln>
            <a:extLst>
              <a:ext uri="{91240B29-F687-4F45-9708-019B960494DF}">
                <a14:hiddenLine xmlns:a14="http://schemas.microsoft.com/office/drawing/2010/main" w="9525">
                  <a:solidFill>
                    <a:schemeClr val="bg2"/>
                  </a:solidFill>
                  <a:prstDash val="sysDot"/>
                  <a:miter lim="800000"/>
                  <a:headEnd/>
                  <a:tailEnd/>
                </a14:hiddenLine>
              </a:ext>
            </a:extLst>
          </p:spPr>
          <p:txBody>
            <a:bodyPr wrap="none" lIns="0" tIns="0" rIns="0" bIns="0" anchor="ctr"/>
            <a:lstStyle/>
            <a:p>
              <a:pPr algn="ctr" defTabSz="1016000" eaLnBrk="1" hangingPunct="1">
                <a:spcBef>
                  <a:spcPts val="600"/>
                </a:spcBef>
              </a:pPr>
              <a:r>
                <a:rPr lang="en-US" sz="1600" b="0" dirty="0">
                  <a:solidFill>
                    <a:srgbClr val="FFFFFF"/>
                  </a:solidFill>
                </a:rPr>
                <a:t>Drew</a:t>
              </a:r>
            </a:p>
            <a:p>
              <a:pPr algn="ctr" defTabSz="1016000" eaLnBrk="1" hangingPunct="1">
                <a:spcBef>
                  <a:spcPts val="600"/>
                </a:spcBef>
              </a:pPr>
              <a:endParaRPr lang="en-US" sz="1600" b="0" dirty="0">
                <a:solidFill>
                  <a:srgbClr val="FFFFFF"/>
                </a:solidFill>
              </a:endParaRPr>
            </a:p>
            <a:p>
              <a:pPr algn="ctr" defTabSz="1016000" eaLnBrk="1" hangingPunct="1">
                <a:spcBef>
                  <a:spcPts val="600"/>
                </a:spcBef>
              </a:pPr>
              <a:r>
                <a:rPr lang="en-US" sz="1600" b="0" dirty="0">
                  <a:solidFill>
                    <a:srgbClr val="FFFFFF"/>
                  </a:solidFill>
                </a:rPr>
                <a:t>$190K</a:t>
              </a:r>
            </a:p>
          </p:txBody>
        </p:sp>
        <p:sp>
          <p:nvSpPr>
            <p:cNvPr id="38" name="Rectangle 69">
              <a:extLst>
                <a:ext uri="{FF2B5EF4-FFF2-40B4-BE49-F238E27FC236}">
                  <a16:creationId xmlns:a16="http://schemas.microsoft.com/office/drawing/2014/main" id="{EA461FE4-A71C-47C1-849C-F8B32B425155}"/>
                </a:ext>
              </a:extLst>
            </p:cNvPr>
            <p:cNvSpPr>
              <a:spLocks noChangeArrowheads="1"/>
            </p:cNvSpPr>
            <p:nvPr/>
          </p:nvSpPr>
          <p:spPr bwMode="blackWhite">
            <a:xfrm>
              <a:off x="1584" y="2160"/>
              <a:ext cx="480" cy="528"/>
            </a:xfrm>
            <a:prstGeom prst="rect">
              <a:avLst/>
            </a:prstGeom>
            <a:grpFill/>
            <a:ln>
              <a:noFill/>
            </a:ln>
            <a:extLst>
              <a:ext uri="{91240B29-F687-4F45-9708-019B960494DF}">
                <a14:hiddenLine xmlns:a14="http://schemas.microsoft.com/office/drawing/2010/main" w="9525">
                  <a:solidFill>
                    <a:schemeClr val="bg2"/>
                  </a:solidFill>
                  <a:prstDash val="sysDot"/>
                  <a:miter lim="800000"/>
                  <a:headEnd/>
                  <a:tailEnd/>
                </a14:hiddenLine>
              </a:ext>
            </a:extLst>
          </p:spPr>
          <p:txBody>
            <a:bodyPr wrap="none" lIns="0" tIns="0" rIns="0" bIns="0" anchor="ctr"/>
            <a:lstStyle/>
            <a:p>
              <a:pPr algn="ctr" defTabSz="1016000" eaLnBrk="1" hangingPunct="1">
                <a:spcBef>
                  <a:spcPts val="600"/>
                </a:spcBef>
              </a:pPr>
              <a:r>
                <a:rPr lang="en-US" sz="1600" b="0" dirty="0">
                  <a:solidFill>
                    <a:srgbClr val="FFFFFF"/>
                  </a:solidFill>
                </a:rPr>
                <a:t>Lisa</a:t>
              </a:r>
            </a:p>
            <a:p>
              <a:pPr algn="ctr" defTabSz="1016000" eaLnBrk="1" hangingPunct="1">
                <a:spcBef>
                  <a:spcPts val="600"/>
                </a:spcBef>
              </a:pPr>
              <a:endParaRPr lang="en-US" sz="1600" b="0" dirty="0">
                <a:solidFill>
                  <a:srgbClr val="FFFFFF"/>
                </a:solidFill>
              </a:endParaRPr>
            </a:p>
            <a:p>
              <a:pPr algn="ctr" defTabSz="1016000" eaLnBrk="1" hangingPunct="1">
                <a:spcBef>
                  <a:spcPts val="600"/>
                </a:spcBef>
              </a:pPr>
              <a:r>
                <a:rPr lang="en-US" sz="1600" b="0" dirty="0">
                  <a:solidFill>
                    <a:srgbClr val="FFFFFF"/>
                  </a:solidFill>
                </a:rPr>
                <a:t>$190K</a:t>
              </a:r>
            </a:p>
          </p:txBody>
        </p:sp>
        <p:sp>
          <p:nvSpPr>
            <p:cNvPr id="40" name="Rectangle 70">
              <a:extLst>
                <a:ext uri="{FF2B5EF4-FFF2-40B4-BE49-F238E27FC236}">
                  <a16:creationId xmlns:a16="http://schemas.microsoft.com/office/drawing/2014/main" id="{C0309A49-907D-4AC7-8B46-121BE2E5B3FF}"/>
                </a:ext>
              </a:extLst>
            </p:cNvPr>
            <p:cNvSpPr>
              <a:spLocks noChangeArrowheads="1"/>
            </p:cNvSpPr>
            <p:nvPr/>
          </p:nvSpPr>
          <p:spPr bwMode="blackWhite">
            <a:xfrm>
              <a:off x="3408" y="2160"/>
              <a:ext cx="480" cy="528"/>
            </a:xfrm>
            <a:prstGeom prst="rect">
              <a:avLst/>
            </a:prstGeom>
            <a:grpFill/>
            <a:ln>
              <a:noFill/>
            </a:ln>
            <a:extLst>
              <a:ext uri="{91240B29-F687-4F45-9708-019B960494DF}">
                <a14:hiddenLine xmlns:a14="http://schemas.microsoft.com/office/drawing/2010/main" w="9525">
                  <a:solidFill>
                    <a:schemeClr val="bg2"/>
                  </a:solidFill>
                  <a:prstDash val="sysDot"/>
                  <a:miter lim="800000"/>
                  <a:headEnd/>
                  <a:tailEnd/>
                </a14:hiddenLine>
              </a:ext>
            </a:extLst>
          </p:spPr>
          <p:txBody>
            <a:bodyPr wrap="none" lIns="0" tIns="0" rIns="0" bIns="0" anchor="ctr"/>
            <a:lstStyle/>
            <a:p>
              <a:pPr algn="ctr" defTabSz="1016000" eaLnBrk="1" hangingPunct="1">
                <a:spcBef>
                  <a:spcPts val="600"/>
                </a:spcBef>
              </a:pPr>
              <a:r>
                <a:rPr lang="en-US" sz="1600" b="0" dirty="0">
                  <a:solidFill>
                    <a:srgbClr val="FFFFFF"/>
                  </a:solidFill>
                </a:rPr>
                <a:t>Mike</a:t>
              </a:r>
            </a:p>
            <a:p>
              <a:pPr algn="ctr" defTabSz="1016000" eaLnBrk="1" hangingPunct="1">
                <a:spcBef>
                  <a:spcPts val="600"/>
                </a:spcBef>
              </a:pPr>
              <a:endParaRPr lang="en-US" sz="1600" b="0" dirty="0">
                <a:solidFill>
                  <a:srgbClr val="FFFFFF"/>
                </a:solidFill>
              </a:endParaRPr>
            </a:p>
            <a:p>
              <a:pPr algn="ctr" defTabSz="1016000" eaLnBrk="1" hangingPunct="1">
                <a:spcBef>
                  <a:spcPts val="600"/>
                </a:spcBef>
              </a:pPr>
              <a:r>
                <a:rPr lang="en-US" sz="1600" b="0" dirty="0">
                  <a:solidFill>
                    <a:srgbClr val="FFFFFF"/>
                  </a:solidFill>
                </a:rPr>
                <a:t>$190K</a:t>
              </a:r>
            </a:p>
          </p:txBody>
        </p:sp>
        <p:sp>
          <p:nvSpPr>
            <p:cNvPr id="70" name="Rectangle 71">
              <a:extLst>
                <a:ext uri="{FF2B5EF4-FFF2-40B4-BE49-F238E27FC236}">
                  <a16:creationId xmlns:a16="http://schemas.microsoft.com/office/drawing/2014/main" id="{49310A6C-A53D-4F9B-B131-E86BCD948633}"/>
                </a:ext>
              </a:extLst>
            </p:cNvPr>
            <p:cNvSpPr>
              <a:spLocks noChangeArrowheads="1"/>
            </p:cNvSpPr>
            <p:nvPr/>
          </p:nvSpPr>
          <p:spPr bwMode="blackWhite">
            <a:xfrm>
              <a:off x="4032" y="2160"/>
              <a:ext cx="480" cy="528"/>
            </a:xfrm>
            <a:prstGeom prst="rect">
              <a:avLst/>
            </a:prstGeom>
            <a:grpFill/>
            <a:ln>
              <a:noFill/>
            </a:ln>
            <a:extLst>
              <a:ext uri="{91240B29-F687-4F45-9708-019B960494DF}">
                <a14:hiddenLine xmlns:a14="http://schemas.microsoft.com/office/drawing/2010/main" w="9525">
                  <a:solidFill>
                    <a:schemeClr val="bg2"/>
                  </a:solidFill>
                  <a:prstDash val="sysDot"/>
                  <a:miter lim="800000"/>
                  <a:headEnd/>
                  <a:tailEnd/>
                </a14:hiddenLine>
              </a:ext>
            </a:extLst>
          </p:spPr>
          <p:txBody>
            <a:bodyPr wrap="none" lIns="0" tIns="0" rIns="0" bIns="0" anchor="ctr"/>
            <a:lstStyle/>
            <a:p>
              <a:pPr algn="ctr" defTabSz="1016000" eaLnBrk="1" hangingPunct="1">
                <a:spcBef>
                  <a:spcPts val="600"/>
                </a:spcBef>
              </a:pPr>
              <a:r>
                <a:rPr lang="en-US" sz="1600" b="0" dirty="0">
                  <a:solidFill>
                    <a:srgbClr val="FFFFFF"/>
                  </a:solidFill>
                </a:rPr>
                <a:t>Tracy</a:t>
              </a:r>
            </a:p>
            <a:p>
              <a:pPr algn="ctr" defTabSz="1016000" eaLnBrk="1" hangingPunct="1">
                <a:spcBef>
                  <a:spcPts val="600"/>
                </a:spcBef>
              </a:pPr>
              <a:endParaRPr lang="en-US" sz="1600" b="0" dirty="0">
                <a:solidFill>
                  <a:srgbClr val="FFFFFF"/>
                </a:solidFill>
              </a:endParaRPr>
            </a:p>
            <a:p>
              <a:pPr algn="ctr" defTabSz="1016000" eaLnBrk="1" hangingPunct="1">
                <a:spcBef>
                  <a:spcPts val="600"/>
                </a:spcBef>
              </a:pPr>
              <a:r>
                <a:rPr lang="en-US" sz="1600" b="0" dirty="0">
                  <a:solidFill>
                    <a:srgbClr val="FFFFFF"/>
                  </a:solidFill>
                </a:rPr>
                <a:t>$190K</a:t>
              </a:r>
            </a:p>
          </p:txBody>
        </p:sp>
      </p:grpSp>
      <p:grpSp>
        <p:nvGrpSpPr>
          <p:cNvPr id="71" name="Group 72">
            <a:extLst>
              <a:ext uri="{FF2B5EF4-FFF2-40B4-BE49-F238E27FC236}">
                <a16:creationId xmlns:a16="http://schemas.microsoft.com/office/drawing/2014/main" id="{BD11FCFB-DF15-4821-9396-0092E9310305}"/>
              </a:ext>
            </a:extLst>
          </p:cNvPr>
          <p:cNvGrpSpPr>
            <a:grpSpLocks/>
          </p:cNvGrpSpPr>
          <p:nvPr/>
        </p:nvGrpSpPr>
        <p:grpSpPr bwMode="auto">
          <a:xfrm>
            <a:off x="1141939" y="2330454"/>
            <a:ext cx="6884782" cy="1158868"/>
            <a:chOff x="961" y="1832"/>
            <a:chExt cx="3839" cy="586"/>
          </a:xfrm>
        </p:grpSpPr>
        <p:cxnSp>
          <p:nvCxnSpPr>
            <p:cNvPr id="72" name="AutoShape 73">
              <a:extLst>
                <a:ext uri="{FF2B5EF4-FFF2-40B4-BE49-F238E27FC236}">
                  <a16:creationId xmlns:a16="http://schemas.microsoft.com/office/drawing/2014/main" id="{6BB85D3A-2098-4943-87DE-F824E5D34778}"/>
                </a:ext>
              </a:extLst>
            </p:cNvPr>
            <p:cNvCxnSpPr>
              <a:cxnSpLocks noChangeShapeType="1"/>
              <a:stCxn id="89" idx="3"/>
              <a:endCxn id="90" idx="1"/>
            </p:cNvCxnSpPr>
            <p:nvPr/>
          </p:nvCxnSpPr>
          <p:spPr bwMode="auto">
            <a:xfrm flipV="1">
              <a:off x="2699" y="1832"/>
              <a:ext cx="389" cy="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3" name="AutoShape 74">
              <a:extLst>
                <a:ext uri="{FF2B5EF4-FFF2-40B4-BE49-F238E27FC236}">
                  <a16:creationId xmlns:a16="http://schemas.microsoft.com/office/drawing/2014/main" id="{9C2A25D1-9939-41DB-B7E7-057401357E3A}"/>
                </a:ext>
              </a:extLst>
            </p:cNvPr>
            <p:cNvCxnSpPr>
              <a:cxnSpLocks noChangeShapeType="1"/>
            </p:cNvCxnSpPr>
            <p:nvPr/>
          </p:nvCxnSpPr>
          <p:spPr bwMode="auto">
            <a:xfrm rot="10800000" flipH="1" flipV="1">
              <a:off x="961" y="1832"/>
              <a:ext cx="1" cy="581"/>
            </a:xfrm>
            <a:prstGeom prst="bentConnector3">
              <a:avLst>
                <a:gd name="adj1" fmla="val -14400000"/>
              </a:avLst>
            </a:prstGeom>
            <a:noFill/>
            <a:ln w="28575">
              <a:solidFill>
                <a:schemeClr val="tx1"/>
              </a:solidFill>
              <a:miter lim="800000"/>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4" name="AutoShape 75">
              <a:extLst>
                <a:ext uri="{FF2B5EF4-FFF2-40B4-BE49-F238E27FC236}">
                  <a16:creationId xmlns:a16="http://schemas.microsoft.com/office/drawing/2014/main" id="{AA1B5ABC-1699-4B0B-A35A-662047D3B38F}"/>
                </a:ext>
              </a:extLst>
            </p:cNvPr>
            <p:cNvCxnSpPr>
              <a:cxnSpLocks noChangeShapeType="1"/>
            </p:cNvCxnSpPr>
            <p:nvPr/>
          </p:nvCxnSpPr>
          <p:spPr bwMode="auto">
            <a:xfrm flipH="1">
              <a:off x="4512" y="1837"/>
              <a:ext cx="288" cy="581"/>
            </a:xfrm>
            <a:prstGeom prst="bentConnector3">
              <a:avLst>
                <a:gd name="adj1" fmla="val -50000"/>
              </a:avLst>
            </a:prstGeom>
            <a:noFill/>
            <a:ln w="28575">
              <a:solidFill>
                <a:schemeClr val="tx1"/>
              </a:solidFill>
              <a:miter lim="800000"/>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5" name="Group 70">
            <a:extLst>
              <a:ext uri="{FF2B5EF4-FFF2-40B4-BE49-F238E27FC236}">
                <a16:creationId xmlns:a16="http://schemas.microsoft.com/office/drawing/2014/main" id="{05B16DD2-4B99-46DD-875C-FE879EF695FF}"/>
              </a:ext>
            </a:extLst>
          </p:cNvPr>
          <p:cNvGrpSpPr>
            <a:grpSpLocks/>
          </p:cNvGrpSpPr>
          <p:nvPr/>
        </p:nvGrpSpPr>
        <p:grpSpPr bwMode="auto">
          <a:xfrm>
            <a:off x="670246" y="1400295"/>
            <a:ext cx="7851775" cy="2443795"/>
            <a:chOff x="400" y="1104"/>
            <a:chExt cx="4946" cy="1248"/>
          </a:xfrm>
        </p:grpSpPr>
        <p:sp>
          <p:nvSpPr>
            <p:cNvPr id="76" name="Line 77">
              <a:extLst>
                <a:ext uri="{FF2B5EF4-FFF2-40B4-BE49-F238E27FC236}">
                  <a16:creationId xmlns:a16="http://schemas.microsoft.com/office/drawing/2014/main" id="{7F8DADA5-7329-4862-B39B-735F45A1D93A}"/>
                </a:ext>
              </a:extLst>
            </p:cNvPr>
            <p:cNvSpPr>
              <a:spLocks noChangeShapeType="1"/>
            </p:cNvSpPr>
            <p:nvPr/>
          </p:nvSpPr>
          <p:spPr bwMode="auto">
            <a:xfrm flipH="1">
              <a:off x="405" y="1110"/>
              <a:ext cx="15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b="0" dirty="0"/>
            </a:p>
          </p:txBody>
        </p:sp>
        <p:sp>
          <p:nvSpPr>
            <p:cNvPr id="77" name="Line 78">
              <a:extLst>
                <a:ext uri="{FF2B5EF4-FFF2-40B4-BE49-F238E27FC236}">
                  <a16:creationId xmlns:a16="http://schemas.microsoft.com/office/drawing/2014/main" id="{2A54EC6E-828C-4162-8C24-C2F530435975}"/>
                </a:ext>
              </a:extLst>
            </p:cNvPr>
            <p:cNvSpPr>
              <a:spLocks noChangeShapeType="1"/>
            </p:cNvSpPr>
            <p:nvPr/>
          </p:nvSpPr>
          <p:spPr bwMode="auto">
            <a:xfrm>
              <a:off x="408" y="1104"/>
              <a:ext cx="0" cy="124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b="0" dirty="0"/>
            </a:p>
          </p:txBody>
        </p:sp>
        <p:sp>
          <p:nvSpPr>
            <p:cNvPr id="78" name="Line 79">
              <a:extLst>
                <a:ext uri="{FF2B5EF4-FFF2-40B4-BE49-F238E27FC236}">
                  <a16:creationId xmlns:a16="http://schemas.microsoft.com/office/drawing/2014/main" id="{CC4A26BC-0116-49CB-97BA-B89064858B86}"/>
                </a:ext>
              </a:extLst>
            </p:cNvPr>
            <p:cNvSpPr>
              <a:spLocks noChangeShapeType="1"/>
            </p:cNvSpPr>
            <p:nvPr/>
          </p:nvSpPr>
          <p:spPr bwMode="auto">
            <a:xfrm>
              <a:off x="400" y="2352"/>
              <a:ext cx="292" cy="0"/>
            </a:xfrm>
            <a:prstGeom prst="line">
              <a:avLst/>
            </a:prstGeom>
            <a:noFill/>
            <a:ln w="28575">
              <a:solidFill>
                <a:schemeClr val="tx1"/>
              </a:solidFill>
              <a:miter lim="800000"/>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b="0" dirty="0"/>
            </a:p>
          </p:txBody>
        </p:sp>
        <p:sp>
          <p:nvSpPr>
            <p:cNvPr id="79" name="Line 80">
              <a:extLst>
                <a:ext uri="{FF2B5EF4-FFF2-40B4-BE49-F238E27FC236}">
                  <a16:creationId xmlns:a16="http://schemas.microsoft.com/office/drawing/2014/main" id="{86A86DAE-3E63-491D-A569-D5555D86CB57}"/>
                </a:ext>
              </a:extLst>
            </p:cNvPr>
            <p:cNvSpPr>
              <a:spLocks noChangeShapeType="1"/>
            </p:cNvSpPr>
            <p:nvPr/>
          </p:nvSpPr>
          <p:spPr bwMode="auto">
            <a:xfrm>
              <a:off x="3721" y="1110"/>
              <a:ext cx="1619"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b="0" dirty="0"/>
            </a:p>
          </p:txBody>
        </p:sp>
        <p:sp>
          <p:nvSpPr>
            <p:cNvPr id="80" name="Line 81">
              <a:extLst>
                <a:ext uri="{FF2B5EF4-FFF2-40B4-BE49-F238E27FC236}">
                  <a16:creationId xmlns:a16="http://schemas.microsoft.com/office/drawing/2014/main" id="{CD382F02-30FE-4609-A8DD-272C17887DF4}"/>
                </a:ext>
              </a:extLst>
            </p:cNvPr>
            <p:cNvSpPr>
              <a:spLocks noChangeShapeType="1"/>
            </p:cNvSpPr>
            <p:nvPr/>
          </p:nvSpPr>
          <p:spPr bwMode="auto">
            <a:xfrm>
              <a:off x="5340" y="1104"/>
              <a:ext cx="0" cy="124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b="0" dirty="0"/>
            </a:p>
          </p:txBody>
        </p:sp>
        <p:sp>
          <p:nvSpPr>
            <p:cNvPr id="81" name="Line 82">
              <a:extLst>
                <a:ext uri="{FF2B5EF4-FFF2-40B4-BE49-F238E27FC236}">
                  <a16:creationId xmlns:a16="http://schemas.microsoft.com/office/drawing/2014/main" id="{98C82325-85C5-4B19-84F2-9C4E04818EE3}"/>
                </a:ext>
              </a:extLst>
            </p:cNvPr>
            <p:cNvSpPr>
              <a:spLocks noChangeShapeType="1"/>
            </p:cNvSpPr>
            <p:nvPr/>
          </p:nvSpPr>
          <p:spPr bwMode="auto">
            <a:xfrm flipH="1">
              <a:off x="4710" y="2352"/>
              <a:ext cx="636" cy="0"/>
            </a:xfrm>
            <a:prstGeom prst="line">
              <a:avLst/>
            </a:prstGeom>
            <a:noFill/>
            <a:ln w="28575">
              <a:solidFill>
                <a:schemeClr val="tx1"/>
              </a:solidFill>
              <a:miter lim="800000"/>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b="0" dirty="0"/>
            </a:p>
          </p:txBody>
        </p:sp>
      </p:grpSp>
      <p:grpSp>
        <p:nvGrpSpPr>
          <p:cNvPr id="82" name="Group 84">
            <a:extLst>
              <a:ext uri="{FF2B5EF4-FFF2-40B4-BE49-F238E27FC236}">
                <a16:creationId xmlns:a16="http://schemas.microsoft.com/office/drawing/2014/main" id="{E723C4D6-F1D1-4B5B-984F-E927AA187D67}"/>
              </a:ext>
            </a:extLst>
          </p:cNvPr>
          <p:cNvGrpSpPr>
            <a:grpSpLocks/>
          </p:cNvGrpSpPr>
          <p:nvPr/>
        </p:nvGrpSpPr>
        <p:grpSpPr bwMode="auto">
          <a:xfrm>
            <a:off x="1217359" y="3306542"/>
            <a:ext cx="6319272" cy="336550"/>
            <a:chOff x="1013" y="2476"/>
            <a:chExt cx="3579" cy="212"/>
          </a:xfrm>
        </p:grpSpPr>
        <p:sp>
          <p:nvSpPr>
            <p:cNvPr id="83" name="Text Box 85">
              <a:extLst>
                <a:ext uri="{FF2B5EF4-FFF2-40B4-BE49-F238E27FC236}">
                  <a16:creationId xmlns:a16="http://schemas.microsoft.com/office/drawing/2014/main" id="{07EF3DA4-D9A5-4DB8-9AB1-498EBFAF7521}"/>
                </a:ext>
              </a:extLst>
            </p:cNvPr>
            <p:cNvSpPr txBox="1">
              <a:spLocks noChangeArrowheads="1"/>
            </p:cNvSpPr>
            <p:nvPr/>
          </p:nvSpPr>
          <p:spPr bwMode="auto">
            <a:xfrm>
              <a:off x="1013" y="2476"/>
              <a:ext cx="5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sz="2400">
                  <a:solidFill>
                    <a:schemeClr val="tx1"/>
                  </a:solidFill>
                  <a:latin typeface="Verdana" charset="0"/>
                  <a:ea typeface="ＭＳ Ｐゴシック" charset="0"/>
                </a:defRPr>
              </a:lvl1pPr>
              <a:lvl2pPr marL="742950" indent="-285750">
                <a:defRPr sz="2400">
                  <a:solidFill>
                    <a:schemeClr val="tx1"/>
                  </a:solidFill>
                  <a:latin typeface="Verdana" charset="0"/>
                  <a:ea typeface="ＭＳ Ｐゴシック" charset="0"/>
                </a:defRPr>
              </a:lvl2pPr>
              <a:lvl3pPr marL="1143000" indent="-228600">
                <a:defRPr sz="2400">
                  <a:solidFill>
                    <a:schemeClr val="tx1"/>
                  </a:solidFill>
                  <a:latin typeface="Verdana" charset="0"/>
                  <a:ea typeface="ＭＳ Ｐゴシック" charset="0"/>
                </a:defRPr>
              </a:lvl3pPr>
              <a:lvl4pPr marL="1600200" indent="-228600">
                <a:defRPr sz="2400">
                  <a:solidFill>
                    <a:schemeClr val="tx1"/>
                  </a:solidFill>
                  <a:latin typeface="Verdana" charset="0"/>
                  <a:ea typeface="ＭＳ Ｐゴシック" charset="0"/>
                </a:defRPr>
              </a:lvl4pPr>
              <a:lvl5pPr marL="2057400" indent="-22860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sz="1600" b="0" dirty="0">
                  <a:solidFill>
                    <a:srgbClr val="FFFFFF"/>
                  </a:solidFill>
                  <a:latin typeface="+mn-lt"/>
                  <a:ea typeface="Arial Unicode MS" panose="020B0604020202020204" pitchFamily="34" charset="-128"/>
                </a:rPr>
                <a:t>$190K</a:t>
              </a:r>
            </a:p>
          </p:txBody>
        </p:sp>
        <p:sp>
          <p:nvSpPr>
            <p:cNvPr id="84" name="Text Box 86">
              <a:extLst>
                <a:ext uri="{FF2B5EF4-FFF2-40B4-BE49-F238E27FC236}">
                  <a16:creationId xmlns:a16="http://schemas.microsoft.com/office/drawing/2014/main" id="{E02A7805-1D23-47F7-A563-7CE7440011F8}"/>
                </a:ext>
              </a:extLst>
            </p:cNvPr>
            <p:cNvSpPr txBox="1">
              <a:spLocks noChangeArrowheads="1"/>
            </p:cNvSpPr>
            <p:nvPr/>
          </p:nvSpPr>
          <p:spPr bwMode="auto">
            <a:xfrm>
              <a:off x="1634" y="2476"/>
              <a:ext cx="5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sz="2400">
                  <a:solidFill>
                    <a:schemeClr val="tx1"/>
                  </a:solidFill>
                  <a:latin typeface="Verdana" charset="0"/>
                  <a:ea typeface="ＭＳ Ｐゴシック" charset="0"/>
                </a:defRPr>
              </a:lvl1pPr>
              <a:lvl2pPr marL="742950" indent="-285750">
                <a:defRPr sz="2400">
                  <a:solidFill>
                    <a:schemeClr val="tx1"/>
                  </a:solidFill>
                  <a:latin typeface="Verdana" charset="0"/>
                  <a:ea typeface="ＭＳ Ｐゴシック" charset="0"/>
                </a:defRPr>
              </a:lvl2pPr>
              <a:lvl3pPr marL="1143000" indent="-228600">
                <a:defRPr sz="2400">
                  <a:solidFill>
                    <a:schemeClr val="tx1"/>
                  </a:solidFill>
                  <a:latin typeface="Verdana" charset="0"/>
                  <a:ea typeface="ＭＳ Ｐゴシック" charset="0"/>
                </a:defRPr>
              </a:lvl3pPr>
              <a:lvl4pPr marL="1600200" indent="-228600">
                <a:defRPr sz="2400">
                  <a:solidFill>
                    <a:schemeClr val="tx1"/>
                  </a:solidFill>
                  <a:latin typeface="Verdana" charset="0"/>
                  <a:ea typeface="ＭＳ Ｐゴシック" charset="0"/>
                </a:defRPr>
              </a:lvl4pPr>
              <a:lvl5pPr marL="2057400" indent="-22860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sz="1600" b="0" dirty="0">
                  <a:solidFill>
                    <a:srgbClr val="FFFFFF"/>
                  </a:solidFill>
                  <a:latin typeface="+mn-lt"/>
                  <a:ea typeface="Arial Unicode MS" panose="020B0604020202020204" pitchFamily="34" charset="-128"/>
                </a:rPr>
                <a:t>$190K</a:t>
              </a:r>
            </a:p>
          </p:txBody>
        </p:sp>
        <p:sp>
          <p:nvSpPr>
            <p:cNvPr id="85" name="Text Box 87">
              <a:extLst>
                <a:ext uri="{FF2B5EF4-FFF2-40B4-BE49-F238E27FC236}">
                  <a16:creationId xmlns:a16="http://schemas.microsoft.com/office/drawing/2014/main" id="{77FCF62D-9A3D-408E-B94F-C25CC6145B1F}"/>
                </a:ext>
              </a:extLst>
            </p:cNvPr>
            <p:cNvSpPr txBox="1">
              <a:spLocks noChangeArrowheads="1"/>
            </p:cNvSpPr>
            <p:nvPr/>
          </p:nvSpPr>
          <p:spPr bwMode="auto">
            <a:xfrm>
              <a:off x="2251" y="2476"/>
              <a:ext cx="5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sz="2400">
                  <a:solidFill>
                    <a:schemeClr val="tx1"/>
                  </a:solidFill>
                  <a:latin typeface="Verdana" charset="0"/>
                  <a:ea typeface="ＭＳ Ｐゴシック" charset="0"/>
                </a:defRPr>
              </a:lvl1pPr>
              <a:lvl2pPr marL="742950" indent="-285750">
                <a:defRPr sz="2400">
                  <a:solidFill>
                    <a:schemeClr val="tx1"/>
                  </a:solidFill>
                  <a:latin typeface="Verdana" charset="0"/>
                  <a:ea typeface="ＭＳ Ｐゴシック" charset="0"/>
                </a:defRPr>
              </a:lvl2pPr>
              <a:lvl3pPr marL="1143000" indent="-228600">
                <a:defRPr sz="2400">
                  <a:solidFill>
                    <a:schemeClr val="tx1"/>
                  </a:solidFill>
                  <a:latin typeface="Verdana" charset="0"/>
                  <a:ea typeface="ＭＳ Ｐゴシック" charset="0"/>
                </a:defRPr>
              </a:lvl3pPr>
              <a:lvl4pPr marL="1600200" indent="-228600">
                <a:defRPr sz="2400">
                  <a:solidFill>
                    <a:schemeClr val="tx1"/>
                  </a:solidFill>
                  <a:latin typeface="Verdana" charset="0"/>
                  <a:ea typeface="ＭＳ Ｐゴシック" charset="0"/>
                </a:defRPr>
              </a:lvl4pPr>
              <a:lvl5pPr marL="2057400" indent="-22860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sz="1600" b="0" dirty="0">
                  <a:solidFill>
                    <a:srgbClr val="FFFFFF"/>
                  </a:solidFill>
                  <a:latin typeface="+mn-lt"/>
                  <a:ea typeface="Arial Unicode MS" panose="020B0604020202020204" pitchFamily="34" charset="-128"/>
                </a:rPr>
                <a:t>$190K</a:t>
              </a:r>
            </a:p>
          </p:txBody>
        </p:sp>
        <p:sp>
          <p:nvSpPr>
            <p:cNvPr id="86" name="Text Box 88">
              <a:extLst>
                <a:ext uri="{FF2B5EF4-FFF2-40B4-BE49-F238E27FC236}">
                  <a16:creationId xmlns:a16="http://schemas.microsoft.com/office/drawing/2014/main" id="{2297575D-2190-4A0F-BD82-2FA342A9DA97}"/>
                </a:ext>
              </a:extLst>
            </p:cNvPr>
            <p:cNvSpPr txBox="1">
              <a:spLocks noChangeArrowheads="1"/>
            </p:cNvSpPr>
            <p:nvPr/>
          </p:nvSpPr>
          <p:spPr bwMode="auto">
            <a:xfrm>
              <a:off x="3450" y="2476"/>
              <a:ext cx="5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sz="2400">
                  <a:solidFill>
                    <a:schemeClr val="tx1"/>
                  </a:solidFill>
                  <a:latin typeface="Verdana" charset="0"/>
                  <a:ea typeface="ＭＳ Ｐゴシック" charset="0"/>
                </a:defRPr>
              </a:lvl1pPr>
              <a:lvl2pPr marL="742950" indent="-285750">
                <a:defRPr sz="2400">
                  <a:solidFill>
                    <a:schemeClr val="tx1"/>
                  </a:solidFill>
                  <a:latin typeface="Verdana" charset="0"/>
                  <a:ea typeface="ＭＳ Ｐゴシック" charset="0"/>
                </a:defRPr>
              </a:lvl2pPr>
              <a:lvl3pPr marL="1143000" indent="-228600">
                <a:defRPr sz="2400">
                  <a:solidFill>
                    <a:schemeClr val="tx1"/>
                  </a:solidFill>
                  <a:latin typeface="Verdana" charset="0"/>
                  <a:ea typeface="ＭＳ Ｐゴシック" charset="0"/>
                </a:defRPr>
              </a:lvl3pPr>
              <a:lvl4pPr marL="1600200" indent="-228600">
                <a:defRPr sz="2400">
                  <a:solidFill>
                    <a:schemeClr val="tx1"/>
                  </a:solidFill>
                  <a:latin typeface="Verdana" charset="0"/>
                  <a:ea typeface="ＭＳ Ｐゴシック" charset="0"/>
                </a:defRPr>
              </a:lvl4pPr>
              <a:lvl5pPr marL="2057400" indent="-22860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sz="1600" b="0" dirty="0">
                  <a:solidFill>
                    <a:srgbClr val="FFFFFF"/>
                  </a:solidFill>
                  <a:latin typeface="+mn-lt"/>
                  <a:ea typeface="Arial Unicode MS" panose="020B0604020202020204" pitchFamily="34" charset="-128"/>
                </a:rPr>
                <a:t>$190K</a:t>
              </a:r>
            </a:p>
          </p:txBody>
        </p:sp>
        <p:sp>
          <p:nvSpPr>
            <p:cNvPr id="87" name="Text Box 89">
              <a:extLst>
                <a:ext uri="{FF2B5EF4-FFF2-40B4-BE49-F238E27FC236}">
                  <a16:creationId xmlns:a16="http://schemas.microsoft.com/office/drawing/2014/main" id="{417C2BF1-9C9A-4891-9E79-063153A16588}"/>
                </a:ext>
              </a:extLst>
            </p:cNvPr>
            <p:cNvSpPr txBox="1">
              <a:spLocks noChangeArrowheads="1"/>
            </p:cNvSpPr>
            <p:nvPr/>
          </p:nvSpPr>
          <p:spPr bwMode="auto">
            <a:xfrm>
              <a:off x="4064" y="2476"/>
              <a:ext cx="5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sz="2400">
                  <a:solidFill>
                    <a:schemeClr val="tx1"/>
                  </a:solidFill>
                  <a:latin typeface="Verdana" charset="0"/>
                  <a:ea typeface="ＭＳ Ｐゴシック" charset="0"/>
                </a:defRPr>
              </a:lvl1pPr>
              <a:lvl2pPr marL="742950" indent="-285750">
                <a:defRPr sz="2400">
                  <a:solidFill>
                    <a:schemeClr val="tx1"/>
                  </a:solidFill>
                  <a:latin typeface="Verdana" charset="0"/>
                  <a:ea typeface="ＭＳ Ｐゴシック" charset="0"/>
                </a:defRPr>
              </a:lvl2pPr>
              <a:lvl3pPr marL="1143000" indent="-228600">
                <a:defRPr sz="2400">
                  <a:solidFill>
                    <a:schemeClr val="tx1"/>
                  </a:solidFill>
                  <a:latin typeface="Verdana" charset="0"/>
                  <a:ea typeface="ＭＳ Ｐゴシック" charset="0"/>
                </a:defRPr>
              </a:lvl3pPr>
              <a:lvl4pPr marL="1600200" indent="-228600">
                <a:defRPr sz="2400">
                  <a:solidFill>
                    <a:schemeClr val="tx1"/>
                  </a:solidFill>
                  <a:latin typeface="Verdana" charset="0"/>
                  <a:ea typeface="ＭＳ Ｐゴシック" charset="0"/>
                </a:defRPr>
              </a:lvl4pPr>
              <a:lvl5pPr marL="2057400" indent="-22860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sz="1600" b="0" dirty="0">
                  <a:solidFill>
                    <a:srgbClr val="FFFFFF"/>
                  </a:solidFill>
                  <a:latin typeface="+mn-lt"/>
                  <a:ea typeface="Arial Unicode MS" panose="020B0604020202020204" pitchFamily="34" charset="-128"/>
                </a:rPr>
                <a:t>$190K</a:t>
              </a:r>
            </a:p>
          </p:txBody>
        </p:sp>
      </p:grpSp>
      <p:grpSp>
        <p:nvGrpSpPr>
          <p:cNvPr id="88" name="Group 90">
            <a:extLst>
              <a:ext uri="{FF2B5EF4-FFF2-40B4-BE49-F238E27FC236}">
                <a16:creationId xmlns:a16="http://schemas.microsoft.com/office/drawing/2014/main" id="{2C36880A-A513-4505-AFDE-B9CF7DAEB6B7}"/>
              </a:ext>
            </a:extLst>
          </p:cNvPr>
          <p:cNvGrpSpPr>
            <a:grpSpLocks/>
          </p:cNvGrpSpPr>
          <p:nvPr/>
        </p:nvGrpSpPr>
        <p:grpSpPr bwMode="auto">
          <a:xfrm>
            <a:off x="1133796" y="1956035"/>
            <a:ext cx="6946900" cy="749982"/>
            <a:chOff x="960" y="1718"/>
            <a:chExt cx="3840" cy="273"/>
          </a:xfrm>
          <a:solidFill>
            <a:schemeClr val="accent1"/>
          </a:solidFill>
        </p:grpSpPr>
        <p:sp>
          <p:nvSpPr>
            <p:cNvPr id="89" name="Rectangle 91">
              <a:extLst>
                <a:ext uri="{FF2B5EF4-FFF2-40B4-BE49-F238E27FC236}">
                  <a16:creationId xmlns:a16="http://schemas.microsoft.com/office/drawing/2014/main" id="{D1D81940-C590-4A3E-9789-5DD0EB34A6B8}"/>
                </a:ext>
              </a:extLst>
            </p:cNvPr>
            <p:cNvSpPr>
              <a:spLocks noChangeArrowheads="1"/>
            </p:cNvSpPr>
            <p:nvPr/>
          </p:nvSpPr>
          <p:spPr bwMode="blackWhite">
            <a:xfrm>
              <a:off x="960" y="1728"/>
              <a:ext cx="1727" cy="263"/>
            </a:xfrm>
            <a:prstGeom prst="rect">
              <a:avLst/>
            </a:prstGeom>
            <a:solidFill>
              <a:schemeClr val="accent1"/>
            </a:solidFill>
            <a:ln>
              <a:noFill/>
            </a:ln>
            <a:extLst>
              <a:ext uri="{91240B29-F687-4F45-9708-019B960494DF}">
                <a14:hiddenLine xmlns:a14="http://schemas.microsoft.com/office/drawing/2010/main" w="12700">
                  <a:solidFill>
                    <a:srgbClr val="4D4D4D"/>
                  </a:solidFill>
                  <a:prstDash val="sysDot"/>
                  <a:miter lim="800000"/>
                  <a:headEnd/>
                  <a:tailEnd/>
                </a14:hiddenLine>
              </a:ext>
            </a:extLst>
          </p:spPr>
          <p:txBody>
            <a:bodyPr lIns="0" tIns="0" rIns="0" bIns="0" anchor="ctr"/>
            <a:lstStyle/>
            <a:p>
              <a:pPr algn="ctr" defTabSz="1016000" eaLnBrk="1" hangingPunct="1"/>
              <a:r>
                <a:rPr lang="en-US" sz="2000" b="0" dirty="0">
                  <a:solidFill>
                    <a:srgbClr val="FFFFFF"/>
                  </a:solidFill>
                </a:rPr>
                <a:t>Adam and Melanie</a:t>
              </a:r>
            </a:p>
            <a:p>
              <a:pPr algn="ctr" defTabSz="1016000" eaLnBrk="1" hangingPunct="1"/>
              <a:r>
                <a:rPr lang="en-US" sz="1600" dirty="0">
                  <a:solidFill>
                    <a:srgbClr val="FFFFFF"/>
                  </a:solidFill>
                </a:rPr>
                <a:t>Parents</a:t>
              </a:r>
              <a:endParaRPr lang="en-US" sz="1000" b="0" dirty="0">
                <a:solidFill>
                  <a:srgbClr val="FFFFFF"/>
                </a:solidFill>
              </a:endParaRPr>
            </a:p>
          </p:txBody>
        </p:sp>
        <p:sp>
          <p:nvSpPr>
            <p:cNvPr id="90" name="Rectangle 92">
              <a:extLst>
                <a:ext uri="{FF2B5EF4-FFF2-40B4-BE49-F238E27FC236}">
                  <a16:creationId xmlns:a16="http://schemas.microsoft.com/office/drawing/2014/main" id="{F390EB48-56AB-4DB7-9CB7-3572EB605663}"/>
                </a:ext>
              </a:extLst>
            </p:cNvPr>
            <p:cNvSpPr>
              <a:spLocks noChangeArrowheads="1"/>
            </p:cNvSpPr>
            <p:nvPr/>
          </p:nvSpPr>
          <p:spPr bwMode="blackWhite">
            <a:xfrm>
              <a:off x="3073" y="1718"/>
              <a:ext cx="1727" cy="273"/>
            </a:xfrm>
            <a:prstGeom prst="rect">
              <a:avLst/>
            </a:prstGeom>
            <a:solidFill>
              <a:schemeClr val="accent2"/>
            </a:solidFill>
            <a:ln>
              <a:noFill/>
            </a:ln>
            <a:extLst>
              <a:ext uri="{91240B29-F687-4F45-9708-019B960494DF}">
                <a14:hiddenLine xmlns:a14="http://schemas.microsoft.com/office/drawing/2010/main" w="12700">
                  <a:solidFill>
                    <a:srgbClr val="4D4D4D"/>
                  </a:solidFill>
                  <a:prstDash val="sysDot"/>
                  <a:miter lim="800000"/>
                  <a:headEnd/>
                  <a:tailEnd/>
                </a14:hiddenLine>
              </a:ext>
            </a:extLst>
          </p:spPr>
          <p:txBody>
            <a:bodyPr lIns="0" tIns="0" rIns="0" bIns="0" anchor="ctr"/>
            <a:lstStyle/>
            <a:p>
              <a:pPr algn="ctr" defTabSz="1016000" eaLnBrk="1" hangingPunct="1"/>
              <a:endParaRPr lang="en-US" sz="2000" b="0" dirty="0">
                <a:solidFill>
                  <a:srgbClr val="FFFFFF"/>
                </a:solidFill>
              </a:endParaRPr>
            </a:p>
            <a:p>
              <a:pPr algn="ctr" defTabSz="1016000" eaLnBrk="1" hangingPunct="1"/>
              <a:r>
                <a:rPr lang="en-US" sz="2000" b="0" dirty="0">
                  <a:solidFill>
                    <a:srgbClr val="FFFFFF"/>
                  </a:solidFill>
                </a:rPr>
                <a:t>Jennifer and Tim</a:t>
              </a:r>
            </a:p>
            <a:p>
              <a:pPr algn="ctr" defTabSz="1016000" eaLnBrk="1" hangingPunct="1"/>
              <a:r>
                <a:rPr lang="en-US" sz="1600" dirty="0">
                  <a:solidFill>
                    <a:srgbClr val="FFFFFF"/>
                  </a:solidFill>
                </a:rPr>
                <a:t>Parents</a:t>
              </a:r>
            </a:p>
            <a:p>
              <a:pPr algn="ctr" defTabSz="1016000" eaLnBrk="1" hangingPunct="1"/>
              <a:endParaRPr lang="en-US" sz="2000" b="0" dirty="0">
                <a:solidFill>
                  <a:srgbClr val="FFFFFF"/>
                </a:solidFill>
              </a:endParaRPr>
            </a:p>
          </p:txBody>
        </p:sp>
      </p:grpSp>
      <p:sp>
        <p:nvSpPr>
          <p:cNvPr id="91" name="Rectangle 93">
            <a:extLst>
              <a:ext uri="{FF2B5EF4-FFF2-40B4-BE49-F238E27FC236}">
                <a16:creationId xmlns:a16="http://schemas.microsoft.com/office/drawing/2014/main" id="{2C3C3AA5-10DF-4C5F-9074-C5531693265E}"/>
              </a:ext>
            </a:extLst>
          </p:cNvPr>
          <p:cNvSpPr>
            <a:spLocks noChangeArrowheads="1"/>
          </p:cNvSpPr>
          <p:nvPr/>
        </p:nvSpPr>
        <p:spPr bwMode="blackWhite">
          <a:xfrm>
            <a:off x="402080" y="4268455"/>
            <a:ext cx="8023225" cy="553998"/>
          </a:xfrm>
          <a:prstGeom prst="rect">
            <a:avLst/>
          </a:prstGeom>
          <a:noFill/>
          <a:ln>
            <a:noFill/>
          </a:ln>
          <a:effectLst/>
          <a:extLst>
            <a:ext uri="{909E8E84-426E-40DD-AFC4-6F175D3DCCD1}">
              <a14:hiddenFill xmlns:a14="http://schemas.microsoft.com/office/drawing/2010/main">
                <a:solidFill>
                  <a:srgbClr val="0075A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oAutofit/>
          </a:bodyPr>
          <a:lstStyle/>
          <a:p>
            <a:pPr>
              <a:lnSpc>
                <a:spcPct val="90000"/>
              </a:lnSpc>
              <a:spcBef>
                <a:spcPts val="1200"/>
              </a:spcBef>
            </a:pPr>
            <a:r>
              <a:rPr lang="en-US" sz="2000" b="0" dirty="0"/>
              <a:t>Grandparents removed $9</a:t>
            </a:r>
            <a:r>
              <a:rPr lang="en-US" sz="2000" dirty="0"/>
              <a:t>5</a:t>
            </a:r>
            <a:r>
              <a:rPr lang="en-US" sz="2000" b="0" dirty="0"/>
              <a:t>0,000 from their estate and, as the account holders, </a:t>
            </a:r>
            <a:r>
              <a:rPr lang="en-US" sz="2000" b="1" dirty="0"/>
              <a:t>maintain control</a:t>
            </a:r>
          </a:p>
        </p:txBody>
      </p:sp>
      <p:sp>
        <p:nvSpPr>
          <p:cNvPr id="92" name="Text Box 94">
            <a:extLst>
              <a:ext uri="{FF2B5EF4-FFF2-40B4-BE49-F238E27FC236}">
                <a16:creationId xmlns:a16="http://schemas.microsoft.com/office/drawing/2014/main" id="{EBB06371-30D2-41A6-ABFC-552466356429}"/>
              </a:ext>
            </a:extLst>
          </p:cNvPr>
          <p:cNvSpPr txBox="1">
            <a:spLocks noChangeArrowheads="1"/>
          </p:cNvSpPr>
          <p:nvPr/>
        </p:nvSpPr>
        <p:spPr bwMode="auto">
          <a:xfrm>
            <a:off x="402080" y="5359710"/>
            <a:ext cx="78867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oAutofit/>
          </a:bodyPr>
          <a:lstStyle>
            <a:lvl1pPr>
              <a:defRPr sz="2400">
                <a:solidFill>
                  <a:schemeClr val="tx1"/>
                </a:solidFill>
                <a:latin typeface="Verdana" charset="0"/>
                <a:ea typeface="ＭＳ Ｐゴシック" charset="0"/>
              </a:defRPr>
            </a:lvl1pPr>
            <a:lvl2pPr marL="742950" indent="-285750">
              <a:defRPr sz="22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sz="1600">
                <a:solidFill>
                  <a:schemeClr val="tx1"/>
                </a:solidFill>
                <a:latin typeface="Verdana" charset="0"/>
                <a:ea typeface="ＭＳ Ｐゴシック" charset="0"/>
              </a:defRPr>
            </a:lvl5pPr>
            <a:lvl6pPr marL="2514600" indent="-228600">
              <a:buFont typeface="Wingdings" charset="0"/>
              <a:defRPr sz="1600">
                <a:solidFill>
                  <a:schemeClr val="tx1"/>
                </a:solidFill>
                <a:latin typeface="Verdana" charset="0"/>
                <a:ea typeface="ＭＳ Ｐゴシック" charset="0"/>
              </a:defRPr>
            </a:lvl6pPr>
            <a:lvl7pPr marL="2971800" indent="-228600">
              <a:buFont typeface="Wingdings" charset="0"/>
              <a:defRPr sz="1600">
                <a:solidFill>
                  <a:schemeClr val="tx1"/>
                </a:solidFill>
                <a:latin typeface="Verdana" charset="0"/>
                <a:ea typeface="ＭＳ Ｐゴシック" charset="0"/>
              </a:defRPr>
            </a:lvl7pPr>
            <a:lvl8pPr marL="3429000" indent="-228600">
              <a:buFont typeface="Wingdings" charset="0"/>
              <a:defRPr sz="1600">
                <a:solidFill>
                  <a:schemeClr val="tx1"/>
                </a:solidFill>
                <a:latin typeface="Verdana" charset="0"/>
                <a:ea typeface="ＭＳ Ｐゴシック" charset="0"/>
              </a:defRPr>
            </a:lvl8pPr>
            <a:lvl9pPr marL="3886200" indent="-228600">
              <a:buFont typeface="Wingdings" charset="0"/>
              <a:defRPr sz="1600">
                <a:solidFill>
                  <a:schemeClr val="tx1"/>
                </a:solidFill>
                <a:latin typeface="Verdana" charset="0"/>
                <a:ea typeface="ＭＳ Ｐゴシック" charset="0"/>
              </a:defRPr>
            </a:lvl9pPr>
          </a:lstStyle>
          <a:p>
            <a:pPr>
              <a:lnSpc>
                <a:spcPct val="90000"/>
              </a:lnSpc>
              <a:spcBef>
                <a:spcPts val="1200"/>
              </a:spcBef>
            </a:pPr>
            <a:r>
              <a:rPr lang="en-US" sz="2000" b="0" dirty="0">
                <a:latin typeface="+mn-lt"/>
                <a:ea typeface="Arial Unicode MS" panose="020B0604020202020204" pitchFamily="34" charset="-128"/>
              </a:rPr>
              <a:t>Each child has an account starting with </a:t>
            </a:r>
            <a:r>
              <a:rPr lang="en-US" b="1" dirty="0">
                <a:latin typeface="+mn-lt"/>
                <a:ea typeface="Arial Unicode MS" panose="020B0604020202020204" pitchFamily="34" charset="-128"/>
              </a:rPr>
              <a:t>$380,000!</a:t>
            </a:r>
          </a:p>
        </p:txBody>
      </p:sp>
      <p:sp>
        <p:nvSpPr>
          <p:cNvPr id="93" name="Text Box 95">
            <a:extLst>
              <a:ext uri="{FF2B5EF4-FFF2-40B4-BE49-F238E27FC236}">
                <a16:creationId xmlns:a16="http://schemas.microsoft.com/office/drawing/2014/main" id="{8DFEDFA9-418E-425C-8180-DDA8C971125D}"/>
              </a:ext>
            </a:extLst>
          </p:cNvPr>
          <p:cNvSpPr txBox="1">
            <a:spLocks noChangeArrowheads="1"/>
          </p:cNvSpPr>
          <p:nvPr/>
        </p:nvSpPr>
        <p:spPr bwMode="auto">
          <a:xfrm>
            <a:off x="402080" y="4950017"/>
            <a:ext cx="7899400" cy="282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noAutofit/>
          </a:bodyPr>
          <a:lstStyle>
            <a:lvl1pPr>
              <a:defRPr sz="2400">
                <a:solidFill>
                  <a:schemeClr val="tx1"/>
                </a:solidFill>
                <a:latin typeface="Verdana" charset="0"/>
                <a:ea typeface="ＭＳ Ｐゴシック" charset="0"/>
              </a:defRPr>
            </a:lvl1pPr>
            <a:lvl2pPr marL="742950" indent="-285750">
              <a:defRPr sz="2400">
                <a:solidFill>
                  <a:schemeClr val="tx1"/>
                </a:solidFill>
                <a:latin typeface="Verdana" charset="0"/>
                <a:ea typeface="ＭＳ Ｐゴシック" charset="0"/>
              </a:defRPr>
            </a:lvl2pPr>
            <a:lvl3pPr marL="1143000" indent="-228600">
              <a:defRPr sz="2400">
                <a:solidFill>
                  <a:schemeClr val="tx1"/>
                </a:solidFill>
                <a:latin typeface="Verdana" charset="0"/>
                <a:ea typeface="ＭＳ Ｐゴシック" charset="0"/>
              </a:defRPr>
            </a:lvl3pPr>
            <a:lvl4pPr marL="1600200" indent="-228600">
              <a:defRPr sz="2400">
                <a:solidFill>
                  <a:schemeClr val="tx1"/>
                </a:solidFill>
                <a:latin typeface="Verdana" charset="0"/>
                <a:ea typeface="ＭＳ Ｐゴシック" charset="0"/>
              </a:defRPr>
            </a:lvl4pPr>
            <a:lvl5pPr marL="2057400" indent="-22860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nSpc>
                <a:spcPct val="90000"/>
              </a:lnSpc>
              <a:spcBef>
                <a:spcPts val="1200"/>
              </a:spcBef>
            </a:pPr>
            <a:r>
              <a:rPr lang="en-US" sz="2000" b="0" dirty="0">
                <a:latin typeface="+mn-lt"/>
                <a:ea typeface="Arial Unicode MS" panose="020B0604020202020204" pitchFamily="34" charset="-128"/>
              </a:rPr>
              <a:t>Parents removed $530,000 and $380,000 from estates, respectively</a:t>
            </a:r>
          </a:p>
        </p:txBody>
      </p:sp>
      <p:sp>
        <p:nvSpPr>
          <p:cNvPr id="94" name="Rectangle 83">
            <a:extLst>
              <a:ext uri="{FF2B5EF4-FFF2-40B4-BE49-F238E27FC236}">
                <a16:creationId xmlns:a16="http://schemas.microsoft.com/office/drawing/2014/main" id="{EB8BCF6A-0D8B-4B6A-B9B9-B3538B4B09B6}"/>
              </a:ext>
            </a:extLst>
          </p:cNvPr>
          <p:cNvSpPr>
            <a:spLocks noChangeArrowheads="1"/>
          </p:cNvSpPr>
          <p:nvPr/>
        </p:nvSpPr>
        <p:spPr bwMode="blackWhite">
          <a:xfrm>
            <a:off x="2906240" y="1062791"/>
            <a:ext cx="3236913" cy="707353"/>
          </a:xfrm>
          <a:prstGeom prst="rect">
            <a:avLst/>
          </a:prstGeom>
          <a:solidFill>
            <a:schemeClr val="accent3"/>
          </a:solidFill>
          <a:ln>
            <a:noFill/>
          </a:ln>
        </p:spPr>
        <p:txBody>
          <a:bodyPr lIns="0" tIns="0" rIns="0" bIns="0" anchor="ctr" anchorCtr="1"/>
          <a:lstStyle/>
          <a:p>
            <a:pPr algn="ctr" defTabSz="1016000" eaLnBrk="1" hangingPunct="1"/>
            <a:r>
              <a:rPr lang="en-US" sz="2000" b="0" dirty="0">
                <a:solidFill>
                  <a:srgbClr val="FFFFFF"/>
                </a:solidFill>
              </a:rPr>
              <a:t>Susan and Howard</a:t>
            </a:r>
          </a:p>
          <a:p>
            <a:pPr algn="ctr" defTabSz="1016000" eaLnBrk="1" hangingPunct="1"/>
            <a:r>
              <a:rPr lang="en-US" sz="1600" dirty="0">
                <a:solidFill>
                  <a:srgbClr val="FFFFFF"/>
                </a:solidFill>
              </a:rPr>
              <a:t>Grandparents</a:t>
            </a:r>
          </a:p>
        </p:txBody>
      </p:sp>
      <p:sp>
        <p:nvSpPr>
          <p:cNvPr id="3" name="Slide Number Placeholder 2">
            <a:extLst>
              <a:ext uri="{FF2B5EF4-FFF2-40B4-BE49-F238E27FC236}">
                <a16:creationId xmlns:a16="http://schemas.microsoft.com/office/drawing/2014/main" id="{C7EE255E-232E-4AD0-88B9-70DA1479AFD3}"/>
              </a:ext>
            </a:extLst>
          </p:cNvPr>
          <p:cNvSpPr>
            <a:spLocks noGrp="1"/>
          </p:cNvSpPr>
          <p:nvPr>
            <p:ph type="sldNum" sz="quarter" idx="12"/>
          </p:nvPr>
        </p:nvSpPr>
        <p:spPr/>
        <p:txBody>
          <a:bodyPr/>
          <a:lstStyle/>
          <a:p>
            <a:fld id="{BB333B34-C87C-402E-ABB0-13B7C9DEBBC4}" type="slidenum">
              <a:rPr lang="en-US" smtClean="0"/>
              <a:t>29</a:t>
            </a:fld>
            <a:endParaRPr lang="en-US"/>
          </a:p>
        </p:txBody>
      </p:sp>
      <p:sp>
        <p:nvSpPr>
          <p:cNvPr id="4" name="Footer Placeholder 3">
            <a:extLst>
              <a:ext uri="{FF2B5EF4-FFF2-40B4-BE49-F238E27FC236}">
                <a16:creationId xmlns:a16="http://schemas.microsoft.com/office/drawing/2014/main" id="{A8CEEAD0-8F38-4D83-A9B3-CC884E493287}"/>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32063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dissolve">
                                      <p:cBhvr>
                                        <p:cTn id="7" dur="500"/>
                                        <p:tgtEl>
                                          <p:spTgt spid="9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dissolve">
                                      <p:cBhvr>
                                        <p:cTn id="11" dur="500"/>
                                        <p:tgtEl>
                                          <p:spTgt spid="8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up)">
                                      <p:cBhvr>
                                        <p:cTn id="16" dur="500"/>
                                        <p:tgtEl>
                                          <p:spTgt spid="35"/>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Effect transition="in" filter="wipe(up)">
                                      <p:cBhvr>
                                        <p:cTn id="20" dur="500"/>
                                        <p:tgtEl>
                                          <p:spTgt spid="7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up)">
                                      <p:cBhvr>
                                        <p:cTn id="25" dur="500"/>
                                        <p:tgtEl>
                                          <p:spTgt spid="71"/>
                                        </p:tgtEl>
                                      </p:cBhvr>
                                    </p:animEffect>
                                  </p:childTnLst>
                                </p:cTn>
                              </p:par>
                            </p:childTnLst>
                          </p:cTn>
                        </p:par>
                        <p:par>
                          <p:cTn id="26" fill="hold">
                            <p:stCondLst>
                              <p:cond delay="500"/>
                            </p:stCondLst>
                            <p:childTnLst>
                              <p:par>
                                <p:cTn id="27" presetID="22" presetClass="entr" presetSubtype="1"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wipe(up)">
                                      <p:cBhvr>
                                        <p:cTn id="29" dur="500"/>
                                        <p:tgtEl>
                                          <p:spTgt spid="82"/>
                                        </p:tgtEl>
                                      </p:cBhvr>
                                    </p:animEffect>
                                  </p:childTnLst>
                                </p:cTn>
                              </p:par>
                            </p:childTnLst>
                          </p:cTn>
                        </p:par>
                        <p:par>
                          <p:cTn id="30" fill="hold">
                            <p:stCondLst>
                              <p:cond delay="1000"/>
                            </p:stCondLst>
                            <p:childTnLst>
                              <p:par>
                                <p:cTn id="31" presetID="22" presetClass="entr" presetSubtype="8" fill="hold" grpId="0" nodeType="afterEffect">
                                  <p:stCondLst>
                                    <p:cond delay="1000"/>
                                  </p:stCondLst>
                                  <p:childTnLst>
                                    <p:set>
                                      <p:cBhvr>
                                        <p:cTn id="32" dur="1" fill="hold">
                                          <p:stCondLst>
                                            <p:cond delay="0"/>
                                          </p:stCondLst>
                                        </p:cTn>
                                        <p:tgtEl>
                                          <p:spTgt spid="91"/>
                                        </p:tgtEl>
                                        <p:attrNameLst>
                                          <p:attrName>style.visibility</p:attrName>
                                        </p:attrNameLst>
                                      </p:cBhvr>
                                      <p:to>
                                        <p:strVal val="visible"/>
                                      </p:to>
                                    </p:set>
                                    <p:animEffect transition="in" filter="wipe(left)">
                                      <p:cBhvr>
                                        <p:cTn id="33" dur="1000"/>
                                        <p:tgtEl>
                                          <p:spTgt spid="91"/>
                                        </p:tgtEl>
                                      </p:cBhvr>
                                    </p:animEffect>
                                  </p:childTnLst>
                                </p:cTn>
                              </p:par>
                            </p:childTnLst>
                          </p:cTn>
                        </p:par>
                        <p:par>
                          <p:cTn id="34" fill="hold">
                            <p:stCondLst>
                              <p:cond delay="3000"/>
                            </p:stCondLst>
                            <p:childTnLst>
                              <p:par>
                                <p:cTn id="35" presetID="22" presetClass="entr" presetSubtype="8" fill="hold" grpId="0" nodeType="afterEffect">
                                  <p:stCondLst>
                                    <p:cond delay="100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1000"/>
                                        <p:tgtEl>
                                          <p:spTgt spid="93"/>
                                        </p:tgtEl>
                                      </p:cBhvr>
                                    </p:animEffect>
                                  </p:childTnLst>
                                </p:cTn>
                              </p:par>
                            </p:childTnLst>
                          </p:cTn>
                        </p:par>
                        <p:par>
                          <p:cTn id="38" fill="hold">
                            <p:stCondLst>
                              <p:cond delay="5000"/>
                            </p:stCondLst>
                            <p:childTnLst>
                              <p:par>
                                <p:cTn id="39" presetID="22" presetClass="entr" presetSubtype="8" fill="hold" grpId="0" nodeType="afterEffect">
                                  <p:stCondLst>
                                    <p:cond delay="1000"/>
                                  </p:stCondLst>
                                  <p:childTnLst>
                                    <p:set>
                                      <p:cBhvr>
                                        <p:cTn id="40" dur="1" fill="hold">
                                          <p:stCondLst>
                                            <p:cond delay="0"/>
                                          </p:stCondLst>
                                        </p:cTn>
                                        <p:tgtEl>
                                          <p:spTgt spid="92"/>
                                        </p:tgtEl>
                                        <p:attrNameLst>
                                          <p:attrName>style.visibility</p:attrName>
                                        </p:attrNameLst>
                                      </p:cBhvr>
                                      <p:to>
                                        <p:strVal val="visible"/>
                                      </p:to>
                                    </p:set>
                                    <p:animEffect transition="in" filter="wipe(left)">
                                      <p:cBhvr>
                                        <p:cTn id="41"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utoUpdateAnimBg="0"/>
      <p:bldP spid="92" grpId="0" autoUpdateAnimBg="0"/>
      <p:bldP spid="93" grpId="0" autoUpdateAnimBg="0"/>
      <p:bldP spid="94"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65B56-1766-48B0-B9E7-E944ECB0ABB4}"/>
              </a:ext>
            </a:extLst>
          </p:cNvPr>
          <p:cNvSpPr>
            <a:spLocks noGrp="1"/>
          </p:cNvSpPr>
          <p:nvPr>
            <p:ph type="title"/>
          </p:nvPr>
        </p:nvSpPr>
        <p:spPr/>
        <p:txBody>
          <a:bodyPr/>
          <a:lstStyle/>
          <a:p>
            <a:r>
              <a:rPr lang="en-US" dirty="0"/>
              <a:t>529 plan overview</a:t>
            </a:r>
          </a:p>
        </p:txBody>
      </p:sp>
      <p:sp>
        <p:nvSpPr>
          <p:cNvPr id="3" name="Slide Number Placeholder 2">
            <a:extLst>
              <a:ext uri="{FF2B5EF4-FFF2-40B4-BE49-F238E27FC236}">
                <a16:creationId xmlns:a16="http://schemas.microsoft.com/office/drawing/2014/main" id="{FCC26E41-8A78-47EC-8755-C40AC7833796}"/>
              </a:ext>
            </a:extLst>
          </p:cNvPr>
          <p:cNvSpPr>
            <a:spLocks noGrp="1"/>
          </p:cNvSpPr>
          <p:nvPr>
            <p:ph type="sldNum" sz="quarter" idx="12"/>
          </p:nvPr>
        </p:nvSpPr>
        <p:spPr/>
        <p:txBody>
          <a:bodyPr/>
          <a:lstStyle/>
          <a:p>
            <a:endParaRPr lang="en-CA" dirty="0"/>
          </a:p>
        </p:txBody>
      </p:sp>
      <p:sp>
        <p:nvSpPr>
          <p:cNvPr id="4" name="Footer Placeholder 3">
            <a:extLst>
              <a:ext uri="{FF2B5EF4-FFF2-40B4-BE49-F238E27FC236}">
                <a16:creationId xmlns:a16="http://schemas.microsoft.com/office/drawing/2014/main" id="{D8C0C96D-6988-41C1-8746-67E2E9F7FE75}"/>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624708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Gifting over five years</a:t>
            </a:r>
            <a:endParaRPr lang="en-US" dirty="0"/>
          </a:p>
        </p:txBody>
      </p:sp>
      <p:sp>
        <p:nvSpPr>
          <p:cNvPr id="7" name="TextBox 6">
            <a:extLst>
              <a:ext uri="{FF2B5EF4-FFF2-40B4-BE49-F238E27FC236}">
                <a16:creationId xmlns:a16="http://schemas.microsoft.com/office/drawing/2014/main" id="{5D6B54FB-46A4-4ED7-9BCC-8F0E0BE22E62}"/>
              </a:ext>
            </a:extLst>
          </p:cNvPr>
          <p:cNvSpPr txBox="1"/>
          <p:nvPr/>
        </p:nvSpPr>
        <p:spPr>
          <a:xfrm>
            <a:off x="510011" y="5925692"/>
            <a:ext cx="5571015" cy="304364"/>
          </a:xfrm>
          <a:prstGeom prst="rect">
            <a:avLst/>
          </a:prstGeom>
          <a:noFill/>
        </p:spPr>
        <p:txBody>
          <a:bodyPr wrap="square" lIns="0" tIns="0" rIns="0" bIns="0" rtlCol="0" anchor="b">
            <a:noAutofit/>
          </a:bodyPr>
          <a:lstStyle/>
          <a:p>
            <a:pPr>
              <a:spcBef>
                <a:spcPts val="450"/>
              </a:spcBef>
            </a:pPr>
            <a:r>
              <a:rPr lang="en-US" sz="800" dirty="0"/>
              <a:t>Hypothetical example is for illustrative purposes only. Not indicative of any portfolio. </a:t>
            </a:r>
          </a:p>
        </p:txBody>
      </p:sp>
      <p:grpSp>
        <p:nvGrpSpPr>
          <p:cNvPr id="48" name="Group 47">
            <a:extLst>
              <a:ext uri="{FF2B5EF4-FFF2-40B4-BE49-F238E27FC236}">
                <a16:creationId xmlns:a16="http://schemas.microsoft.com/office/drawing/2014/main" id="{4F35E44C-CF03-4CB5-840C-F06298FF09A6}"/>
              </a:ext>
            </a:extLst>
          </p:cNvPr>
          <p:cNvGrpSpPr/>
          <p:nvPr/>
        </p:nvGrpSpPr>
        <p:grpSpPr>
          <a:xfrm>
            <a:off x="599533" y="1573133"/>
            <a:ext cx="7993063" cy="3792537"/>
            <a:chOff x="599533" y="1573133"/>
            <a:chExt cx="7993063" cy="3792537"/>
          </a:xfrm>
        </p:grpSpPr>
        <p:sp>
          <p:nvSpPr>
            <p:cNvPr id="49" name="Freeform 96">
              <a:extLst>
                <a:ext uri="{FF2B5EF4-FFF2-40B4-BE49-F238E27FC236}">
                  <a16:creationId xmlns:a16="http://schemas.microsoft.com/office/drawing/2014/main" id="{5E604B74-42F2-446E-8808-F170982C170E}"/>
                </a:ext>
              </a:extLst>
            </p:cNvPr>
            <p:cNvSpPr>
              <a:spLocks/>
            </p:cNvSpPr>
            <p:nvPr/>
          </p:nvSpPr>
          <p:spPr bwMode="auto">
            <a:xfrm>
              <a:off x="1272633" y="2421942"/>
              <a:ext cx="6637338" cy="381000"/>
            </a:xfrm>
            <a:custGeom>
              <a:avLst/>
              <a:gdLst>
                <a:gd name="T0" fmla="*/ 0 w 4181"/>
                <a:gd name="T1" fmla="*/ 226 h 240"/>
                <a:gd name="T2" fmla="*/ 0 w 4181"/>
                <a:gd name="T3" fmla="*/ 0 h 240"/>
                <a:gd name="T4" fmla="*/ 4181 w 4181"/>
                <a:gd name="T5" fmla="*/ 0 h 240"/>
                <a:gd name="T6" fmla="*/ 4181 w 4181"/>
                <a:gd name="T7" fmla="*/ 240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81" h="240">
                  <a:moveTo>
                    <a:pt x="0" y="226"/>
                  </a:moveTo>
                  <a:lnTo>
                    <a:pt x="0" y="0"/>
                  </a:lnTo>
                  <a:lnTo>
                    <a:pt x="4181" y="0"/>
                  </a:lnTo>
                  <a:lnTo>
                    <a:pt x="4181" y="240"/>
                  </a:ln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grpSp>
          <p:nvGrpSpPr>
            <p:cNvPr id="50" name="Group 117">
              <a:extLst>
                <a:ext uri="{FF2B5EF4-FFF2-40B4-BE49-F238E27FC236}">
                  <a16:creationId xmlns:a16="http://schemas.microsoft.com/office/drawing/2014/main" id="{8F77C2C3-AFE3-499D-99A7-894ED2EC95B3}"/>
                </a:ext>
              </a:extLst>
            </p:cNvPr>
            <p:cNvGrpSpPr>
              <a:grpSpLocks/>
            </p:cNvGrpSpPr>
            <p:nvPr/>
          </p:nvGrpSpPr>
          <p:grpSpPr bwMode="auto">
            <a:xfrm>
              <a:off x="2872833" y="3598783"/>
              <a:ext cx="5105400" cy="1533525"/>
              <a:chOff x="1802" y="2231"/>
              <a:chExt cx="3216" cy="966"/>
            </a:xfrm>
          </p:grpSpPr>
          <p:grpSp>
            <p:nvGrpSpPr>
              <p:cNvPr id="73" name="Group 105">
                <a:extLst>
                  <a:ext uri="{FF2B5EF4-FFF2-40B4-BE49-F238E27FC236}">
                    <a16:creationId xmlns:a16="http://schemas.microsoft.com/office/drawing/2014/main" id="{177D63BF-7549-4C68-805B-0220A9896913}"/>
                  </a:ext>
                </a:extLst>
              </p:cNvPr>
              <p:cNvGrpSpPr>
                <a:grpSpLocks/>
              </p:cNvGrpSpPr>
              <p:nvPr/>
            </p:nvGrpSpPr>
            <p:grpSpPr bwMode="auto">
              <a:xfrm>
                <a:off x="1838" y="2231"/>
                <a:ext cx="3144" cy="474"/>
                <a:chOff x="1838" y="2231"/>
                <a:chExt cx="3144" cy="474"/>
              </a:xfrm>
            </p:grpSpPr>
            <p:sp>
              <p:nvSpPr>
                <p:cNvPr id="85" name="Line 68">
                  <a:extLst>
                    <a:ext uri="{FF2B5EF4-FFF2-40B4-BE49-F238E27FC236}">
                      <a16:creationId xmlns:a16="http://schemas.microsoft.com/office/drawing/2014/main" id="{F64A2F67-0914-4FC7-8B57-3892995CCB8E}"/>
                    </a:ext>
                  </a:extLst>
                </p:cNvPr>
                <p:cNvSpPr>
                  <a:spLocks noChangeShapeType="1"/>
                </p:cNvSpPr>
                <p:nvPr/>
              </p:nvSpPr>
              <p:spPr bwMode="auto">
                <a:xfrm>
                  <a:off x="1838"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6" name="Line 68">
                  <a:extLst>
                    <a:ext uri="{FF2B5EF4-FFF2-40B4-BE49-F238E27FC236}">
                      <a16:creationId xmlns:a16="http://schemas.microsoft.com/office/drawing/2014/main" id="{15412A05-6646-4CD2-B778-8ABCA1979DE9}"/>
                    </a:ext>
                  </a:extLst>
                </p:cNvPr>
                <p:cNvSpPr>
                  <a:spLocks noChangeShapeType="1"/>
                </p:cNvSpPr>
                <p:nvPr/>
              </p:nvSpPr>
              <p:spPr bwMode="auto">
                <a:xfrm>
                  <a:off x="2886"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7" name="Line 68">
                  <a:extLst>
                    <a:ext uri="{FF2B5EF4-FFF2-40B4-BE49-F238E27FC236}">
                      <a16:creationId xmlns:a16="http://schemas.microsoft.com/office/drawing/2014/main" id="{7AF08E0D-695A-4032-A65E-B94B0C9B6F15}"/>
                    </a:ext>
                  </a:extLst>
                </p:cNvPr>
                <p:cNvSpPr>
                  <a:spLocks noChangeShapeType="1"/>
                </p:cNvSpPr>
                <p:nvPr/>
              </p:nvSpPr>
              <p:spPr bwMode="auto">
                <a:xfrm>
                  <a:off x="3935"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8" name="Line 68">
                  <a:extLst>
                    <a:ext uri="{FF2B5EF4-FFF2-40B4-BE49-F238E27FC236}">
                      <a16:creationId xmlns:a16="http://schemas.microsoft.com/office/drawing/2014/main" id="{AC204EF0-F5E4-4712-9ADE-4C600DE98F8D}"/>
                    </a:ext>
                  </a:extLst>
                </p:cNvPr>
                <p:cNvSpPr>
                  <a:spLocks noChangeShapeType="1"/>
                </p:cNvSpPr>
                <p:nvPr/>
              </p:nvSpPr>
              <p:spPr bwMode="auto">
                <a:xfrm>
                  <a:off x="4982"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grpSp>
          <p:grpSp>
            <p:nvGrpSpPr>
              <p:cNvPr id="74" name="Group 116">
                <a:extLst>
                  <a:ext uri="{FF2B5EF4-FFF2-40B4-BE49-F238E27FC236}">
                    <a16:creationId xmlns:a16="http://schemas.microsoft.com/office/drawing/2014/main" id="{604E5F5D-DD3E-419D-95C6-5AB784A999A1}"/>
                  </a:ext>
                </a:extLst>
              </p:cNvPr>
              <p:cNvGrpSpPr>
                <a:grpSpLocks/>
              </p:cNvGrpSpPr>
              <p:nvPr/>
            </p:nvGrpSpPr>
            <p:grpSpPr bwMode="auto">
              <a:xfrm>
                <a:off x="1802" y="2723"/>
                <a:ext cx="3216" cy="474"/>
                <a:chOff x="1802" y="2723"/>
                <a:chExt cx="3216" cy="474"/>
              </a:xfrm>
            </p:grpSpPr>
            <p:grpSp>
              <p:nvGrpSpPr>
                <p:cNvPr id="75" name="Group 106">
                  <a:extLst>
                    <a:ext uri="{FF2B5EF4-FFF2-40B4-BE49-F238E27FC236}">
                      <a16:creationId xmlns:a16="http://schemas.microsoft.com/office/drawing/2014/main" id="{604936CE-8067-44DD-ADCA-42B0AA967498}"/>
                    </a:ext>
                  </a:extLst>
                </p:cNvPr>
                <p:cNvGrpSpPr>
                  <a:grpSpLocks/>
                </p:cNvGrpSpPr>
                <p:nvPr/>
              </p:nvGrpSpPr>
              <p:grpSpPr bwMode="auto">
                <a:xfrm>
                  <a:off x="1802" y="2723"/>
                  <a:ext cx="3144" cy="474"/>
                  <a:chOff x="1838" y="2231"/>
                  <a:chExt cx="3144" cy="474"/>
                </a:xfrm>
              </p:grpSpPr>
              <p:sp>
                <p:nvSpPr>
                  <p:cNvPr id="81" name="Line 68">
                    <a:extLst>
                      <a:ext uri="{FF2B5EF4-FFF2-40B4-BE49-F238E27FC236}">
                        <a16:creationId xmlns:a16="http://schemas.microsoft.com/office/drawing/2014/main" id="{9E76A7B5-8EAB-4A34-816E-B02EEBD61AE0}"/>
                      </a:ext>
                    </a:extLst>
                  </p:cNvPr>
                  <p:cNvSpPr>
                    <a:spLocks noChangeShapeType="1"/>
                  </p:cNvSpPr>
                  <p:nvPr/>
                </p:nvSpPr>
                <p:spPr bwMode="auto">
                  <a:xfrm>
                    <a:off x="1838"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2" name="Line 68">
                    <a:extLst>
                      <a:ext uri="{FF2B5EF4-FFF2-40B4-BE49-F238E27FC236}">
                        <a16:creationId xmlns:a16="http://schemas.microsoft.com/office/drawing/2014/main" id="{F9A19CCB-19B9-4A30-9742-299E2333D317}"/>
                      </a:ext>
                    </a:extLst>
                  </p:cNvPr>
                  <p:cNvSpPr>
                    <a:spLocks noChangeShapeType="1"/>
                  </p:cNvSpPr>
                  <p:nvPr/>
                </p:nvSpPr>
                <p:spPr bwMode="auto">
                  <a:xfrm>
                    <a:off x="2886"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3" name="Line 68">
                    <a:extLst>
                      <a:ext uri="{FF2B5EF4-FFF2-40B4-BE49-F238E27FC236}">
                        <a16:creationId xmlns:a16="http://schemas.microsoft.com/office/drawing/2014/main" id="{C6532850-C1A3-49E1-B07E-C52B9B14902D}"/>
                      </a:ext>
                    </a:extLst>
                  </p:cNvPr>
                  <p:cNvSpPr>
                    <a:spLocks noChangeShapeType="1"/>
                  </p:cNvSpPr>
                  <p:nvPr/>
                </p:nvSpPr>
                <p:spPr bwMode="auto">
                  <a:xfrm>
                    <a:off x="3935"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4" name="Line 68">
                    <a:extLst>
                      <a:ext uri="{FF2B5EF4-FFF2-40B4-BE49-F238E27FC236}">
                        <a16:creationId xmlns:a16="http://schemas.microsoft.com/office/drawing/2014/main" id="{403C6530-6A8D-4C95-B9E8-612AB77EB2FA}"/>
                      </a:ext>
                    </a:extLst>
                  </p:cNvPr>
                  <p:cNvSpPr>
                    <a:spLocks noChangeShapeType="1"/>
                  </p:cNvSpPr>
                  <p:nvPr/>
                </p:nvSpPr>
                <p:spPr bwMode="auto">
                  <a:xfrm>
                    <a:off x="4982"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grpSp>
            <p:grpSp>
              <p:nvGrpSpPr>
                <p:cNvPr id="76" name="Group 111">
                  <a:extLst>
                    <a:ext uri="{FF2B5EF4-FFF2-40B4-BE49-F238E27FC236}">
                      <a16:creationId xmlns:a16="http://schemas.microsoft.com/office/drawing/2014/main" id="{BFC69BEF-6FFE-4B75-B869-DE1611A4332D}"/>
                    </a:ext>
                  </a:extLst>
                </p:cNvPr>
                <p:cNvGrpSpPr>
                  <a:grpSpLocks/>
                </p:cNvGrpSpPr>
                <p:nvPr/>
              </p:nvGrpSpPr>
              <p:grpSpPr bwMode="auto">
                <a:xfrm>
                  <a:off x="1874" y="2723"/>
                  <a:ext cx="3144" cy="474"/>
                  <a:chOff x="1838" y="2231"/>
                  <a:chExt cx="3144" cy="474"/>
                </a:xfrm>
              </p:grpSpPr>
              <p:sp>
                <p:nvSpPr>
                  <p:cNvPr id="77" name="Line 68">
                    <a:extLst>
                      <a:ext uri="{FF2B5EF4-FFF2-40B4-BE49-F238E27FC236}">
                        <a16:creationId xmlns:a16="http://schemas.microsoft.com/office/drawing/2014/main" id="{77369AF8-2F76-468A-8E92-D1E2EAC3FD13}"/>
                      </a:ext>
                    </a:extLst>
                  </p:cNvPr>
                  <p:cNvSpPr>
                    <a:spLocks noChangeShapeType="1"/>
                  </p:cNvSpPr>
                  <p:nvPr/>
                </p:nvSpPr>
                <p:spPr bwMode="auto">
                  <a:xfrm>
                    <a:off x="1838"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78" name="Line 68">
                    <a:extLst>
                      <a:ext uri="{FF2B5EF4-FFF2-40B4-BE49-F238E27FC236}">
                        <a16:creationId xmlns:a16="http://schemas.microsoft.com/office/drawing/2014/main" id="{11DAF692-FC06-43A3-A15F-7457EF726784}"/>
                      </a:ext>
                    </a:extLst>
                  </p:cNvPr>
                  <p:cNvSpPr>
                    <a:spLocks noChangeShapeType="1"/>
                  </p:cNvSpPr>
                  <p:nvPr/>
                </p:nvSpPr>
                <p:spPr bwMode="auto">
                  <a:xfrm>
                    <a:off x="2886"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79" name="Line 68">
                    <a:extLst>
                      <a:ext uri="{FF2B5EF4-FFF2-40B4-BE49-F238E27FC236}">
                        <a16:creationId xmlns:a16="http://schemas.microsoft.com/office/drawing/2014/main" id="{02516A51-28B6-4BB4-B963-E92237FB0639}"/>
                      </a:ext>
                    </a:extLst>
                  </p:cNvPr>
                  <p:cNvSpPr>
                    <a:spLocks noChangeShapeType="1"/>
                  </p:cNvSpPr>
                  <p:nvPr/>
                </p:nvSpPr>
                <p:spPr bwMode="auto">
                  <a:xfrm>
                    <a:off x="3935"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80" name="Line 68">
                    <a:extLst>
                      <a:ext uri="{FF2B5EF4-FFF2-40B4-BE49-F238E27FC236}">
                        <a16:creationId xmlns:a16="http://schemas.microsoft.com/office/drawing/2014/main" id="{53059286-886D-490B-8808-ACA95587B511}"/>
                      </a:ext>
                    </a:extLst>
                  </p:cNvPr>
                  <p:cNvSpPr>
                    <a:spLocks noChangeShapeType="1"/>
                  </p:cNvSpPr>
                  <p:nvPr/>
                </p:nvSpPr>
                <p:spPr bwMode="auto">
                  <a:xfrm>
                    <a:off x="4982" y="2231"/>
                    <a:ext cx="0" cy="474"/>
                  </a:xfrm>
                  <a:prstGeom prst="line">
                    <a:avLst/>
                  </a:pr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8080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grpSp>
          </p:grpSp>
        </p:grpSp>
        <p:sp>
          <p:nvSpPr>
            <p:cNvPr id="51" name="Line 67">
              <a:extLst>
                <a:ext uri="{FF2B5EF4-FFF2-40B4-BE49-F238E27FC236}">
                  <a16:creationId xmlns:a16="http://schemas.microsoft.com/office/drawing/2014/main" id="{FACD3FBB-1C56-44AA-B7C8-DA8F585B0C7D}"/>
                </a:ext>
              </a:extLst>
            </p:cNvPr>
            <p:cNvSpPr>
              <a:spLocks noChangeShapeType="1"/>
            </p:cNvSpPr>
            <p:nvPr/>
          </p:nvSpPr>
          <p:spPr bwMode="auto">
            <a:xfrm>
              <a:off x="6258971" y="2417180"/>
              <a:ext cx="0" cy="3333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52" name="Line 68">
              <a:extLst>
                <a:ext uri="{FF2B5EF4-FFF2-40B4-BE49-F238E27FC236}">
                  <a16:creationId xmlns:a16="http://schemas.microsoft.com/office/drawing/2014/main" id="{25915AC2-CE84-4A06-836A-432B85B1785D}"/>
                </a:ext>
              </a:extLst>
            </p:cNvPr>
            <p:cNvSpPr>
              <a:spLocks noChangeShapeType="1"/>
            </p:cNvSpPr>
            <p:nvPr/>
          </p:nvSpPr>
          <p:spPr bwMode="auto">
            <a:xfrm>
              <a:off x="2929983" y="2426705"/>
              <a:ext cx="0" cy="3333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53" name="Line 68">
              <a:extLst>
                <a:ext uri="{FF2B5EF4-FFF2-40B4-BE49-F238E27FC236}">
                  <a16:creationId xmlns:a16="http://schemas.microsoft.com/office/drawing/2014/main" id="{6BC81F2C-EDCC-4D8D-A8F6-67D4C2090EE8}"/>
                </a:ext>
              </a:extLst>
            </p:cNvPr>
            <p:cNvSpPr>
              <a:spLocks noChangeShapeType="1"/>
            </p:cNvSpPr>
            <p:nvPr/>
          </p:nvSpPr>
          <p:spPr bwMode="auto">
            <a:xfrm>
              <a:off x="4593683" y="2065258"/>
              <a:ext cx="0" cy="7429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b="0" dirty="0"/>
            </a:p>
          </p:txBody>
        </p:sp>
        <p:sp>
          <p:nvSpPr>
            <p:cNvPr id="54" name="AutoShape 37">
              <a:extLst>
                <a:ext uri="{FF2B5EF4-FFF2-40B4-BE49-F238E27FC236}">
                  <a16:creationId xmlns:a16="http://schemas.microsoft.com/office/drawing/2014/main" id="{E8167A72-1DF7-4621-9FD2-2817A713D084}"/>
                </a:ext>
              </a:extLst>
            </p:cNvPr>
            <p:cNvSpPr>
              <a:spLocks noChangeArrowheads="1"/>
            </p:cNvSpPr>
            <p:nvPr/>
          </p:nvSpPr>
          <p:spPr bwMode="blackWhite">
            <a:xfrm>
              <a:off x="618583" y="3359070"/>
              <a:ext cx="1304925" cy="454025"/>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$13,200</a:t>
              </a:r>
            </a:p>
          </p:txBody>
        </p:sp>
        <p:sp>
          <p:nvSpPr>
            <p:cNvPr id="55" name="AutoShape 38">
              <a:extLst>
                <a:ext uri="{FF2B5EF4-FFF2-40B4-BE49-F238E27FC236}">
                  <a16:creationId xmlns:a16="http://schemas.microsoft.com/office/drawing/2014/main" id="{FDC85BA3-3C04-4433-893D-2F0CD36D4DA9}"/>
                </a:ext>
              </a:extLst>
            </p:cNvPr>
            <p:cNvSpPr>
              <a:spLocks noChangeArrowheads="1"/>
            </p:cNvSpPr>
            <p:nvPr/>
          </p:nvSpPr>
          <p:spPr bwMode="blackWhite">
            <a:xfrm>
              <a:off x="2277521" y="3359070"/>
              <a:ext cx="1304925" cy="454025"/>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$13,200</a:t>
              </a:r>
            </a:p>
          </p:txBody>
        </p:sp>
        <p:sp>
          <p:nvSpPr>
            <p:cNvPr id="56" name="AutoShape 39">
              <a:extLst>
                <a:ext uri="{FF2B5EF4-FFF2-40B4-BE49-F238E27FC236}">
                  <a16:creationId xmlns:a16="http://schemas.microsoft.com/office/drawing/2014/main" id="{299ED568-5393-4671-A099-9C24CC8DC378}"/>
                </a:ext>
              </a:extLst>
            </p:cNvPr>
            <p:cNvSpPr>
              <a:spLocks noChangeArrowheads="1"/>
            </p:cNvSpPr>
            <p:nvPr/>
          </p:nvSpPr>
          <p:spPr bwMode="blackWhite">
            <a:xfrm>
              <a:off x="3941221" y="3359070"/>
              <a:ext cx="1304925" cy="454025"/>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$13,200</a:t>
              </a:r>
            </a:p>
          </p:txBody>
        </p:sp>
        <p:sp>
          <p:nvSpPr>
            <p:cNvPr id="57" name="AutoShape 40">
              <a:extLst>
                <a:ext uri="{FF2B5EF4-FFF2-40B4-BE49-F238E27FC236}">
                  <a16:creationId xmlns:a16="http://schemas.microsoft.com/office/drawing/2014/main" id="{9A558AA7-0C6F-4EEE-AAB2-2BCFBB123555}"/>
                </a:ext>
              </a:extLst>
            </p:cNvPr>
            <p:cNvSpPr>
              <a:spLocks noChangeArrowheads="1"/>
            </p:cNvSpPr>
            <p:nvPr/>
          </p:nvSpPr>
          <p:spPr bwMode="blackWhite">
            <a:xfrm>
              <a:off x="5606508" y="3359070"/>
              <a:ext cx="1304925" cy="454025"/>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$13,200</a:t>
              </a:r>
            </a:p>
          </p:txBody>
        </p:sp>
        <p:sp>
          <p:nvSpPr>
            <p:cNvPr id="58" name="AutoShape 41">
              <a:extLst>
                <a:ext uri="{FF2B5EF4-FFF2-40B4-BE49-F238E27FC236}">
                  <a16:creationId xmlns:a16="http://schemas.microsoft.com/office/drawing/2014/main" id="{15FA8EA3-51B0-4726-AEB7-29153417DCBC}"/>
                </a:ext>
              </a:extLst>
            </p:cNvPr>
            <p:cNvSpPr>
              <a:spLocks noChangeArrowheads="1"/>
            </p:cNvSpPr>
            <p:nvPr/>
          </p:nvSpPr>
          <p:spPr bwMode="blackWhite">
            <a:xfrm>
              <a:off x="7268621" y="3359070"/>
              <a:ext cx="1304925" cy="454025"/>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$13,200</a:t>
              </a:r>
            </a:p>
          </p:txBody>
        </p:sp>
        <p:sp>
          <p:nvSpPr>
            <p:cNvPr id="59" name="Text Box 43">
              <a:extLst>
                <a:ext uri="{FF2B5EF4-FFF2-40B4-BE49-F238E27FC236}">
                  <a16:creationId xmlns:a16="http://schemas.microsoft.com/office/drawing/2014/main" id="{665025C4-A391-4278-9B6E-640A79B2E292}"/>
                </a:ext>
              </a:extLst>
            </p:cNvPr>
            <p:cNvSpPr txBox="1">
              <a:spLocks noChangeArrowheads="1"/>
            </p:cNvSpPr>
            <p:nvPr/>
          </p:nvSpPr>
          <p:spPr bwMode="blackWhite">
            <a:xfrm>
              <a:off x="7249571" y="2665333"/>
              <a:ext cx="1343025" cy="398462"/>
            </a:xfrm>
            <a:prstGeom prst="rect">
              <a:avLst/>
            </a:prstGeom>
            <a:solidFill>
              <a:schemeClr val="accent2"/>
            </a:soli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altLang="en-US" sz="2000" b="0" dirty="0">
                  <a:solidFill>
                    <a:srgbClr val="FFFFFF"/>
                  </a:solidFill>
                  <a:latin typeface="+mn-lt"/>
                </a:rPr>
                <a:t>Year 5</a:t>
              </a:r>
            </a:p>
          </p:txBody>
        </p:sp>
        <p:sp>
          <p:nvSpPr>
            <p:cNvPr id="60" name="Text Box 44">
              <a:extLst>
                <a:ext uri="{FF2B5EF4-FFF2-40B4-BE49-F238E27FC236}">
                  <a16:creationId xmlns:a16="http://schemas.microsoft.com/office/drawing/2014/main" id="{D43567DD-4AC6-49DF-BE6E-7CDE19232F08}"/>
                </a:ext>
              </a:extLst>
            </p:cNvPr>
            <p:cNvSpPr txBox="1">
              <a:spLocks noChangeArrowheads="1"/>
            </p:cNvSpPr>
            <p:nvPr/>
          </p:nvSpPr>
          <p:spPr bwMode="blackWhite">
            <a:xfrm>
              <a:off x="599533" y="2665333"/>
              <a:ext cx="1343025" cy="398462"/>
            </a:xfrm>
            <a:prstGeom prst="rect">
              <a:avLst/>
            </a:prstGeom>
            <a:solidFill>
              <a:schemeClr val="accent2"/>
            </a:soli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altLang="en-US" sz="2000" b="0" dirty="0">
                  <a:solidFill>
                    <a:srgbClr val="FFFFFF"/>
                  </a:solidFill>
                  <a:latin typeface="+mn-lt"/>
                </a:rPr>
                <a:t>Year 1</a:t>
              </a:r>
            </a:p>
          </p:txBody>
        </p:sp>
        <p:sp>
          <p:nvSpPr>
            <p:cNvPr id="61" name="AutoShape 4">
              <a:extLst>
                <a:ext uri="{FF2B5EF4-FFF2-40B4-BE49-F238E27FC236}">
                  <a16:creationId xmlns:a16="http://schemas.microsoft.com/office/drawing/2014/main" id="{EE6204D0-4B70-4955-BCCC-D7E30BF82F32}"/>
                </a:ext>
              </a:extLst>
            </p:cNvPr>
            <p:cNvSpPr>
              <a:spLocks noChangeArrowheads="1"/>
            </p:cNvSpPr>
            <p:nvPr/>
          </p:nvSpPr>
          <p:spPr bwMode="blackWhite">
            <a:xfrm>
              <a:off x="2277521" y="4138533"/>
              <a:ext cx="1304925" cy="457200"/>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$5,800</a:t>
              </a:r>
            </a:p>
          </p:txBody>
        </p:sp>
        <p:sp>
          <p:nvSpPr>
            <p:cNvPr id="62" name="AutoShape 5">
              <a:extLst>
                <a:ext uri="{FF2B5EF4-FFF2-40B4-BE49-F238E27FC236}">
                  <a16:creationId xmlns:a16="http://schemas.microsoft.com/office/drawing/2014/main" id="{628D8A3C-33FC-4936-8035-D7D200E6FCCE}"/>
                </a:ext>
              </a:extLst>
            </p:cNvPr>
            <p:cNvSpPr>
              <a:spLocks noChangeArrowheads="1"/>
            </p:cNvSpPr>
            <p:nvPr/>
          </p:nvSpPr>
          <p:spPr bwMode="blackWhite">
            <a:xfrm>
              <a:off x="3941221" y="4138533"/>
              <a:ext cx="1304925" cy="457200"/>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a:t>
              </a:r>
              <a:r>
                <a:rPr lang="en-US" altLang="en-US" sz="2000" dirty="0">
                  <a:solidFill>
                    <a:srgbClr val="FFFFFF"/>
                  </a:solidFill>
                  <a:latin typeface="+mn-lt"/>
                </a:rPr>
                <a:t>5,</a:t>
              </a:r>
              <a:r>
                <a:rPr lang="en-US" altLang="en-US" sz="2000" b="0" dirty="0">
                  <a:solidFill>
                    <a:srgbClr val="FFFFFF"/>
                  </a:solidFill>
                  <a:latin typeface="+mn-lt"/>
                </a:rPr>
                <a:t>800</a:t>
              </a:r>
            </a:p>
          </p:txBody>
        </p:sp>
        <p:sp>
          <p:nvSpPr>
            <p:cNvPr id="63" name="AutoShape 6">
              <a:extLst>
                <a:ext uri="{FF2B5EF4-FFF2-40B4-BE49-F238E27FC236}">
                  <a16:creationId xmlns:a16="http://schemas.microsoft.com/office/drawing/2014/main" id="{85379FC2-0A2E-43FB-BDE7-F72BD6FCCAE0}"/>
                </a:ext>
              </a:extLst>
            </p:cNvPr>
            <p:cNvSpPr>
              <a:spLocks noChangeArrowheads="1"/>
            </p:cNvSpPr>
            <p:nvPr/>
          </p:nvSpPr>
          <p:spPr bwMode="blackWhite">
            <a:xfrm>
              <a:off x="5606508" y="4138533"/>
              <a:ext cx="1304925" cy="457200"/>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$5,800</a:t>
              </a:r>
            </a:p>
          </p:txBody>
        </p:sp>
        <p:sp>
          <p:nvSpPr>
            <p:cNvPr id="64" name="AutoShape 7">
              <a:extLst>
                <a:ext uri="{FF2B5EF4-FFF2-40B4-BE49-F238E27FC236}">
                  <a16:creationId xmlns:a16="http://schemas.microsoft.com/office/drawing/2014/main" id="{B79FE209-7649-4E7C-B836-B3DE4E40D7B7}"/>
                </a:ext>
              </a:extLst>
            </p:cNvPr>
            <p:cNvSpPr>
              <a:spLocks noChangeArrowheads="1"/>
            </p:cNvSpPr>
            <p:nvPr/>
          </p:nvSpPr>
          <p:spPr bwMode="blackWhite">
            <a:xfrm>
              <a:off x="7268621" y="4138533"/>
              <a:ext cx="1304925" cy="457200"/>
            </a:xfrm>
            <a:prstGeom prst="bevel">
              <a:avLst>
                <a:gd name="adj" fmla="val 0"/>
              </a:avLst>
            </a:prstGeom>
            <a:solidFill>
              <a:schemeClr val="accent1"/>
            </a:solidFill>
            <a:ln>
              <a:noFill/>
            </a:ln>
            <a:effectLst/>
          </p:spPr>
          <p:txBody>
            <a:bodyPr wrap="none"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$5,800</a:t>
              </a:r>
            </a:p>
          </p:txBody>
        </p:sp>
        <p:sp>
          <p:nvSpPr>
            <p:cNvPr id="65" name="AutoShape 13">
              <a:extLst>
                <a:ext uri="{FF2B5EF4-FFF2-40B4-BE49-F238E27FC236}">
                  <a16:creationId xmlns:a16="http://schemas.microsoft.com/office/drawing/2014/main" id="{A3E56B01-67D3-4469-A655-B762DD848C71}"/>
                </a:ext>
              </a:extLst>
            </p:cNvPr>
            <p:cNvSpPr>
              <a:spLocks noChangeArrowheads="1"/>
            </p:cNvSpPr>
            <p:nvPr/>
          </p:nvSpPr>
          <p:spPr bwMode="blackWhite">
            <a:xfrm>
              <a:off x="2271171" y="4911645"/>
              <a:ext cx="1317625" cy="454025"/>
            </a:xfrm>
            <a:prstGeom prst="bevel">
              <a:avLst>
                <a:gd name="adj" fmla="val 0"/>
              </a:avLst>
            </a:prstGeom>
            <a:solidFill>
              <a:schemeClr val="accent3"/>
            </a:solidFill>
            <a:ln>
              <a:noFill/>
            </a:ln>
            <a:effectLst/>
          </p:spPr>
          <p:txBody>
            <a:bodyPr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$19,000</a:t>
              </a:r>
            </a:p>
          </p:txBody>
        </p:sp>
        <p:sp>
          <p:nvSpPr>
            <p:cNvPr id="66" name="AutoShape 14">
              <a:extLst>
                <a:ext uri="{FF2B5EF4-FFF2-40B4-BE49-F238E27FC236}">
                  <a16:creationId xmlns:a16="http://schemas.microsoft.com/office/drawing/2014/main" id="{7FF8CA67-0BC0-47EB-8624-CA61F46F0D54}"/>
                </a:ext>
              </a:extLst>
            </p:cNvPr>
            <p:cNvSpPr>
              <a:spLocks noChangeArrowheads="1"/>
            </p:cNvSpPr>
            <p:nvPr/>
          </p:nvSpPr>
          <p:spPr bwMode="blackWhite">
            <a:xfrm>
              <a:off x="3934871" y="4911645"/>
              <a:ext cx="1317625" cy="454025"/>
            </a:xfrm>
            <a:prstGeom prst="bevel">
              <a:avLst>
                <a:gd name="adj" fmla="val 0"/>
              </a:avLst>
            </a:prstGeom>
            <a:solidFill>
              <a:schemeClr val="accent3"/>
            </a:solidFill>
            <a:ln>
              <a:noFill/>
            </a:ln>
            <a:effectLst/>
          </p:spPr>
          <p:txBody>
            <a:bodyPr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$19,000</a:t>
              </a:r>
            </a:p>
          </p:txBody>
        </p:sp>
        <p:sp>
          <p:nvSpPr>
            <p:cNvPr id="67" name="AutoShape 15">
              <a:extLst>
                <a:ext uri="{FF2B5EF4-FFF2-40B4-BE49-F238E27FC236}">
                  <a16:creationId xmlns:a16="http://schemas.microsoft.com/office/drawing/2014/main" id="{CB66109E-4D79-4719-B2DE-59FE12C44F3E}"/>
                </a:ext>
              </a:extLst>
            </p:cNvPr>
            <p:cNvSpPr>
              <a:spLocks noChangeArrowheads="1"/>
            </p:cNvSpPr>
            <p:nvPr/>
          </p:nvSpPr>
          <p:spPr bwMode="blackWhite">
            <a:xfrm>
              <a:off x="5598571" y="4911645"/>
              <a:ext cx="1320800" cy="454025"/>
            </a:xfrm>
            <a:prstGeom prst="bevel">
              <a:avLst>
                <a:gd name="adj" fmla="val 0"/>
              </a:avLst>
            </a:prstGeom>
            <a:solidFill>
              <a:schemeClr val="accent3"/>
            </a:solidFill>
            <a:ln>
              <a:noFill/>
            </a:ln>
            <a:effectLst/>
          </p:spPr>
          <p:txBody>
            <a:bodyPr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$19,000</a:t>
              </a:r>
            </a:p>
          </p:txBody>
        </p:sp>
        <p:sp>
          <p:nvSpPr>
            <p:cNvPr id="68" name="AutoShape 16">
              <a:extLst>
                <a:ext uri="{FF2B5EF4-FFF2-40B4-BE49-F238E27FC236}">
                  <a16:creationId xmlns:a16="http://schemas.microsoft.com/office/drawing/2014/main" id="{F23F62F7-4D2F-4D1F-8D41-F7F98D5791C6}"/>
                </a:ext>
              </a:extLst>
            </p:cNvPr>
            <p:cNvSpPr>
              <a:spLocks noChangeArrowheads="1"/>
            </p:cNvSpPr>
            <p:nvPr/>
          </p:nvSpPr>
          <p:spPr bwMode="blackWhite">
            <a:xfrm>
              <a:off x="7262271" y="4911645"/>
              <a:ext cx="1317625" cy="454025"/>
            </a:xfrm>
            <a:prstGeom prst="bevel">
              <a:avLst>
                <a:gd name="adj" fmla="val 0"/>
              </a:avLst>
            </a:prstGeom>
            <a:solidFill>
              <a:schemeClr val="accent3"/>
            </a:solidFill>
            <a:ln>
              <a:noFill/>
            </a:ln>
            <a:effectLst/>
          </p:spPr>
          <p:txBody>
            <a:bodyPr anchor="ctr"/>
            <a:lstStyle>
              <a:lvl1pPr defTabSz="915988">
                <a:defRPr sz="2400">
                  <a:solidFill>
                    <a:schemeClr val="tx1"/>
                  </a:solidFill>
                  <a:latin typeface="Verdana" pitchFamily="34" charset="0"/>
                </a:defRPr>
              </a:lvl1pPr>
              <a:lvl2pPr marL="742950" indent="-285750" defTabSz="915988">
                <a:defRPr sz="2400">
                  <a:solidFill>
                    <a:schemeClr val="tx1"/>
                  </a:solidFill>
                  <a:latin typeface="Verdana" pitchFamily="34" charset="0"/>
                </a:defRPr>
              </a:lvl2pPr>
              <a:lvl3pPr marL="1143000" indent="-228600" defTabSz="915988">
                <a:defRPr sz="2400">
                  <a:solidFill>
                    <a:schemeClr val="tx1"/>
                  </a:solidFill>
                  <a:latin typeface="Verdana" pitchFamily="34" charset="0"/>
                </a:defRPr>
              </a:lvl3pPr>
              <a:lvl4pPr marL="1600200" indent="-228600" defTabSz="915988">
                <a:defRPr sz="2400">
                  <a:solidFill>
                    <a:schemeClr val="tx1"/>
                  </a:solidFill>
                  <a:latin typeface="Verdana" pitchFamily="34" charset="0"/>
                </a:defRPr>
              </a:lvl4pPr>
              <a:lvl5pPr marL="2057400" indent="-228600" defTabSz="915988">
                <a:defRPr sz="2400">
                  <a:solidFill>
                    <a:schemeClr val="tx1"/>
                  </a:solidFill>
                  <a:latin typeface="Verdana" pitchFamily="34" charset="0"/>
                </a:defRPr>
              </a:lvl5pPr>
              <a:lvl6pPr marL="2514600" indent="-228600" algn="ctr" defTabSz="915988" eaLnBrk="0" fontAlgn="base" hangingPunct="0">
                <a:spcBef>
                  <a:spcPct val="0"/>
                </a:spcBef>
                <a:spcAft>
                  <a:spcPct val="0"/>
                </a:spcAft>
                <a:defRPr sz="2400">
                  <a:solidFill>
                    <a:schemeClr val="tx1"/>
                  </a:solidFill>
                  <a:latin typeface="Verdana" pitchFamily="34" charset="0"/>
                </a:defRPr>
              </a:lvl6pPr>
              <a:lvl7pPr marL="2971800" indent="-228600" algn="ctr" defTabSz="915988" eaLnBrk="0" fontAlgn="base" hangingPunct="0">
                <a:spcBef>
                  <a:spcPct val="0"/>
                </a:spcBef>
                <a:spcAft>
                  <a:spcPct val="0"/>
                </a:spcAft>
                <a:defRPr sz="2400">
                  <a:solidFill>
                    <a:schemeClr val="tx1"/>
                  </a:solidFill>
                  <a:latin typeface="Verdana" pitchFamily="34" charset="0"/>
                </a:defRPr>
              </a:lvl7pPr>
              <a:lvl8pPr marL="3429000" indent="-228600" algn="ctr" defTabSz="915988" eaLnBrk="0" fontAlgn="base" hangingPunct="0">
                <a:spcBef>
                  <a:spcPct val="0"/>
                </a:spcBef>
                <a:spcAft>
                  <a:spcPct val="0"/>
                </a:spcAft>
                <a:defRPr sz="2400">
                  <a:solidFill>
                    <a:schemeClr val="tx1"/>
                  </a:solidFill>
                  <a:latin typeface="Verdana" pitchFamily="34" charset="0"/>
                </a:defRPr>
              </a:lvl8pPr>
              <a:lvl9pPr marL="3886200" indent="-228600" algn="ctr" defTabSz="915988" eaLnBrk="0" fontAlgn="base" hangingPunct="0">
                <a:spcBef>
                  <a:spcPct val="0"/>
                </a:spcBef>
                <a:spcAft>
                  <a:spcPct val="0"/>
                </a:spcAft>
                <a:defRPr sz="2400">
                  <a:solidFill>
                    <a:schemeClr val="tx1"/>
                  </a:solidFill>
                  <a:latin typeface="Verdana" pitchFamily="34" charset="0"/>
                </a:defRPr>
              </a:lvl9pPr>
            </a:lstStyle>
            <a:p>
              <a:pPr algn="ctr" eaLnBrk="1" hangingPunct="1"/>
              <a:r>
                <a:rPr lang="en-US" altLang="en-US" sz="2000" b="0" dirty="0">
                  <a:solidFill>
                    <a:srgbClr val="FFFFFF"/>
                  </a:solidFill>
                  <a:latin typeface="+mn-lt"/>
                </a:rPr>
                <a:t>$19,000</a:t>
              </a:r>
            </a:p>
          </p:txBody>
        </p:sp>
        <p:sp>
          <p:nvSpPr>
            <p:cNvPr id="69" name="Text Box 35">
              <a:extLst>
                <a:ext uri="{FF2B5EF4-FFF2-40B4-BE49-F238E27FC236}">
                  <a16:creationId xmlns:a16="http://schemas.microsoft.com/office/drawing/2014/main" id="{8EFB9DC5-4D38-41E6-8AD1-072F9715BC18}"/>
                </a:ext>
              </a:extLst>
            </p:cNvPr>
            <p:cNvSpPr txBox="1">
              <a:spLocks noChangeArrowheads="1"/>
            </p:cNvSpPr>
            <p:nvPr/>
          </p:nvSpPr>
          <p:spPr bwMode="blackWhite">
            <a:xfrm>
              <a:off x="3920583" y="2665333"/>
              <a:ext cx="1346200" cy="398462"/>
            </a:xfrm>
            <a:prstGeom prst="rect">
              <a:avLst/>
            </a:prstGeom>
            <a:solidFill>
              <a:schemeClr val="accent2"/>
            </a:soli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altLang="en-US" sz="2000" b="0" dirty="0">
                  <a:solidFill>
                    <a:srgbClr val="FFFFFF"/>
                  </a:solidFill>
                  <a:latin typeface="+mn-lt"/>
                </a:rPr>
                <a:t>Year 3</a:t>
              </a:r>
            </a:p>
          </p:txBody>
        </p:sp>
        <p:sp>
          <p:nvSpPr>
            <p:cNvPr id="70" name="Text Box 36">
              <a:extLst>
                <a:ext uri="{FF2B5EF4-FFF2-40B4-BE49-F238E27FC236}">
                  <a16:creationId xmlns:a16="http://schemas.microsoft.com/office/drawing/2014/main" id="{EE4C69B3-78F4-4494-91A0-1DAB92FBA73D}"/>
                </a:ext>
              </a:extLst>
            </p:cNvPr>
            <p:cNvSpPr txBox="1">
              <a:spLocks noChangeArrowheads="1"/>
            </p:cNvSpPr>
            <p:nvPr/>
          </p:nvSpPr>
          <p:spPr bwMode="blackWhite">
            <a:xfrm>
              <a:off x="2258471" y="2665333"/>
              <a:ext cx="1343025" cy="398462"/>
            </a:xfrm>
            <a:prstGeom prst="rect">
              <a:avLst/>
            </a:prstGeom>
            <a:solidFill>
              <a:schemeClr val="accent2"/>
            </a:soli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altLang="en-US" sz="2000" b="0" dirty="0">
                  <a:solidFill>
                    <a:srgbClr val="FFFFFF"/>
                  </a:solidFill>
                  <a:latin typeface="+mn-lt"/>
                </a:rPr>
                <a:t>Year 2</a:t>
              </a:r>
            </a:p>
          </p:txBody>
        </p:sp>
        <p:sp>
          <p:nvSpPr>
            <p:cNvPr id="71" name="Text Box 42">
              <a:extLst>
                <a:ext uri="{FF2B5EF4-FFF2-40B4-BE49-F238E27FC236}">
                  <a16:creationId xmlns:a16="http://schemas.microsoft.com/office/drawing/2014/main" id="{21FCEC9D-3699-4589-9ACC-26CDC12402AB}"/>
                </a:ext>
              </a:extLst>
            </p:cNvPr>
            <p:cNvSpPr txBox="1">
              <a:spLocks noChangeArrowheads="1"/>
            </p:cNvSpPr>
            <p:nvPr/>
          </p:nvSpPr>
          <p:spPr bwMode="blackWhite">
            <a:xfrm>
              <a:off x="5585871" y="2665333"/>
              <a:ext cx="1346200" cy="398462"/>
            </a:xfrm>
            <a:prstGeom prst="rect">
              <a:avLst/>
            </a:prstGeom>
            <a:solidFill>
              <a:schemeClr val="accent2"/>
            </a:soli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altLang="en-US" sz="2000" b="0" dirty="0">
                  <a:solidFill>
                    <a:srgbClr val="FFFFFF"/>
                  </a:solidFill>
                  <a:latin typeface="+mn-lt"/>
                </a:rPr>
                <a:t>Year 4</a:t>
              </a:r>
            </a:p>
          </p:txBody>
        </p:sp>
        <p:sp>
          <p:nvSpPr>
            <p:cNvPr id="72" name="Rectangle 95">
              <a:extLst>
                <a:ext uri="{FF2B5EF4-FFF2-40B4-BE49-F238E27FC236}">
                  <a16:creationId xmlns:a16="http://schemas.microsoft.com/office/drawing/2014/main" id="{9FEC4B38-6892-467E-8CC0-CCA5BFE9232F}"/>
                </a:ext>
              </a:extLst>
            </p:cNvPr>
            <p:cNvSpPr>
              <a:spLocks noChangeArrowheads="1"/>
            </p:cNvSpPr>
            <p:nvPr/>
          </p:nvSpPr>
          <p:spPr bwMode="auto">
            <a:xfrm>
              <a:off x="3588795" y="1573133"/>
              <a:ext cx="1997076" cy="548640"/>
            </a:xfrm>
            <a:prstGeom prst="rect">
              <a:avLst/>
            </a:prstGeom>
            <a:solidFill>
              <a:schemeClr val="accent1"/>
            </a:soli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a:r>
                <a:rPr lang="en-US" altLang="en-US" sz="3200" dirty="0">
                  <a:solidFill>
                    <a:srgbClr val="FFFFFF"/>
                  </a:solidFill>
                  <a:latin typeface="+mn-lt"/>
                </a:rPr>
                <a:t>$76,000</a:t>
              </a:r>
            </a:p>
          </p:txBody>
        </p:sp>
      </p:grpSp>
      <p:sp>
        <p:nvSpPr>
          <p:cNvPr id="3" name="Slide Number Placeholder 2">
            <a:extLst>
              <a:ext uri="{FF2B5EF4-FFF2-40B4-BE49-F238E27FC236}">
                <a16:creationId xmlns:a16="http://schemas.microsoft.com/office/drawing/2014/main" id="{5F13C81D-D51C-4BCE-BF35-6E784E200BC1}"/>
              </a:ext>
            </a:extLst>
          </p:cNvPr>
          <p:cNvSpPr>
            <a:spLocks noGrp="1"/>
          </p:cNvSpPr>
          <p:nvPr>
            <p:ph type="sldNum" sz="quarter" idx="12"/>
          </p:nvPr>
        </p:nvSpPr>
        <p:spPr/>
        <p:txBody>
          <a:bodyPr/>
          <a:lstStyle/>
          <a:p>
            <a:fld id="{BB333B34-C87C-402E-ABB0-13B7C9DEBBC4}" type="slidenum">
              <a:rPr lang="en-US" smtClean="0"/>
              <a:t>30</a:t>
            </a:fld>
            <a:endParaRPr lang="en-US"/>
          </a:p>
        </p:txBody>
      </p:sp>
      <p:sp>
        <p:nvSpPr>
          <p:cNvPr id="4" name="Footer Placeholder 3">
            <a:extLst>
              <a:ext uri="{FF2B5EF4-FFF2-40B4-BE49-F238E27FC236}">
                <a16:creationId xmlns:a16="http://schemas.microsoft.com/office/drawing/2014/main" id="{E57D02EC-2319-463B-BDCA-FE652C6C5AD4}"/>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085805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E60415-7501-4D81-96D7-F53C85BACF55}"/>
              </a:ext>
            </a:extLst>
          </p:cNvPr>
          <p:cNvSpPr/>
          <p:nvPr/>
        </p:nvSpPr>
        <p:spPr>
          <a:xfrm>
            <a:off x="1149350" y="1524000"/>
            <a:ext cx="6845300" cy="4292600"/>
          </a:xfrm>
          <a:prstGeom prst="rect">
            <a:avLst/>
          </a:prstGeom>
          <a:solidFill>
            <a:srgbClr val="0000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sp>
        <p:nvSpPr>
          <p:cNvPr id="25602" name="Rectangle 18">
            <a:extLst>
              <a:ext uri="{FF2B5EF4-FFF2-40B4-BE49-F238E27FC236}">
                <a16:creationId xmlns:a16="http://schemas.microsoft.com/office/drawing/2014/main" id="{102D541D-6814-47DA-9EFB-22F5955E5BC6}"/>
              </a:ext>
            </a:extLst>
          </p:cNvPr>
          <p:cNvSpPr>
            <a:spLocks noGrp="1"/>
          </p:cNvSpPr>
          <p:nvPr>
            <p:ph type="title"/>
          </p:nvPr>
        </p:nvSpPr>
        <p:spPr/>
        <p:txBody>
          <a:bodyPr/>
          <a:lstStyle/>
          <a:p>
            <a:r>
              <a:rPr lang="en-US" altLang="en-US"/>
              <a:t>Legacy/estate planning benefits of 529s</a:t>
            </a:r>
          </a:p>
        </p:txBody>
      </p:sp>
      <p:sp>
        <p:nvSpPr>
          <p:cNvPr id="6" name="TextBox 5">
            <a:extLst>
              <a:ext uri="{FF2B5EF4-FFF2-40B4-BE49-F238E27FC236}">
                <a16:creationId xmlns:a16="http://schemas.microsoft.com/office/drawing/2014/main" id="{144E94DB-D4BD-4FB6-9964-149D047F9427}"/>
              </a:ext>
            </a:extLst>
          </p:cNvPr>
          <p:cNvSpPr txBox="1"/>
          <p:nvPr/>
        </p:nvSpPr>
        <p:spPr>
          <a:xfrm>
            <a:off x="723899" y="5938392"/>
            <a:ext cx="7809167" cy="313632"/>
          </a:xfrm>
          <a:prstGeom prst="rect">
            <a:avLst/>
          </a:prstGeom>
          <a:noFill/>
        </p:spPr>
        <p:txBody>
          <a:bodyPr wrap="square" lIns="0" tIns="0" rIns="0" bIns="0" rtlCol="0" anchor="b">
            <a:noAutofit/>
          </a:bodyPr>
          <a:lstStyle/>
          <a:p>
            <a:r>
              <a:rPr lang="en-US" altLang="en-US" sz="800" dirty="0"/>
              <a:t>State laws and treatment may vary. Earnings on nonqualified distributions will be subjected to a 10% federal penalty tax. Please speak with your tax </a:t>
            </a:r>
            <a:r>
              <a:rPr lang="en-US" sz="800" dirty="0"/>
              <a:t>professional</a:t>
            </a:r>
            <a:r>
              <a:rPr lang="en-US" altLang="en-US" sz="800" dirty="0"/>
              <a:t> for </a:t>
            </a:r>
          </a:p>
          <a:p>
            <a:r>
              <a:rPr lang="en-US" altLang="en-US" sz="800" dirty="0"/>
              <a:t>more information. </a:t>
            </a:r>
          </a:p>
        </p:txBody>
      </p:sp>
      <p:sp>
        <p:nvSpPr>
          <p:cNvPr id="18" name="Content Placeholder 1">
            <a:extLst>
              <a:ext uri="{FF2B5EF4-FFF2-40B4-BE49-F238E27FC236}">
                <a16:creationId xmlns:a16="http://schemas.microsoft.com/office/drawing/2014/main" id="{E0FCCF55-2264-40AF-9E3C-EE236C046C2A}"/>
              </a:ext>
            </a:extLst>
          </p:cNvPr>
          <p:cNvSpPr txBox="1">
            <a:spLocks/>
          </p:cNvSpPr>
          <p:nvPr/>
        </p:nvSpPr>
        <p:spPr>
          <a:xfrm>
            <a:off x="1149350" y="1835270"/>
            <a:ext cx="6845300" cy="3764668"/>
          </a:xfrm>
          <a:prstGeom prst="rect">
            <a:avLst/>
          </a:prstGeom>
        </p:spPr>
        <p:txBody>
          <a:bodyPr vert="horz" lIns="0" tIns="0" rIns="0" bIns="0" rtlCol="0">
            <a:noAutofit/>
          </a:bodyPr>
          <a:lstStyle>
            <a:lvl1pPr marL="237744" indent="-237744" algn="l" defTabSz="914400" rtl="0" eaLnBrk="1" latinLnBrk="0" hangingPunct="1">
              <a:lnSpc>
                <a:spcPct val="95000"/>
              </a:lnSpc>
              <a:spcBef>
                <a:spcPts val="1200"/>
              </a:spcBef>
              <a:buClr>
                <a:schemeClr val="tx1"/>
              </a:buClr>
              <a:buSzPct val="115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95000"/>
              </a:lnSpc>
              <a:spcBef>
                <a:spcPts val="900"/>
              </a:spcBef>
              <a:buClr>
                <a:schemeClr val="tx1"/>
              </a:buClr>
              <a:buSzPct val="115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5000"/>
              </a:lnSpc>
              <a:spcBef>
                <a:spcPts val="800"/>
              </a:spcBef>
              <a:buClr>
                <a:schemeClr val="tx1"/>
              </a:buClr>
              <a:buSzPct val="115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5pPr>
            <a:lvl6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6pPr>
            <a:lvl7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7pPr>
            <a:lvl8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8pPr>
            <a:lvl9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9pPr>
          </a:lstStyle>
          <a:p>
            <a:pPr marL="0" lvl="1" indent="0" algn="ctr">
              <a:spcBef>
                <a:spcPts val="1800"/>
              </a:spcBef>
              <a:buFont typeface="Arial" panose="020B0604020202020204" pitchFamily="34" charset="0"/>
              <a:buNone/>
            </a:pPr>
            <a:r>
              <a:rPr lang="en-US" altLang="en-US" sz="2200" b="1" dirty="0">
                <a:solidFill>
                  <a:srgbClr val="FFFFFF"/>
                </a:solidFill>
              </a:rPr>
              <a:t>Assets removed </a:t>
            </a:r>
            <a:r>
              <a:rPr lang="en-US" altLang="en-US" sz="2200" dirty="0">
                <a:solidFill>
                  <a:srgbClr val="FFFFFF"/>
                </a:solidFill>
              </a:rPr>
              <a:t>from taxable estate</a:t>
            </a:r>
          </a:p>
          <a:p>
            <a:pPr marL="0" lvl="1" indent="0" algn="ctr">
              <a:spcBef>
                <a:spcPts val="1800"/>
              </a:spcBef>
              <a:buFont typeface="Arial" panose="020B0604020202020204" pitchFamily="34" charset="0"/>
              <a:buNone/>
            </a:pPr>
            <a:r>
              <a:rPr lang="en-US" altLang="en-US" sz="2200" b="1" dirty="0">
                <a:solidFill>
                  <a:srgbClr val="FFFFFF"/>
                </a:solidFill>
              </a:rPr>
              <a:t>Remain</a:t>
            </a:r>
            <a:r>
              <a:rPr lang="en-US" altLang="en-US" sz="2200" dirty="0">
                <a:solidFill>
                  <a:srgbClr val="FFFFFF"/>
                </a:solidFill>
              </a:rPr>
              <a:t> in control</a:t>
            </a:r>
          </a:p>
          <a:p>
            <a:pPr marL="0" lvl="1" indent="0" algn="ctr">
              <a:spcBef>
                <a:spcPts val="1800"/>
              </a:spcBef>
              <a:buFont typeface="Arial" panose="020B0604020202020204" pitchFamily="34" charset="0"/>
              <a:buNone/>
            </a:pPr>
            <a:r>
              <a:rPr lang="en-US" altLang="en-US" sz="2200" b="1" dirty="0">
                <a:solidFill>
                  <a:srgbClr val="FFFFFF"/>
                </a:solidFill>
              </a:rPr>
              <a:t>Tax-deferred</a:t>
            </a:r>
            <a:r>
              <a:rPr lang="en-US" altLang="en-US" sz="2200" dirty="0">
                <a:solidFill>
                  <a:srgbClr val="FFFFFF"/>
                </a:solidFill>
              </a:rPr>
              <a:t> growth</a:t>
            </a:r>
          </a:p>
          <a:p>
            <a:pPr marL="0" lvl="1" indent="0" algn="ctr">
              <a:spcBef>
                <a:spcPts val="1800"/>
              </a:spcBef>
              <a:buFont typeface="Arial" panose="020B0604020202020204" pitchFamily="34" charset="0"/>
              <a:buNone/>
            </a:pPr>
            <a:r>
              <a:rPr lang="en-US" altLang="en-US" sz="2200" dirty="0">
                <a:solidFill>
                  <a:srgbClr val="FFFFFF"/>
                </a:solidFill>
              </a:rPr>
              <a:t>Creditor </a:t>
            </a:r>
            <a:r>
              <a:rPr lang="en-US" altLang="en-US" sz="2200" b="1" dirty="0">
                <a:solidFill>
                  <a:srgbClr val="FFFFFF"/>
                </a:solidFill>
              </a:rPr>
              <a:t>protection</a:t>
            </a:r>
          </a:p>
          <a:p>
            <a:pPr marL="0" lvl="1" indent="0" algn="ctr">
              <a:spcBef>
                <a:spcPts val="1800"/>
              </a:spcBef>
              <a:buFont typeface="Arial" panose="020B0604020202020204" pitchFamily="34" charset="0"/>
              <a:buNone/>
            </a:pPr>
            <a:r>
              <a:rPr lang="en-US" sz="2200" b="1" dirty="0">
                <a:solidFill>
                  <a:srgbClr val="FFFFFF"/>
                </a:solidFill>
                <a:latin typeface="Segoe UI" panose="020B0502040204020203" pitchFamily="34" charset="0"/>
              </a:rPr>
              <a:t>High maximum </a:t>
            </a:r>
            <a:r>
              <a:rPr lang="en-US" sz="2200" dirty="0">
                <a:solidFill>
                  <a:srgbClr val="FFFFFF"/>
                </a:solidFill>
                <a:latin typeface="Segoe UI" panose="020B0502040204020203" pitchFamily="34" charset="0"/>
              </a:rPr>
              <a:t>contribution limits per beneficiary</a:t>
            </a:r>
            <a:endParaRPr lang="en-US" altLang="en-US" sz="2200" dirty="0">
              <a:solidFill>
                <a:srgbClr val="FFFFFF"/>
              </a:solidFill>
            </a:endParaRPr>
          </a:p>
          <a:p>
            <a:pPr marL="0" lvl="1" indent="0" algn="ctr">
              <a:spcBef>
                <a:spcPts val="1800"/>
              </a:spcBef>
              <a:buFont typeface="Arial" panose="020B0604020202020204" pitchFamily="34" charset="0"/>
              <a:buNone/>
            </a:pPr>
            <a:r>
              <a:rPr lang="en-US" altLang="en-US" sz="2200" b="1" dirty="0">
                <a:solidFill>
                  <a:srgbClr val="FFFFFF"/>
                </a:solidFill>
              </a:rPr>
              <a:t>Trusts</a:t>
            </a:r>
            <a:r>
              <a:rPr lang="en-US" altLang="en-US" sz="2200" dirty="0">
                <a:solidFill>
                  <a:srgbClr val="FFFFFF"/>
                </a:solidFill>
              </a:rPr>
              <a:t> can own and fund 529s</a:t>
            </a:r>
          </a:p>
          <a:p>
            <a:pPr marL="0" lvl="1" indent="0" algn="ctr">
              <a:spcBef>
                <a:spcPts val="1800"/>
              </a:spcBef>
              <a:buFont typeface="Arial" panose="020B0604020202020204" pitchFamily="34" charset="0"/>
              <a:buNone/>
            </a:pPr>
            <a:r>
              <a:rPr lang="en-US" altLang="en-US" sz="2200" b="1" dirty="0">
                <a:solidFill>
                  <a:srgbClr val="FFFFFF"/>
                </a:solidFill>
              </a:rPr>
              <a:t>Multigenerational</a:t>
            </a:r>
            <a:r>
              <a:rPr lang="en-US" altLang="en-US" sz="2200" dirty="0">
                <a:solidFill>
                  <a:srgbClr val="FFFFFF"/>
                </a:solidFill>
              </a:rPr>
              <a:t> gifting abilities</a:t>
            </a:r>
          </a:p>
        </p:txBody>
      </p:sp>
      <p:sp>
        <p:nvSpPr>
          <p:cNvPr id="3" name="Slide Number Placeholder 2">
            <a:extLst>
              <a:ext uri="{FF2B5EF4-FFF2-40B4-BE49-F238E27FC236}">
                <a16:creationId xmlns:a16="http://schemas.microsoft.com/office/drawing/2014/main" id="{5D6F3673-7F1C-4A3F-90AE-B4FEA80A2DDC}"/>
              </a:ext>
            </a:extLst>
          </p:cNvPr>
          <p:cNvSpPr>
            <a:spLocks noGrp="1"/>
          </p:cNvSpPr>
          <p:nvPr>
            <p:ph type="sldNum" sz="quarter" idx="12"/>
          </p:nvPr>
        </p:nvSpPr>
        <p:spPr/>
        <p:txBody>
          <a:bodyPr/>
          <a:lstStyle/>
          <a:p>
            <a:fld id="{BB333B34-C87C-402E-ABB0-13B7C9DEBBC4}" type="slidenum">
              <a:rPr lang="en-US" smtClean="0"/>
              <a:t>31</a:t>
            </a:fld>
            <a:endParaRPr lang="en-US"/>
          </a:p>
        </p:txBody>
      </p:sp>
      <p:sp>
        <p:nvSpPr>
          <p:cNvPr id="4" name="Footer Placeholder 3">
            <a:extLst>
              <a:ext uri="{FF2B5EF4-FFF2-40B4-BE49-F238E27FC236}">
                <a16:creationId xmlns:a16="http://schemas.microsoft.com/office/drawing/2014/main" id="{3F553AB4-967E-45A2-9A51-0B6E4FC3A6C4}"/>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07952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18">
            <a:extLst>
              <a:ext uri="{FF2B5EF4-FFF2-40B4-BE49-F238E27FC236}">
                <a16:creationId xmlns:a16="http://schemas.microsoft.com/office/drawing/2014/main" id="{FAA56B1E-43B8-4995-ABF2-82846E7AD681}"/>
              </a:ext>
            </a:extLst>
          </p:cNvPr>
          <p:cNvSpPr>
            <a:spLocks noGrp="1"/>
          </p:cNvSpPr>
          <p:nvPr>
            <p:ph type="title"/>
          </p:nvPr>
        </p:nvSpPr>
        <p:spPr/>
        <p:txBody>
          <a:bodyPr/>
          <a:lstStyle/>
          <a:p>
            <a:r>
              <a:rPr lang="en-US" altLang="en-US" dirty="0"/>
              <a:t>Creating a legacy</a:t>
            </a:r>
          </a:p>
        </p:txBody>
      </p:sp>
      <p:sp>
        <p:nvSpPr>
          <p:cNvPr id="3" name="TextBox 2">
            <a:extLst>
              <a:ext uri="{FF2B5EF4-FFF2-40B4-BE49-F238E27FC236}">
                <a16:creationId xmlns:a16="http://schemas.microsoft.com/office/drawing/2014/main" id="{01B1CF68-5139-41FC-B152-844D0F24E9DB}"/>
              </a:ext>
            </a:extLst>
          </p:cNvPr>
          <p:cNvSpPr txBox="1"/>
          <p:nvPr/>
        </p:nvSpPr>
        <p:spPr>
          <a:xfrm>
            <a:off x="402080" y="4496898"/>
            <a:ext cx="8384046" cy="1529148"/>
          </a:xfrm>
          <a:prstGeom prst="rect">
            <a:avLst/>
          </a:prstGeom>
          <a:noFill/>
        </p:spPr>
        <p:txBody>
          <a:bodyPr wrap="square" lIns="0" tIns="0" rIns="0" bIns="0" rtlCol="0" anchor="b">
            <a:noAutofit/>
          </a:bodyPr>
          <a:lstStyle/>
          <a:p>
            <a:pPr algn="just">
              <a:lnSpc>
                <a:spcPct val="90000"/>
              </a:lnSpc>
              <a:spcBef>
                <a:spcPts val="300"/>
              </a:spcBef>
            </a:pPr>
            <a:r>
              <a:rPr lang="en-US" sz="800" b="1" spc="-30" dirty="0"/>
              <a:t>1</a:t>
            </a:r>
            <a:r>
              <a:rPr lang="en-US" sz="800" spc="-30" dirty="0"/>
              <a:t> For 2025. The donor must elect that the gift be treated as having occurred over a five-year period in order for it to qualify for the federal gift tax exclusion. If additional gifts are made to the same beneficiary during this five-year period, a federal gift tax may apply. If the donor dies within this five-year period, a pro rata share will be included in the donor’s estate for federal estate tax purposes. State gift and estate tax laws may vary. </a:t>
            </a:r>
            <a:r>
              <a:rPr lang="en-US" sz="800" b="1" spc="-30" dirty="0"/>
              <a:t>2</a:t>
            </a:r>
            <a:r>
              <a:rPr lang="en-US" sz="800" spc="-30" dirty="0"/>
              <a:t> State laws and treatment may vary. Earnings on nonqualified distributions will be subjected to a 10% federal penalty tax. Please speak with your tax </a:t>
            </a:r>
            <a:r>
              <a:rPr lang="en-US" sz="800" dirty="0"/>
              <a:t>professional</a:t>
            </a:r>
            <a:r>
              <a:rPr lang="en-US" sz="800" spc="-30" dirty="0"/>
              <a:t> for more information. </a:t>
            </a:r>
          </a:p>
          <a:p>
            <a:pPr algn="just">
              <a:lnSpc>
                <a:spcPct val="90000"/>
              </a:lnSpc>
              <a:spcBef>
                <a:spcPts val="300"/>
              </a:spcBef>
            </a:pPr>
            <a:r>
              <a:rPr lang="en-US" sz="800" spc="-30" dirty="0"/>
              <a:t>Source: John Hancock Investment Management, 2025. The above illustration does not depict an investment in John Hancock Freedom 529 and is a hypothetical example for comparison purposes only. Rates are subject to change. This illustration  does not reflect the effect of asset charges and account fees. These fees would reduce the performance shown in the above illustration. The investment return and principal value of an investment may fluctuate so that distributed investments may be worth more or less than their original value. Tax deferral may work best for long-term goals. The projected values assume an initial lump sum of $190,000 is invested for 18 years at a hypothetical compound annual growth rate of 6%, accrued monthly. </a:t>
            </a:r>
          </a:p>
          <a:p>
            <a:pPr algn="just">
              <a:lnSpc>
                <a:spcPct val="90000"/>
              </a:lnSpc>
              <a:spcBef>
                <a:spcPts val="300"/>
              </a:spcBef>
            </a:pPr>
            <a:r>
              <a:rPr lang="en-US" sz="800" spc="-30" dirty="0"/>
              <a:t>John Hancock Investment Management, its agents, and employees do not provide legal, tax, or accounting advice. Prospective purchasers should consult their financial consultant and tax professional.</a:t>
            </a:r>
            <a:endParaRPr lang="en-US" altLang="en-US" sz="800" spc="-30" dirty="0"/>
          </a:p>
        </p:txBody>
      </p:sp>
      <p:sp>
        <p:nvSpPr>
          <p:cNvPr id="5" name="TextBox 4">
            <a:extLst>
              <a:ext uri="{FF2B5EF4-FFF2-40B4-BE49-F238E27FC236}">
                <a16:creationId xmlns:a16="http://schemas.microsoft.com/office/drawing/2014/main" id="{BDD153AA-69B9-488E-8074-5EC7983A0EC2}"/>
              </a:ext>
            </a:extLst>
          </p:cNvPr>
          <p:cNvSpPr txBox="1"/>
          <p:nvPr/>
        </p:nvSpPr>
        <p:spPr>
          <a:xfrm>
            <a:off x="398463" y="959955"/>
            <a:ext cx="8387663" cy="307777"/>
          </a:xfrm>
          <a:prstGeom prst="rect">
            <a:avLst/>
          </a:prstGeom>
          <a:noFill/>
        </p:spPr>
        <p:txBody>
          <a:bodyPr wrap="square" lIns="0" tIns="0" rIns="0" bIns="0" rtlCol="0">
            <a:spAutoFit/>
          </a:bodyPr>
          <a:lstStyle/>
          <a:p>
            <a:pPr>
              <a:spcBef>
                <a:spcPts val="450"/>
              </a:spcBef>
            </a:pPr>
            <a:r>
              <a:rPr lang="en-US" sz="2000" i="1" dirty="0"/>
              <a:t>Special 529 gifting rules can greatly increase the power of a single gift¹</a:t>
            </a:r>
            <a:r>
              <a:rPr lang="en-US" sz="2000" i="1" baseline="30000" dirty="0"/>
              <a:t>,</a:t>
            </a:r>
            <a:r>
              <a:rPr lang="en-US" sz="2000" i="1" dirty="0"/>
              <a:t>²</a:t>
            </a:r>
          </a:p>
        </p:txBody>
      </p:sp>
      <p:sp>
        <p:nvSpPr>
          <p:cNvPr id="8" name="Slide Number Placeholder 7">
            <a:extLst>
              <a:ext uri="{FF2B5EF4-FFF2-40B4-BE49-F238E27FC236}">
                <a16:creationId xmlns:a16="http://schemas.microsoft.com/office/drawing/2014/main" id="{A108546E-EED9-41F0-933C-2D9E996A15E1}"/>
              </a:ext>
            </a:extLst>
          </p:cNvPr>
          <p:cNvSpPr>
            <a:spLocks noGrp="1"/>
          </p:cNvSpPr>
          <p:nvPr>
            <p:ph type="sldNum" sz="quarter" idx="12"/>
          </p:nvPr>
        </p:nvSpPr>
        <p:spPr/>
        <p:txBody>
          <a:bodyPr/>
          <a:lstStyle/>
          <a:p>
            <a:fld id="{BB333B34-C87C-402E-ABB0-13B7C9DEBBC4}" type="slidenum">
              <a:rPr lang="en-US" smtClean="0"/>
              <a:t>32</a:t>
            </a:fld>
            <a:endParaRPr lang="en-US"/>
          </a:p>
        </p:txBody>
      </p:sp>
      <p:sp>
        <p:nvSpPr>
          <p:cNvPr id="2" name="Footer Placeholder 1">
            <a:extLst>
              <a:ext uri="{FF2B5EF4-FFF2-40B4-BE49-F238E27FC236}">
                <a16:creationId xmlns:a16="http://schemas.microsoft.com/office/drawing/2014/main" id="{E0017333-87BD-436E-920A-8F5020A31333}"/>
              </a:ext>
            </a:extLst>
          </p:cNvPr>
          <p:cNvSpPr>
            <a:spLocks noGrp="1"/>
          </p:cNvSpPr>
          <p:nvPr>
            <p:ph type="ftr" sz="quarter" idx="11"/>
          </p:nvPr>
        </p:nvSpPr>
        <p:spPr/>
        <p:txBody>
          <a:bodyPr/>
          <a:lstStyle/>
          <a:p>
            <a:r>
              <a:rPr lang="en-US"/>
              <a:t>THIS MATERIAL IS FOR INSTITUTIONAL/BROKER-DEALER USE ONLY. NOT FOR DISTRIBUTION OR USE WITH THE PUBLIC.</a:t>
            </a:r>
          </a:p>
        </p:txBody>
      </p:sp>
      <p:pic>
        <p:nvPicPr>
          <p:cNvPr id="7" name="Picture 6">
            <a:extLst>
              <a:ext uri="{FF2B5EF4-FFF2-40B4-BE49-F238E27FC236}">
                <a16:creationId xmlns:a16="http://schemas.microsoft.com/office/drawing/2014/main" id="{0AEE7B2B-6B01-6AF2-6D0F-805D3BEBE0A4}"/>
              </a:ext>
            </a:extLst>
          </p:cNvPr>
          <p:cNvPicPr>
            <a:picLocks noChangeAspect="1"/>
          </p:cNvPicPr>
          <p:nvPr/>
        </p:nvPicPr>
        <p:blipFill>
          <a:blip r:embed="rId3"/>
          <a:stretch>
            <a:fillRect/>
          </a:stretch>
        </p:blipFill>
        <p:spPr>
          <a:xfrm>
            <a:off x="402080" y="1461688"/>
            <a:ext cx="8562109" cy="3123793"/>
          </a:xfrm>
          <a:prstGeom prst="rect">
            <a:avLst/>
          </a:prstGeom>
        </p:spPr>
      </p:pic>
    </p:spTree>
    <p:extLst>
      <p:ext uri="{BB962C8B-B14F-4D97-AF65-F5344CB8AC3E}">
        <p14:creationId xmlns:p14="http://schemas.microsoft.com/office/powerpoint/2010/main" val="4023998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1"/>
          <p:cNvSpPr>
            <a:spLocks noGrp="1" noChangeArrowheads="1"/>
          </p:cNvSpPr>
          <p:nvPr>
            <p:ph type="title"/>
          </p:nvPr>
        </p:nvSpPr>
        <p:spPr/>
        <p:txBody>
          <a:bodyPr/>
          <a:lstStyle/>
          <a:p>
            <a:r>
              <a:rPr lang="en-US" altLang="en-US" dirty="0"/>
              <a:t>529 features </a:t>
            </a:r>
            <a:br>
              <a:rPr lang="en-US" altLang="en-US" dirty="0"/>
            </a:br>
            <a:r>
              <a:rPr lang="en-US" altLang="en-US" dirty="0"/>
              <a:t>and benefits</a:t>
            </a:r>
          </a:p>
        </p:txBody>
      </p:sp>
      <p:sp>
        <p:nvSpPr>
          <p:cNvPr id="2" name="Slide Number Placeholder 1">
            <a:extLst>
              <a:ext uri="{FF2B5EF4-FFF2-40B4-BE49-F238E27FC236}">
                <a16:creationId xmlns:a16="http://schemas.microsoft.com/office/drawing/2014/main" id="{286AB18C-2E91-4563-892E-C5AAB4C0D0B3}"/>
              </a:ext>
            </a:extLst>
          </p:cNvPr>
          <p:cNvSpPr>
            <a:spLocks noGrp="1"/>
          </p:cNvSpPr>
          <p:nvPr>
            <p:ph type="sldNum" sz="quarter" idx="12"/>
          </p:nvPr>
        </p:nvSpPr>
        <p:spPr/>
        <p:txBody>
          <a:bodyPr/>
          <a:lstStyle/>
          <a:p>
            <a:endParaRPr lang="en-CA" dirty="0"/>
          </a:p>
        </p:txBody>
      </p:sp>
      <p:sp>
        <p:nvSpPr>
          <p:cNvPr id="3" name="Footer Placeholder 2">
            <a:extLst>
              <a:ext uri="{FF2B5EF4-FFF2-40B4-BE49-F238E27FC236}">
                <a16:creationId xmlns:a16="http://schemas.microsoft.com/office/drawing/2014/main" id="{D2FAA8FD-4BC2-46F2-A2D2-57DCF8EE67A9}"/>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4969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Product flexibility</a:t>
            </a:r>
            <a:endParaRPr lang="en-US" dirty="0"/>
          </a:p>
        </p:txBody>
      </p:sp>
      <p:sp>
        <p:nvSpPr>
          <p:cNvPr id="8" name="Rectangle 4"/>
          <p:cNvSpPr txBox="1">
            <a:spLocks noChangeArrowheads="1"/>
          </p:cNvSpPr>
          <p:nvPr/>
        </p:nvSpPr>
        <p:spPr bwMode="auto">
          <a:xfrm>
            <a:off x="423863" y="1853212"/>
            <a:ext cx="2622849" cy="2875274"/>
          </a:xfrm>
          <a:prstGeom prst="rect">
            <a:avLst/>
          </a:prstGeom>
          <a:solidFill>
            <a:schemeClr val="accent1"/>
          </a:solidFill>
          <a:ln>
            <a:noFill/>
          </a:ln>
          <a:effectLst/>
        </p:spPr>
        <p:txBody>
          <a:bodyPr vert="horz" wrap="square" lIns="0" tIns="0" rIns="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1200"/>
              </a:spcBef>
            </a:pPr>
            <a:r>
              <a:rPr lang="en-US" sz="2600" b="1" dirty="0">
                <a:solidFill>
                  <a:srgbClr val="FFFFFF"/>
                </a:solidFill>
                <a:sym typeface="Calibri" charset="0"/>
              </a:rPr>
              <a:t>State</a:t>
            </a:r>
            <a:r>
              <a:rPr lang="en-US" sz="2600" b="0" dirty="0">
                <a:solidFill>
                  <a:srgbClr val="FFFFFF"/>
                </a:solidFill>
                <a:sym typeface="Calibri" charset="0"/>
              </a:rPr>
              <a:t> </a:t>
            </a:r>
            <a:br>
              <a:rPr lang="en-US" sz="2600" b="0" dirty="0">
                <a:solidFill>
                  <a:srgbClr val="FFFFFF"/>
                </a:solidFill>
                <a:sym typeface="Calibri" charset="0"/>
              </a:rPr>
            </a:br>
            <a:r>
              <a:rPr lang="en-US" sz="2600" b="0" dirty="0">
                <a:solidFill>
                  <a:srgbClr val="FFFFFF"/>
                </a:solidFill>
                <a:sym typeface="Calibri" charset="0"/>
              </a:rPr>
              <a:t>sponsorship</a:t>
            </a:r>
          </a:p>
        </p:txBody>
      </p:sp>
      <p:sp>
        <p:nvSpPr>
          <p:cNvPr id="12" name="Rectangle 4"/>
          <p:cNvSpPr txBox="1">
            <a:spLocks noChangeArrowheads="1"/>
          </p:cNvSpPr>
          <p:nvPr/>
        </p:nvSpPr>
        <p:spPr bwMode="auto">
          <a:xfrm>
            <a:off x="6148088" y="1853212"/>
            <a:ext cx="2622849" cy="2875274"/>
          </a:xfrm>
          <a:prstGeom prst="rect">
            <a:avLst/>
          </a:prstGeom>
          <a:solidFill>
            <a:schemeClr val="accent3"/>
          </a:solidFill>
          <a:ln>
            <a:noFill/>
          </a:ln>
          <a:effectLst/>
        </p:spPr>
        <p:txBody>
          <a:bodyPr vert="horz" wrap="square" lIns="0" tIns="0" rIns="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1200"/>
              </a:spcBef>
            </a:pPr>
            <a:r>
              <a:rPr lang="en-US" sz="2600" b="1" dirty="0">
                <a:solidFill>
                  <a:srgbClr val="FFFFFF"/>
                </a:solidFill>
                <a:sym typeface="Calibri" charset="0"/>
              </a:rPr>
              <a:t>Individual</a:t>
            </a:r>
            <a:br>
              <a:rPr lang="en-US" sz="2600" b="1" dirty="0">
                <a:solidFill>
                  <a:srgbClr val="FFFFFF"/>
                </a:solidFill>
                <a:sym typeface="Calibri" charset="0"/>
              </a:rPr>
            </a:br>
            <a:r>
              <a:rPr lang="en-US" sz="2600" dirty="0">
                <a:solidFill>
                  <a:srgbClr val="FFFFFF"/>
                </a:solidFill>
                <a:sym typeface="Calibri" charset="0"/>
              </a:rPr>
              <a:t>funds</a:t>
            </a:r>
            <a:r>
              <a:rPr lang="en-US" sz="2600" b="1" dirty="0">
                <a:solidFill>
                  <a:srgbClr val="FFFFFF"/>
                </a:solidFill>
                <a:sym typeface="Calibri" charset="0"/>
              </a:rPr>
              <a:t> </a:t>
            </a:r>
            <a:r>
              <a:rPr lang="en-US" sz="2600" dirty="0">
                <a:solidFill>
                  <a:srgbClr val="FFFFFF"/>
                </a:solidFill>
                <a:sym typeface="Calibri" charset="0"/>
              </a:rPr>
              <a:t>and</a:t>
            </a:r>
            <a:br>
              <a:rPr lang="en-US" sz="2600" b="0" dirty="0">
                <a:solidFill>
                  <a:srgbClr val="FFFFFF"/>
                </a:solidFill>
                <a:sym typeface="Calibri" charset="0"/>
              </a:rPr>
            </a:br>
            <a:r>
              <a:rPr lang="en-US" sz="2600" b="1" dirty="0" err="1">
                <a:solidFill>
                  <a:srgbClr val="FFFFFF"/>
                </a:solidFill>
                <a:sym typeface="Calibri" charset="0"/>
              </a:rPr>
              <a:t>multifund</a:t>
            </a:r>
            <a:r>
              <a:rPr lang="en-US" sz="2600" b="0" dirty="0">
                <a:solidFill>
                  <a:srgbClr val="FFFFFF"/>
                </a:solidFill>
                <a:sym typeface="Calibri" charset="0"/>
              </a:rPr>
              <a:t> portfolios</a:t>
            </a:r>
          </a:p>
        </p:txBody>
      </p:sp>
      <p:sp>
        <p:nvSpPr>
          <p:cNvPr id="10" name="Rectangle 4"/>
          <p:cNvSpPr txBox="1">
            <a:spLocks noChangeArrowheads="1"/>
          </p:cNvSpPr>
          <p:nvPr/>
        </p:nvSpPr>
        <p:spPr bwMode="auto">
          <a:xfrm>
            <a:off x="3285976" y="1853212"/>
            <a:ext cx="2622849" cy="2875274"/>
          </a:xfrm>
          <a:prstGeom prst="rect">
            <a:avLst/>
          </a:prstGeom>
          <a:solidFill>
            <a:schemeClr val="accent2"/>
          </a:solidFill>
          <a:ln>
            <a:noFill/>
          </a:ln>
          <a:effectLst/>
        </p:spPr>
        <p:txBody>
          <a:bodyPr vert="horz" wrap="square" lIns="0" tIns="0" rIns="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1200"/>
              </a:spcBef>
            </a:pPr>
            <a:r>
              <a:rPr lang="en-US" sz="2600" b="1" dirty="0">
                <a:solidFill>
                  <a:srgbClr val="FFFFFF"/>
                </a:solidFill>
                <a:sym typeface="Calibri" charset="0"/>
              </a:rPr>
              <a:t>Multimanager plans </a:t>
            </a:r>
            <a:br>
              <a:rPr lang="en-US" sz="2600" b="0" dirty="0">
                <a:solidFill>
                  <a:srgbClr val="FFFFFF"/>
                </a:solidFill>
                <a:sym typeface="Calibri" charset="0"/>
              </a:rPr>
            </a:br>
            <a:r>
              <a:rPr lang="en-US" sz="2400" b="0" dirty="0">
                <a:solidFill>
                  <a:srgbClr val="FFFFFF"/>
                </a:solidFill>
                <a:sym typeface="Calibri" charset="0"/>
              </a:rPr>
              <a:t>(John Hancock Freedom 529)</a:t>
            </a:r>
            <a:endParaRPr lang="en-US" sz="2600" b="0" dirty="0">
              <a:solidFill>
                <a:srgbClr val="FFFFFF"/>
              </a:solidFill>
              <a:sym typeface="Calibri" charset="0"/>
            </a:endParaRPr>
          </a:p>
        </p:txBody>
      </p:sp>
      <p:sp>
        <p:nvSpPr>
          <p:cNvPr id="6" name="TextBox 5">
            <a:extLst>
              <a:ext uri="{FF2B5EF4-FFF2-40B4-BE49-F238E27FC236}">
                <a16:creationId xmlns:a16="http://schemas.microsoft.com/office/drawing/2014/main" id="{CD497DC8-DE77-461D-8133-6CD6E13D62C7}"/>
              </a:ext>
            </a:extLst>
          </p:cNvPr>
          <p:cNvSpPr txBox="1"/>
          <p:nvPr/>
        </p:nvSpPr>
        <p:spPr>
          <a:xfrm>
            <a:off x="560811" y="5933310"/>
            <a:ext cx="7846589" cy="258645"/>
          </a:xfrm>
          <a:prstGeom prst="rect">
            <a:avLst/>
          </a:prstGeom>
          <a:noFill/>
        </p:spPr>
        <p:txBody>
          <a:bodyPr wrap="square" lIns="0" tIns="0" rIns="0" bIns="0" rtlCol="0" anchor="b">
            <a:noAutofit/>
          </a:bodyPr>
          <a:lstStyle/>
          <a:p>
            <a:pPr>
              <a:spcBef>
                <a:spcPts val="450"/>
              </a:spcBef>
            </a:pPr>
            <a:r>
              <a:rPr lang="en-US" sz="800" dirty="0"/>
              <a:t>Investors should consider many factors when choosing the right 529 plan, such as investment options and performance and the plan’s flexibility, features, fees, tax considerations, and expenses.</a:t>
            </a:r>
          </a:p>
        </p:txBody>
      </p:sp>
      <p:sp>
        <p:nvSpPr>
          <p:cNvPr id="3" name="Slide Number Placeholder 2">
            <a:extLst>
              <a:ext uri="{FF2B5EF4-FFF2-40B4-BE49-F238E27FC236}">
                <a16:creationId xmlns:a16="http://schemas.microsoft.com/office/drawing/2014/main" id="{D807C31B-E6E6-4BF7-9CB3-1CFE393F96D5}"/>
              </a:ext>
            </a:extLst>
          </p:cNvPr>
          <p:cNvSpPr>
            <a:spLocks noGrp="1"/>
          </p:cNvSpPr>
          <p:nvPr>
            <p:ph type="sldNum" sz="quarter" idx="12"/>
          </p:nvPr>
        </p:nvSpPr>
        <p:spPr/>
        <p:txBody>
          <a:bodyPr/>
          <a:lstStyle/>
          <a:p>
            <a:fld id="{BB333B34-C87C-402E-ABB0-13B7C9DEBBC4}" type="slidenum">
              <a:rPr lang="en-US" smtClean="0"/>
              <a:t>34</a:t>
            </a:fld>
            <a:endParaRPr lang="en-US"/>
          </a:p>
        </p:txBody>
      </p:sp>
      <p:sp>
        <p:nvSpPr>
          <p:cNvPr id="4" name="Footer Placeholder 3">
            <a:extLst>
              <a:ext uri="{FF2B5EF4-FFF2-40B4-BE49-F238E27FC236}">
                <a16:creationId xmlns:a16="http://schemas.microsoft.com/office/drawing/2014/main" id="{DD05FDBD-BDE0-486B-BA90-5CE088851ECA}"/>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96300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par>
                          <p:cTn id="8" fill="hold">
                            <p:stCondLst>
                              <p:cond delay="750"/>
                            </p:stCondLst>
                            <p:childTnLst>
                              <p:par>
                                <p:cTn id="9" presetID="16" presetClass="entr" presetSubtype="42"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barn(outHorizontal)">
                                      <p:cBhvr>
                                        <p:cTn id="11" dur="500"/>
                                        <p:tgtEl>
                                          <p:spTgt spid="10"/>
                                        </p:tgtEl>
                                      </p:cBhvr>
                                    </p:animEffect>
                                  </p:childTnLst>
                                </p:cTn>
                              </p:par>
                            </p:childTnLst>
                          </p:cTn>
                        </p:par>
                        <p:par>
                          <p:cTn id="12" fill="hold">
                            <p:stCondLst>
                              <p:cond delay="1500"/>
                            </p:stCondLst>
                            <p:childTnLst>
                              <p:par>
                                <p:cTn id="13" presetID="16" presetClass="entr" presetSubtype="42" fill="hold" grpId="0" nodeType="after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barn(out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flexibility</a:t>
            </a:r>
          </a:p>
        </p:txBody>
      </p:sp>
      <p:grpSp>
        <p:nvGrpSpPr>
          <p:cNvPr id="11" name="Group 10">
            <a:extLst>
              <a:ext uri="{FF2B5EF4-FFF2-40B4-BE49-F238E27FC236}">
                <a16:creationId xmlns:a16="http://schemas.microsoft.com/office/drawing/2014/main" id="{8B1A62F8-FC74-4B1A-96B5-C1915331F4F5}"/>
              </a:ext>
            </a:extLst>
          </p:cNvPr>
          <p:cNvGrpSpPr/>
          <p:nvPr/>
        </p:nvGrpSpPr>
        <p:grpSpPr>
          <a:xfrm>
            <a:off x="1022350" y="1574800"/>
            <a:ext cx="7099300" cy="4254500"/>
            <a:chOff x="1022350" y="1676400"/>
            <a:chExt cx="7099300" cy="4254500"/>
          </a:xfrm>
        </p:grpSpPr>
        <p:sp>
          <p:nvSpPr>
            <p:cNvPr id="3" name="Rectangle 2">
              <a:extLst>
                <a:ext uri="{FF2B5EF4-FFF2-40B4-BE49-F238E27FC236}">
                  <a16:creationId xmlns:a16="http://schemas.microsoft.com/office/drawing/2014/main" id="{77ECDBC5-B802-48A2-AE25-A5C61A85039F}"/>
                </a:ext>
              </a:extLst>
            </p:cNvPr>
            <p:cNvSpPr/>
            <p:nvPr/>
          </p:nvSpPr>
          <p:spPr>
            <a:xfrm>
              <a:off x="1022350" y="1676400"/>
              <a:ext cx="3187700" cy="1193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45720" rIns="182880" bIns="45720" numCol="1" spcCol="0" rtlCol="0" fromWordArt="0" anchor="ctr" anchorCtr="0" forceAA="0" compatLnSpc="1">
              <a:prstTxWarp prst="textNoShape">
                <a:avLst/>
              </a:prstTxWarp>
              <a:noAutofit/>
            </a:bodyPr>
            <a:lstStyle/>
            <a:p>
              <a:pPr algn="l"/>
              <a:r>
                <a:rPr lang="en-US" sz="2400" dirty="0"/>
                <a:t>Investment</a:t>
              </a:r>
              <a:br>
                <a:rPr lang="en-US" sz="2400" dirty="0"/>
              </a:br>
              <a:r>
                <a:rPr lang="en-US" sz="2400" dirty="0"/>
                <a:t>changes</a:t>
              </a:r>
            </a:p>
          </p:txBody>
        </p:sp>
        <p:sp>
          <p:nvSpPr>
            <p:cNvPr id="8" name="Rectangle 7">
              <a:extLst>
                <a:ext uri="{FF2B5EF4-FFF2-40B4-BE49-F238E27FC236}">
                  <a16:creationId xmlns:a16="http://schemas.microsoft.com/office/drawing/2014/main" id="{84EF8BDA-DDEE-4ED7-8FB7-752F00143C8B}"/>
                </a:ext>
              </a:extLst>
            </p:cNvPr>
            <p:cNvSpPr/>
            <p:nvPr/>
          </p:nvSpPr>
          <p:spPr>
            <a:xfrm>
              <a:off x="4933950" y="1676400"/>
              <a:ext cx="3187700" cy="1193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45720" rIns="182880" bIns="45720" numCol="1" spcCol="0" rtlCol="0" fromWordArt="0" anchor="ctr" anchorCtr="0" forceAA="0" compatLnSpc="1">
              <a:prstTxWarp prst="textNoShape">
                <a:avLst/>
              </a:prstTxWarp>
              <a:noAutofit/>
            </a:bodyPr>
            <a:lstStyle/>
            <a:p>
              <a:pPr algn="l"/>
              <a:r>
                <a:rPr lang="en-US" sz="2400" dirty="0"/>
                <a:t>Transfers between 529 plans</a:t>
              </a:r>
            </a:p>
          </p:txBody>
        </p:sp>
        <p:sp>
          <p:nvSpPr>
            <p:cNvPr id="9" name="Rectangle 8">
              <a:extLst>
                <a:ext uri="{FF2B5EF4-FFF2-40B4-BE49-F238E27FC236}">
                  <a16:creationId xmlns:a16="http://schemas.microsoft.com/office/drawing/2014/main" id="{009BFFA0-0825-48A4-AC8D-3A583002F905}"/>
                </a:ext>
              </a:extLst>
            </p:cNvPr>
            <p:cNvSpPr/>
            <p:nvPr/>
          </p:nvSpPr>
          <p:spPr>
            <a:xfrm>
              <a:off x="1022350" y="2870200"/>
              <a:ext cx="3187700" cy="30607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228600" rIns="182880" bIns="45720" numCol="1" spcCol="0" rtlCol="0" fromWordArt="0" anchor="t" anchorCtr="0" forceAA="0" compatLnSpc="1">
              <a:prstTxWarp prst="textNoShape">
                <a:avLst/>
              </a:prstTxWarp>
              <a:noAutofit/>
            </a:bodyPr>
            <a:lstStyle/>
            <a:p>
              <a:pPr marL="3175" lvl="1" indent="0">
                <a:lnSpc>
                  <a:spcPct val="110000"/>
                </a:lnSpc>
                <a:buFont typeface="Arial" panose="020B0604020202020204" pitchFamily="34" charset="0"/>
                <a:buNone/>
              </a:pPr>
              <a:r>
                <a:rPr lang="en-US" sz="2000" dirty="0">
                  <a:solidFill>
                    <a:srgbClr val="000000"/>
                  </a:solidFill>
                </a:rPr>
                <a:t>Can change the investment options for </a:t>
              </a:r>
              <a:br>
                <a:rPr lang="en-US" sz="2000" dirty="0">
                  <a:solidFill>
                    <a:srgbClr val="000000"/>
                  </a:solidFill>
                </a:rPr>
              </a:br>
              <a:r>
                <a:rPr lang="en-US" sz="2000" dirty="0">
                  <a:solidFill>
                    <a:srgbClr val="000000"/>
                  </a:solidFill>
                </a:rPr>
                <a:t>a particular beneficiary twice in a calendar year and at any time with a change of beneficiary</a:t>
              </a:r>
            </a:p>
          </p:txBody>
        </p:sp>
        <p:sp>
          <p:nvSpPr>
            <p:cNvPr id="10" name="Rectangle 9">
              <a:extLst>
                <a:ext uri="{FF2B5EF4-FFF2-40B4-BE49-F238E27FC236}">
                  <a16:creationId xmlns:a16="http://schemas.microsoft.com/office/drawing/2014/main" id="{5E3747AF-D8CC-4592-AA2E-C59270F05BD9}"/>
                </a:ext>
              </a:extLst>
            </p:cNvPr>
            <p:cNvSpPr/>
            <p:nvPr/>
          </p:nvSpPr>
          <p:spPr>
            <a:xfrm>
              <a:off x="4933950" y="2870200"/>
              <a:ext cx="3187700" cy="30607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8600" tIns="228600" rIns="182880" bIns="45720" numCol="1" spcCol="0" rtlCol="0" fromWordArt="0" anchor="t" anchorCtr="0" forceAA="0" compatLnSpc="1">
              <a:prstTxWarp prst="textNoShape">
                <a:avLst/>
              </a:prstTxWarp>
              <a:noAutofit/>
            </a:bodyPr>
            <a:lstStyle/>
            <a:p>
              <a:pPr marL="3175" lvl="1" indent="0">
                <a:lnSpc>
                  <a:spcPct val="110000"/>
                </a:lnSpc>
                <a:buFont typeface="Arial" panose="020B0604020202020204" pitchFamily="34" charset="0"/>
                <a:buNone/>
              </a:pPr>
              <a:r>
                <a:rPr lang="en-US" sz="2000" dirty="0">
                  <a:solidFill>
                    <a:srgbClr val="000000"/>
                  </a:solidFill>
                </a:rPr>
                <a:t>Can transfer between plans one time per </a:t>
              </a:r>
              <a:br>
                <a:rPr lang="en-US" sz="2000" dirty="0">
                  <a:solidFill>
                    <a:srgbClr val="000000"/>
                  </a:solidFill>
                </a:rPr>
              </a:br>
              <a:r>
                <a:rPr lang="en-US" sz="2000" dirty="0">
                  <a:solidFill>
                    <a:srgbClr val="000000"/>
                  </a:solidFill>
                </a:rPr>
                <a:t>12-month period for the same beneficiary or at any time if changing </a:t>
              </a:r>
              <a:br>
                <a:rPr lang="en-US" sz="2000" dirty="0">
                  <a:solidFill>
                    <a:srgbClr val="000000"/>
                  </a:solidFill>
                </a:rPr>
              </a:br>
              <a:r>
                <a:rPr lang="en-US" sz="2000" dirty="0">
                  <a:solidFill>
                    <a:srgbClr val="000000"/>
                  </a:solidFill>
                </a:rPr>
                <a:t>the beneficiary to </a:t>
              </a:r>
              <a:br>
                <a:rPr lang="en-US" sz="2000" dirty="0">
                  <a:solidFill>
                    <a:srgbClr val="000000"/>
                  </a:solidFill>
                </a:rPr>
              </a:br>
              <a:r>
                <a:rPr lang="en-US" sz="2000" dirty="0">
                  <a:solidFill>
                    <a:srgbClr val="000000"/>
                  </a:solidFill>
                </a:rPr>
                <a:t>another family member</a:t>
              </a:r>
            </a:p>
          </p:txBody>
        </p:sp>
      </p:grpSp>
      <p:sp>
        <p:nvSpPr>
          <p:cNvPr id="12" name="Slide Number Placeholder 11">
            <a:extLst>
              <a:ext uri="{FF2B5EF4-FFF2-40B4-BE49-F238E27FC236}">
                <a16:creationId xmlns:a16="http://schemas.microsoft.com/office/drawing/2014/main" id="{677E1F40-6B2A-4020-B2D3-9749AEB2780E}"/>
              </a:ext>
            </a:extLst>
          </p:cNvPr>
          <p:cNvSpPr>
            <a:spLocks noGrp="1"/>
          </p:cNvSpPr>
          <p:nvPr>
            <p:ph type="sldNum" sz="quarter" idx="12"/>
          </p:nvPr>
        </p:nvSpPr>
        <p:spPr/>
        <p:txBody>
          <a:bodyPr/>
          <a:lstStyle/>
          <a:p>
            <a:fld id="{BB333B34-C87C-402E-ABB0-13B7C9DEBBC4}" type="slidenum">
              <a:rPr lang="en-US" smtClean="0"/>
              <a:t>35</a:t>
            </a:fld>
            <a:endParaRPr lang="en-US"/>
          </a:p>
        </p:txBody>
      </p:sp>
      <p:sp>
        <p:nvSpPr>
          <p:cNvPr id="4" name="Footer Placeholder 3">
            <a:extLst>
              <a:ext uri="{FF2B5EF4-FFF2-40B4-BE49-F238E27FC236}">
                <a16:creationId xmlns:a16="http://schemas.microsoft.com/office/drawing/2014/main" id="{0784F924-FDDE-4533-A6EE-8B7859EE2812}"/>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61353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Featured options</a:t>
            </a:r>
            <a:endParaRPr lang="en-US" dirty="0"/>
          </a:p>
        </p:txBody>
      </p:sp>
      <p:sp>
        <p:nvSpPr>
          <p:cNvPr id="5" name="TextBox 4">
            <a:extLst>
              <a:ext uri="{FF2B5EF4-FFF2-40B4-BE49-F238E27FC236}">
                <a16:creationId xmlns:a16="http://schemas.microsoft.com/office/drawing/2014/main" id="{2BE81BC1-D027-4D96-B4EF-35D4AEC47D5D}"/>
              </a:ext>
            </a:extLst>
          </p:cNvPr>
          <p:cNvSpPr txBox="1"/>
          <p:nvPr/>
        </p:nvSpPr>
        <p:spPr>
          <a:xfrm>
            <a:off x="398463" y="959955"/>
            <a:ext cx="8387663" cy="307777"/>
          </a:xfrm>
          <a:prstGeom prst="rect">
            <a:avLst/>
          </a:prstGeom>
          <a:noFill/>
        </p:spPr>
        <p:txBody>
          <a:bodyPr wrap="square" lIns="0" tIns="0" rIns="0" bIns="0" rtlCol="0">
            <a:spAutoFit/>
          </a:bodyPr>
          <a:lstStyle/>
          <a:p>
            <a:pPr>
              <a:spcBef>
                <a:spcPts val="450"/>
              </a:spcBef>
            </a:pPr>
            <a:r>
              <a:rPr lang="en-US" sz="2000" i="1" dirty="0"/>
              <a:t>Ongoing or automatic investments</a:t>
            </a:r>
          </a:p>
        </p:txBody>
      </p:sp>
      <p:grpSp>
        <p:nvGrpSpPr>
          <p:cNvPr id="45" name="Group 44">
            <a:extLst>
              <a:ext uri="{FF2B5EF4-FFF2-40B4-BE49-F238E27FC236}">
                <a16:creationId xmlns:a16="http://schemas.microsoft.com/office/drawing/2014/main" id="{9ABB6F80-7903-453C-A33C-FC13756966B8}"/>
              </a:ext>
            </a:extLst>
          </p:cNvPr>
          <p:cNvGrpSpPr/>
          <p:nvPr/>
        </p:nvGrpSpPr>
        <p:grpSpPr>
          <a:xfrm>
            <a:off x="703261" y="1870075"/>
            <a:ext cx="2322021" cy="3850170"/>
            <a:chOff x="407256" y="2047875"/>
            <a:chExt cx="2322021" cy="3850170"/>
          </a:xfrm>
        </p:grpSpPr>
        <p:sp>
          <p:nvSpPr>
            <p:cNvPr id="24" name="TextBox 23">
              <a:extLst>
                <a:ext uri="{FF2B5EF4-FFF2-40B4-BE49-F238E27FC236}">
                  <a16:creationId xmlns:a16="http://schemas.microsoft.com/office/drawing/2014/main" id="{95FD6C60-6DFD-47BE-A94E-0D2613E3A227}"/>
                </a:ext>
              </a:extLst>
            </p:cNvPr>
            <p:cNvSpPr txBox="1">
              <a:spLocks noChangeArrowheads="1"/>
            </p:cNvSpPr>
            <p:nvPr/>
          </p:nvSpPr>
          <p:spPr bwMode="auto">
            <a:xfrm>
              <a:off x="407256" y="2682875"/>
              <a:ext cx="2322021" cy="3215170"/>
            </a:xfrm>
            <a:prstGeom prst="rect">
              <a:avLst/>
            </a:prstGeom>
            <a:solidFill>
              <a:srgbClr val="EDEDED"/>
            </a:solidFill>
            <a:ln>
              <a:noFill/>
            </a:ln>
            <a:effectLst/>
          </p:spPr>
          <p:txBody>
            <a:bodyPr vert="horz" wrap="square" lIns="182880" tIns="182880" rIns="91440" bIns="91440" numCol="1" anchor="t" anchorCtr="0" compatLnSpc="1">
              <a:prstTxWarp prst="textNoShape">
                <a:avLst/>
              </a:prstTxWarp>
              <a:no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90000"/>
                </a:lnSpc>
              </a:pPr>
              <a:r>
                <a:rPr lang="en-US" sz="2400" dirty="0">
                  <a:solidFill>
                    <a:srgbClr val="000000"/>
                  </a:solidFill>
                  <a:latin typeface="+mn-lt"/>
                </a:rPr>
                <a:t>Lump sum</a:t>
              </a:r>
            </a:p>
          </p:txBody>
        </p:sp>
        <p:sp>
          <p:nvSpPr>
            <p:cNvPr id="27" name="TextBox 26">
              <a:extLst>
                <a:ext uri="{FF2B5EF4-FFF2-40B4-BE49-F238E27FC236}">
                  <a16:creationId xmlns:a16="http://schemas.microsoft.com/office/drawing/2014/main" id="{0A914A6F-863A-40C0-805A-780CA08CAA2E}"/>
                </a:ext>
              </a:extLst>
            </p:cNvPr>
            <p:cNvSpPr txBox="1">
              <a:spLocks noChangeArrowheads="1"/>
            </p:cNvSpPr>
            <p:nvPr/>
          </p:nvSpPr>
          <p:spPr bwMode="auto">
            <a:xfrm>
              <a:off x="407256" y="2047875"/>
              <a:ext cx="2322021" cy="635000"/>
            </a:xfrm>
            <a:prstGeom prst="rect">
              <a:avLst/>
            </a:prstGeom>
            <a:solidFill>
              <a:schemeClr val="accent1"/>
            </a:solidFill>
            <a:ln>
              <a:noFill/>
            </a:ln>
            <a:effectLst/>
          </p:spPr>
          <p:txBody>
            <a:bodyPr vert="horz" wrap="square" lIns="182880" tIns="0" rIns="0" bIns="0" numCol="1" anchor="ctr" anchorCtr="0" compatLnSpc="1">
              <a:prstTxWarp prst="textNoShape">
                <a:avLst/>
              </a:prstTxWarp>
              <a:no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marL="0" indent="0"/>
              <a:r>
                <a:rPr lang="en-US" sz="3200" b="1" dirty="0">
                  <a:solidFill>
                    <a:srgbClr val="FFFFFD"/>
                  </a:solidFill>
                  <a:latin typeface="+mn-lt"/>
                </a:rPr>
                <a:t>1</a:t>
              </a:r>
            </a:p>
          </p:txBody>
        </p:sp>
        <p:grpSp>
          <p:nvGrpSpPr>
            <p:cNvPr id="14" name="Group 13">
              <a:extLst>
                <a:ext uri="{FF2B5EF4-FFF2-40B4-BE49-F238E27FC236}">
                  <a16:creationId xmlns:a16="http://schemas.microsoft.com/office/drawing/2014/main" id="{7C59CAA8-F1F6-47B7-AEFA-01DFF68E99C3}"/>
                </a:ext>
              </a:extLst>
            </p:cNvPr>
            <p:cNvGrpSpPr/>
            <p:nvPr/>
          </p:nvGrpSpPr>
          <p:grpSpPr>
            <a:xfrm>
              <a:off x="1730710" y="4800601"/>
              <a:ext cx="691269" cy="834262"/>
              <a:chOff x="1846991" y="5007394"/>
              <a:chExt cx="473388" cy="571311"/>
            </a:xfrm>
          </p:grpSpPr>
          <p:sp>
            <p:nvSpPr>
              <p:cNvPr id="12" name="Freeform: Shape 11">
                <a:extLst>
                  <a:ext uri="{FF2B5EF4-FFF2-40B4-BE49-F238E27FC236}">
                    <a16:creationId xmlns:a16="http://schemas.microsoft.com/office/drawing/2014/main" id="{B1618CD0-70DB-40FB-8D52-9BDF91AFFCBE}"/>
                  </a:ext>
                </a:extLst>
              </p:cNvPr>
              <p:cNvSpPr/>
              <p:nvPr/>
            </p:nvSpPr>
            <p:spPr>
              <a:xfrm>
                <a:off x="1846991" y="5007394"/>
                <a:ext cx="473388" cy="571311"/>
              </a:xfrm>
              <a:custGeom>
                <a:avLst/>
                <a:gdLst>
                  <a:gd name="connsiteX0" fmla="*/ 339112 w 473388"/>
                  <a:gd name="connsiteY0" fmla="*/ 121073 h 571311"/>
                  <a:gd name="connsiteX1" fmla="*/ 386737 w 473388"/>
                  <a:gd name="connsiteY1" fmla="*/ 0 h 571311"/>
                  <a:gd name="connsiteX2" fmla="*/ 80878 w 473388"/>
                  <a:gd name="connsiteY2" fmla="*/ 0 h 571311"/>
                  <a:gd name="connsiteX3" fmla="*/ 129562 w 473388"/>
                  <a:gd name="connsiteY3" fmla="*/ 123613 h 571311"/>
                  <a:gd name="connsiteX4" fmla="*/ 25690 w 473388"/>
                  <a:gd name="connsiteY4" fmla="*/ 441750 h 571311"/>
                  <a:gd name="connsiteX5" fmla="*/ 343825 w 473388"/>
                  <a:gd name="connsiteY5" fmla="*/ 545622 h 571311"/>
                  <a:gd name="connsiteX6" fmla="*/ 447699 w 473388"/>
                  <a:gd name="connsiteY6" fmla="*/ 227485 h 571311"/>
                  <a:gd name="connsiteX7" fmla="*/ 339112 w 473388"/>
                  <a:gd name="connsiteY7" fmla="*/ 121285 h 571311"/>
                  <a:gd name="connsiteX8" fmla="*/ 158560 w 473388"/>
                  <a:gd name="connsiteY8" fmla="*/ 52493 h 571311"/>
                  <a:gd name="connsiteX9" fmla="*/ 309055 w 473388"/>
                  <a:gd name="connsiteY9" fmla="*/ 52493 h 571311"/>
                  <a:gd name="connsiteX10" fmla="*/ 288947 w 473388"/>
                  <a:gd name="connsiteY10" fmla="*/ 103293 h 571311"/>
                  <a:gd name="connsiteX11" fmla="*/ 178880 w 473388"/>
                  <a:gd name="connsiteY11" fmla="*/ 104563 h 571311"/>
                  <a:gd name="connsiteX12" fmla="*/ 236453 w 473388"/>
                  <a:gd name="connsiteY12" fmla="*/ 518160 h 571311"/>
                  <a:gd name="connsiteX13" fmla="*/ 52515 w 473388"/>
                  <a:gd name="connsiteY13" fmla="*/ 334222 h 571311"/>
                  <a:gd name="connsiteX14" fmla="*/ 236453 w 473388"/>
                  <a:gd name="connsiteY14" fmla="*/ 150283 h 571311"/>
                  <a:gd name="connsiteX15" fmla="*/ 420392 w 473388"/>
                  <a:gd name="connsiteY15" fmla="*/ 334222 h 571311"/>
                  <a:gd name="connsiteX16" fmla="*/ 236453 w 473388"/>
                  <a:gd name="connsiteY16" fmla="*/ 518160 h 571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388" h="571311">
                    <a:moveTo>
                      <a:pt x="339112" y="121073"/>
                    </a:moveTo>
                    <a:lnTo>
                      <a:pt x="386737" y="0"/>
                    </a:lnTo>
                    <a:lnTo>
                      <a:pt x="80878" y="0"/>
                    </a:lnTo>
                    <a:lnTo>
                      <a:pt x="129562" y="123613"/>
                    </a:lnTo>
                    <a:cubicBezTo>
                      <a:pt x="13027" y="182781"/>
                      <a:pt x="-33478" y="325215"/>
                      <a:pt x="25690" y="441750"/>
                    </a:cubicBezTo>
                    <a:cubicBezTo>
                      <a:pt x="84858" y="558284"/>
                      <a:pt x="227292" y="604789"/>
                      <a:pt x="343825" y="545622"/>
                    </a:cubicBezTo>
                    <a:cubicBezTo>
                      <a:pt x="460361" y="486454"/>
                      <a:pt x="506866" y="344020"/>
                      <a:pt x="447699" y="227485"/>
                    </a:cubicBezTo>
                    <a:cubicBezTo>
                      <a:pt x="424155" y="181115"/>
                      <a:pt x="385994" y="143792"/>
                      <a:pt x="339112" y="121285"/>
                    </a:cubicBezTo>
                    <a:close/>
                    <a:moveTo>
                      <a:pt x="158560" y="52493"/>
                    </a:moveTo>
                    <a:lnTo>
                      <a:pt x="309055" y="52493"/>
                    </a:lnTo>
                    <a:lnTo>
                      <a:pt x="288947" y="103293"/>
                    </a:lnTo>
                    <a:cubicBezTo>
                      <a:pt x="252671" y="95027"/>
                      <a:pt x="214954" y="95463"/>
                      <a:pt x="178880" y="104563"/>
                    </a:cubicBezTo>
                    <a:close/>
                    <a:moveTo>
                      <a:pt x="236453" y="518160"/>
                    </a:moveTo>
                    <a:cubicBezTo>
                      <a:pt x="134866" y="518160"/>
                      <a:pt x="52515" y="435809"/>
                      <a:pt x="52515" y="334222"/>
                    </a:cubicBezTo>
                    <a:cubicBezTo>
                      <a:pt x="52515" y="232634"/>
                      <a:pt x="134866" y="150283"/>
                      <a:pt x="236453" y="150283"/>
                    </a:cubicBezTo>
                    <a:cubicBezTo>
                      <a:pt x="338041" y="150283"/>
                      <a:pt x="420392" y="232634"/>
                      <a:pt x="420392" y="334222"/>
                    </a:cubicBezTo>
                    <a:cubicBezTo>
                      <a:pt x="420275" y="435760"/>
                      <a:pt x="337992" y="518044"/>
                      <a:pt x="236453" y="518160"/>
                    </a:cubicBezTo>
                    <a:close/>
                  </a:path>
                </a:pathLst>
              </a:custGeom>
              <a:solidFill>
                <a:srgbClr val="231F20"/>
              </a:solidFill>
              <a:ln w="2095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FC11C64-CEE5-4FFA-B863-34A16C181B4B}"/>
                  </a:ext>
                </a:extLst>
              </p:cNvPr>
              <p:cNvSpPr/>
              <p:nvPr/>
            </p:nvSpPr>
            <p:spPr>
              <a:xfrm>
                <a:off x="2006609" y="5196412"/>
                <a:ext cx="155257" cy="291676"/>
              </a:xfrm>
              <a:custGeom>
                <a:avLst/>
                <a:gdLst>
                  <a:gd name="connsiteX0" fmla="*/ 76835 w 155257"/>
                  <a:gd name="connsiteY0" fmla="*/ 75142 h 291676"/>
                  <a:gd name="connsiteX1" fmla="*/ 100753 w 155257"/>
                  <a:gd name="connsiteY1" fmla="*/ 96308 h 291676"/>
                  <a:gd name="connsiteX2" fmla="*/ 153670 w 155257"/>
                  <a:gd name="connsiteY2" fmla="*/ 96308 h 291676"/>
                  <a:gd name="connsiteX3" fmla="*/ 103505 w 155257"/>
                  <a:gd name="connsiteY3" fmla="*/ 25612 h 291676"/>
                  <a:gd name="connsiteX4" fmla="*/ 103505 w 155257"/>
                  <a:gd name="connsiteY4" fmla="*/ 0 h 291676"/>
                  <a:gd name="connsiteX5" fmla="*/ 50588 w 155257"/>
                  <a:gd name="connsiteY5" fmla="*/ 0 h 291676"/>
                  <a:gd name="connsiteX6" fmla="*/ 50588 w 155257"/>
                  <a:gd name="connsiteY6" fmla="*/ 26035 h 291676"/>
                  <a:gd name="connsiteX7" fmla="*/ 4494 w 155257"/>
                  <a:gd name="connsiteY7" fmla="*/ 121785 h 291676"/>
                  <a:gd name="connsiteX8" fmla="*/ 76835 w 155257"/>
                  <a:gd name="connsiteY8" fmla="*/ 172085 h 291676"/>
                  <a:gd name="connsiteX9" fmla="*/ 97741 w 155257"/>
                  <a:gd name="connsiteY9" fmla="*/ 195955 h 291676"/>
                  <a:gd name="connsiteX10" fmla="*/ 73872 w 155257"/>
                  <a:gd name="connsiteY10" fmla="*/ 216861 h 291676"/>
                  <a:gd name="connsiteX11" fmla="*/ 52917 w 155257"/>
                  <a:gd name="connsiteY11" fmla="*/ 194522 h 291676"/>
                  <a:gd name="connsiteX12" fmla="*/ 0 w 155257"/>
                  <a:gd name="connsiteY12" fmla="*/ 194522 h 291676"/>
                  <a:gd name="connsiteX13" fmla="*/ 50588 w 155257"/>
                  <a:gd name="connsiteY13" fmla="*/ 265642 h 291676"/>
                  <a:gd name="connsiteX14" fmla="*/ 50588 w 155257"/>
                  <a:gd name="connsiteY14" fmla="*/ 291677 h 291676"/>
                  <a:gd name="connsiteX15" fmla="*/ 103505 w 155257"/>
                  <a:gd name="connsiteY15" fmla="*/ 291677 h 291676"/>
                  <a:gd name="connsiteX16" fmla="*/ 103505 w 155257"/>
                  <a:gd name="connsiteY16" fmla="*/ 265642 h 291676"/>
                  <a:gd name="connsiteX17" fmla="*/ 151498 w 155257"/>
                  <a:gd name="connsiteY17" fmla="*/ 170830 h 291676"/>
                  <a:gd name="connsiteX18" fmla="*/ 76835 w 155257"/>
                  <a:gd name="connsiteY18" fmla="*/ 119168 h 291676"/>
                  <a:gd name="connsiteX19" fmla="*/ 50485 w 155257"/>
                  <a:gd name="connsiteY19" fmla="*/ 101492 h 291676"/>
                  <a:gd name="connsiteX20" fmla="*/ 68159 w 155257"/>
                  <a:gd name="connsiteY20" fmla="*/ 75142 h 291676"/>
                  <a:gd name="connsiteX21" fmla="*/ 76835 w 155257"/>
                  <a:gd name="connsiteY21" fmla="*/ 75142 h 291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5257" h="291676">
                    <a:moveTo>
                      <a:pt x="76835" y="75142"/>
                    </a:moveTo>
                    <a:cubicBezTo>
                      <a:pt x="89154" y="74754"/>
                      <a:pt x="99640" y="84034"/>
                      <a:pt x="100753" y="96308"/>
                    </a:cubicBezTo>
                    <a:lnTo>
                      <a:pt x="153670" y="96308"/>
                    </a:lnTo>
                    <a:cubicBezTo>
                      <a:pt x="153471" y="64541"/>
                      <a:pt x="133424" y="36290"/>
                      <a:pt x="103505" y="25612"/>
                    </a:cubicBezTo>
                    <a:lnTo>
                      <a:pt x="103505" y="0"/>
                    </a:lnTo>
                    <a:lnTo>
                      <a:pt x="50588" y="0"/>
                    </a:lnTo>
                    <a:lnTo>
                      <a:pt x="50588" y="26035"/>
                    </a:lnTo>
                    <a:cubicBezTo>
                      <a:pt x="11419" y="39747"/>
                      <a:pt x="-9218" y="82616"/>
                      <a:pt x="4494" y="121785"/>
                    </a:cubicBezTo>
                    <a:cubicBezTo>
                      <a:pt x="15215" y="152413"/>
                      <a:pt x="44389" y="172699"/>
                      <a:pt x="76835" y="172085"/>
                    </a:cubicBezTo>
                    <a:cubicBezTo>
                      <a:pt x="89198" y="172904"/>
                      <a:pt x="98558" y="183589"/>
                      <a:pt x="97741" y="195955"/>
                    </a:cubicBezTo>
                    <a:cubicBezTo>
                      <a:pt x="96922" y="208318"/>
                      <a:pt x="86235" y="217678"/>
                      <a:pt x="73872" y="216861"/>
                    </a:cubicBezTo>
                    <a:cubicBezTo>
                      <a:pt x="62101" y="216082"/>
                      <a:pt x="52942" y="206320"/>
                      <a:pt x="52917" y="194522"/>
                    </a:cubicBezTo>
                    <a:lnTo>
                      <a:pt x="0" y="194522"/>
                    </a:lnTo>
                    <a:cubicBezTo>
                      <a:pt x="85" y="226555"/>
                      <a:pt x="20356" y="255054"/>
                      <a:pt x="50588" y="265642"/>
                    </a:cubicBezTo>
                    <a:lnTo>
                      <a:pt x="50588" y="291677"/>
                    </a:lnTo>
                    <a:lnTo>
                      <a:pt x="103505" y="291677"/>
                    </a:lnTo>
                    <a:lnTo>
                      <a:pt x="103505" y="265642"/>
                    </a:lnTo>
                    <a:cubicBezTo>
                      <a:pt x="142938" y="252713"/>
                      <a:pt x="164427" y="210265"/>
                      <a:pt x="151498" y="170830"/>
                    </a:cubicBezTo>
                    <a:cubicBezTo>
                      <a:pt x="141004" y="138822"/>
                      <a:pt x="110490" y="117706"/>
                      <a:pt x="76835" y="119168"/>
                    </a:cubicBezTo>
                    <a:cubicBezTo>
                      <a:pt x="64677" y="121564"/>
                      <a:pt x="52879" y="113650"/>
                      <a:pt x="50485" y="101492"/>
                    </a:cubicBezTo>
                    <a:cubicBezTo>
                      <a:pt x="48089" y="89336"/>
                      <a:pt x="56001" y="77538"/>
                      <a:pt x="68159" y="75142"/>
                    </a:cubicBezTo>
                    <a:cubicBezTo>
                      <a:pt x="71023" y="74577"/>
                      <a:pt x="73971" y="74577"/>
                      <a:pt x="76835" y="75142"/>
                    </a:cubicBezTo>
                    <a:close/>
                  </a:path>
                </a:pathLst>
              </a:custGeom>
              <a:solidFill>
                <a:srgbClr val="231F20"/>
              </a:solidFill>
              <a:ln w="20955" cap="flat">
                <a:noFill/>
                <a:prstDash val="solid"/>
                <a:miter/>
              </a:ln>
            </p:spPr>
            <p:txBody>
              <a:bodyPr rtlCol="0" anchor="ctr"/>
              <a:lstStyle/>
              <a:p>
                <a:endParaRPr lang="en-US"/>
              </a:p>
            </p:txBody>
          </p:sp>
        </p:grpSp>
      </p:grpSp>
      <p:grpSp>
        <p:nvGrpSpPr>
          <p:cNvPr id="46" name="Group 45">
            <a:extLst>
              <a:ext uri="{FF2B5EF4-FFF2-40B4-BE49-F238E27FC236}">
                <a16:creationId xmlns:a16="http://schemas.microsoft.com/office/drawing/2014/main" id="{41C3DBDF-7A92-406E-92B4-38FA27022DD7}"/>
              </a:ext>
            </a:extLst>
          </p:cNvPr>
          <p:cNvGrpSpPr/>
          <p:nvPr/>
        </p:nvGrpSpPr>
        <p:grpSpPr>
          <a:xfrm>
            <a:off x="3410989" y="1870075"/>
            <a:ext cx="2322021" cy="3850170"/>
            <a:chOff x="3421737" y="2047875"/>
            <a:chExt cx="2322021" cy="3850170"/>
          </a:xfrm>
        </p:grpSpPr>
        <p:sp>
          <p:nvSpPr>
            <p:cNvPr id="20" name="TextBox 19">
              <a:extLst>
                <a:ext uri="{FF2B5EF4-FFF2-40B4-BE49-F238E27FC236}">
                  <a16:creationId xmlns:a16="http://schemas.microsoft.com/office/drawing/2014/main" id="{57188779-EAF4-41D0-911D-C863A0F56D85}"/>
                </a:ext>
              </a:extLst>
            </p:cNvPr>
            <p:cNvSpPr txBox="1">
              <a:spLocks noChangeArrowheads="1"/>
            </p:cNvSpPr>
            <p:nvPr/>
          </p:nvSpPr>
          <p:spPr bwMode="auto">
            <a:xfrm>
              <a:off x="3421737" y="2682875"/>
              <a:ext cx="2322021" cy="3215170"/>
            </a:xfrm>
            <a:prstGeom prst="rect">
              <a:avLst/>
            </a:prstGeom>
            <a:solidFill>
              <a:srgbClr val="EDEDED"/>
            </a:solidFill>
            <a:ln>
              <a:noFill/>
            </a:ln>
            <a:effectLst/>
          </p:spPr>
          <p:txBody>
            <a:bodyPr vert="horz" wrap="square" lIns="182880" tIns="182880" rIns="91440" bIns="91440" numCol="1" anchor="t" anchorCtr="0" compatLnSpc="1">
              <a:prstTxWarp prst="textNoShape">
                <a:avLst/>
              </a:prstTxWarp>
              <a:no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90000"/>
                </a:lnSpc>
                <a:buClr>
                  <a:srgbClr val="AFC068"/>
                </a:buClr>
                <a:buSzPct val="75000"/>
              </a:pPr>
              <a:r>
                <a:rPr lang="en-US" sz="2400" dirty="0">
                  <a:solidFill>
                    <a:srgbClr val="000000"/>
                  </a:solidFill>
                  <a:latin typeface="+mn-lt"/>
                </a:rPr>
                <a:t>Weekly, monthly, quarterly</a:t>
              </a:r>
            </a:p>
          </p:txBody>
        </p:sp>
        <p:sp>
          <p:nvSpPr>
            <p:cNvPr id="21" name="TextBox 20">
              <a:extLst>
                <a:ext uri="{FF2B5EF4-FFF2-40B4-BE49-F238E27FC236}">
                  <a16:creationId xmlns:a16="http://schemas.microsoft.com/office/drawing/2014/main" id="{D272EC22-63EF-4085-A764-FE20A3D25B0E}"/>
                </a:ext>
              </a:extLst>
            </p:cNvPr>
            <p:cNvSpPr txBox="1">
              <a:spLocks noChangeArrowheads="1"/>
            </p:cNvSpPr>
            <p:nvPr/>
          </p:nvSpPr>
          <p:spPr bwMode="auto">
            <a:xfrm>
              <a:off x="3421737" y="2047875"/>
              <a:ext cx="2322021" cy="635000"/>
            </a:xfrm>
            <a:prstGeom prst="rect">
              <a:avLst/>
            </a:prstGeom>
            <a:solidFill>
              <a:schemeClr val="accent2"/>
            </a:solidFill>
            <a:ln>
              <a:noFill/>
            </a:ln>
            <a:effectLst/>
          </p:spPr>
          <p:txBody>
            <a:bodyPr vert="horz" wrap="square" lIns="182880" tIns="0" rIns="0" bIns="0" numCol="1" anchor="ctr" anchorCtr="0" compatLnSpc="1">
              <a:prstTxWarp prst="textNoShape">
                <a:avLst/>
              </a:prstTxWarp>
              <a:noAutofit/>
            </a:bodyPr>
            <a:lstStyle>
              <a:defPPr>
                <a:defRPr lang="en-US"/>
              </a:defPPr>
              <a:lvl1pPr indent="0" eaLnBrk="0" fontAlgn="base" hangingPunct="0">
                <a:spcBef>
                  <a:spcPct val="0"/>
                </a:spcBef>
                <a:spcAft>
                  <a:spcPct val="0"/>
                </a:spcAft>
                <a:defRPr sz="3200">
                  <a:solidFill>
                    <a:srgbClr val="FFFFFD"/>
                  </a:solidFill>
                  <a:cs typeface="Arial" panose="020B0604020202020204" pitchFamily="34" charset="0"/>
                </a:defRPr>
              </a:lvl1pPr>
              <a:lvl2pPr eaLnBrk="0" fontAlgn="base" hangingPunct="0">
                <a:spcBef>
                  <a:spcPct val="0"/>
                </a:spcBef>
                <a:spcAft>
                  <a:spcPct val="0"/>
                </a:spcAft>
                <a:defRPr>
                  <a:latin typeface="Calibri" panose="020F0502020204030204" pitchFamily="34" charset="0"/>
                  <a:cs typeface="Arial" panose="020B0604020202020204" pitchFamily="34" charset="0"/>
                </a:defRPr>
              </a:lvl2pPr>
              <a:lvl3pPr eaLnBrk="0" fontAlgn="base" hangingPunct="0">
                <a:spcBef>
                  <a:spcPct val="0"/>
                </a:spcBef>
                <a:spcAft>
                  <a:spcPct val="0"/>
                </a:spcAft>
                <a:defRPr>
                  <a:latin typeface="Calibri" panose="020F0502020204030204" pitchFamily="34" charset="0"/>
                  <a:cs typeface="Arial" panose="020B0604020202020204" pitchFamily="34" charset="0"/>
                </a:defRPr>
              </a:lvl3pPr>
              <a:lvl4pPr eaLnBrk="0" fontAlgn="base" hangingPunct="0">
                <a:spcBef>
                  <a:spcPct val="0"/>
                </a:spcBef>
                <a:spcAft>
                  <a:spcPct val="0"/>
                </a:spcAft>
                <a:defRPr>
                  <a:latin typeface="Calibri" panose="020F0502020204030204" pitchFamily="34" charset="0"/>
                  <a:cs typeface="Arial" panose="020B0604020202020204" pitchFamily="34" charset="0"/>
                </a:defRPr>
              </a:lvl4pPr>
              <a:lvl5pPr eaLnBrk="0" fontAlgn="base" hangingPunct="0">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r>
                <a:rPr lang="en-US" b="1" dirty="0"/>
                <a:t>2</a:t>
              </a:r>
            </a:p>
          </p:txBody>
        </p:sp>
        <p:sp>
          <p:nvSpPr>
            <p:cNvPr id="41" name="Graphic 39">
              <a:extLst>
                <a:ext uri="{FF2B5EF4-FFF2-40B4-BE49-F238E27FC236}">
                  <a16:creationId xmlns:a16="http://schemas.microsoft.com/office/drawing/2014/main" id="{E19F238D-36C1-4D55-B565-201D47B25676}"/>
                </a:ext>
              </a:extLst>
            </p:cNvPr>
            <p:cNvSpPr/>
            <p:nvPr/>
          </p:nvSpPr>
          <p:spPr>
            <a:xfrm>
              <a:off x="4728714" y="4820753"/>
              <a:ext cx="716537" cy="814110"/>
            </a:xfrm>
            <a:custGeom>
              <a:avLst/>
              <a:gdLst>
                <a:gd name="connsiteX0" fmla="*/ 395119 w 490692"/>
                <a:gd name="connsiteY0" fmla="*/ 62061 h 557511"/>
                <a:gd name="connsiteX1" fmla="*/ 395119 w 490692"/>
                <a:gd name="connsiteY1" fmla="*/ 0 h 557511"/>
                <a:gd name="connsiteX2" fmla="*/ 343402 w 490692"/>
                <a:gd name="connsiteY2" fmla="*/ 0 h 557511"/>
                <a:gd name="connsiteX3" fmla="*/ 343402 w 490692"/>
                <a:gd name="connsiteY3" fmla="*/ 62061 h 557511"/>
                <a:gd name="connsiteX4" fmla="*/ 148532 w 490692"/>
                <a:gd name="connsiteY4" fmla="*/ 62061 h 557511"/>
                <a:gd name="connsiteX5" fmla="*/ 148532 w 490692"/>
                <a:gd name="connsiteY5" fmla="*/ 0 h 557511"/>
                <a:gd name="connsiteX6" fmla="*/ 96815 w 490692"/>
                <a:gd name="connsiteY6" fmla="*/ 0 h 557511"/>
                <a:gd name="connsiteX7" fmla="*/ 96815 w 490692"/>
                <a:gd name="connsiteY7" fmla="*/ 62061 h 557511"/>
                <a:gd name="connsiteX8" fmla="*/ 0 w 490692"/>
                <a:gd name="connsiteY8" fmla="*/ 62061 h 557511"/>
                <a:gd name="connsiteX9" fmla="*/ 0 w 490692"/>
                <a:gd name="connsiteY9" fmla="*/ 557511 h 557511"/>
                <a:gd name="connsiteX10" fmla="*/ 490692 w 490692"/>
                <a:gd name="connsiteY10" fmla="*/ 557511 h 557511"/>
                <a:gd name="connsiteX11" fmla="*/ 490692 w 490692"/>
                <a:gd name="connsiteY11" fmla="*/ 62061 h 557511"/>
                <a:gd name="connsiteX12" fmla="*/ 438975 w 490692"/>
                <a:gd name="connsiteY12" fmla="*/ 112950 h 557511"/>
                <a:gd name="connsiteX13" fmla="*/ 438975 w 490692"/>
                <a:gd name="connsiteY13" fmla="*/ 177700 h 557511"/>
                <a:gd name="connsiteX14" fmla="*/ 51717 w 490692"/>
                <a:gd name="connsiteY14" fmla="*/ 177700 h 557511"/>
                <a:gd name="connsiteX15" fmla="*/ 51717 w 490692"/>
                <a:gd name="connsiteY15" fmla="*/ 112950 h 557511"/>
                <a:gd name="connsiteX16" fmla="*/ 51717 w 490692"/>
                <a:gd name="connsiteY16" fmla="*/ 506001 h 557511"/>
                <a:gd name="connsiteX17" fmla="*/ 51717 w 490692"/>
                <a:gd name="connsiteY17" fmla="*/ 230245 h 557511"/>
                <a:gd name="connsiteX18" fmla="*/ 438975 w 490692"/>
                <a:gd name="connsiteY18" fmla="*/ 230245 h 557511"/>
                <a:gd name="connsiteX19" fmla="*/ 438975 w 490692"/>
                <a:gd name="connsiteY19" fmla="*/ 506001 h 55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0692" h="557511">
                  <a:moveTo>
                    <a:pt x="395119" y="62061"/>
                  </a:moveTo>
                  <a:lnTo>
                    <a:pt x="395119" y="0"/>
                  </a:lnTo>
                  <a:lnTo>
                    <a:pt x="343402" y="0"/>
                  </a:lnTo>
                  <a:lnTo>
                    <a:pt x="343402" y="62061"/>
                  </a:lnTo>
                  <a:lnTo>
                    <a:pt x="148532" y="62061"/>
                  </a:lnTo>
                  <a:lnTo>
                    <a:pt x="148532" y="0"/>
                  </a:lnTo>
                  <a:lnTo>
                    <a:pt x="96815" y="0"/>
                  </a:lnTo>
                  <a:lnTo>
                    <a:pt x="96815" y="62061"/>
                  </a:lnTo>
                  <a:lnTo>
                    <a:pt x="0" y="62061"/>
                  </a:lnTo>
                  <a:lnTo>
                    <a:pt x="0" y="557511"/>
                  </a:lnTo>
                  <a:lnTo>
                    <a:pt x="490692" y="557511"/>
                  </a:lnTo>
                  <a:lnTo>
                    <a:pt x="490692" y="62061"/>
                  </a:lnTo>
                  <a:close/>
                  <a:moveTo>
                    <a:pt x="438975" y="112950"/>
                  </a:moveTo>
                  <a:lnTo>
                    <a:pt x="438975" y="177700"/>
                  </a:lnTo>
                  <a:lnTo>
                    <a:pt x="51717" y="177700"/>
                  </a:lnTo>
                  <a:lnTo>
                    <a:pt x="51717" y="112950"/>
                  </a:lnTo>
                  <a:close/>
                  <a:moveTo>
                    <a:pt x="51717" y="506001"/>
                  </a:moveTo>
                  <a:lnTo>
                    <a:pt x="51717" y="230245"/>
                  </a:lnTo>
                  <a:lnTo>
                    <a:pt x="438975" y="230245"/>
                  </a:lnTo>
                  <a:lnTo>
                    <a:pt x="438975" y="506001"/>
                  </a:lnTo>
                  <a:close/>
                </a:path>
              </a:pathLst>
            </a:custGeom>
            <a:solidFill>
              <a:srgbClr val="231F20"/>
            </a:solidFill>
            <a:ln w="20638" cap="flat">
              <a:noFill/>
              <a:prstDash val="solid"/>
              <a:miter/>
            </a:ln>
          </p:spPr>
          <p:txBody>
            <a:bodyPr rtlCol="0" anchor="ctr"/>
            <a:lstStyle/>
            <a:p>
              <a:endParaRPr lang="en-US"/>
            </a:p>
          </p:txBody>
        </p:sp>
      </p:grpSp>
      <p:grpSp>
        <p:nvGrpSpPr>
          <p:cNvPr id="47" name="Group 46">
            <a:extLst>
              <a:ext uri="{FF2B5EF4-FFF2-40B4-BE49-F238E27FC236}">
                <a16:creationId xmlns:a16="http://schemas.microsoft.com/office/drawing/2014/main" id="{D438AC3F-6297-4DD6-AA4B-FC1A0E1AAE9E}"/>
              </a:ext>
            </a:extLst>
          </p:cNvPr>
          <p:cNvGrpSpPr/>
          <p:nvPr/>
        </p:nvGrpSpPr>
        <p:grpSpPr>
          <a:xfrm>
            <a:off x="6118718" y="1870075"/>
            <a:ext cx="2322021" cy="3850170"/>
            <a:chOff x="6436218" y="2047875"/>
            <a:chExt cx="2322021" cy="3850170"/>
          </a:xfrm>
        </p:grpSpPr>
        <p:sp>
          <p:nvSpPr>
            <p:cNvPr id="32" name="TextBox 31">
              <a:extLst>
                <a:ext uri="{FF2B5EF4-FFF2-40B4-BE49-F238E27FC236}">
                  <a16:creationId xmlns:a16="http://schemas.microsoft.com/office/drawing/2014/main" id="{0E20BA37-802C-4E65-A86A-CAA0A0FA9F2F}"/>
                </a:ext>
              </a:extLst>
            </p:cNvPr>
            <p:cNvSpPr txBox="1">
              <a:spLocks noChangeArrowheads="1"/>
            </p:cNvSpPr>
            <p:nvPr/>
          </p:nvSpPr>
          <p:spPr bwMode="auto">
            <a:xfrm>
              <a:off x="6436218" y="2682875"/>
              <a:ext cx="2322021" cy="3215170"/>
            </a:xfrm>
            <a:prstGeom prst="rect">
              <a:avLst/>
            </a:prstGeom>
            <a:solidFill>
              <a:srgbClr val="EDEDED"/>
            </a:solidFill>
            <a:ln>
              <a:noFill/>
            </a:ln>
            <a:effectLst/>
          </p:spPr>
          <p:txBody>
            <a:bodyPr vert="horz" wrap="square" lIns="182880" tIns="182880" rIns="91440" bIns="91440" numCol="1" anchor="t" anchorCtr="0" compatLnSpc="1">
              <a:prstTxWarp prst="textNoShape">
                <a:avLst/>
              </a:prstTxWarp>
              <a:no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90000"/>
                </a:lnSpc>
                <a:buClr>
                  <a:srgbClr val="AFC068"/>
                </a:buClr>
                <a:buSzPct val="75000"/>
              </a:pPr>
              <a:r>
                <a:rPr lang="en-US" sz="2400" dirty="0">
                  <a:solidFill>
                    <a:srgbClr val="000000"/>
                  </a:solidFill>
                  <a:latin typeface="+mn-lt"/>
                </a:rPr>
                <a:t>Systematic investing </a:t>
              </a:r>
              <a:br>
                <a:rPr lang="en-US" sz="2400" dirty="0">
                  <a:solidFill>
                    <a:srgbClr val="000000"/>
                  </a:solidFill>
                  <a:latin typeface="+mn-lt"/>
                </a:rPr>
              </a:br>
              <a:r>
                <a:rPr lang="en-US" sz="2400" dirty="0">
                  <a:solidFill>
                    <a:srgbClr val="000000"/>
                  </a:solidFill>
                  <a:latin typeface="+mn-lt"/>
                </a:rPr>
                <a:t>from a bank account or paycheck</a:t>
              </a:r>
            </a:p>
          </p:txBody>
        </p:sp>
        <p:sp>
          <p:nvSpPr>
            <p:cNvPr id="35" name="TextBox 34">
              <a:extLst>
                <a:ext uri="{FF2B5EF4-FFF2-40B4-BE49-F238E27FC236}">
                  <a16:creationId xmlns:a16="http://schemas.microsoft.com/office/drawing/2014/main" id="{BB776D0A-D74F-4ABD-BB2D-5956D825C017}"/>
                </a:ext>
              </a:extLst>
            </p:cNvPr>
            <p:cNvSpPr txBox="1">
              <a:spLocks noChangeArrowheads="1"/>
            </p:cNvSpPr>
            <p:nvPr/>
          </p:nvSpPr>
          <p:spPr bwMode="auto">
            <a:xfrm>
              <a:off x="6436218" y="2047875"/>
              <a:ext cx="2322021" cy="635000"/>
            </a:xfrm>
            <a:prstGeom prst="rect">
              <a:avLst/>
            </a:prstGeom>
            <a:solidFill>
              <a:schemeClr val="accent3"/>
            </a:solidFill>
            <a:ln>
              <a:noFill/>
            </a:ln>
            <a:effectLst/>
          </p:spPr>
          <p:txBody>
            <a:bodyPr vert="horz" wrap="square" lIns="182880" tIns="0" rIns="0" bIns="0" numCol="1" anchor="ctr" anchorCtr="0" compatLnSpc="1">
              <a:prstTxWarp prst="textNoShape">
                <a:avLst/>
              </a:prstTxWarp>
              <a:noAutofit/>
            </a:bodyPr>
            <a:lstStyle>
              <a:defPPr>
                <a:defRPr lang="en-US"/>
              </a:defPPr>
              <a:lvl1pPr indent="0" eaLnBrk="0" fontAlgn="base" hangingPunct="0">
                <a:spcBef>
                  <a:spcPct val="0"/>
                </a:spcBef>
                <a:spcAft>
                  <a:spcPct val="0"/>
                </a:spcAft>
                <a:defRPr sz="3200">
                  <a:solidFill>
                    <a:srgbClr val="FFFFFD"/>
                  </a:solidFill>
                  <a:cs typeface="Arial" panose="020B0604020202020204" pitchFamily="34" charset="0"/>
                </a:defRPr>
              </a:lvl1pPr>
              <a:lvl2pPr eaLnBrk="0" fontAlgn="base" hangingPunct="0">
                <a:spcBef>
                  <a:spcPct val="0"/>
                </a:spcBef>
                <a:spcAft>
                  <a:spcPct val="0"/>
                </a:spcAft>
                <a:defRPr>
                  <a:latin typeface="Calibri" panose="020F0502020204030204" pitchFamily="34" charset="0"/>
                  <a:cs typeface="Arial" panose="020B0604020202020204" pitchFamily="34" charset="0"/>
                </a:defRPr>
              </a:lvl2pPr>
              <a:lvl3pPr eaLnBrk="0" fontAlgn="base" hangingPunct="0">
                <a:spcBef>
                  <a:spcPct val="0"/>
                </a:spcBef>
                <a:spcAft>
                  <a:spcPct val="0"/>
                </a:spcAft>
                <a:defRPr>
                  <a:latin typeface="Calibri" panose="020F0502020204030204" pitchFamily="34" charset="0"/>
                  <a:cs typeface="Arial" panose="020B0604020202020204" pitchFamily="34" charset="0"/>
                </a:defRPr>
              </a:lvl3pPr>
              <a:lvl4pPr eaLnBrk="0" fontAlgn="base" hangingPunct="0">
                <a:spcBef>
                  <a:spcPct val="0"/>
                </a:spcBef>
                <a:spcAft>
                  <a:spcPct val="0"/>
                </a:spcAft>
                <a:defRPr>
                  <a:latin typeface="Calibri" panose="020F0502020204030204" pitchFamily="34" charset="0"/>
                  <a:cs typeface="Arial" panose="020B0604020202020204" pitchFamily="34" charset="0"/>
                </a:defRPr>
              </a:lvl4pPr>
              <a:lvl5pPr eaLnBrk="0" fontAlgn="base" hangingPunct="0">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r>
                <a:rPr lang="en-US" b="1" dirty="0"/>
                <a:t>3</a:t>
              </a:r>
            </a:p>
          </p:txBody>
        </p:sp>
        <p:sp>
          <p:nvSpPr>
            <p:cNvPr id="44" name="Graphic 42">
              <a:extLst>
                <a:ext uri="{FF2B5EF4-FFF2-40B4-BE49-F238E27FC236}">
                  <a16:creationId xmlns:a16="http://schemas.microsoft.com/office/drawing/2014/main" id="{FAA66BC9-8495-495D-B44A-F9D64B04933E}"/>
                </a:ext>
              </a:extLst>
            </p:cNvPr>
            <p:cNvSpPr/>
            <p:nvPr/>
          </p:nvSpPr>
          <p:spPr>
            <a:xfrm>
              <a:off x="7699345" y="4800600"/>
              <a:ext cx="834261" cy="834261"/>
            </a:xfrm>
            <a:custGeom>
              <a:avLst/>
              <a:gdLst>
                <a:gd name="connsiteX0" fmla="*/ 306071 w 612142"/>
                <a:gd name="connsiteY0" fmla="*/ 0 h 612142"/>
                <a:gd name="connsiteX1" fmla="*/ 0 w 612142"/>
                <a:gd name="connsiteY1" fmla="*/ 306071 h 612142"/>
                <a:gd name="connsiteX2" fmla="*/ 306071 w 612142"/>
                <a:gd name="connsiteY2" fmla="*/ 612142 h 612142"/>
                <a:gd name="connsiteX3" fmla="*/ 612142 w 612142"/>
                <a:gd name="connsiteY3" fmla="*/ 306071 h 612142"/>
                <a:gd name="connsiteX4" fmla="*/ 612142 w 612142"/>
                <a:gd name="connsiteY4" fmla="*/ 305844 h 612142"/>
                <a:gd name="connsiteX5" fmla="*/ 306071 w 612142"/>
                <a:gd name="connsiteY5" fmla="*/ 0 h 612142"/>
                <a:gd name="connsiteX6" fmla="*/ 378101 w 612142"/>
                <a:gd name="connsiteY6" fmla="*/ 334247 h 612142"/>
                <a:gd name="connsiteX7" fmla="*/ 553746 w 612142"/>
                <a:gd name="connsiteY7" fmla="*/ 334247 h 612142"/>
                <a:gd name="connsiteX8" fmla="*/ 506483 w 612142"/>
                <a:gd name="connsiteY8" fmla="*/ 454221 h 612142"/>
                <a:gd name="connsiteX9" fmla="*/ 553746 w 612142"/>
                <a:gd name="connsiteY9" fmla="*/ 277441 h 612142"/>
                <a:gd name="connsiteX10" fmla="*/ 334474 w 612142"/>
                <a:gd name="connsiteY10" fmla="*/ 277441 h 612142"/>
                <a:gd name="connsiteX11" fmla="*/ 334474 w 612142"/>
                <a:gd name="connsiteY11" fmla="*/ 58397 h 612142"/>
                <a:gd name="connsiteX12" fmla="*/ 553746 w 612142"/>
                <a:gd name="connsiteY12" fmla="*/ 277441 h 612142"/>
                <a:gd name="connsiteX13" fmla="*/ 56124 w 612142"/>
                <a:gd name="connsiteY13" fmla="*/ 305844 h 612142"/>
                <a:gd name="connsiteX14" fmla="*/ 277668 w 612142"/>
                <a:gd name="connsiteY14" fmla="*/ 58397 h 612142"/>
                <a:gd name="connsiteX15" fmla="*/ 277668 w 612142"/>
                <a:gd name="connsiteY15" fmla="*/ 318114 h 612142"/>
                <a:gd name="connsiteX16" fmla="*/ 467400 w 612142"/>
                <a:gd name="connsiteY16" fmla="*/ 495576 h 612142"/>
                <a:gd name="connsiteX17" fmla="*/ 115162 w 612142"/>
                <a:gd name="connsiteY17" fmla="*/ 466001 h 612142"/>
                <a:gd name="connsiteX18" fmla="*/ 56124 w 612142"/>
                <a:gd name="connsiteY18" fmla="*/ 305844 h 61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2142" h="612142">
                  <a:moveTo>
                    <a:pt x="306071" y="0"/>
                  </a:moveTo>
                  <a:cubicBezTo>
                    <a:pt x="137033" y="0"/>
                    <a:pt x="0" y="137033"/>
                    <a:pt x="0" y="306071"/>
                  </a:cubicBezTo>
                  <a:cubicBezTo>
                    <a:pt x="0" y="475110"/>
                    <a:pt x="137033" y="612142"/>
                    <a:pt x="306071" y="612142"/>
                  </a:cubicBezTo>
                  <a:cubicBezTo>
                    <a:pt x="475110" y="612142"/>
                    <a:pt x="612142" y="475110"/>
                    <a:pt x="612142" y="306071"/>
                  </a:cubicBezTo>
                  <a:cubicBezTo>
                    <a:pt x="612142" y="305996"/>
                    <a:pt x="612142" y="305919"/>
                    <a:pt x="612142" y="305844"/>
                  </a:cubicBezTo>
                  <a:cubicBezTo>
                    <a:pt x="611892" y="136946"/>
                    <a:pt x="474969" y="125"/>
                    <a:pt x="306071" y="0"/>
                  </a:cubicBezTo>
                  <a:close/>
                  <a:moveTo>
                    <a:pt x="378101" y="334247"/>
                  </a:moveTo>
                  <a:lnTo>
                    <a:pt x="553746" y="334247"/>
                  </a:lnTo>
                  <a:cubicBezTo>
                    <a:pt x="548851" y="377708"/>
                    <a:pt x="532543" y="419099"/>
                    <a:pt x="506483" y="454221"/>
                  </a:cubicBezTo>
                  <a:close/>
                  <a:moveTo>
                    <a:pt x="553746" y="277441"/>
                  </a:moveTo>
                  <a:lnTo>
                    <a:pt x="334474" y="277441"/>
                  </a:lnTo>
                  <a:lnTo>
                    <a:pt x="334474" y="58397"/>
                  </a:lnTo>
                  <a:cubicBezTo>
                    <a:pt x="449477" y="71812"/>
                    <a:pt x="540210" y="162453"/>
                    <a:pt x="553746" y="277441"/>
                  </a:cubicBezTo>
                  <a:close/>
                  <a:moveTo>
                    <a:pt x="56124" y="305844"/>
                  </a:moveTo>
                  <a:cubicBezTo>
                    <a:pt x="56571" y="179128"/>
                    <a:pt x="151772" y="72795"/>
                    <a:pt x="277668" y="58397"/>
                  </a:cubicBezTo>
                  <a:lnTo>
                    <a:pt x="277668" y="318114"/>
                  </a:lnTo>
                  <a:lnTo>
                    <a:pt x="467400" y="495576"/>
                  </a:lnTo>
                  <a:cubicBezTo>
                    <a:pt x="361966" y="584678"/>
                    <a:pt x="204263" y="571437"/>
                    <a:pt x="115162" y="466001"/>
                  </a:cubicBezTo>
                  <a:cubicBezTo>
                    <a:pt x="77299" y="421197"/>
                    <a:pt x="56400" y="364504"/>
                    <a:pt x="56124" y="305844"/>
                  </a:cubicBezTo>
                  <a:close/>
                </a:path>
              </a:pathLst>
            </a:custGeom>
            <a:solidFill>
              <a:srgbClr val="231F20"/>
            </a:solidFill>
            <a:ln w="22542" cap="flat">
              <a:noFill/>
              <a:prstDash val="solid"/>
              <a:miter/>
            </a:ln>
          </p:spPr>
          <p:txBody>
            <a:bodyPr rtlCol="0" anchor="ctr"/>
            <a:lstStyle/>
            <a:p>
              <a:endParaRPr lang="en-US" dirty="0"/>
            </a:p>
          </p:txBody>
        </p:sp>
      </p:grpSp>
      <p:sp>
        <p:nvSpPr>
          <p:cNvPr id="51" name="Slide Number Placeholder 50">
            <a:extLst>
              <a:ext uri="{FF2B5EF4-FFF2-40B4-BE49-F238E27FC236}">
                <a16:creationId xmlns:a16="http://schemas.microsoft.com/office/drawing/2014/main" id="{5D80A448-D6FF-4631-A7E5-A104C0944C20}"/>
              </a:ext>
            </a:extLst>
          </p:cNvPr>
          <p:cNvSpPr>
            <a:spLocks noGrp="1"/>
          </p:cNvSpPr>
          <p:nvPr>
            <p:ph type="sldNum" sz="quarter" idx="12"/>
          </p:nvPr>
        </p:nvSpPr>
        <p:spPr/>
        <p:txBody>
          <a:bodyPr/>
          <a:lstStyle/>
          <a:p>
            <a:fld id="{BB333B34-C87C-402E-ABB0-13B7C9DEBBC4}" type="slidenum">
              <a:rPr lang="en-US" smtClean="0"/>
              <a:t>36</a:t>
            </a:fld>
            <a:endParaRPr lang="en-US"/>
          </a:p>
        </p:txBody>
      </p:sp>
      <p:sp>
        <p:nvSpPr>
          <p:cNvPr id="3" name="Footer Placeholder 2">
            <a:extLst>
              <a:ext uri="{FF2B5EF4-FFF2-40B4-BE49-F238E27FC236}">
                <a16:creationId xmlns:a16="http://schemas.microsoft.com/office/drawing/2014/main" id="{2380FD00-EFB4-421A-B163-64F3DBE6A174}"/>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16871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Aggregation features</a:t>
            </a:r>
            <a:endParaRPr lang="en-US" dirty="0"/>
          </a:p>
        </p:txBody>
      </p:sp>
      <p:sp>
        <p:nvSpPr>
          <p:cNvPr id="11" name="Rectangle 10"/>
          <p:cNvSpPr>
            <a:spLocks noChangeArrowheads="1"/>
          </p:cNvSpPr>
          <p:nvPr/>
        </p:nvSpPr>
        <p:spPr bwMode="blackWhite">
          <a:xfrm>
            <a:off x="2252481" y="2091871"/>
            <a:ext cx="4639038" cy="1144331"/>
          </a:xfrm>
          <a:prstGeom prst="rect">
            <a:avLst/>
          </a:prstGeom>
          <a:solidFill>
            <a:schemeClr val="accent1"/>
          </a:solidFill>
          <a:ln>
            <a:noFill/>
          </a:ln>
          <a:effectLst/>
        </p:spPr>
        <p:txBody>
          <a:bodyPr vert="horz" wrap="square" lIns="182880" tIns="0" rIns="182880" bIns="0" numCol="1" anchor="ctr" anchorCtr="0" compatLnSpc="1">
            <a:prstTxWarp prst="textNoShape">
              <a:avLst/>
            </a:prstTxWarp>
          </a:bodyPr>
          <a:lstStyle/>
          <a:p>
            <a:pPr marL="233362" lvl="1" algn="ctr" eaLnBrk="0" hangingPunct="0">
              <a:spcBef>
                <a:spcPct val="20000"/>
              </a:spcBef>
              <a:buClr>
                <a:schemeClr val="tx2"/>
              </a:buClr>
              <a:buSzPct val="80000"/>
            </a:pPr>
            <a:r>
              <a:rPr lang="en-US" sz="2600" b="0" dirty="0">
                <a:solidFill>
                  <a:srgbClr val="FFFFFF"/>
                </a:solidFill>
                <a:latin typeface="+mn-lt"/>
                <a:ea typeface="+mn-ea"/>
                <a:cs typeface="Arial" panose="020B0604020202020204" pitchFamily="34" charset="0"/>
              </a:rPr>
              <a:t>Account balances or</a:t>
            </a:r>
            <a:br>
              <a:rPr lang="en-US" sz="2600" b="0" dirty="0">
                <a:solidFill>
                  <a:srgbClr val="FFFFFF"/>
                </a:solidFill>
                <a:latin typeface="+mn-lt"/>
                <a:ea typeface="+mn-ea"/>
                <a:cs typeface="Arial" panose="020B0604020202020204" pitchFamily="34" charset="0"/>
              </a:rPr>
            </a:br>
            <a:r>
              <a:rPr lang="en-US" sz="2600" b="0" dirty="0">
                <a:solidFill>
                  <a:srgbClr val="FFFFFF"/>
                </a:solidFill>
                <a:latin typeface="+mn-lt"/>
                <a:ea typeface="+mn-ea"/>
                <a:cs typeface="Arial" panose="020B0604020202020204" pitchFamily="34" charset="0"/>
              </a:rPr>
              <a:t>contribution limits</a:t>
            </a:r>
          </a:p>
        </p:txBody>
      </p:sp>
      <p:sp>
        <p:nvSpPr>
          <p:cNvPr id="13" name="Rectangle 12"/>
          <p:cNvSpPr>
            <a:spLocks noChangeArrowheads="1"/>
          </p:cNvSpPr>
          <p:nvPr/>
        </p:nvSpPr>
        <p:spPr bwMode="blackWhite">
          <a:xfrm>
            <a:off x="2247900" y="3690740"/>
            <a:ext cx="4648200" cy="1144331"/>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p>
            <a:pPr marL="233362" lvl="1" algn="ctr" eaLnBrk="0" hangingPunct="0">
              <a:spcBef>
                <a:spcPct val="20000"/>
              </a:spcBef>
              <a:buClr>
                <a:schemeClr val="tx2"/>
              </a:buClr>
              <a:buSzPct val="80000"/>
            </a:pPr>
            <a:r>
              <a:rPr lang="en-US" sz="2600" b="0" dirty="0">
                <a:solidFill>
                  <a:srgbClr val="FFFFFF"/>
                </a:solidFill>
                <a:latin typeface="+mn-lt"/>
                <a:ea typeface="+mn-ea"/>
                <a:cs typeface="Arial" panose="020B0604020202020204" pitchFamily="34" charset="0"/>
              </a:rPr>
              <a:t>Form 1099-Q</a:t>
            </a:r>
          </a:p>
        </p:txBody>
      </p:sp>
      <p:sp>
        <p:nvSpPr>
          <p:cNvPr id="3" name="Slide Number Placeholder 2">
            <a:extLst>
              <a:ext uri="{FF2B5EF4-FFF2-40B4-BE49-F238E27FC236}">
                <a16:creationId xmlns:a16="http://schemas.microsoft.com/office/drawing/2014/main" id="{E4A55A0D-BF1E-453A-BC0E-DB617E88993D}"/>
              </a:ext>
            </a:extLst>
          </p:cNvPr>
          <p:cNvSpPr>
            <a:spLocks noGrp="1"/>
          </p:cNvSpPr>
          <p:nvPr>
            <p:ph type="sldNum" sz="quarter" idx="12"/>
          </p:nvPr>
        </p:nvSpPr>
        <p:spPr/>
        <p:txBody>
          <a:bodyPr/>
          <a:lstStyle/>
          <a:p>
            <a:fld id="{BB333B34-C87C-402E-ABB0-13B7C9DEBBC4}" type="slidenum">
              <a:rPr lang="en-US" smtClean="0"/>
              <a:t>37</a:t>
            </a:fld>
            <a:endParaRPr lang="en-US"/>
          </a:p>
        </p:txBody>
      </p:sp>
      <p:sp>
        <p:nvSpPr>
          <p:cNvPr id="4" name="Footer Placeholder 3">
            <a:extLst>
              <a:ext uri="{FF2B5EF4-FFF2-40B4-BE49-F238E27FC236}">
                <a16:creationId xmlns:a16="http://schemas.microsoft.com/office/drawing/2014/main" id="{05BFF865-4FEE-4111-B29F-13AD15C0B011}"/>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
        <p:nvSpPr>
          <p:cNvPr id="5" name="TextBox 4">
            <a:extLst>
              <a:ext uri="{FF2B5EF4-FFF2-40B4-BE49-F238E27FC236}">
                <a16:creationId xmlns:a16="http://schemas.microsoft.com/office/drawing/2014/main" id="{EF07E89E-5E05-4125-BD5E-7A389A72442F}"/>
              </a:ext>
            </a:extLst>
          </p:cNvPr>
          <p:cNvSpPr txBox="1"/>
          <p:nvPr/>
        </p:nvSpPr>
        <p:spPr>
          <a:xfrm>
            <a:off x="3581400" y="6399283"/>
            <a:ext cx="4951666" cy="446276"/>
          </a:xfrm>
          <a:prstGeom prst="rect">
            <a:avLst/>
          </a:prstGeom>
          <a:noFill/>
        </p:spPr>
        <p:txBody>
          <a:bodyPr wrap="square" lIns="0" tIns="0" rIns="0" bIns="0" rtlCol="0">
            <a:spAutoFit/>
          </a:bodyPr>
          <a:lstStyle/>
          <a:p>
            <a:pPr>
              <a:spcBef>
                <a:spcPts val="600"/>
              </a:spcBef>
            </a:pPr>
            <a:r>
              <a:rPr lang="en-US" sz="800" b="1" dirty="0"/>
              <a:t>THIS MATERIAL IS FOR INSTITUTIONAL/BROKER-DEALER USE ONLY. NOT FOR DISTRIBUTION OR USE WITH THE PUBLIC.</a:t>
            </a:r>
          </a:p>
          <a:p>
            <a:pPr algn="l">
              <a:spcBef>
                <a:spcPts val="600"/>
              </a:spcBef>
            </a:pPr>
            <a:endParaRPr lang="en-US" sz="800" b="1" dirty="0" err="1"/>
          </a:p>
        </p:txBody>
      </p:sp>
    </p:spTree>
    <p:extLst>
      <p:ext uri="{BB962C8B-B14F-4D97-AF65-F5344CB8AC3E}">
        <p14:creationId xmlns:p14="http://schemas.microsoft.com/office/powerpoint/2010/main" val="263786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Distribution benefits</a:t>
            </a:r>
            <a:endParaRPr lang="en-US" dirty="0"/>
          </a:p>
        </p:txBody>
      </p:sp>
      <p:sp>
        <p:nvSpPr>
          <p:cNvPr id="16" name="Rectangle 4"/>
          <p:cNvSpPr txBox="1">
            <a:spLocks noChangeArrowheads="1"/>
          </p:cNvSpPr>
          <p:nvPr/>
        </p:nvSpPr>
        <p:spPr bwMode="auto">
          <a:xfrm>
            <a:off x="1600200" y="3694089"/>
            <a:ext cx="2371406" cy="1509282"/>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90000"/>
              </a:lnSpc>
              <a:spcBef>
                <a:spcPts val="0"/>
              </a:spcBef>
            </a:pPr>
            <a:r>
              <a:rPr lang="en-US" sz="2400" b="0" dirty="0">
                <a:solidFill>
                  <a:srgbClr val="FFFFFF"/>
                </a:solidFill>
                <a:sym typeface="Calibri" charset="0"/>
              </a:rPr>
              <a:t>Father </a:t>
            </a:r>
            <a:br>
              <a:rPr lang="en-US" sz="2400" b="0" dirty="0">
                <a:solidFill>
                  <a:srgbClr val="FFFFFF"/>
                </a:solidFill>
                <a:sym typeface="Calibri" charset="0"/>
              </a:rPr>
            </a:br>
            <a:r>
              <a:rPr lang="en-US" sz="2400" b="0" dirty="0">
                <a:solidFill>
                  <a:srgbClr val="FFFFFF"/>
                </a:solidFill>
                <a:sym typeface="Calibri" charset="0"/>
              </a:rPr>
              <a:t>is in </a:t>
            </a:r>
            <a:r>
              <a:rPr lang="en-US" sz="2400" b="1" dirty="0">
                <a:solidFill>
                  <a:srgbClr val="FFFFFF"/>
                </a:solidFill>
                <a:sym typeface="Calibri" charset="0"/>
              </a:rPr>
              <a:t>35% </a:t>
            </a:r>
            <a:br>
              <a:rPr lang="en-US" sz="2400" b="1" dirty="0">
                <a:solidFill>
                  <a:srgbClr val="FFFFFF"/>
                </a:solidFill>
                <a:sym typeface="Calibri" charset="0"/>
              </a:rPr>
            </a:br>
            <a:r>
              <a:rPr lang="en-US" sz="2400" b="1" dirty="0">
                <a:solidFill>
                  <a:srgbClr val="FFFFFF"/>
                </a:solidFill>
                <a:sym typeface="Calibri" charset="0"/>
              </a:rPr>
              <a:t>tax bracket</a:t>
            </a:r>
          </a:p>
        </p:txBody>
      </p:sp>
      <p:sp>
        <p:nvSpPr>
          <p:cNvPr id="18" name="Rectangle 4"/>
          <p:cNvSpPr txBox="1">
            <a:spLocks noChangeArrowheads="1"/>
          </p:cNvSpPr>
          <p:nvPr/>
        </p:nvSpPr>
        <p:spPr bwMode="auto">
          <a:xfrm>
            <a:off x="1600200" y="1941489"/>
            <a:ext cx="5943600" cy="1394982"/>
          </a:xfrm>
          <a:prstGeom prst="rect">
            <a:avLst/>
          </a:prstGeom>
          <a:solidFill>
            <a:schemeClr val="accent1"/>
          </a:solidFill>
          <a:ln>
            <a:noFill/>
          </a:ln>
          <a:effectLst/>
        </p:spPr>
        <p:txBody>
          <a:bodyPr vert="horz" wrap="square" lIns="182880" tIns="0" rIns="18288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90000"/>
              </a:lnSpc>
              <a:spcBef>
                <a:spcPts val="0"/>
              </a:spcBef>
            </a:pPr>
            <a:r>
              <a:rPr lang="en-US" sz="2400" b="0" dirty="0">
                <a:solidFill>
                  <a:srgbClr val="FFFFFF"/>
                </a:solidFill>
                <a:sym typeface="Calibri" charset="0"/>
              </a:rPr>
              <a:t>The question to ask is </a:t>
            </a:r>
            <a:br>
              <a:rPr lang="en-US" sz="2400" b="0" dirty="0">
                <a:solidFill>
                  <a:srgbClr val="FFFFFF"/>
                </a:solidFill>
                <a:sym typeface="Calibri" charset="0"/>
              </a:rPr>
            </a:br>
            <a:r>
              <a:rPr lang="en-US" sz="2400" b="1" dirty="0">
                <a:solidFill>
                  <a:srgbClr val="FFFFFF"/>
                </a:solidFill>
                <a:sym typeface="Calibri" charset="0"/>
              </a:rPr>
              <a:t>“Who should take a </a:t>
            </a:r>
            <a:br>
              <a:rPr lang="en-US" sz="2400" b="1" dirty="0">
                <a:solidFill>
                  <a:srgbClr val="FFFFFF"/>
                </a:solidFill>
                <a:sym typeface="Calibri" charset="0"/>
              </a:rPr>
            </a:br>
            <a:r>
              <a:rPr lang="en-US" sz="2400" b="1" dirty="0">
                <a:solidFill>
                  <a:srgbClr val="FFFFFF"/>
                </a:solidFill>
                <a:sym typeface="Calibri" charset="0"/>
              </a:rPr>
              <a:t>nonqualified distribution?”</a:t>
            </a:r>
          </a:p>
        </p:txBody>
      </p:sp>
      <p:sp>
        <p:nvSpPr>
          <p:cNvPr id="21" name="Rectangle 4"/>
          <p:cNvSpPr txBox="1">
            <a:spLocks noChangeArrowheads="1"/>
          </p:cNvSpPr>
          <p:nvPr/>
        </p:nvSpPr>
        <p:spPr bwMode="auto">
          <a:xfrm>
            <a:off x="5172394" y="3694089"/>
            <a:ext cx="2371406" cy="1509282"/>
          </a:xfrm>
          <a:prstGeom prst="rect">
            <a:avLst/>
          </a:prstGeom>
          <a:solidFill>
            <a:schemeClr val="accent3"/>
          </a:solidFill>
          <a:ln>
            <a:noFill/>
          </a:ln>
          <a:effectLst/>
        </p:spPr>
        <p:txBody>
          <a:bodyPr vert="horz" wrap="square" lIns="182880" tIns="0" rIns="18288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90000"/>
              </a:lnSpc>
              <a:spcBef>
                <a:spcPts val="0"/>
              </a:spcBef>
            </a:pPr>
            <a:r>
              <a:rPr lang="en-US" sz="2400" b="0" dirty="0">
                <a:solidFill>
                  <a:srgbClr val="FFFFFF"/>
                </a:solidFill>
                <a:sym typeface="Calibri" charset="0"/>
              </a:rPr>
              <a:t>Child </a:t>
            </a:r>
            <a:br>
              <a:rPr lang="en-US" sz="2400" b="0" dirty="0">
                <a:solidFill>
                  <a:srgbClr val="FFFFFF"/>
                </a:solidFill>
                <a:sym typeface="Calibri" charset="0"/>
              </a:rPr>
            </a:br>
            <a:r>
              <a:rPr lang="en-US" sz="2400" b="0" dirty="0">
                <a:solidFill>
                  <a:srgbClr val="FFFFFF"/>
                </a:solidFill>
                <a:sym typeface="Calibri" charset="0"/>
              </a:rPr>
              <a:t>is in </a:t>
            </a:r>
            <a:r>
              <a:rPr lang="en-US" sz="2400" b="1" dirty="0">
                <a:solidFill>
                  <a:srgbClr val="FFFFFF"/>
                </a:solidFill>
                <a:sym typeface="Calibri" charset="0"/>
              </a:rPr>
              <a:t>22% </a:t>
            </a:r>
            <a:br>
              <a:rPr lang="en-US" sz="2400" b="1" dirty="0">
                <a:solidFill>
                  <a:srgbClr val="FFFFFF"/>
                </a:solidFill>
                <a:sym typeface="Calibri" charset="0"/>
              </a:rPr>
            </a:br>
            <a:r>
              <a:rPr lang="en-US" sz="2400" b="1" dirty="0">
                <a:solidFill>
                  <a:srgbClr val="FFFFFF"/>
                </a:solidFill>
                <a:sym typeface="Calibri" charset="0"/>
              </a:rPr>
              <a:t>tax bracket</a:t>
            </a:r>
          </a:p>
        </p:txBody>
      </p:sp>
      <p:sp>
        <p:nvSpPr>
          <p:cNvPr id="5" name="TextBox 4">
            <a:extLst>
              <a:ext uri="{FF2B5EF4-FFF2-40B4-BE49-F238E27FC236}">
                <a16:creationId xmlns:a16="http://schemas.microsoft.com/office/drawing/2014/main" id="{733C7E85-0B2A-4463-8F38-DC4FB69C12FD}"/>
              </a:ext>
            </a:extLst>
          </p:cNvPr>
          <p:cNvSpPr txBox="1"/>
          <p:nvPr/>
        </p:nvSpPr>
        <p:spPr>
          <a:xfrm>
            <a:off x="1589511" y="5925692"/>
            <a:ext cx="5571015" cy="304364"/>
          </a:xfrm>
          <a:prstGeom prst="rect">
            <a:avLst/>
          </a:prstGeom>
          <a:noFill/>
        </p:spPr>
        <p:txBody>
          <a:bodyPr wrap="square" lIns="0" tIns="0" rIns="0" bIns="0" rtlCol="0" anchor="b">
            <a:noAutofit/>
          </a:bodyPr>
          <a:lstStyle/>
          <a:p>
            <a:pPr>
              <a:spcBef>
                <a:spcPts val="450"/>
              </a:spcBef>
            </a:pPr>
            <a:r>
              <a:rPr lang="en-US" sz="800" dirty="0"/>
              <a:t>Hypothetical example is for illustrative purposes only. Not indicative of any portfolio.</a:t>
            </a:r>
          </a:p>
        </p:txBody>
      </p:sp>
      <p:sp>
        <p:nvSpPr>
          <p:cNvPr id="7" name="TextBox 6">
            <a:extLst>
              <a:ext uri="{FF2B5EF4-FFF2-40B4-BE49-F238E27FC236}">
                <a16:creationId xmlns:a16="http://schemas.microsoft.com/office/drawing/2014/main" id="{06413289-990D-4087-BA89-EF51FBD3D476}"/>
              </a:ext>
            </a:extLst>
          </p:cNvPr>
          <p:cNvSpPr txBox="1"/>
          <p:nvPr/>
        </p:nvSpPr>
        <p:spPr>
          <a:xfrm>
            <a:off x="398463" y="959955"/>
            <a:ext cx="8387663" cy="307777"/>
          </a:xfrm>
          <a:prstGeom prst="rect">
            <a:avLst/>
          </a:prstGeom>
          <a:noFill/>
        </p:spPr>
        <p:txBody>
          <a:bodyPr wrap="square" lIns="0" tIns="0" rIns="0" bIns="0" rtlCol="0">
            <a:spAutoFit/>
          </a:bodyPr>
          <a:lstStyle/>
          <a:p>
            <a:pPr>
              <a:spcBef>
                <a:spcPts val="450"/>
              </a:spcBef>
            </a:pPr>
            <a:r>
              <a:rPr lang="en-US" sz="2000" i="1" dirty="0"/>
              <a:t>Tax example</a:t>
            </a:r>
          </a:p>
        </p:txBody>
      </p:sp>
      <p:sp>
        <p:nvSpPr>
          <p:cNvPr id="4" name="Slide Number Placeholder 3">
            <a:extLst>
              <a:ext uri="{FF2B5EF4-FFF2-40B4-BE49-F238E27FC236}">
                <a16:creationId xmlns:a16="http://schemas.microsoft.com/office/drawing/2014/main" id="{FD84B311-629A-4E8A-BC42-036C2445F744}"/>
              </a:ext>
            </a:extLst>
          </p:cNvPr>
          <p:cNvSpPr>
            <a:spLocks noGrp="1"/>
          </p:cNvSpPr>
          <p:nvPr>
            <p:ph type="sldNum" sz="quarter" idx="12"/>
          </p:nvPr>
        </p:nvSpPr>
        <p:spPr/>
        <p:txBody>
          <a:bodyPr/>
          <a:lstStyle/>
          <a:p>
            <a:fld id="{BB333B34-C87C-402E-ABB0-13B7C9DEBBC4}" type="slidenum">
              <a:rPr lang="en-US" smtClean="0"/>
              <a:t>38</a:t>
            </a:fld>
            <a:endParaRPr lang="en-US"/>
          </a:p>
        </p:txBody>
      </p:sp>
      <p:sp>
        <p:nvSpPr>
          <p:cNvPr id="3" name="Footer Placeholder 2">
            <a:extLst>
              <a:ext uri="{FF2B5EF4-FFF2-40B4-BE49-F238E27FC236}">
                <a16:creationId xmlns:a16="http://schemas.microsoft.com/office/drawing/2014/main" id="{4391B23E-1C2B-4B18-ADA2-D5F9D76C0372}"/>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325253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Evolving price benefits</a:t>
            </a:r>
            <a:endParaRPr lang="en-US" dirty="0"/>
          </a:p>
        </p:txBody>
      </p:sp>
      <p:graphicFrame>
        <p:nvGraphicFramePr>
          <p:cNvPr id="27" name="Table 26"/>
          <p:cNvGraphicFramePr>
            <a:graphicFrameLocks noGrp="1"/>
          </p:cNvGraphicFramePr>
          <p:nvPr/>
        </p:nvGraphicFramePr>
        <p:xfrm>
          <a:off x="1103312" y="2204819"/>
          <a:ext cx="6937376" cy="2046701"/>
        </p:xfrm>
        <a:graphic>
          <a:graphicData uri="http://schemas.openxmlformats.org/drawingml/2006/table">
            <a:tbl>
              <a:tblPr firstRow="1" bandRow="1">
                <a:tableStyleId>{B301B821-A1FF-4177-AEE7-76D212191A09}</a:tableStyleId>
              </a:tblPr>
              <a:tblGrid>
                <a:gridCol w="3468688">
                  <a:extLst>
                    <a:ext uri="{9D8B030D-6E8A-4147-A177-3AD203B41FA5}">
                      <a16:colId xmlns:a16="http://schemas.microsoft.com/office/drawing/2014/main" val="20000"/>
                    </a:ext>
                  </a:extLst>
                </a:gridCol>
                <a:gridCol w="3468688">
                  <a:extLst>
                    <a:ext uri="{9D8B030D-6E8A-4147-A177-3AD203B41FA5}">
                      <a16:colId xmlns:a16="http://schemas.microsoft.com/office/drawing/2014/main" val="20001"/>
                    </a:ext>
                  </a:extLst>
                </a:gridCol>
              </a:tblGrid>
              <a:tr h="776052">
                <a:tc>
                  <a:txBody>
                    <a:bodyPr/>
                    <a:lstStyle/>
                    <a:p>
                      <a:pPr marL="39688" marR="0" lvl="0" indent="0" algn="ctr" defTabSz="914400" rtl="0" eaLnBrk="1" fontAlgn="base" latinLnBrk="0" hangingPunct="1">
                        <a:lnSpc>
                          <a:spcPct val="100000"/>
                        </a:lnSpc>
                        <a:spcBef>
                          <a:spcPct val="0"/>
                        </a:spcBef>
                        <a:spcAft>
                          <a:spcPct val="0"/>
                        </a:spcAft>
                        <a:buClrTx/>
                        <a:buSzTx/>
                        <a:buFontTx/>
                        <a:buNone/>
                        <a:tabLst/>
                      </a:pPr>
                      <a:r>
                        <a:rPr kumimoji="0" lang="en-US" sz="2400" b="1" u="none" strike="noStrike" kern="1200" cap="none" normalizeH="0" baseline="0" dirty="0">
                          <a:ln>
                            <a:noFill/>
                          </a:ln>
                          <a:solidFill>
                            <a:srgbClr val="FFFFFF"/>
                          </a:solidFill>
                          <a:effectLst/>
                          <a:latin typeface="+mn-lt"/>
                          <a:sym typeface="Calibri Bold" charset="0"/>
                        </a:rPr>
                        <a:t>Share classes</a:t>
                      </a:r>
                      <a:endParaRPr kumimoji="0" lang="en-US" sz="2400" b="1" i="0" u="none" strike="noStrike" kern="1200" cap="none" normalizeH="0" baseline="0" dirty="0">
                        <a:ln>
                          <a:noFill/>
                        </a:ln>
                        <a:solidFill>
                          <a:srgbClr val="FFFFFF"/>
                        </a:solidFill>
                        <a:effectLst/>
                        <a:latin typeface="+mn-lt"/>
                        <a:ea typeface="+mn-ea"/>
                        <a:cs typeface="Arial" panose="020B0604020202020204" pitchFamily="34" charset="0"/>
                        <a:sym typeface="Calibri Bold" charset="0"/>
                      </a:endParaRPr>
                    </a:p>
                  </a:txBody>
                  <a:tcPr marL="45720" marR="45720" marT="0" marB="0" anchor="ctr" horzOverflow="overflow">
                    <a:lnR w="9525" cap="flat" cmpd="sng" algn="ctr">
                      <a:noFill/>
                      <a:prstDash val="solid"/>
                      <a:round/>
                      <a:headEnd type="none" w="med" len="med"/>
                      <a:tailEnd type="none" w="med" len="med"/>
                    </a:lnR>
                  </a:tcPr>
                </a:tc>
                <a:tc>
                  <a:txBody>
                    <a:bodyPr/>
                    <a:lstStyle/>
                    <a:p>
                      <a:pPr marL="39688" marR="0" lvl="0" indent="0" algn="ctr" defTabSz="914400" rtl="0" eaLnBrk="1" fontAlgn="base" latinLnBrk="0" hangingPunct="1">
                        <a:lnSpc>
                          <a:spcPct val="100000"/>
                        </a:lnSpc>
                        <a:spcBef>
                          <a:spcPct val="0"/>
                        </a:spcBef>
                        <a:spcAft>
                          <a:spcPct val="0"/>
                        </a:spcAft>
                        <a:buClrTx/>
                        <a:buSzTx/>
                        <a:buFontTx/>
                        <a:buNone/>
                        <a:tabLst/>
                      </a:pPr>
                      <a:r>
                        <a:rPr kumimoji="0" lang="en-US" sz="2400" b="1" u="none" strike="noStrike" kern="1200" cap="none" normalizeH="0" baseline="0" dirty="0">
                          <a:ln>
                            <a:noFill/>
                          </a:ln>
                          <a:solidFill>
                            <a:schemeClr val="bg1"/>
                          </a:solidFill>
                          <a:effectLst/>
                          <a:latin typeface="+mn-lt"/>
                          <a:sym typeface="Calibri Bold" charset="0"/>
                        </a:rPr>
                        <a:t>Broker-dealer</a:t>
                      </a:r>
                      <a:endParaRPr kumimoji="0" lang="en-US" sz="2400" b="1" i="0" u="none" strike="noStrike" kern="1200" cap="none" normalizeH="0" baseline="0" dirty="0">
                        <a:ln>
                          <a:noFill/>
                        </a:ln>
                        <a:solidFill>
                          <a:schemeClr val="bg1"/>
                        </a:solidFill>
                        <a:effectLst/>
                        <a:latin typeface="+mn-lt"/>
                        <a:ea typeface="+mn-ea"/>
                        <a:cs typeface="Arial" panose="020B0604020202020204" pitchFamily="34" charset="0"/>
                        <a:sym typeface="Calibri Bold" charset="0"/>
                      </a:endParaRPr>
                    </a:p>
                  </a:txBody>
                  <a:tcPr marL="45720" marR="45720" marT="0" marB="0" anchor="ctr" horzOverflow="overflow">
                    <a:lnL w="9525" cap="flat" cmpd="sng" algn="ctr">
                      <a:noFill/>
                      <a:prstDash val="solid"/>
                      <a:round/>
                      <a:headEnd type="none" w="med" len="med"/>
                      <a:tailEnd type="none" w="med" len="med"/>
                    </a:lnL>
                    <a:lnR w="9525" cap="flat" cmpd="sng" algn="ctr">
                      <a:solidFill>
                        <a:schemeClr val="accent2"/>
                      </a:solidFill>
                      <a:prstDash val="solid"/>
                      <a:round/>
                      <a:headEnd type="none" w="med" len="med"/>
                      <a:tailEnd type="none" w="med" len="med"/>
                    </a:lnR>
                    <a:lnT w="9525" cap="flat" cmpd="sng" algn="ctr">
                      <a:solidFill>
                        <a:schemeClr val="accent2"/>
                      </a:solidFill>
                      <a:prstDash val="solid"/>
                      <a:round/>
                      <a:headEnd type="none" w="med" len="med"/>
                      <a:tailEnd type="none" w="med" len="med"/>
                    </a:lnT>
                    <a:lnB w="9525" cap="flat" cmpd="sng" algn="ctr">
                      <a:solidFill>
                        <a:schemeClr val="accent2"/>
                      </a:solidFill>
                      <a:prstDash val="solid"/>
                      <a:round/>
                      <a:headEnd type="none" w="med" len="med"/>
                      <a:tailEnd type="none" w="med" len="med"/>
                    </a:lnB>
                    <a:solidFill>
                      <a:srgbClr val="0000C1"/>
                    </a:solidFill>
                  </a:tcPr>
                </a:tc>
                <a:extLst>
                  <a:ext uri="{0D108BD9-81ED-4DB2-BD59-A6C34878D82A}">
                    <a16:rowId xmlns:a16="http://schemas.microsoft.com/office/drawing/2014/main" val="10000"/>
                  </a:ext>
                </a:extLst>
              </a:tr>
              <a:tr h="1270649">
                <a:tc>
                  <a:txBody>
                    <a:bodyPr/>
                    <a:lstStyle/>
                    <a:p>
                      <a:pPr algn="ctr">
                        <a:spcBef>
                          <a:spcPts val="1200"/>
                        </a:spcBef>
                      </a:pPr>
                      <a:r>
                        <a:rPr lang="en-US" sz="2300" dirty="0">
                          <a:latin typeface="+mn-lt"/>
                        </a:rPr>
                        <a:t>A, C, F,</a:t>
                      </a:r>
                      <a:r>
                        <a:rPr lang="en-US" sz="2300" baseline="30000" dirty="0">
                          <a:latin typeface="+mn-lt"/>
                        </a:rPr>
                        <a:t>1</a:t>
                      </a:r>
                      <a:r>
                        <a:rPr lang="en-US" sz="2300" dirty="0">
                          <a:latin typeface="+mn-lt"/>
                        </a:rPr>
                        <a:t> and NAV</a:t>
                      </a:r>
                      <a:r>
                        <a:rPr lang="en-US" sz="2300" baseline="30000" dirty="0">
                          <a:latin typeface="+mn-lt"/>
                        </a:rPr>
                        <a:t>2</a:t>
                      </a:r>
                      <a:endParaRPr lang="en-US" sz="2300" dirty="0">
                        <a:latin typeface="+mn-lt"/>
                      </a:endParaRPr>
                    </a:p>
                  </a:txBody>
                  <a:tcPr marL="18288" marR="18288" marT="18288" marB="18288" anchor="ctr" horzOverflow="overflow">
                    <a:lnR w="9525" cap="flat" cmpd="sng" algn="ctr">
                      <a:noFill/>
                      <a:prstDash val="solid"/>
                      <a:round/>
                      <a:headEnd type="none" w="med" len="med"/>
                      <a:tailEnd type="none" w="med" len="med"/>
                    </a:lnR>
                  </a:tcPr>
                </a:tc>
                <a:tc>
                  <a:txBody>
                    <a:bodyPr/>
                    <a:lstStyle/>
                    <a:p>
                      <a:pPr algn="ctr">
                        <a:spcBef>
                          <a:spcPts val="1200"/>
                        </a:spcBef>
                      </a:pPr>
                      <a:r>
                        <a:rPr lang="en-US" sz="2300" dirty="0">
                          <a:latin typeface="+mn-lt"/>
                        </a:rPr>
                        <a:t>Sold versus </a:t>
                      </a:r>
                      <a:br>
                        <a:rPr lang="en-US" sz="2300" dirty="0">
                          <a:latin typeface="+mn-lt"/>
                        </a:rPr>
                      </a:br>
                      <a:r>
                        <a:rPr lang="en-US" sz="2300" dirty="0">
                          <a:latin typeface="+mn-lt"/>
                        </a:rPr>
                        <a:t>direct purchase</a:t>
                      </a:r>
                    </a:p>
                  </a:txBody>
                  <a:tcPr marL="18288" marR="18288" marT="18288" marB="18288" anchor="ctr" horzOverflow="overflow">
                    <a:lnL w="9525" cap="flat" cmpd="sng" algn="ctr">
                      <a:noFill/>
                      <a:prstDash val="solid"/>
                      <a:round/>
                      <a:headEnd type="none" w="med" len="med"/>
                      <a:tailEnd type="none" w="med" len="med"/>
                    </a:lnL>
                    <a:lnR w="9525" cap="flat" cmpd="sng" algn="ctr">
                      <a:solidFill>
                        <a:schemeClr val="accent2"/>
                      </a:solidFill>
                      <a:prstDash val="solid"/>
                      <a:round/>
                      <a:headEnd type="none" w="med" len="med"/>
                      <a:tailEnd type="none" w="med" len="med"/>
                    </a:lnR>
                    <a:lnT w="9525" cap="flat" cmpd="sng" algn="ctr">
                      <a:solidFill>
                        <a:schemeClr val="accent2"/>
                      </a:solidFill>
                      <a:prstDash val="solid"/>
                      <a:round/>
                      <a:headEnd type="none" w="med" len="med"/>
                      <a:tailEnd type="none" w="med" len="med"/>
                    </a:lnT>
                    <a:lnB w="9525" cap="flat" cmpd="sng" algn="ctr">
                      <a:solidFill>
                        <a:schemeClr val="accent2"/>
                      </a:solidFill>
                      <a:prstDash val="solid"/>
                      <a:round/>
                      <a:headEnd type="none" w="med" len="med"/>
                      <a:tailEnd type="none" w="med" len="med"/>
                    </a:lnB>
                    <a:solidFill>
                      <a:srgbClr val="E7E7F4"/>
                    </a:solidFill>
                  </a:tcPr>
                </a:tc>
                <a:extLst>
                  <a:ext uri="{0D108BD9-81ED-4DB2-BD59-A6C34878D82A}">
                    <a16:rowId xmlns:a16="http://schemas.microsoft.com/office/drawing/2014/main" val="10001"/>
                  </a:ext>
                </a:extLst>
              </a:tr>
            </a:tbl>
          </a:graphicData>
        </a:graphic>
      </p:graphicFrame>
      <p:sp>
        <p:nvSpPr>
          <p:cNvPr id="7" name="TextBox 6">
            <a:extLst>
              <a:ext uri="{FF2B5EF4-FFF2-40B4-BE49-F238E27FC236}">
                <a16:creationId xmlns:a16="http://schemas.microsoft.com/office/drawing/2014/main" id="{4C14EC43-2454-4879-8315-06561EA1EE59}"/>
              </a:ext>
            </a:extLst>
          </p:cNvPr>
          <p:cNvSpPr txBox="1"/>
          <p:nvPr/>
        </p:nvSpPr>
        <p:spPr>
          <a:xfrm>
            <a:off x="1119611" y="5785992"/>
            <a:ext cx="7413456" cy="304364"/>
          </a:xfrm>
          <a:prstGeom prst="rect">
            <a:avLst/>
          </a:prstGeom>
          <a:noFill/>
        </p:spPr>
        <p:txBody>
          <a:bodyPr wrap="square" lIns="0" tIns="0" rIns="0" bIns="0" rtlCol="0" anchor="b">
            <a:noAutofit/>
          </a:bodyPr>
          <a:lstStyle/>
          <a:p>
            <a:pPr>
              <a:spcBef>
                <a:spcPts val="450"/>
              </a:spcBef>
            </a:pPr>
            <a:r>
              <a:rPr lang="en-US" sz="900" b="1" dirty="0"/>
              <a:t>1</a:t>
            </a:r>
            <a:r>
              <a:rPr lang="en-US" sz="900" dirty="0"/>
              <a:t> </a:t>
            </a:r>
            <a:r>
              <a:rPr lang="en-US" sz="900" dirty="0">
                <a:effectLst/>
                <a:ea typeface="Calibri" panose="020F0502020204030204" pitchFamily="34" charset="0"/>
              </a:rPr>
              <a:t>Class F units may not be available at all firms </a:t>
            </a:r>
            <a:r>
              <a:rPr lang="en-US" sz="900" b="1" dirty="0">
                <a:effectLst/>
                <a:ea typeface="Calibri" panose="020F0502020204030204" pitchFamily="34" charset="0"/>
              </a:rPr>
              <a:t>2</a:t>
            </a:r>
            <a:r>
              <a:rPr lang="en-US" sz="900" dirty="0">
                <a:effectLst/>
                <a:ea typeface="Calibri" panose="020F0502020204030204" pitchFamily="34" charset="0"/>
              </a:rPr>
              <a:t> </a:t>
            </a:r>
            <a:r>
              <a:rPr lang="en-US" sz="900" dirty="0"/>
              <a:t>Clients only qualify for NAV in certain circumstances. </a:t>
            </a:r>
          </a:p>
        </p:txBody>
      </p:sp>
      <p:sp>
        <p:nvSpPr>
          <p:cNvPr id="3" name="Slide Number Placeholder 2">
            <a:extLst>
              <a:ext uri="{FF2B5EF4-FFF2-40B4-BE49-F238E27FC236}">
                <a16:creationId xmlns:a16="http://schemas.microsoft.com/office/drawing/2014/main" id="{AB08F878-FA56-42C4-8C67-496D8A9DD313}"/>
              </a:ext>
            </a:extLst>
          </p:cNvPr>
          <p:cNvSpPr>
            <a:spLocks noGrp="1"/>
          </p:cNvSpPr>
          <p:nvPr>
            <p:ph type="sldNum" sz="quarter" idx="12"/>
          </p:nvPr>
        </p:nvSpPr>
        <p:spPr/>
        <p:txBody>
          <a:bodyPr/>
          <a:lstStyle/>
          <a:p>
            <a:fld id="{BB333B34-C87C-402E-ABB0-13B7C9DEBBC4}" type="slidenum">
              <a:rPr lang="en-US" smtClean="0"/>
              <a:t>39</a:t>
            </a:fld>
            <a:endParaRPr lang="en-US"/>
          </a:p>
        </p:txBody>
      </p:sp>
      <p:sp>
        <p:nvSpPr>
          <p:cNvPr id="4" name="Footer Placeholder 3">
            <a:extLst>
              <a:ext uri="{FF2B5EF4-FFF2-40B4-BE49-F238E27FC236}">
                <a16:creationId xmlns:a16="http://schemas.microsoft.com/office/drawing/2014/main" id="{F0C0C274-3476-4123-B330-24CAC3A3A699}"/>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489307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529 plan overview</a:t>
            </a:r>
            <a:endParaRPr lang="en-US" dirty="0"/>
          </a:p>
        </p:txBody>
      </p:sp>
      <p:grpSp>
        <p:nvGrpSpPr>
          <p:cNvPr id="4" name="Group 3">
            <a:extLst>
              <a:ext uri="{FF2B5EF4-FFF2-40B4-BE49-F238E27FC236}">
                <a16:creationId xmlns:a16="http://schemas.microsoft.com/office/drawing/2014/main" id="{ADA05BDB-FF9D-4586-B17E-4C19D0B6F19B}"/>
              </a:ext>
            </a:extLst>
          </p:cNvPr>
          <p:cNvGrpSpPr/>
          <p:nvPr/>
        </p:nvGrpSpPr>
        <p:grpSpPr>
          <a:xfrm>
            <a:off x="6211176" y="2595081"/>
            <a:ext cx="1639887" cy="3866383"/>
            <a:chOff x="777995" y="1603880"/>
            <a:chExt cx="1639887" cy="3866383"/>
          </a:xfrm>
        </p:grpSpPr>
        <p:sp>
          <p:nvSpPr>
            <p:cNvPr id="17" name="AutoShape 10">
              <a:extLst>
                <a:ext uri="{FF2B5EF4-FFF2-40B4-BE49-F238E27FC236}">
                  <a16:creationId xmlns:a16="http://schemas.microsoft.com/office/drawing/2014/main" id="{3F75F8FE-0724-4BCA-8340-EA63DE22AFC5}"/>
                </a:ext>
              </a:extLst>
            </p:cNvPr>
            <p:cNvSpPr>
              <a:spLocks noChangeArrowheads="1"/>
            </p:cNvSpPr>
            <p:nvPr/>
          </p:nvSpPr>
          <p:spPr bwMode="blackWhite">
            <a:xfrm>
              <a:off x="777995" y="1603880"/>
              <a:ext cx="1639887" cy="3866383"/>
            </a:xfrm>
            <a:prstGeom prst="upArrow">
              <a:avLst>
                <a:gd name="adj1" fmla="val 60046"/>
                <a:gd name="adj2" fmla="val 49393"/>
              </a:avLst>
            </a:prstGeom>
            <a:gradFill rotWithShape="0">
              <a:gsLst>
                <a:gs pos="7000">
                  <a:schemeClr val="accent1"/>
                </a:gs>
                <a:gs pos="92000">
                  <a:srgbClr val="FFFFFF"/>
                </a:gs>
              </a:gsLst>
              <a:lin ang="5400000" scaled="1"/>
            </a:gradFill>
            <a:ln>
              <a:noFill/>
            </a:ln>
            <a:effectLst/>
          </p:spPr>
          <p:txBody>
            <a:bodyPr wrap="none"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eaLnBrk="1" hangingPunct="1"/>
              <a:endParaRPr lang="en-US" altLang="en-US" sz="1800" dirty="0">
                <a:solidFill>
                  <a:srgbClr val="FFFFFF"/>
                </a:solidFill>
                <a:latin typeface="+mn-lt"/>
                <a:cs typeface="Arial" panose="020B0604020202020204" pitchFamily="34" charset="0"/>
              </a:endParaRPr>
            </a:p>
          </p:txBody>
        </p:sp>
        <p:sp>
          <p:nvSpPr>
            <p:cNvPr id="3" name="Graphic 23">
              <a:extLst>
                <a:ext uri="{FF2B5EF4-FFF2-40B4-BE49-F238E27FC236}">
                  <a16:creationId xmlns:a16="http://schemas.microsoft.com/office/drawing/2014/main" id="{888C3B7B-783B-4774-86F9-638ED6C79E59}"/>
                </a:ext>
              </a:extLst>
            </p:cNvPr>
            <p:cNvSpPr/>
            <p:nvPr/>
          </p:nvSpPr>
          <p:spPr>
            <a:xfrm>
              <a:off x="1398148" y="2000924"/>
              <a:ext cx="399580" cy="852926"/>
            </a:xfrm>
            <a:custGeom>
              <a:avLst/>
              <a:gdLst>
                <a:gd name="connsiteX0" fmla="*/ 120396 w 240874"/>
                <a:gd name="connsiteY0" fmla="*/ 233267 h 514159"/>
                <a:gd name="connsiteX1" fmla="*/ 47625 w 240874"/>
                <a:gd name="connsiteY1" fmla="*/ 163068 h 514159"/>
                <a:gd name="connsiteX2" fmla="*/ 124121 w 240874"/>
                <a:gd name="connsiteY2" fmla="*/ 94021 h 514159"/>
                <a:gd name="connsiteX3" fmla="*/ 193167 w 240874"/>
                <a:gd name="connsiteY3" fmla="*/ 163068 h 514159"/>
                <a:gd name="connsiteX4" fmla="*/ 240792 w 240874"/>
                <a:gd name="connsiteY4" fmla="*/ 163068 h 514159"/>
                <a:gd name="connsiteX5" fmla="*/ 144685 w 240874"/>
                <a:gd name="connsiteY5" fmla="*/ 47625 h 514159"/>
                <a:gd name="connsiteX6" fmla="*/ 144685 w 240874"/>
                <a:gd name="connsiteY6" fmla="*/ 0 h 514159"/>
                <a:gd name="connsiteX7" fmla="*/ 97060 w 240874"/>
                <a:gd name="connsiteY7" fmla="*/ 0 h 514159"/>
                <a:gd name="connsiteX8" fmla="*/ 97060 w 240874"/>
                <a:gd name="connsiteY8" fmla="*/ 47625 h 514159"/>
                <a:gd name="connsiteX9" fmla="*/ 0 w 240874"/>
                <a:gd name="connsiteY9" fmla="*/ 163068 h 514159"/>
                <a:gd name="connsiteX10" fmla="*/ 120396 w 240874"/>
                <a:gd name="connsiteY10" fmla="*/ 280892 h 514159"/>
                <a:gd name="connsiteX11" fmla="*/ 187976 w 240874"/>
                <a:gd name="connsiteY11" fmla="*/ 353616 h 514159"/>
                <a:gd name="connsiteX12" fmla="*/ 115252 w 240874"/>
                <a:gd name="connsiteY12" fmla="*/ 421197 h 514159"/>
                <a:gd name="connsiteX13" fmla="*/ 47625 w 240874"/>
                <a:gd name="connsiteY13" fmla="*/ 351092 h 514159"/>
                <a:gd name="connsiteX14" fmla="*/ 0 w 240874"/>
                <a:gd name="connsiteY14" fmla="*/ 351092 h 514159"/>
                <a:gd name="connsiteX15" fmla="*/ 97060 w 240874"/>
                <a:gd name="connsiteY15" fmla="*/ 466534 h 514159"/>
                <a:gd name="connsiteX16" fmla="*/ 97060 w 240874"/>
                <a:gd name="connsiteY16" fmla="*/ 514160 h 514159"/>
                <a:gd name="connsiteX17" fmla="*/ 144685 w 240874"/>
                <a:gd name="connsiteY17" fmla="*/ 514160 h 514159"/>
                <a:gd name="connsiteX18" fmla="*/ 144685 w 240874"/>
                <a:gd name="connsiteY18" fmla="*/ 466535 h 514159"/>
                <a:gd name="connsiteX19" fmla="*/ 238879 w 240874"/>
                <a:gd name="connsiteY19" fmla="*/ 329411 h 514159"/>
                <a:gd name="connsiteX20" fmla="*/ 120777 w 240874"/>
                <a:gd name="connsiteY20" fmla="*/ 233267 h 51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0874" h="514159">
                  <a:moveTo>
                    <a:pt x="120396" y="233267"/>
                  </a:moveTo>
                  <a:cubicBezTo>
                    <a:pt x="80945" y="233905"/>
                    <a:pt x="48407" y="202517"/>
                    <a:pt x="47625" y="163068"/>
                  </a:cubicBezTo>
                  <a:cubicBezTo>
                    <a:pt x="49682" y="122878"/>
                    <a:pt x="83930" y="91965"/>
                    <a:pt x="124121" y="94021"/>
                  </a:cubicBezTo>
                  <a:cubicBezTo>
                    <a:pt x="161434" y="95931"/>
                    <a:pt x="191257" y="125754"/>
                    <a:pt x="193167" y="163068"/>
                  </a:cubicBezTo>
                  <a:lnTo>
                    <a:pt x="240792" y="163068"/>
                  </a:lnTo>
                  <a:cubicBezTo>
                    <a:pt x="240282" y="106630"/>
                    <a:pt x="200095" y="58358"/>
                    <a:pt x="144685" y="47625"/>
                  </a:cubicBezTo>
                  <a:lnTo>
                    <a:pt x="144685" y="0"/>
                  </a:lnTo>
                  <a:lnTo>
                    <a:pt x="97060" y="0"/>
                  </a:lnTo>
                  <a:lnTo>
                    <a:pt x="97060" y="47625"/>
                  </a:lnTo>
                  <a:cubicBezTo>
                    <a:pt x="41271" y="57958"/>
                    <a:pt x="599" y="106334"/>
                    <a:pt x="0" y="163068"/>
                  </a:cubicBezTo>
                  <a:cubicBezTo>
                    <a:pt x="785" y="228819"/>
                    <a:pt x="54644" y="281527"/>
                    <a:pt x="120396" y="280892"/>
                  </a:cubicBezTo>
                  <a:cubicBezTo>
                    <a:pt x="159140" y="282313"/>
                    <a:pt x="189397" y="314872"/>
                    <a:pt x="187976" y="353616"/>
                  </a:cubicBezTo>
                  <a:cubicBezTo>
                    <a:pt x="186556" y="392360"/>
                    <a:pt x="153996" y="422617"/>
                    <a:pt x="115252" y="421197"/>
                  </a:cubicBezTo>
                  <a:cubicBezTo>
                    <a:pt x="77527" y="419814"/>
                    <a:pt x="47650" y="388842"/>
                    <a:pt x="47625" y="351092"/>
                  </a:cubicBezTo>
                  <a:lnTo>
                    <a:pt x="0" y="351092"/>
                  </a:lnTo>
                  <a:cubicBezTo>
                    <a:pt x="599" y="407826"/>
                    <a:pt x="41271" y="456201"/>
                    <a:pt x="97060" y="466534"/>
                  </a:cubicBezTo>
                  <a:lnTo>
                    <a:pt x="97060" y="514160"/>
                  </a:lnTo>
                  <a:lnTo>
                    <a:pt x="144685" y="514160"/>
                  </a:lnTo>
                  <a:lnTo>
                    <a:pt x="144685" y="466535"/>
                  </a:lnTo>
                  <a:cubicBezTo>
                    <a:pt x="208561" y="454680"/>
                    <a:pt x="250734" y="393288"/>
                    <a:pt x="238879" y="329411"/>
                  </a:cubicBezTo>
                  <a:cubicBezTo>
                    <a:pt x="228367" y="272767"/>
                    <a:pt x="178376" y="232071"/>
                    <a:pt x="120777" y="233267"/>
                  </a:cubicBezTo>
                  <a:close/>
                </a:path>
              </a:pathLst>
            </a:custGeom>
            <a:solidFill>
              <a:srgbClr val="FFFFFD"/>
            </a:solidFill>
            <a:ln w="9525" cap="flat">
              <a:noFill/>
              <a:prstDash val="solid"/>
              <a:miter/>
            </a:ln>
          </p:spPr>
          <p:txBody>
            <a:bodyPr rtlCol="0" anchor="ctr"/>
            <a:lstStyle/>
            <a:p>
              <a:endParaRPr lang="en-US"/>
            </a:p>
          </p:txBody>
        </p:sp>
        <p:sp>
          <p:nvSpPr>
            <p:cNvPr id="14" name="Graphic 23">
              <a:extLst>
                <a:ext uri="{FF2B5EF4-FFF2-40B4-BE49-F238E27FC236}">
                  <a16:creationId xmlns:a16="http://schemas.microsoft.com/office/drawing/2014/main" id="{A680B336-A510-4CAD-8E9B-506CA453FA22}"/>
                </a:ext>
              </a:extLst>
            </p:cNvPr>
            <p:cNvSpPr/>
            <p:nvPr/>
          </p:nvSpPr>
          <p:spPr>
            <a:xfrm>
              <a:off x="1398148" y="3139399"/>
              <a:ext cx="399580" cy="852926"/>
            </a:xfrm>
            <a:custGeom>
              <a:avLst/>
              <a:gdLst>
                <a:gd name="connsiteX0" fmla="*/ 120396 w 240874"/>
                <a:gd name="connsiteY0" fmla="*/ 233267 h 514159"/>
                <a:gd name="connsiteX1" fmla="*/ 47625 w 240874"/>
                <a:gd name="connsiteY1" fmla="*/ 163068 h 514159"/>
                <a:gd name="connsiteX2" fmla="*/ 124121 w 240874"/>
                <a:gd name="connsiteY2" fmla="*/ 94021 h 514159"/>
                <a:gd name="connsiteX3" fmla="*/ 193167 w 240874"/>
                <a:gd name="connsiteY3" fmla="*/ 163068 h 514159"/>
                <a:gd name="connsiteX4" fmla="*/ 240792 w 240874"/>
                <a:gd name="connsiteY4" fmla="*/ 163068 h 514159"/>
                <a:gd name="connsiteX5" fmla="*/ 144685 w 240874"/>
                <a:gd name="connsiteY5" fmla="*/ 47625 h 514159"/>
                <a:gd name="connsiteX6" fmla="*/ 144685 w 240874"/>
                <a:gd name="connsiteY6" fmla="*/ 0 h 514159"/>
                <a:gd name="connsiteX7" fmla="*/ 97060 w 240874"/>
                <a:gd name="connsiteY7" fmla="*/ 0 h 514159"/>
                <a:gd name="connsiteX8" fmla="*/ 97060 w 240874"/>
                <a:gd name="connsiteY8" fmla="*/ 47625 h 514159"/>
                <a:gd name="connsiteX9" fmla="*/ 0 w 240874"/>
                <a:gd name="connsiteY9" fmla="*/ 163068 h 514159"/>
                <a:gd name="connsiteX10" fmla="*/ 120396 w 240874"/>
                <a:gd name="connsiteY10" fmla="*/ 280892 h 514159"/>
                <a:gd name="connsiteX11" fmla="*/ 187976 w 240874"/>
                <a:gd name="connsiteY11" fmla="*/ 353616 h 514159"/>
                <a:gd name="connsiteX12" fmla="*/ 115252 w 240874"/>
                <a:gd name="connsiteY12" fmla="*/ 421197 h 514159"/>
                <a:gd name="connsiteX13" fmla="*/ 47625 w 240874"/>
                <a:gd name="connsiteY13" fmla="*/ 351092 h 514159"/>
                <a:gd name="connsiteX14" fmla="*/ 0 w 240874"/>
                <a:gd name="connsiteY14" fmla="*/ 351092 h 514159"/>
                <a:gd name="connsiteX15" fmla="*/ 97060 w 240874"/>
                <a:gd name="connsiteY15" fmla="*/ 466534 h 514159"/>
                <a:gd name="connsiteX16" fmla="*/ 97060 w 240874"/>
                <a:gd name="connsiteY16" fmla="*/ 514160 h 514159"/>
                <a:gd name="connsiteX17" fmla="*/ 144685 w 240874"/>
                <a:gd name="connsiteY17" fmla="*/ 514160 h 514159"/>
                <a:gd name="connsiteX18" fmla="*/ 144685 w 240874"/>
                <a:gd name="connsiteY18" fmla="*/ 466535 h 514159"/>
                <a:gd name="connsiteX19" fmla="*/ 238879 w 240874"/>
                <a:gd name="connsiteY19" fmla="*/ 329411 h 514159"/>
                <a:gd name="connsiteX20" fmla="*/ 120777 w 240874"/>
                <a:gd name="connsiteY20" fmla="*/ 233267 h 51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0874" h="514159">
                  <a:moveTo>
                    <a:pt x="120396" y="233267"/>
                  </a:moveTo>
                  <a:cubicBezTo>
                    <a:pt x="80945" y="233905"/>
                    <a:pt x="48407" y="202517"/>
                    <a:pt x="47625" y="163068"/>
                  </a:cubicBezTo>
                  <a:cubicBezTo>
                    <a:pt x="49682" y="122878"/>
                    <a:pt x="83930" y="91965"/>
                    <a:pt x="124121" y="94021"/>
                  </a:cubicBezTo>
                  <a:cubicBezTo>
                    <a:pt x="161434" y="95931"/>
                    <a:pt x="191257" y="125754"/>
                    <a:pt x="193167" y="163068"/>
                  </a:cubicBezTo>
                  <a:lnTo>
                    <a:pt x="240792" y="163068"/>
                  </a:lnTo>
                  <a:cubicBezTo>
                    <a:pt x="240282" y="106630"/>
                    <a:pt x="200095" y="58358"/>
                    <a:pt x="144685" y="47625"/>
                  </a:cubicBezTo>
                  <a:lnTo>
                    <a:pt x="144685" y="0"/>
                  </a:lnTo>
                  <a:lnTo>
                    <a:pt x="97060" y="0"/>
                  </a:lnTo>
                  <a:lnTo>
                    <a:pt x="97060" y="47625"/>
                  </a:lnTo>
                  <a:cubicBezTo>
                    <a:pt x="41271" y="57958"/>
                    <a:pt x="599" y="106334"/>
                    <a:pt x="0" y="163068"/>
                  </a:cubicBezTo>
                  <a:cubicBezTo>
                    <a:pt x="785" y="228819"/>
                    <a:pt x="54644" y="281527"/>
                    <a:pt x="120396" y="280892"/>
                  </a:cubicBezTo>
                  <a:cubicBezTo>
                    <a:pt x="159140" y="282313"/>
                    <a:pt x="189397" y="314872"/>
                    <a:pt x="187976" y="353616"/>
                  </a:cubicBezTo>
                  <a:cubicBezTo>
                    <a:pt x="186556" y="392360"/>
                    <a:pt x="153996" y="422617"/>
                    <a:pt x="115252" y="421197"/>
                  </a:cubicBezTo>
                  <a:cubicBezTo>
                    <a:pt x="77527" y="419814"/>
                    <a:pt x="47650" y="388842"/>
                    <a:pt x="47625" y="351092"/>
                  </a:cubicBezTo>
                  <a:lnTo>
                    <a:pt x="0" y="351092"/>
                  </a:lnTo>
                  <a:cubicBezTo>
                    <a:pt x="599" y="407826"/>
                    <a:pt x="41271" y="456201"/>
                    <a:pt x="97060" y="466534"/>
                  </a:cubicBezTo>
                  <a:lnTo>
                    <a:pt x="97060" y="514160"/>
                  </a:lnTo>
                  <a:lnTo>
                    <a:pt x="144685" y="514160"/>
                  </a:lnTo>
                  <a:lnTo>
                    <a:pt x="144685" y="466535"/>
                  </a:lnTo>
                  <a:cubicBezTo>
                    <a:pt x="208561" y="454680"/>
                    <a:pt x="250734" y="393288"/>
                    <a:pt x="238879" y="329411"/>
                  </a:cubicBezTo>
                  <a:cubicBezTo>
                    <a:pt x="228367" y="272767"/>
                    <a:pt x="178376" y="232071"/>
                    <a:pt x="120777" y="233267"/>
                  </a:cubicBezTo>
                  <a:close/>
                </a:path>
              </a:pathLst>
            </a:custGeom>
            <a:solidFill>
              <a:srgbClr val="FFFFFD"/>
            </a:solidFill>
            <a:ln w="9525" cap="flat">
              <a:noFill/>
              <a:prstDash val="solid"/>
              <a:miter/>
            </a:ln>
          </p:spPr>
          <p:txBody>
            <a:bodyPr rtlCol="0" anchor="ctr"/>
            <a:lstStyle/>
            <a:p>
              <a:endParaRPr lang="en-US"/>
            </a:p>
          </p:txBody>
        </p:sp>
        <p:sp>
          <p:nvSpPr>
            <p:cNvPr id="15" name="Graphic 23">
              <a:extLst>
                <a:ext uri="{FF2B5EF4-FFF2-40B4-BE49-F238E27FC236}">
                  <a16:creationId xmlns:a16="http://schemas.microsoft.com/office/drawing/2014/main" id="{EE5EB8A9-F591-4EBC-97E2-F305F70C0835}"/>
                </a:ext>
              </a:extLst>
            </p:cNvPr>
            <p:cNvSpPr/>
            <p:nvPr/>
          </p:nvSpPr>
          <p:spPr>
            <a:xfrm>
              <a:off x="1398148" y="4277874"/>
              <a:ext cx="399580" cy="852926"/>
            </a:xfrm>
            <a:custGeom>
              <a:avLst/>
              <a:gdLst>
                <a:gd name="connsiteX0" fmla="*/ 120396 w 240874"/>
                <a:gd name="connsiteY0" fmla="*/ 233267 h 514159"/>
                <a:gd name="connsiteX1" fmla="*/ 47625 w 240874"/>
                <a:gd name="connsiteY1" fmla="*/ 163068 h 514159"/>
                <a:gd name="connsiteX2" fmla="*/ 124121 w 240874"/>
                <a:gd name="connsiteY2" fmla="*/ 94021 h 514159"/>
                <a:gd name="connsiteX3" fmla="*/ 193167 w 240874"/>
                <a:gd name="connsiteY3" fmla="*/ 163068 h 514159"/>
                <a:gd name="connsiteX4" fmla="*/ 240792 w 240874"/>
                <a:gd name="connsiteY4" fmla="*/ 163068 h 514159"/>
                <a:gd name="connsiteX5" fmla="*/ 144685 w 240874"/>
                <a:gd name="connsiteY5" fmla="*/ 47625 h 514159"/>
                <a:gd name="connsiteX6" fmla="*/ 144685 w 240874"/>
                <a:gd name="connsiteY6" fmla="*/ 0 h 514159"/>
                <a:gd name="connsiteX7" fmla="*/ 97060 w 240874"/>
                <a:gd name="connsiteY7" fmla="*/ 0 h 514159"/>
                <a:gd name="connsiteX8" fmla="*/ 97060 w 240874"/>
                <a:gd name="connsiteY8" fmla="*/ 47625 h 514159"/>
                <a:gd name="connsiteX9" fmla="*/ 0 w 240874"/>
                <a:gd name="connsiteY9" fmla="*/ 163068 h 514159"/>
                <a:gd name="connsiteX10" fmla="*/ 120396 w 240874"/>
                <a:gd name="connsiteY10" fmla="*/ 280892 h 514159"/>
                <a:gd name="connsiteX11" fmla="*/ 187976 w 240874"/>
                <a:gd name="connsiteY11" fmla="*/ 353616 h 514159"/>
                <a:gd name="connsiteX12" fmla="*/ 115252 w 240874"/>
                <a:gd name="connsiteY12" fmla="*/ 421197 h 514159"/>
                <a:gd name="connsiteX13" fmla="*/ 47625 w 240874"/>
                <a:gd name="connsiteY13" fmla="*/ 351092 h 514159"/>
                <a:gd name="connsiteX14" fmla="*/ 0 w 240874"/>
                <a:gd name="connsiteY14" fmla="*/ 351092 h 514159"/>
                <a:gd name="connsiteX15" fmla="*/ 97060 w 240874"/>
                <a:gd name="connsiteY15" fmla="*/ 466534 h 514159"/>
                <a:gd name="connsiteX16" fmla="*/ 97060 w 240874"/>
                <a:gd name="connsiteY16" fmla="*/ 514160 h 514159"/>
                <a:gd name="connsiteX17" fmla="*/ 144685 w 240874"/>
                <a:gd name="connsiteY17" fmla="*/ 514160 h 514159"/>
                <a:gd name="connsiteX18" fmla="*/ 144685 w 240874"/>
                <a:gd name="connsiteY18" fmla="*/ 466535 h 514159"/>
                <a:gd name="connsiteX19" fmla="*/ 238879 w 240874"/>
                <a:gd name="connsiteY19" fmla="*/ 329411 h 514159"/>
                <a:gd name="connsiteX20" fmla="*/ 120777 w 240874"/>
                <a:gd name="connsiteY20" fmla="*/ 233267 h 514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0874" h="514159">
                  <a:moveTo>
                    <a:pt x="120396" y="233267"/>
                  </a:moveTo>
                  <a:cubicBezTo>
                    <a:pt x="80945" y="233905"/>
                    <a:pt x="48407" y="202517"/>
                    <a:pt x="47625" y="163068"/>
                  </a:cubicBezTo>
                  <a:cubicBezTo>
                    <a:pt x="49682" y="122878"/>
                    <a:pt x="83930" y="91965"/>
                    <a:pt x="124121" y="94021"/>
                  </a:cubicBezTo>
                  <a:cubicBezTo>
                    <a:pt x="161434" y="95931"/>
                    <a:pt x="191257" y="125754"/>
                    <a:pt x="193167" y="163068"/>
                  </a:cubicBezTo>
                  <a:lnTo>
                    <a:pt x="240792" y="163068"/>
                  </a:lnTo>
                  <a:cubicBezTo>
                    <a:pt x="240282" y="106630"/>
                    <a:pt x="200095" y="58358"/>
                    <a:pt x="144685" y="47625"/>
                  </a:cubicBezTo>
                  <a:lnTo>
                    <a:pt x="144685" y="0"/>
                  </a:lnTo>
                  <a:lnTo>
                    <a:pt x="97060" y="0"/>
                  </a:lnTo>
                  <a:lnTo>
                    <a:pt x="97060" y="47625"/>
                  </a:lnTo>
                  <a:cubicBezTo>
                    <a:pt x="41271" y="57958"/>
                    <a:pt x="599" y="106334"/>
                    <a:pt x="0" y="163068"/>
                  </a:cubicBezTo>
                  <a:cubicBezTo>
                    <a:pt x="785" y="228819"/>
                    <a:pt x="54644" y="281527"/>
                    <a:pt x="120396" y="280892"/>
                  </a:cubicBezTo>
                  <a:cubicBezTo>
                    <a:pt x="159140" y="282313"/>
                    <a:pt x="189397" y="314872"/>
                    <a:pt x="187976" y="353616"/>
                  </a:cubicBezTo>
                  <a:cubicBezTo>
                    <a:pt x="186556" y="392360"/>
                    <a:pt x="153996" y="422617"/>
                    <a:pt x="115252" y="421197"/>
                  </a:cubicBezTo>
                  <a:cubicBezTo>
                    <a:pt x="77527" y="419814"/>
                    <a:pt x="47650" y="388842"/>
                    <a:pt x="47625" y="351092"/>
                  </a:cubicBezTo>
                  <a:lnTo>
                    <a:pt x="0" y="351092"/>
                  </a:lnTo>
                  <a:cubicBezTo>
                    <a:pt x="599" y="407826"/>
                    <a:pt x="41271" y="456201"/>
                    <a:pt x="97060" y="466534"/>
                  </a:cubicBezTo>
                  <a:lnTo>
                    <a:pt x="97060" y="514160"/>
                  </a:lnTo>
                  <a:lnTo>
                    <a:pt x="144685" y="514160"/>
                  </a:lnTo>
                  <a:lnTo>
                    <a:pt x="144685" y="466535"/>
                  </a:lnTo>
                  <a:cubicBezTo>
                    <a:pt x="208561" y="454680"/>
                    <a:pt x="250734" y="393288"/>
                    <a:pt x="238879" y="329411"/>
                  </a:cubicBezTo>
                  <a:cubicBezTo>
                    <a:pt x="228367" y="272767"/>
                    <a:pt x="178376" y="232071"/>
                    <a:pt x="120777" y="233267"/>
                  </a:cubicBezTo>
                  <a:close/>
                </a:path>
              </a:pathLst>
            </a:custGeom>
            <a:solidFill>
              <a:srgbClr val="FFFFFD"/>
            </a:solidFill>
            <a:ln w="9525" cap="flat">
              <a:noFill/>
              <a:prstDash val="solid"/>
              <a:miter/>
            </a:ln>
          </p:spPr>
          <p:txBody>
            <a:bodyPr rtlCol="0" anchor="ctr"/>
            <a:lstStyle/>
            <a:p>
              <a:endParaRPr lang="en-US"/>
            </a:p>
          </p:txBody>
        </p:sp>
      </p:grpSp>
      <p:sp>
        <p:nvSpPr>
          <p:cNvPr id="19" name="Rectangle 8">
            <a:extLst>
              <a:ext uri="{FF2B5EF4-FFF2-40B4-BE49-F238E27FC236}">
                <a16:creationId xmlns:a16="http://schemas.microsoft.com/office/drawing/2014/main" id="{A5C246F3-2F29-434C-857A-CCEEB3AB780B}"/>
              </a:ext>
            </a:extLst>
          </p:cNvPr>
          <p:cNvSpPr>
            <a:spLocks noChangeArrowheads="1"/>
          </p:cNvSpPr>
          <p:nvPr/>
        </p:nvSpPr>
        <p:spPr bwMode="auto">
          <a:xfrm>
            <a:off x="5808853" y="1213805"/>
            <a:ext cx="2444532" cy="135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ctr">
              <a:lnSpc>
                <a:spcPct val="90000"/>
              </a:lnSpc>
              <a:spcBef>
                <a:spcPct val="55000"/>
              </a:spcBef>
              <a:buClr>
                <a:srgbClr val="0075A8"/>
              </a:buClr>
              <a:buSzPct val="120000"/>
              <a:buFont typeface="Verdana" pitchFamily="34" charset="0"/>
              <a:buNone/>
            </a:pPr>
            <a:r>
              <a:rPr lang="en-US" altLang="en-US" sz="3800" b="1" dirty="0">
                <a:solidFill>
                  <a:srgbClr val="000000"/>
                </a:solidFill>
                <a:latin typeface="+mn-lt"/>
                <a:cs typeface="Arial" panose="020B0604020202020204" pitchFamily="34" charset="0"/>
              </a:rPr>
              <a:t>RISING</a:t>
            </a:r>
            <a:br>
              <a:rPr lang="en-US" altLang="en-US" sz="3800" b="1" dirty="0">
                <a:solidFill>
                  <a:srgbClr val="000000"/>
                </a:solidFill>
                <a:latin typeface="+mn-lt"/>
                <a:cs typeface="Arial" panose="020B0604020202020204" pitchFamily="34" charset="0"/>
              </a:rPr>
            </a:br>
            <a:r>
              <a:rPr lang="en-US" altLang="en-US" sz="2600" b="1" dirty="0">
                <a:solidFill>
                  <a:srgbClr val="000000"/>
                </a:solidFill>
                <a:latin typeface="+mn-lt"/>
                <a:cs typeface="Arial" panose="020B0604020202020204" pitchFamily="34" charset="0"/>
              </a:rPr>
              <a:t>college</a:t>
            </a:r>
            <a:br>
              <a:rPr lang="en-US" altLang="en-US" sz="2600" b="1" dirty="0">
                <a:solidFill>
                  <a:srgbClr val="000000"/>
                </a:solidFill>
                <a:latin typeface="+mn-lt"/>
                <a:cs typeface="Arial" panose="020B0604020202020204" pitchFamily="34" charset="0"/>
              </a:rPr>
            </a:br>
            <a:r>
              <a:rPr lang="en-US" altLang="en-US" sz="2600" b="1" dirty="0">
                <a:solidFill>
                  <a:srgbClr val="000000"/>
                </a:solidFill>
                <a:latin typeface="+mn-lt"/>
                <a:cs typeface="Arial" panose="020B0604020202020204" pitchFamily="34" charset="0"/>
              </a:rPr>
              <a:t>costs</a:t>
            </a:r>
          </a:p>
        </p:txBody>
      </p:sp>
      <p:sp>
        <p:nvSpPr>
          <p:cNvPr id="20" name="TextBox 19">
            <a:extLst>
              <a:ext uri="{FF2B5EF4-FFF2-40B4-BE49-F238E27FC236}">
                <a16:creationId xmlns:a16="http://schemas.microsoft.com/office/drawing/2014/main" id="{48118A4E-B03D-446F-9DAB-432E19ED0629}"/>
              </a:ext>
            </a:extLst>
          </p:cNvPr>
          <p:cNvSpPr txBox="1">
            <a:spLocks noChangeArrowheads="1"/>
          </p:cNvSpPr>
          <p:nvPr/>
        </p:nvSpPr>
        <p:spPr bwMode="auto">
          <a:xfrm>
            <a:off x="309563" y="2666710"/>
            <a:ext cx="5110791" cy="553998"/>
          </a:xfrm>
          <a:prstGeom prst="rect">
            <a:avLst/>
          </a:prstGeom>
          <a:noFill/>
          <a:ln>
            <a:noFill/>
          </a:ln>
          <a:effectLst/>
        </p:spPr>
        <p:txBody>
          <a:bodyPr vert="horz" wrap="square" lIns="91440" tIns="91440" rIns="0" bIns="91440" numCol="1" anchor="ctr" anchorCtr="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marL="0" indent="0"/>
            <a:r>
              <a:rPr lang="en-US" sz="2400" b="1" dirty="0">
                <a:solidFill>
                  <a:srgbClr val="000000"/>
                </a:solidFill>
                <a:latin typeface="+mn-lt"/>
              </a:rPr>
              <a:t>No</a:t>
            </a:r>
            <a:r>
              <a:rPr lang="en-US" sz="2400" dirty="0">
                <a:solidFill>
                  <a:srgbClr val="000000"/>
                </a:solidFill>
                <a:latin typeface="+mn-lt"/>
              </a:rPr>
              <a:t> income limitations</a:t>
            </a:r>
          </a:p>
        </p:txBody>
      </p:sp>
      <p:sp>
        <p:nvSpPr>
          <p:cNvPr id="21" name="TextBox 20">
            <a:extLst>
              <a:ext uri="{FF2B5EF4-FFF2-40B4-BE49-F238E27FC236}">
                <a16:creationId xmlns:a16="http://schemas.microsoft.com/office/drawing/2014/main" id="{80A66DB7-2DB2-4BCF-BF71-A35E60E57721}"/>
              </a:ext>
            </a:extLst>
          </p:cNvPr>
          <p:cNvSpPr txBox="1">
            <a:spLocks noChangeArrowheads="1"/>
          </p:cNvSpPr>
          <p:nvPr/>
        </p:nvSpPr>
        <p:spPr bwMode="auto">
          <a:xfrm>
            <a:off x="309563" y="3438895"/>
            <a:ext cx="5110791" cy="553998"/>
          </a:xfrm>
          <a:prstGeom prst="rect">
            <a:avLst/>
          </a:prstGeom>
          <a:noFill/>
          <a:ln>
            <a:noFill/>
          </a:ln>
          <a:effectLst/>
        </p:spPr>
        <p:txBody>
          <a:bodyPr vert="horz" wrap="square" lIns="91440" tIns="91440" rIns="0" bIns="91440" numCol="1" anchor="ctr" anchorCtr="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marL="0" indent="0"/>
            <a:r>
              <a:rPr lang="en-US" sz="2400" b="1" dirty="0">
                <a:solidFill>
                  <a:srgbClr val="000000"/>
                </a:solidFill>
                <a:latin typeface="+mn-lt"/>
              </a:rPr>
              <a:t>No</a:t>
            </a:r>
            <a:r>
              <a:rPr lang="en-US" sz="2400" dirty="0">
                <a:solidFill>
                  <a:srgbClr val="000000"/>
                </a:solidFill>
                <a:latin typeface="+mn-lt"/>
              </a:rPr>
              <a:t> adjusted gross income limits</a:t>
            </a:r>
          </a:p>
        </p:txBody>
      </p:sp>
      <p:sp>
        <p:nvSpPr>
          <p:cNvPr id="22" name="TextBox 21">
            <a:extLst>
              <a:ext uri="{FF2B5EF4-FFF2-40B4-BE49-F238E27FC236}">
                <a16:creationId xmlns:a16="http://schemas.microsoft.com/office/drawing/2014/main" id="{AD3C97DE-9591-4A97-841F-D896D4760018}"/>
              </a:ext>
            </a:extLst>
          </p:cNvPr>
          <p:cNvSpPr txBox="1">
            <a:spLocks noChangeArrowheads="1"/>
          </p:cNvSpPr>
          <p:nvPr/>
        </p:nvSpPr>
        <p:spPr bwMode="auto">
          <a:xfrm>
            <a:off x="309563" y="4211080"/>
            <a:ext cx="5110791" cy="553998"/>
          </a:xfrm>
          <a:prstGeom prst="rect">
            <a:avLst/>
          </a:prstGeom>
          <a:noFill/>
          <a:ln>
            <a:noFill/>
          </a:ln>
          <a:effectLst/>
        </p:spPr>
        <p:txBody>
          <a:bodyPr vert="horz" wrap="square" lIns="91440" tIns="91440" rIns="0" bIns="91440" numCol="1" anchor="ctr" anchorCtr="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marL="0" indent="0"/>
            <a:r>
              <a:rPr lang="en-US" sz="2400" b="1" dirty="0">
                <a:solidFill>
                  <a:srgbClr val="000000"/>
                </a:solidFill>
                <a:latin typeface="+mn-lt"/>
              </a:rPr>
              <a:t>No</a:t>
            </a:r>
            <a:r>
              <a:rPr lang="en-US" sz="2400" dirty="0">
                <a:solidFill>
                  <a:srgbClr val="000000"/>
                </a:solidFill>
                <a:latin typeface="+mn-lt"/>
              </a:rPr>
              <a:t> age limits</a:t>
            </a:r>
          </a:p>
        </p:txBody>
      </p:sp>
      <p:sp>
        <p:nvSpPr>
          <p:cNvPr id="23" name="TextBox 22">
            <a:extLst>
              <a:ext uri="{FF2B5EF4-FFF2-40B4-BE49-F238E27FC236}">
                <a16:creationId xmlns:a16="http://schemas.microsoft.com/office/drawing/2014/main" id="{7963F447-2990-4E39-B341-E0263F4951FF}"/>
              </a:ext>
            </a:extLst>
          </p:cNvPr>
          <p:cNvSpPr txBox="1">
            <a:spLocks noChangeArrowheads="1"/>
          </p:cNvSpPr>
          <p:nvPr/>
        </p:nvSpPr>
        <p:spPr bwMode="auto">
          <a:xfrm>
            <a:off x="309563" y="4983266"/>
            <a:ext cx="5110791" cy="553998"/>
          </a:xfrm>
          <a:prstGeom prst="rect">
            <a:avLst/>
          </a:prstGeom>
          <a:noFill/>
          <a:ln>
            <a:noFill/>
          </a:ln>
          <a:effectLst/>
        </p:spPr>
        <p:txBody>
          <a:bodyPr vert="horz" wrap="square" lIns="91440" tIns="91440" rIns="0" bIns="91440" numCol="1" anchor="ctr" anchorCtr="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marL="0" indent="0"/>
            <a:r>
              <a:rPr lang="en-US" sz="2400" b="1" dirty="0">
                <a:solidFill>
                  <a:srgbClr val="000000"/>
                </a:solidFill>
                <a:latin typeface="+mn-lt"/>
              </a:rPr>
              <a:t>No</a:t>
            </a:r>
            <a:r>
              <a:rPr lang="en-US" sz="2400" dirty="0">
                <a:solidFill>
                  <a:srgbClr val="000000"/>
                </a:solidFill>
                <a:latin typeface="+mn-lt"/>
              </a:rPr>
              <a:t> loss of control</a:t>
            </a:r>
          </a:p>
        </p:txBody>
      </p:sp>
      <p:sp>
        <p:nvSpPr>
          <p:cNvPr id="24" name="Rectangle 8">
            <a:extLst>
              <a:ext uri="{FF2B5EF4-FFF2-40B4-BE49-F238E27FC236}">
                <a16:creationId xmlns:a16="http://schemas.microsoft.com/office/drawing/2014/main" id="{FA7DAD78-5DCB-4794-B2E4-10AD4A0B6A40}"/>
              </a:ext>
            </a:extLst>
          </p:cNvPr>
          <p:cNvSpPr>
            <a:spLocks noChangeArrowheads="1"/>
          </p:cNvSpPr>
          <p:nvPr/>
        </p:nvSpPr>
        <p:spPr bwMode="auto">
          <a:xfrm>
            <a:off x="309563" y="1358994"/>
            <a:ext cx="3665537"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algn="ctr" eaLnBrk="0" fontAlgn="base" hangingPunct="0">
              <a:spcBef>
                <a:spcPct val="0"/>
              </a:spcBef>
              <a:spcAft>
                <a:spcPct val="0"/>
              </a:spcAft>
              <a:defRPr sz="2400">
                <a:solidFill>
                  <a:schemeClr val="tx1"/>
                </a:solidFill>
                <a:latin typeface="Verdana" pitchFamily="34" charset="0"/>
              </a:defRPr>
            </a:lvl6pPr>
            <a:lvl7pPr marL="2971800" indent="-228600" algn="ctr" eaLnBrk="0" fontAlgn="base" hangingPunct="0">
              <a:spcBef>
                <a:spcPct val="0"/>
              </a:spcBef>
              <a:spcAft>
                <a:spcPct val="0"/>
              </a:spcAft>
              <a:defRPr sz="2400">
                <a:solidFill>
                  <a:schemeClr val="tx1"/>
                </a:solidFill>
                <a:latin typeface="Verdana" pitchFamily="34" charset="0"/>
              </a:defRPr>
            </a:lvl7pPr>
            <a:lvl8pPr marL="3429000" indent="-228600" algn="ctr" eaLnBrk="0" fontAlgn="base" hangingPunct="0">
              <a:spcBef>
                <a:spcPct val="0"/>
              </a:spcBef>
              <a:spcAft>
                <a:spcPct val="0"/>
              </a:spcAft>
              <a:defRPr sz="2400">
                <a:solidFill>
                  <a:schemeClr val="tx1"/>
                </a:solidFill>
                <a:latin typeface="Verdana" pitchFamily="34" charset="0"/>
              </a:defRPr>
            </a:lvl8pPr>
            <a:lvl9pPr marL="3886200" indent="-228600" algn="ctr" eaLnBrk="0" fontAlgn="base" hangingPunct="0">
              <a:spcBef>
                <a:spcPct val="0"/>
              </a:spcBef>
              <a:spcAft>
                <a:spcPct val="0"/>
              </a:spcAft>
              <a:defRPr sz="2400">
                <a:solidFill>
                  <a:schemeClr val="tx1"/>
                </a:solidFill>
                <a:latin typeface="Verdana" pitchFamily="34" charset="0"/>
              </a:defRPr>
            </a:lvl9pPr>
          </a:lstStyle>
          <a:p>
            <a:pPr algn="l">
              <a:lnSpc>
                <a:spcPct val="90000"/>
              </a:lnSpc>
              <a:spcBef>
                <a:spcPct val="55000"/>
              </a:spcBef>
              <a:buClr>
                <a:srgbClr val="0075A8"/>
              </a:buClr>
              <a:buSzPct val="120000"/>
              <a:buFont typeface="Verdana" pitchFamily="34" charset="0"/>
              <a:buNone/>
            </a:pPr>
            <a:r>
              <a:rPr lang="en-US" altLang="en-US" b="1" dirty="0">
                <a:solidFill>
                  <a:srgbClr val="000000"/>
                </a:solidFill>
                <a:latin typeface="+mn-lt"/>
                <a:cs typeface="Arial" panose="020B0604020202020204" pitchFamily="34" charset="0"/>
              </a:rPr>
              <a:t>Features and benefits </a:t>
            </a:r>
            <a:br>
              <a:rPr lang="en-US" altLang="en-US" b="1" dirty="0">
                <a:solidFill>
                  <a:srgbClr val="000000"/>
                </a:solidFill>
                <a:latin typeface="+mn-lt"/>
                <a:cs typeface="Arial" panose="020B0604020202020204" pitchFamily="34" charset="0"/>
              </a:rPr>
            </a:br>
            <a:r>
              <a:rPr lang="en-US" altLang="en-US" b="1" dirty="0">
                <a:solidFill>
                  <a:srgbClr val="000000"/>
                </a:solidFill>
                <a:latin typeface="+mn-lt"/>
                <a:cs typeface="Arial" panose="020B0604020202020204" pitchFamily="34" charset="0"/>
              </a:rPr>
              <a:t>of 529 education savings plans</a:t>
            </a:r>
          </a:p>
        </p:txBody>
      </p:sp>
      <p:sp>
        <p:nvSpPr>
          <p:cNvPr id="5" name="Slide Number Placeholder 4">
            <a:extLst>
              <a:ext uri="{FF2B5EF4-FFF2-40B4-BE49-F238E27FC236}">
                <a16:creationId xmlns:a16="http://schemas.microsoft.com/office/drawing/2014/main" id="{A5638AA4-4D06-42E8-9713-4D698E8D32EE}"/>
              </a:ext>
            </a:extLst>
          </p:cNvPr>
          <p:cNvSpPr>
            <a:spLocks noGrp="1"/>
          </p:cNvSpPr>
          <p:nvPr>
            <p:ph type="sldNum" sz="quarter" idx="12"/>
          </p:nvPr>
        </p:nvSpPr>
        <p:spPr/>
        <p:txBody>
          <a:bodyPr/>
          <a:lstStyle/>
          <a:p>
            <a:fld id="{BB333B34-C87C-402E-ABB0-13B7C9DEBBC4}" type="slidenum">
              <a:rPr lang="en-US" smtClean="0"/>
              <a:t>4</a:t>
            </a:fld>
            <a:endParaRPr lang="en-US"/>
          </a:p>
        </p:txBody>
      </p:sp>
      <p:sp>
        <p:nvSpPr>
          <p:cNvPr id="6" name="Footer Placeholder 5">
            <a:extLst>
              <a:ext uri="{FF2B5EF4-FFF2-40B4-BE49-F238E27FC236}">
                <a16:creationId xmlns:a16="http://schemas.microsoft.com/office/drawing/2014/main" id="{D0AD7C2F-63F5-4168-9227-EEB6A93CE86F}"/>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1563629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5A45BE5-1468-4CA5-9032-04FA1BFE0C32}"/>
              </a:ext>
            </a:extLst>
          </p:cNvPr>
          <p:cNvSpPr/>
          <p:nvPr/>
        </p:nvSpPr>
        <p:spPr>
          <a:xfrm>
            <a:off x="1168400" y="1689100"/>
            <a:ext cx="6807200" cy="3581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sp>
        <p:nvSpPr>
          <p:cNvPr id="2" name="Title 1"/>
          <p:cNvSpPr>
            <a:spLocks noGrp="1"/>
          </p:cNvSpPr>
          <p:nvPr>
            <p:ph type="title"/>
          </p:nvPr>
        </p:nvSpPr>
        <p:spPr/>
        <p:txBody>
          <a:bodyPr/>
          <a:lstStyle/>
          <a:p>
            <a:r>
              <a:rPr lang="en-US"/>
              <a:t>Employer-facilitated 529 plans</a:t>
            </a:r>
            <a:endParaRPr lang="en-US" dirty="0"/>
          </a:p>
        </p:txBody>
      </p:sp>
      <p:sp>
        <p:nvSpPr>
          <p:cNvPr id="7" name="Content Placeholder 2">
            <a:extLst>
              <a:ext uri="{FF2B5EF4-FFF2-40B4-BE49-F238E27FC236}">
                <a16:creationId xmlns:a16="http://schemas.microsoft.com/office/drawing/2014/main" id="{D074219C-2E70-4076-89C0-41CD7F2BA49B}"/>
              </a:ext>
            </a:extLst>
          </p:cNvPr>
          <p:cNvSpPr txBox="1">
            <a:spLocks/>
          </p:cNvSpPr>
          <p:nvPr/>
        </p:nvSpPr>
        <p:spPr>
          <a:xfrm>
            <a:off x="1705429" y="2201864"/>
            <a:ext cx="6054271" cy="2766217"/>
          </a:xfrm>
          <a:prstGeom prst="rect">
            <a:avLst/>
          </a:prstGeom>
        </p:spPr>
        <p:txBody>
          <a:bodyPr vert="horz" lIns="0" tIns="0" rIns="0" bIns="0" rtlCol="0">
            <a:noAutofit/>
          </a:bodyPr>
          <a:lstStyle>
            <a:lvl1pPr marL="237744" indent="-237744" algn="l" defTabSz="914400" rtl="0" eaLnBrk="1" latinLnBrk="0" hangingPunct="1">
              <a:lnSpc>
                <a:spcPct val="95000"/>
              </a:lnSpc>
              <a:spcBef>
                <a:spcPts val="1200"/>
              </a:spcBef>
              <a:buClr>
                <a:schemeClr val="tx1"/>
              </a:buClr>
              <a:buSzPct val="115000"/>
              <a:buFont typeface="Arial" panose="020B0604020202020204" pitchFamily="34" charset="0"/>
              <a:buChar char="•"/>
              <a:defRPr sz="2000" kern="1200">
                <a:solidFill>
                  <a:schemeClr val="tx1"/>
                </a:solidFill>
                <a:latin typeface="+mn-lt"/>
                <a:ea typeface="+mn-ea"/>
                <a:cs typeface="+mn-cs"/>
              </a:defRPr>
            </a:lvl1pPr>
            <a:lvl2pPr marL="576072" indent="-237744" algn="l" defTabSz="914400" rtl="0" eaLnBrk="1" latinLnBrk="0" hangingPunct="1">
              <a:lnSpc>
                <a:spcPct val="95000"/>
              </a:lnSpc>
              <a:spcBef>
                <a:spcPts val="900"/>
              </a:spcBef>
              <a:buClr>
                <a:schemeClr val="tx1"/>
              </a:buClr>
              <a:buSzPct val="115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5000"/>
              </a:lnSpc>
              <a:spcBef>
                <a:spcPts val="800"/>
              </a:spcBef>
              <a:buClr>
                <a:schemeClr val="tx1"/>
              </a:buClr>
              <a:buSzPct val="115000"/>
              <a:buFont typeface="Arial" panose="020B0604020202020204" pitchFamily="34" charset="0"/>
              <a:buChar char="•"/>
              <a:defRPr sz="1600" kern="1200">
                <a:solidFill>
                  <a:schemeClr val="tx1"/>
                </a:solidFill>
                <a:latin typeface="+mn-lt"/>
                <a:ea typeface="+mn-ea"/>
                <a:cs typeface="+mn-cs"/>
              </a:defRPr>
            </a:lvl3pPr>
            <a:lvl4pPr marL="1252728" indent="-237744"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4pPr>
            <a:lvl5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5pPr>
            <a:lvl6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6pPr>
            <a:lvl7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7pPr>
            <a:lvl8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8pPr>
            <a:lvl9pPr marL="1609344" indent="-228600" algn="l" defTabSz="914400" rtl="0" eaLnBrk="1" latinLnBrk="0" hangingPunct="1">
              <a:lnSpc>
                <a:spcPct val="95000"/>
              </a:lnSpc>
              <a:spcBef>
                <a:spcPts val="600"/>
              </a:spcBef>
              <a:buClr>
                <a:schemeClr val="tx1"/>
              </a:buClr>
              <a:buSzPct val="115000"/>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US" sz="2400" b="1" dirty="0">
                <a:solidFill>
                  <a:srgbClr val="FFFFFD"/>
                </a:solidFill>
              </a:rPr>
              <a:t>Enrollment features</a:t>
            </a:r>
            <a:endParaRPr lang="en-US" altLang="en-US" sz="2400" b="1" dirty="0">
              <a:solidFill>
                <a:srgbClr val="FFFFFD"/>
              </a:solidFill>
            </a:endParaRPr>
          </a:p>
          <a:p>
            <a:pPr marL="227013" lvl="1">
              <a:buClr>
                <a:srgbClr val="FFFFFD"/>
              </a:buClr>
            </a:pPr>
            <a:r>
              <a:rPr lang="en-US" altLang="en-US" dirty="0">
                <a:solidFill>
                  <a:srgbClr val="FFFFFD"/>
                </a:solidFill>
              </a:rPr>
              <a:t>Payroll deduction, Automated Clearing House system, </a:t>
            </a:r>
            <a:br>
              <a:rPr lang="en-US" altLang="en-US" dirty="0">
                <a:solidFill>
                  <a:srgbClr val="FFFFFD"/>
                </a:solidFill>
              </a:rPr>
            </a:br>
            <a:r>
              <a:rPr lang="en-US" altLang="en-US" dirty="0">
                <a:solidFill>
                  <a:srgbClr val="FFFFFD"/>
                </a:solidFill>
              </a:rPr>
              <a:t>or individual contribution</a:t>
            </a:r>
          </a:p>
          <a:p>
            <a:pPr marL="227013" lvl="1">
              <a:buClr>
                <a:srgbClr val="FFFFFD"/>
              </a:buClr>
            </a:pPr>
            <a:r>
              <a:rPr lang="en-US" altLang="en-US" dirty="0">
                <a:solidFill>
                  <a:srgbClr val="FFFFFD"/>
                </a:solidFill>
              </a:rPr>
              <a:t>Low contribution minimums (weekly, biweekly, monthly)</a:t>
            </a:r>
          </a:p>
          <a:p>
            <a:pPr marL="227013" lvl="1">
              <a:buClr>
                <a:srgbClr val="FFFFFD"/>
              </a:buClr>
            </a:pPr>
            <a:r>
              <a:rPr lang="en-US" altLang="en-US" dirty="0">
                <a:solidFill>
                  <a:srgbClr val="FFFFFD"/>
                </a:solidFill>
              </a:rPr>
              <a:t>NAV pricing is available in certain situations</a:t>
            </a:r>
          </a:p>
          <a:p>
            <a:pPr marL="0" indent="0">
              <a:spcBef>
                <a:spcPts val="2400"/>
              </a:spcBef>
              <a:buNone/>
            </a:pPr>
            <a:r>
              <a:rPr lang="en-US" sz="2400" b="1" dirty="0">
                <a:solidFill>
                  <a:srgbClr val="FFFFFD"/>
                </a:solidFill>
              </a:rPr>
              <a:t>Not subject to ERISA regulations</a:t>
            </a:r>
          </a:p>
        </p:txBody>
      </p:sp>
      <p:sp>
        <p:nvSpPr>
          <p:cNvPr id="4" name="Slide Number Placeholder 3">
            <a:extLst>
              <a:ext uri="{FF2B5EF4-FFF2-40B4-BE49-F238E27FC236}">
                <a16:creationId xmlns:a16="http://schemas.microsoft.com/office/drawing/2014/main" id="{D57F01E4-D1AE-43D0-AFB4-37217BBF042E}"/>
              </a:ext>
            </a:extLst>
          </p:cNvPr>
          <p:cNvSpPr>
            <a:spLocks noGrp="1"/>
          </p:cNvSpPr>
          <p:nvPr>
            <p:ph type="sldNum" sz="quarter" idx="12"/>
          </p:nvPr>
        </p:nvSpPr>
        <p:spPr/>
        <p:txBody>
          <a:bodyPr/>
          <a:lstStyle/>
          <a:p>
            <a:fld id="{BB333B34-C87C-402E-ABB0-13B7C9DEBBC4}" type="slidenum">
              <a:rPr lang="en-US" smtClean="0"/>
              <a:t>40</a:t>
            </a:fld>
            <a:endParaRPr lang="en-US"/>
          </a:p>
        </p:txBody>
      </p:sp>
      <p:sp>
        <p:nvSpPr>
          <p:cNvPr id="5" name="Footer Placeholder 4">
            <a:extLst>
              <a:ext uri="{FF2B5EF4-FFF2-40B4-BE49-F238E27FC236}">
                <a16:creationId xmlns:a16="http://schemas.microsoft.com/office/drawing/2014/main" id="{432A0AF8-DED2-4A4A-B3B4-2703D147F35D}"/>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11184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endParaRPr lang="en-US" dirty="0"/>
          </a:p>
        </p:txBody>
      </p:sp>
      <p:sp>
        <p:nvSpPr>
          <p:cNvPr id="8" name="Text Placeholder 3"/>
          <p:cNvSpPr txBox="1">
            <a:spLocks/>
          </p:cNvSpPr>
          <p:nvPr/>
        </p:nvSpPr>
        <p:spPr bwMode="auto">
          <a:xfrm>
            <a:off x="1640114" y="3492160"/>
            <a:ext cx="5863772" cy="1178266"/>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defPPr>
              <a:defRPr lang="en-US"/>
            </a:defPPr>
            <a:lvl1pPr algn="ctr">
              <a:defRPr sz="2800">
                <a:solidFill>
                  <a:srgbClr val="FFFFFF"/>
                </a:solidFill>
                <a:latin typeface="+mn-lt"/>
                <a:cs typeface="Calibri" panose="020F0502020204030204" pitchFamily="34" charset="0"/>
              </a:defRPr>
            </a:lvl1pPr>
          </a:lstStyle>
          <a:p>
            <a:r>
              <a:rPr lang="en-US" sz="2400" dirty="0">
                <a:cs typeface="Arial" panose="020B0604020202020204" pitchFamily="34" charset="0"/>
              </a:rPr>
              <a:t>Visit us at </a:t>
            </a:r>
            <a:r>
              <a:rPr lang="en-US" sz="2400" b="1" dirty="0">
                <a:cs typeface="Arial" panose="020B0604020202020204" pitchFamily="34" charset="0"/>
              </a:rPr>
              <a:t>jhinvestments.com/529</a:t>
            </a:r>
            <a:br>
              <a:rPr lang="en-US" sz="2400" dirty="0">
                <a:cs typeface="Arial" panose="020B0604020202020204" pitchFamily="34" charset="0"/>
              </a:rPr>
            </a:br>
            <a:r>
              <a:rPr lang="en-US" sz="2400" dirty="0">
                <a:cs typeface="Arial" panose="020B0604020202020204" pitchFamily="34" charset="0"/>
              </a:rPr>
              <a:t>or call us at </a:t>
            </a:r>
            <a:r>
              <a:rPr lang="en-US" sz="2400" b="1" dirty="0">
                <a:cs typeface="Arial" panose="020B0604020202020204" pitchFamily="34" charset="0"/>
              </a:rPr>
              <a:t>866-626-8529.</a:t>
            </a:r>
          </a:p>
        </p:txBody>
      </p:sp>
      <p:sp>
        <p:nvSpPr>
          <p:cNvPr id="9" name="Text Placeholder 3"/>
          <p:cNvSpPr txBox="1">
            <a:spLocks/>
          </p:cNvSpPr>
          <p:nvPr/>
        </p:nvSpPr>
        <p:spPr bwMode="auto">
          <a:xfrm>
            <a:off x="1640114" y="1973999"/>
            <a:ext cx="5863772" cy="1041662"/>
          </a:xfrm>
          <a:prstGeom prst="rect">
            <a:avLst/>
          </a:prstGeom>
          <a:solidFill>
            <a:schemeClr val="accent1"/>
          </a:solidFill>
          <a:ln>
            <a:noFill/>
          </a:ln>
          <a:effectLst/>
        </p:spPr>
        <p:txBody>
          <a:bodyPr vert="horz" wrap="square" lIns="182880" tIns="0" rIns="182880" bIns="0" numCol="1" anchor="ctr" anchorCtr="0" compatLnSpc="1">
            <a:prstTxWarp prst="textNoShape">
              <a:avLst/>
            </a:prstTxWarp>
          </a:bodyPr>
          <a:lstStyle>
            <a:defPPr>
              <a:defRPr lang="en-US"/>
            </a:defPPr>
            <a:lvl1pPr algn="ctr">
              <a:defRPr sz="2800">
                <a:solidFill>
                  <a:srgbClr val="FFFFFF"/>
                </a:solidFill>
                <a:latin typeface="+mn-lt"/>
                <a:cs typeface="Calibri" panose="020F0502020204030204" pitchFamily="34" charset="0"/>
              </a:defRPr>
            </a:lvl1pPr>
          </a:lstStyle>
          <a:p>
            <a:r>
              <a:rPr lang="en-US" sz="2400" b="1" dirty="0">
                <a:cs typeface="Arial" panose="020B0604020202020204" pitchFamily="34" charset="0"/>
              </a:rPr>
              <a:t>Contact</a:t>
            </a:r>
            <a:r>
              <a:rPr lang="en-US" sz="2400" dirty="0">
                <a:cs typeface="Arial" panose="020B0604020202020204" pitchFamily="34" charset="0"/>
              </a:rPr>
              <a:t> John Hancock </a:t>
            </a:r>
            <a:br>
              <a:rPr lang="en-US" sz="2400" dirty="0">
                <a:cs typeface="Arial" panose="020B0604020202020204" pitchFamily="34" charset="0"/>
              </a:rPr>
            </a:br>
            <a:r>
              <a:rPr lang="en-US" sz="2400" dirty="0">
                <a:cs typeface="Arial" panose="020B0604020202020204" pitchFamily="34" charset="0"/>
              </a:rPr>
              <a:t>Investment Management</a:t>
            </a:r>
          </a:p>
        </p:txBody>
      </p:sp>
      <p:sp>
        <p:nvSpPr>
          <p:cNvPr id="3" name="Slide Number Placeholder 2">
            <a:extLst>
              <a:ext uri="{FF2B5EF4-FFF2-40B4-BE49-F238E27FC236}">
                <a16:creationId xmlns:a16="http://schemas.microsoft.com/office/drawing/2014/main" id="{C3687A14-F716-4780-9EFB-94ED64C49790}"/>
              </a:ext>
            </a:extLst>
          </p:cNvPr>
          <p:cNvSpPr>
            <a:spLocks noGrp="1"/>
          </p:cNvSpPr>
          <p:nvPr>
            <p:ph type="sldNum" sz="quarter" idx="12"/>
          </p:nvPr>
        </p:nvSpPr>
        <p:spPr/>
        <p:txBody>
          <a:bodyPr/>
          <a:lstStyle/>
          <a:p>
            <a:fld id="{BB333B34-C87C-402E-ABB0-13B7C9DEBBC4}" type="slidenum">
              <a:rPr lang="en-US" smtClean="0"/>
              <a:t>41</a:t>
            </a:fld>
            <a:endParaRPr lang="en-US"/>
          </a:p>
        </p:txBody>
      </p:sp>
      <p:sp>
        <p:nvSpPr>
          <p:cNvPr id="4" name="Footer Placeholder 3">
            <a:extLst>
              <a:ext uri="{FF2B5EF4-FFF2-40B4-BE49-F238E27FC236}">
                <a16:creationId xmlns:a16="http://schemas.microsoft.com/office/drawing/2014/main" id="{3033F5DB-64C2-4D48-B7BC-85065D9B9164}"/>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5469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8"/>
          <p:cNvSpPr>
            <a:spLocks noGrp="1" noChangeArrowheads="1"/>
          </p:cNvSpPr>
          <p:nvPr>
            <p:ph type="title"/>
          </p:nvPr>
        </p:nvSpPr>
        <p:spPr/>
        <p:txBody>
          <a:bodyPr/>
          <a:lstStyle/>
          <a:p>
            <a:r>
              <a:rPr lang="en-US" altLang="en-US"/>
              <a:t>Investor considerations</a:t>
            </a:r>
            <a:endParaRPr lang="en-US" altLang="en-US" dirty="0"/>
          </a:p>
        </p:txBody>
      </p:sp>
      <p:sp>
        <p:nvSpPr>
          <p:cNvPr id="11" name="Rectangle 9"/>
          <p:cNvSpPr txBox="1">
            <a:spLocks noChangeArrowheads="1"/>
          </p:cNvSpPr>
          <p:nvPr/>
        </p:nvSpPr>
        <p:spPr bwMode="auto">
          <a:xfrm>
            <a:off x="317503" y="1609385"/>
            <a:ext cx="8530164" cy="20693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ts val="2600"/>
              </a:lnSpc>
              <a:spcBef>
                <a:spcPts val="600"/>
              </a:spcBef>
              <a:spcAft>
                <a:spcPct val="0"/>
              </a:spcAft>
              <a:buClr>
                <a:schemeClr val="tx2"/>
              </a:buClr>
              <a:buSzPct val="80000"/>
              <a:defRPr sz="2600" b="1" kern="1200">
                <a:solidFill>
                  <a:schemeClr val="accent2"/>
                </a:solidFill>
                <a:latin typeface="+mn-lt"/>
                <a:ea typeface="+mn-ea"/>
                <a:cs typeface="+mn-cs"/>
              </a:defRPr>
            </a:lvl1pPr>
            <a:lvl2pPr marL="457200" indent="-223838" algn="l" rtl="0" eaLnBrk="0" fontAlgn="base" hangingPunct="0">
              <a:spcBef>
                <a:spcPts val="600"/>
              </a:spcBef>
              <a:spcAft>
                <a:spcPct val="0"/>
              </a:spcAft>
              <a:buClr>
                <a:schemeClr val="accent2"/>
              </a:buClr>
              <a:buSzPct val="80000"/>
              <a:buFont typeface="Wingdings" panose="05000000000000000000" pitchFamily="2" charset="2"/>
              <a:buChar char="§"/>
              <a:defRPr sz="2800" kern="1200">
                <a:solidFill>
                  <a:schemeClr val="accent2"/>
                </a:solidFill>
                <a:latin typeface="+mn-lt"/>
                <a:ea typeface="+mn-ea"/>
                <a:cs typeface="+mn-cs"/>
              </a:defRPr>
            </a:lvl2pPr>
            <a:lvl3pPr marL="862013" indent="-234950" algn="l" rtl="0" eaLnBrk="0" fontAlgn="base" hangingPunct="0">
              <a:spcBef>
                <a:spcPts val="600"/>
              </a:spcBef>
              <a:spcAft>
                <a:spcPct val="0"/>
              </a:spcAft>
              <a:buClr>
                <a:schemeClr val="accent2"/>
              </a:buClr>
              <a:buSzPct val="80000"/>
              <a:buFont typeface="Calibri" panose="020F0502020204030204" pitchFamily="34" charset="0"/>
              <a:buChar char="•"/>
              <a:defRPr sz="2800" kern="1200">
                <a:solidFill>
                  <a:schemeClr val="accent2"/>
                </a:solidFill>
                <a:latin typeface="+mn-lt"/>
                <a:ea typeface="+mn-ea"/>
                <a:cs typeface="+mn-cs"/>
              </a:defRPr>
            </a:lvl3pPr>
            <a:lvl4pPr marL="1201738" indent="-234950" algn="l" rtl="0" eaLnBrk="0" fontAlgn="base" hangingPunct="0">
              <a:spcBef>
                <a:spcPts val="600"/>
              </a:spcBef>
              <a:spcAft>
                <a:spcPct val="0"/>
              </a:spcAft>
              <a:buClr>
                <a:schemeClr val="accent2"/>
              </a:buClr>
              <a:buSzPct val="100000"/>
              <a:buFont typeface="Calibri" panose="020F0502020204030204" pitchFamily="34" charset="0"/>
              <a:buChar char="‒"/>
              <a:defRPr sz="2800" kern="1200">
                <a:solidFill>
                  <a:schemeClr val="accent2"/>
                </a:solidFill>
                <a:latin typeface="+mn-lt"/>
                <a:ea typeface="+mn-ea"/>
                <a:cs typeface="+mn-cs"/>
              </a:defRPr>
            </a:lvl4pPr>
            <a:lvl5pPr marL="1541463" indent="-222250" algn="l" rtl="0" eaLnBrk="0" fontAlgn="base" hangingPunct="0">
              <a:spcBef>
                <a:spcPts val="600"/>
              </a:spcBef>
              <a:spcAft>
                <a:spcPct val="0"/>
              </a:spcAft>
              <a:buClr>
                <a:schemeClr val="accent2"/>
              </a:buClr>
              <a:buSzPct val="80000"/>
              <a:buFont typeface="Wingdings" panose="05000000000000000000" pitchFamily="2" charset="2"/>
              <a:buChar char="§"/>
              <a:defRPr sz="2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00000"/>
              </a:lnSpc>
            </a:pPr>
            <a:r>
              <a:rPr lang="en-US" altLang="en-US" sz="1600" b="0" dirty="0">
                <a:solidFill>
                  <a:schemeClr val="tx1"/>
                </a:solidFill>
              </a:rPr>
              <a:t>This material does not constitute tax, legal, or accounting advice, and neither John Hancock nor any of its agents, employees, or registered representatives are in the business of offering such advice. It was not intended or written for use, and cannot be used, by any taxpayer for the purpose of avoiding any IRS penalty. It was written to support the marketing of the transactions or topics it addresses. Anyone interested in these transactions or topics should seek advice based on his or her particular circumstances from independent professionals.</a:t>
            </a:r>
          </a:p>
          <a:p>
            <a:pPr algn="just">
              <a:lnSpc>
                <a:spcPct val="100000"/>
              </a:lnSpc>
            </a:pPr>
            <a:r>
              <a:rPr lang="en-US" altLang="en-US" sz="1600" b="0" dirty="0">
                <a:solidFill>
                  <a:schemeClr val="tx1"/>
                </a:solidFill>
              </a:rPr>
              <a:t>State tax laws and treatment will vary. The earnings portion of nonqualified distributions will be subject to income tax and a 10% federal penalty tax.</a:t>
            </a:r>
          </a:p>
          <a:p>
            <a:pPr algn="just">
              <a:lnSpc>
                <a:spcPct val="100000"/>
              </a:lnSpc>
            </a:pPr>
            <a:r>
              <a:rPr lang="en-US" altLang="en-US" sz="1600" b="0" dirty="0">
                <a:solidFill>
                  <a:schemeClr val="tx1"/>
                </a:solidFill>
              </a:rPr>
              <a:t>529 plans could reduce a beneficiary’s ability to qualify for grants and student loans.</a:t>
            </a:r>
          </a:p>
          <a:p>
            <a:pPr algn="just">
              <a:lnSpc>
                <a:spcPct val="100000"/>
              </a:lnSpc>
            </a:pPr>
            <a:r>
              <a:rPr lang="en-US" altLang="en-US" sz="1600" b="0" dirty="0">
                <a:solidFill>
                  <a:schemeClr val="tx1"/>
                </a:solidFill>
              </a:rPr>
              <a:t>Some states offer benefits for residents who invest in their state’s plan, including deductions for contributions and/or exemptions from state tax for qualified withdrawals.</a:t>
            </a:r>
          </a:p>
        </p:txBody>
      </p:sp>
      <p:sp>
        <p:nvSpPr>
          <p:cNvPr id="3" name="Footer Placeholder 2">
            <a:extLst>
              <a:ext uri="{FF2B5EF4-FFF2-40B4-BE49-F238E27FC236}">
                <a16:creationId xmlns:a16="http://schemas.microsoft.com/office/drawing/2014/main" id="{23A33E8B-4038-40B7-A44D-4203BD580780}"/>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55459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
          <p:cNvSpPr txBox="1">
            <a:spLocks noChangeArrowheads="1"/>
          </p:cNvSpPr>
          <p:nvPr/>
        </p:nvSpPr>
        <p:spPr bwMode="auto">
          <a:xfrm>
            <a:off x="280522" y="5902851"/>
            <a:ext cx="93166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2"/>
              </a:buClr>
              <a:buSzPct val="80000"/>
              <a:defRPr sz="2800">
                <a:solidFill>
                  <a:schemeClr val="tx1"/>
                </a:solidFill>
                <a:latin typeface="Calibri" panose="020F0502020204030204" pitchFamily="34" charset="0"/>
              </a:defRPr>
            </a:lvl1pPr>
            <a:lvl2pPr marL="742950" indent="-285750">
              <a:spcBef>
                <a:spcPct val="20000"/>
              </a:spcBef>
              <a:buClr>
                <a:schemeClr val="tx2"/>
              </a:buClr>
              <a:buSzPct val="80000"/>
              <a:buFont typeface="Wingdings" panose="05000000000000000000" pitchFamily="2" charset="2"/>
              <a:buChar char="§"/>
              <a:defRPr sz="2400">
                <a:solidFill>
                  <a:schemeClr val="tx1"/>
                </a:solidFill>
                <a:latin typeface="Calibri" panose="020F0502020204030204" pitchFamily="34" charset="0"/>
              </a:defRPr>
            </a:lvl2pPr>
            <a:lvl3pPr marL="1143000" indent="-228600">
              <a:spcBef>
                <a:spcPct val="20000"/>
              </a:spcBef>
              <a:buClr>
                <a:schemeClr val="tx2"/>
              </a:buClr>
              <a:buSzPct val="80000"/>
              <a:buFont typeface="Wingdings" panose="05000000000000000000" pitchFamily="2" charset="2"/>
              <a:buChar char="§"/>
              <a:defRPr sz="2000">
                <a:solidFill>
                  <a:schemeClr val="tx1"/>
                </a:solidFill>
                <a:latin typeface="Calibri" panose="020F0502020204030204" pitchFamily="34" charset="0"/>
              </a:defRPr>
            </a:lvl3pPr>
            <a:lvl4pPr marL="1600200" indent="-228600">
              <a:spcBef>
                <a:spcPct val="20000"/>
              </a:spcBef>
              <a:buClr>
                <a:schemeClr val="tx2"/>
              </a:buClr>
              <a:buSzPct val="80000"/>
              <a:buFont typeface="Wingdings" panose="05000000000000000000" pitchFamily="2" charset="2"/>
              <a:buChar char="§"/>
              <a:defRPr>
                <a:solidFill>
                  <a:schemeClr val="tx1"/>
                </a:solidFill>
                <a:latin typeface="Calibri" panose="020F050202020403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9pPr>
          </a:lstStyle>
          <a:p>
            <a:pPr fontAlgn="base">
              <a:spcBef>
                <a:spcPct val="0"/>
              </a:spcBef>
              <a:spcAft>
                <a:spcPct val="0"/>
              </a:spcAft>
              <a:buClrTx/>
              <a:buSzTx/>
              <a:defRPr/>
            </a:pPr>
            <a:r>
              <a:rPr lang="en-US" sz="1100" dirty="0">
                <a:latin typeface="+mn-lt"/>
              </a:rPr>
              <a:t>CS</a:t>
            </a:r>
            <a:r>
              <a:rPr lang="en-US" sz="1100" dirty="0">
                <a:solidFill>
                  <a:srgbClr val="212529"/>
                </a:solidFill>
                <a:latin typeface="+mn-lt"/>
              </a:rPr>
              <a:t>4113907</a:t>
            </a:r>
            <a:endParaRPr lang="en-US" sz="1100" dirty="0">
              <a:latin typeface="+mn-lt"/>
            </a:endParaRPr>
          </a:p>
        </p:txBody>
      </p:sp>
      <p:sp>
        <p:nvSpPr>
          <p:cNvPr id="39939" name="TextBox 2"/>
          <p:cNvSpPr txBox="1">
            <a:spLocks noChangeArrowheads="1"/>
          </p:cNvSpPr>
          <p:nvPr/>
        </p:nvSpPr>
        <p:spPr bwMode="auto">
          <a:xfrm>
            <a:off x="7391401" y="5902851"/>
            <a:ext cx="147207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80000"/>
              <a:defRPr sz="2800">
                <a:solidFill>
                  <a:schemeClr val="tx1"/>
                </a:solidFill>
                <a:latin typeface="Calibri" panose="020F0502020204030204" pitchFamily="34" charset="0"/>
              </a:defRPr>
            </a:lvl1pPr>
            <a:lvl2pPr marL="742950" indent="-285750">
              <a:spcBef>
                <a:spcPct val="20000"/>
              </a:spcBef>
              <a:buClr>
                <a:schemeClr val="tx2"/>
              </a:buClr>
              <a:buSzPct val="80000"/>
              <a:buFont typeface="Wingdings" panose="05000000000000000000" pitchFamily="2" charset="2"/>
              <a:buChar char="§"/>
              <a:defRPr sz="2400">
                <a:solidFill>
                  <a:schemeClr val="tx1"/>
                </a:solidFill>
                <a:latin typeface="Calibri" panose="020F0502020204030204" pitchFamily="34" charset="0"/>
              </a:defRPr>
            </a:lvl2pPr>
            <a:lvl3pPr marL="1143000" indent="-228600">
              <a:spcBef>
                <a:spcPct val="20000"/>
              </a:spcBef>
              <a:buClr>
                <a:schemeClr val="tx2"/>
              </a:buClr>
              <a:buSzPct val="80000"/>
              <a:buFont typeface="Wingdings" panose="05000000000000000000" pitchFamily="2" charset="2"/>
              <a:buChar char="§"/>
              <a:defRPr sz="2000">
                <a:solidFill>
                  <a:schemeClr val="tx1"/>
                </a:solidFill>
                <a:latin typeface="Calibri" panose="020F0502020204030204" pitchFamily="34" charset="0"/>
              </a:defRPr>
            </a:lvl3pPr>
            <a:lvl4pPr marL="1600200" indent="-228600">
              <a:spcBef>
                <a:spcPct val="20000"/>
              </a:spcBef>
              <a:buClr>
                <a:schemeClr val="tx2"/>
              </a:buClr>
              <a:buSzPct val="80000"/>
              <a:buFont typeface="Wingdings" panose="05000000000000000000" pitchFamily="2" charset="2"/>
              <a:buChar char="§"/>
              <a:defRPr>
                <a:solidFill>
                  <a:schemeClr val="tx1"/>
                </a:solidFill>
                <a:latin typeface="Calibri" panose="020F050202020403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Calibri" panose="020F050202020403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Calibri" panose="020F0502020204030204" pitchFamily="34" charset="0"/>
              </a:defRPr>
            </a:lvl9pPr>
          </a:lstStyle>
          <a:p>
            <a:pPr algn="r" fontAlgn="base">
              <a:spcBef>
                <a:spcPct val="0"/>
              </a:spcBef>
              <a:spcAft>
                <a:spcPct val="0"/>
              </a:spcAft>
              <a:buClrTx/>
              <a:buSzTx/>
              <a:defRPr/>
            </a:pPr>
            <a:r>
              <a:rPr lang="en-US" sz="1100" dirty="0">
                <a:latin typeface="+mn-lt"/>
              </a:rPr>
              <a:t>529ADVCE-I 1/25</a:t>
            </a:r>
          </a:p>
        </p:txBody>
      </p:sp>
      <p:sp>
        <p:nvSpPr>
          <p:cNvPr id="5" name="Title 4">
            <a:extLst>
              <a:ext uri="{FF2B5EF4-FFF2-40B4-BE49-F238E27FC236}">
                <a16:creationId xmlns:a16="http://schemas.microsoft.com/office/drawing/2014/main" id="{A098A7CB-EC17-4F0C-B4CF-B736E62CAC65}"/>
              </a:ext>
            </a:extLst>
          </p:cNvPr>
          <p:cNvSpPr>
            <a:spLocks noGrp="1"/>
          </p:cNvSpPr>
          <p:nvPr>
            <p:ph type="title"/>
          </p:nvPr>
        </p:nvSpPr>
        <p:spPr/>
        <p:txBody>
          <a:bodyPr/>
          <a:lstStyle/>
          <a:p>
            <a:r>
              <a:rPr lang="en-US" dirty="0"/>
              <a:t>Disclosure</a:t>
            </a:r>
          </a:p>
        </p:txBody>
      </p:sp>
      <p:sp>
        <p:nvSpPr>
          <p:cNvPr id="11" name="TextBox 10">
            <a:extLst>
              <a:ext uri="{FF2B5EF4-FFF2-40B4-BE49-F238E27FC236}">
                <a16:creationId xmlns:a16="http://schemas.microsoft.com/office/drawing/2014/main" id="{60D23DEE-35FB-46F4-8600-3DF8C64B2C89}"/>
              </a:ext>
            </a:extLst>
          </p:cNvPr>
          <p:cNvSpPr txBox="1"/>
          <p:nvPr/>
        </p:nvSpPr>
        <p:spPr>
          <a:xfrm>
            <a:off x="277018" y="2691176"/>
            <a:ext cx="8458200" cy="1785104"/>
          </a:xfrm>
          <a:prstGeom prst="rect">
            <a:avLst/>
          </a:prstGeom>
          <a:noFill/>
        </p:spPr>
        <p:txBody>
          <a:bodyPr wrap="square" anchor="b">
            <a:spAutoFit/>
          </a:bodyPr>
          <a:lstStyle/>
          <a:p>
            <a:pPr marL="0" marR="0" lvl="0" indent="0" algn="just" defTabSz="914400" rtl="0" eaLnBrk="0" fontAlgn="base" latinLnBrk="0" hangingPunct="0">
              <a:lnSpc>
                <a:spcPct val="100000"/>
              </a:lnSpc>
              <a:spcBef>
                <a:spcPts val="1200"/>
              </a:spcBef>
              <a:spcAft>
                <a:spcPct val="0"/>
              </a:spcAft>
              <a:buClrTx/>
              <a:buSzTx/>
              <a:buFontTx/>
              <a:buNone/>
              <a:tabLst/>
              <a:defRPr/>
            </a:pPr>
            <a:r>
              <a:rPr kumimoji="0" lang="en-US" altLang="en-US" sz="1050" b="1" i="0" u="none" strike="noStrike" kern="1200" cap="none" spc="0" normalizeH="0" baseline="0" noProof="0" dirty="0">
                <a:ln>
                  <a:noFill/>
                </a:ln>
                <a:solidFill>
                  <a:prstClr val="black"/>
                </a:solidFill>
                <a:effectLst/>
                <a:uLnTx/>
                <a:uFillTx/>
                <a:latin typeface="Arial" panose="020B0604020202020204"/>
                <a:ea typeface="+mn-ea"/>
                <a:cs typeface="Arial" charset="0"/>
              </a:rPr>
              <a:t>There may be 529 plans offered by the account holder’s or beneficiary’s home state that offer potential state income-tax or other state benefits to its residents, such as financial aid, scholarship funds, and protection from creditors, that should be considered before investing. Please call 866-626-8529 to obtain a Plan Disclosure Document or prospectus for any of the underlying funds.  The Plan Disclosure Document contains complete details on investment objectives, risks, fees, charges, and expenses, as well as more information about municipal fund securities and the underlying investment companies that should be considered before investing. Your clients should read the Plan Disclosure Document carefully prior to investing.</a:t>
            </a:r>
            <a:endParaRPr kumimoji="0" lang="en-US" altLang="en-US" sz="1050" b="0" i="0" u="none" strike="noStrike" kern="1200" cap="none" spc="0" normalizeH="0" baseline="0" noProof="0" dirty="0">
              <a:ln>
                <a:noFill/>
              </a:ln>
              <a:solidFill>
                <a:prstClr val="black"/>
              </a:solidFill>
              <a:effectLst/>
              <a:uLnTx/>
              <a:uFillTx/>
              <a:latin typeface="Arial" panose="020B0604020202020204"/>
              <a:ea typeface="+mn-ea"/>
              <a:cs typeface="Arial" charset="0"/>
            </a:endParaRPr>
          </a:p>
          <a:p>
            <a:pPr algn="just" rtl="0" eaLnBrk="0" fontAlgn="base" hangingPunct="0">
              <a:spcBef>
                <a:spcPts val="600"/>
              </a:spcBef>
              <a:spcAft>
                <a:spcPct val="0"/>
              </a:spcAft>
            </a:pPr>
            <a:r>
              <a:rPr lang="en-US" sz="1050" b="0" kern="1200" dirty="0">
                <a:ea typeface="+mn-ea"/>
                <a:cs typeface="Arial" panose="020B0604020202020204" pitchFamily="34" charset="0"/>
              </a:rPr>
              <a:t>John Hancock Freedom 529 is an education savings plan offered by the Education Trust of Alaska, managed by T. Rowe Price, and distributed by </a:t>
            </a:r>
            <a:r>
              <a:rPr lang="en-US" sz="1050" b="1" kern="1200" dirty="0">
                <a:ea typeface="+mn-ea"/>
                <a:cs typeface="Arial" panose="020B0604020202020204" pitchFamily="34" charset="0"/>
              </a:rPr>
              <a:t>John Hancock Distributors LLC </a:t>
            </a:r>
            <a:r>
              <a:rPr lang="en-US" sz="1050" b="0" kern="1200" dirty="0">
                <a:ea typeface="+mn-ea"/>
                <a:cs typeface="Arial" panose="020B0604020202020204" pitchFamily="34" charset="0"/>
              </a:rPr>
              <a:t>through other broker-dealers that have a selling agreement with John Hancock Distributors LLC. John Hancock Distributors LLC is a member of FINRA and is listed with the Municipal Securities Rulemaking Board (MSRB). © 2025 John Hancock. All rights reserved. Information included in this material is believed to be accurate as of the printing date.</a:t>
            </a:r>
            <a:endParaRPr lang="en-US" altLang="en-US" sz="1050" b="0" kern="1200" dirty="0">
              <a:ea typeface="+mn-ea"/>
              <a:cs typeface="Arial" panose="020B0604020202020204" pitchFamily="34" charset="0"/>
            </a:endParaRPr>
          </a:p>
        </p:txBody>
      </p:sp>
      <p:sp>
        <p:nvSpPr>
          <p:cNvPr id="10" name="Text Placeholder 3">
            <a:extLst>
              <a:ext uri="{FF2B5EF4-FFF2-40B4-BE49-F238E27FC236}">
                <a16:creationId xmlns:a16="http://schemas.microsoft.com/office/drawing/2014/main" id="{9646AFFD-D3C0-4D72-8CE4-17CB8E3B4183}"/>
              </a:ext>
            </a:extLst>
          </p:cNvPr>
          <p:cNvSpPr txBox="1">
            <a:spLocks/>
          </p:cNvSpPr>
          <p:nvPr/>
        </p:nvSpPr>
        <p:spPr>
          <a:xfrm>
            <a:off x="368300" y="4628946"/>
            <a:ext cx="8377237" cy="419100"/>
          </a:xfrm>
          <a:prstGeom prst="rect">
            <a:avLst/>
          </a:prstGeom>
          <a:noFill/>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000" dirty="0"/>
              <a:t>John Hancock Freedom 529, P.O. Box 219035, Kansas City, MO 64121, 866-626-8529, jhinvestments.com</a:t>
            </a:r>
          </a:p>
          <a:p>
            <a:pPr marL="0" indent="0">
              <a:lnSpc>
                <a:spcPct val="100000"/>
              </a:lnSpc>
              <a:spcBef>
                <a:spcPts val="0"/>
              </a:spcBef>
              <a:buNone/>
            </a:pPr>
            <a:endParaRPr lang="en-US" sz="1000" dirty="0"/>
          </a:p>
          <a:p>
            <a:pPr marL="0" indent="0">
              <a:lnSpc>
                <a:spcPct val="100000"/>
              </a:lnSpc>
              <a:spcBef>
                <a:spcPts val="0"/>
              </a:spcBef>
              <a:buNone/>
            </a:pPr>
            <a:r>
              <a:rPr lang="en-US" sz="1000" dirty="0"/>
              <a:t>Manulife, Manulife Investments, Stylized M Design, and Manulife Investments &amp; Stylized M Design are trademarks of The Manufacturers Life Insurance Company and John Hancock and the Stylized John Hancock Design are trademarks of John Hancock Life Insurance Company (U.S.A.). Each are used by it and by its affiliates under license.</a:t>
            </a:r>
          </a:p>
          <a:p>
            <a:pPr marL="0" indent="0">
              <a:lnSpc>
                <a:spcPct val="100000"/>
              </a:lnSpc>
              <a:spcBef>
                <a:spcPts val="0"/>
              </a:spcBef>
              <a:buNone/>
            </a:pPr>
            <a:endParaRPr lang="en-US" sz="1000" dirty="0"/>
          </a:p>
          <a:p>
            <a:pPr marL="0" indent="0">
              <a:lnSpc>
                <a:spcPct val="100000"/>
              </a:lnSpc>
              <a:spcBef>
                <a:spcPts val="0"/>
              </a:spcBef>
              <a:buNone/>
            </a:pPr>
            <a:r>
              <a:rPr lang="en-US" sz="1000" dirty="0">
                <a:solidFill>
                  <a:srgbClr val="000000"/>
                </a:solidFill>
                <a:cs typeface="Arial" panose="020B0604020202020204" pitchFamily="34" charset="0"/>
              </a:rPr>
              <a:t>529 PLANS NOT FDIC INSURED, MAY LOSE VALUE, AND ARE NOT BANK OR STATE GUARANTEED.</a:t>
            </a:r>
          </a:p>
          <a:p>
            <a:pPr marL="0" indent="0">
              <a:lnSpc>
                <a:spcPct val="100000"/>
              </a:lnSpc>
              <a:spcBef>
                <a:spcPts val="0"/>
              </a:spcBef>
              <a:buNone/>
            </a:pPr>
            <a:endParaRPr lang="en-US" sz="1000" dirty="0">
              <a:cs typeface="Arial" panose="020B0604020202020204" pitchFamily="34" charset="0"/>
            </a:endParaRPr>
          </a:p>
          <a:p>
            <a:pPr marL="0" indent="0">
              <a:lnSpc>
                <a:spcPct val="100000"/>
              </a:lnSpc>
              <a:spcBef>
                <a:spcPts val="0"/>
              </a:spcBef>
              <a:buNone/>
            </a:pPr>
            <a:endParaRPr lang="en-US" sz="1000" dirty="0">
              <a:cs typeface="Arial" panose="020B0604020202020204" pitchFamily="34" charset="0"/>
            </a:endParaRPr>
          </a:p>
        </p:txBody>
      </p:sp>
      <p:sp>
        <p:nvSpPr>
          <p:cNvPr id="3" name="Footer Placeholder 2">
            <a:extLst>
              <a:ext uri="{FF2B5EF4-FFF2-40B4-BE49-F238E27FC236}">
                <a16:creationId xmlns:a16="http://schemas.microsoft.com/office/drawing/2014/main" id="{05D5EA07-9A42-4D2D-828F-34CF8446E85B}"/>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255945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632F1E5-F863-40B1-B70F-710E36B67E62}"/>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custDataLst>
      <p:tags r:id="rId1"/>
    </p:custDataLst>
    <p:extLst>
      <p:ext uri="{BB962C8B-B14F-4D97-AF65-F5344CB8AC3E}">
        <p14:creationId xmlns:p14="http://schemas.microsoft.com/office/powerpoint/2010/main" val="3250990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529 plans: features and benefits </a:t>
            </a:r>
          </a:p>
        </p:txBody>
      </p:sp>
      <p:sp>
        <p:nvSpPr>
          <p:cNvPr id="6" name="TextBox 5">
            <a:extLst>
              <a:ext uri="{FF2B5EF4-FFF2-40B4-BE49-F238E27FC236}">
                <a16:creationId xmlns:a16="http://schemas.microsoft.com/office/drawing/2014/main" id="{27E6B034-0117-455A-AFA4-F30A623238B5}"/>
              </a:ext>
            </a:extLst>
          </p:cNvPr>
          <p:cNvSpPr txBox="1"/>
          <p:nvPr/>
        </p:nvSpPr>
        <p:spPr>
          <a:xfrm>
            <a:off x="402080" y="5651500"/>
            <a:ext cx="8384046" cy="602048"/>
          </a:xfrm>
          <a:prstGeom prst="rect">
            <a:avLst/>
          </a:prstGeom>
          <a:noFill/>
        </p:spPr>
        <p:txBody>
          <a:bodyPr wrap="square" lIns="0" tIns="0" rIns="0" bIns="0" rtlCol="0" anchor="b">
            <a:noAutofit/>
          </a:bodyPr>
          <a:lstStyle/>
          <a:p>
            <a:pPr>
              <a:spcBef>
                <a:spcPts val="450"/>
              </a:spcBef>
            </a:pPr>
            <a:r>
              <a:rPr lang="en-US" sz="800" b="1" dirty="0"/>
              <a:t>1</a:t>
            </a:r>
            <a:r>
              <a:rPr lang="en-US" sz="800" dirty="0"/>
              <a:t> Some states don’t consider withdrawals from a 529 plan to pay for primary or secondary school costs a permissible expense. The tax consequences of such payments will vary depending on state law and may include penalties. Please consult with a tax or legal professional.</a:t>
            </a:r>
          </a:p>
          <a:p>
            <a:pPr>
              <a:spcBef>
                <a:spcPts val="450"/>
              </a:spcBef>
            </a:pPr>
            <a:r>
              <a:rPr lang="en-US" sz="800" dirty="0"/>
              <a:t>State tax laws and treatment may vary. Earnings on nonqualified distributions will be subject to income tax and a 10% federal penalty tax. Please consult your tax professional for </a:t>
            </a:r>
            <a:br>
              <a:rPr lang="en-US" sz="800" dirty="0"/>
            </a:br>
            <a:r>
              <a:rPr lang="en-US" sz="800" dirty="0"/>
              <a:t>more information.</a:t>
            </a:r>
          </a:p>
        </p:txBody>
      </p:sp>
      <p:grpSp>
        <p:nvGrpSpPr>
          <p:cNvPr id="14" name="Group 13">
            <a:extLst>
              <a:ext uri="{FF2B5EF4-FFF2-40B4-BE49-F238E27FC236}">
                <a16:creationId xmlns:a16="http://schemas.microsoft.com/office/drawing/2014/main" id="{7A157E2E-040E-48A0-9BD3-34D8A3C41E79}"/>
              </a:ext>
            </a:extLst>
          </p:cNvPr>
          <p:cNvGrpSpPr/>
          <p:nvPr/>
        </p:nvGrpSpPr>
        <p:grpSpPr>
          <a:xfrm>
            <a:off x="402080" y="1663700"/>
            <a:ext cx="1960766" cy="3296037"/>
            <a:chOff x="402080" y="1778000"/>
            <a:chExt cx="1960766" cy="3296037"/>
          </a:xfrm>
        </p:grpSpPr>
        <p:sp>
          <p:nvSpPr>
            <p:cNvPr id="13" name="Rectangle 12">
              <a:extLst>
                <a:ext uri="{FF2B5EF4-FFF2-40B4-BE49-F238E27FC236}">
                  <a16:creationId xmlns:a16="http://schemas.microsoft.com/office/drawing/2014/main" id="{C150D625-B915-4F67-9192-E3EAD2DE561C}"/>
                </a:ext>
              </a:extLst>
            </p:cNvPr>
            <p:cNvSpPr/>
            <p:nvPr/>
          </p:nvSpPr>
          <p:spPr>
            <a:xfrm>
              <a:off x="402080" y="1778000"/>
              <a:ext cx="1914467" cy="32353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74320" rIns="182880" bIns="45720" numCol="1" spcCol="0" rtlCol="0" fromWordArt="0" anchor="t" anchorCtr="0" forceAA="0" compatLnSpc="1">
              <a:prstTxWarp prst="textNoShape">
                <a:avLst/>
              </a:prstTxWarp>
              <a:noAutofit/>
            </a:bodyPr>
            <a:lstStyle/>
            <a:p>
              <a:pPr>
                <a:lnSpc>
                  <a:spcPct val="100000"/>
                </a:lnSpc>
                <a:spcBef>
                  <a:spcPts val="2400"/>
                </a:spcBef>
              </a:pPr>
              <a:r>
                <a:rPr lang="en-US" altLang="en-US" sz="2200" b="1" dirty="0">
                  <a:solidFill>
                    <a:srgbClr val="FFFFFD"/>
                  </a:solidFill>
                </a:rPr>
                <a:t>Tax deferral </a:t>
              </a:r>
              <a:r>
                <a:rPr lang="en-US" altLang="en-US" sz="2200" b="0" dirty="0">
                  <a:solidFill>
                    <a:srgbClr val="FFFFFD"/>
                  </a:solidFill>
                </a:rPr>
                <a:t>and federal </a:t>
              </a:r>
              <a:r>
                <a:rPr lang="en-US" altLang="en-US" sz="2200" b="1" dirty="0">
                  <a:solidFill>
                    <a:srgbClr val="FFFFFD"/>
                  </a:solidFill>
                </a:rPr>
                <a:t>tax-free</a:t>
              </a:r>
              <a:r>
                <a:rPr lang="en-US" altLang="en-US" sz="2200" b="0" dirty="0">
                  <a:solidFill>
                    <a:srgbClr val="FFFFFD"/>
                  </a:solidFill>
                </a:rPr>
                <a:t> distributions</a:t>
              </a:r>
            </a:p>
          </p:txBody>
        </p:sp>
        <p:pic>
          <p:nvPicPr>
            <p:cNvPr id="3" name="Graphic 2">
              <a:extLst>
                <a:ext uri="{FF2B5EF4-FFF2-40B4-BE49-F238E27FC236}">
                  <a16:creationId xmlns:a16="http://schemas.microsoft.com/office/drawing/2014/main" id="{2922FAE5-5D1A-4E6F-B54D-6FE5EE99A2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9810" y="4191001"/>
              <a:ext cx="883036" cy="883036"/>
            </a:xfrm>
            <a:prstGeom prst="rect">
              <a:avLst/>
            </a:prstGeom>
          </p:spPr>
        </p:pic>
      </p:grpSp>
      <p:grpSp>
        <p:nvGrpSpPr>
          <p:cNvPr id="18" name="Group 17">
            <a:extLst>
              <a:ext uri="{FF2B5EF4-FFF2-40B4-BE49-F238E27FC236}">
                <a16:creationId xmlns:a16="http://schemas.microsoft.com/office/drawing/2014/main" id="{37734B54-9F98-446B-80D9-96473E71D61A}"/>
              </a:ext>
            </a:extLst>
          </p:cNvPr>
          <p:cNvGrpSpPr/>
          <p:nvPr/>
        </p:nvGrpSpPr>
        <p:grpSpPr>
          <a:xfrm>
            <a:off x="2549311" y="1663700"/>
            <a:ext cx="1914467" cy="3308737"/>
            <a:chOff x="2549311" y="1778000"/>
            <a:chExt cx="1914467" cy="3308737"/>
          </a:xfrm>
        </p:grpSpPr>
        <p:sp>
          <p:nvSpPr>
            <p:cNvPr id="15" name="Rectangle 14">
              <a:extLst>
                <a:ext uri="{FF2B5EF4-FFF2-40B4-BE49-F238E27FC236}">
                  <a16:creationId xmlns:a16="http://schemas.microsoft.com/office/drawing/2014/main" id="{EBCAC439-5B3D-44C0-AFC2-0B70642B98A4}"/>
                </a:ext>
              </a:extLst>
            </p:cNvPr>
            <p:cNvSpPr/>
            <p:nvPr/>
          </p:nvSpPr>
          <p:spPr>
            <a:xfrm>
              <a:off x="2549311" y="1778000"/>
              <a:ext cx="1914467" cy="32353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74320" rIns="182880" bIns="45720" numCol="1" spcCol="0" rtlCol="0" fromWordArt="0" anchor="t" anchorCtr="0" forceAA="0" compatLnSpc="1">
              <a:prstTxWarp prst="textNoShape">
                <a:avLst/>
              </a:prstTxWarp>
              <a:noAutofit/>
            </a:bodyPr>
            <a:lstStyle/>
            <a:p>
              <a:pPr>
                <a:lnSpc>
                  <a:spcPct val="100000"/>
                </a:lnSpc>
                <a:spcBef>
                  <a:spcPts val="2400"/>
                </a:spcBef>
              </a:pPr>
              <a:r>
                <a:rPr lang="en-US" altLang="en-US" sz="2200" b="1" dirty="0">
                  <a:solidFill>
                    <a:srgbClr val="FFFFFD"/>
                  </a:solidFill>
                </a:rPr>
                <a:t>Favorable</a:t>
              </a:r>
              <a:r>
                <a:rPr lang="en-US" altLang="en-US" sz="2200" b="0" dirty="0">
                  <a:solidFill>
                    <a:srgbClr val="FFFFFD"/>
                  </a:solidFill>
                </a:rPr>
                <a:t> gifting strategies</a:t>
              </a:r>
            </a:p>
          </p:txBody>
        </p:sp>
        <p:pic>
          <p:nvPicPr>
            <p:cNvPr id="4" name="Graphic 3">
              <a:extLst>
                <a:ext uri="{FF2B5EF4-FFF2-40B4-BE49-F238E27FC236}">
                  <a16:creationId xmlns:a16="http://schemas.microsoft.com/office/drawing/2014/main" id="{BE02FB2D-5AAC-4CA3-964E-F77C722881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72328" y="4203701"/>
              <a:ext cx="883036" cy="883036"/>
            </a:xfrm>
            <a:prstGeom prst="rect">
              <a:avLst/>
            </a:prstGeom>
          </p:spPr>
        </p:pic>
      </p:grpSp>
      <p:grpSp>
        <p:nvGrpSpPr>
          <p:cNvPr id="19" name="Group 18">
            <a:extLst>
              <a:ext uri="{FF2B5EF4-FFF2-40B4-BE49-F238E27FC236}">
                <a16:creationId xmlns:a16="http://schemas.microsoft.com/office/drawing/2014/main" id="{FD730900-F264-407E-9BBD-0417702FEA3D}"/>
              </a:ext>
            </a:extLst>
          </p:cNvPr>
          <p:cNvGrpSpPr/>
          <p:nvPr/>
        </p:nvGrpSpPr>
        <p:grpSpPr>
          <a:xfrm>
            <a:off x="4696542" y="1663700"/>
            <a:ext cx="1914467" cy="3308737"/>
            <a:chOff x="4696542" y="1778000"/>
            <a:chExt cx="1914467" cy="3308737"/>
          </a:xfrm>
        </p:grpSpPr>
        <p:sp>
          <p:nvSpPr>
            <p:cNvPr id="16" name="Rectangle 15">
              <a:extLst>
                <a:ext uri="{FF2B5EF4-FFF2-40B4-BE49-F238E27FC236}">
                  <a16:creationId xmlns:a16="http://schemas.microsoft.com/office/drawing/2014/main" id="{5509C70B-8235-4B68-8BEF-B78AE7FD1859}"/>
                </a:ext>
              </a:extLst>
            </p:cNvPr>
            <p:cNvSpPr/>
            <p:nvPr/>
          </p:nvSpPr>
          <p:spPr>
            <a:xfrm>
              <a:off x="4696542" y="1778000"/>
              <a:ext cx="1914467" cy="32353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74320" rIns="182880" bIns="45720" numCol="1" spcCol="0" rtlCol="0" fromWordArt="0" anchor="t" anchorCtr="0" forceAA="0" compatLnSpc="1">
              <a:prstTxWarp prst="textNoShape">
                <a:avLst/>
              </a:prstTxWarp>
              <a:noAutofit/>
            </a:bodyPr>
            <a:lstStyle/>
            <a:p>
              <a:pPr>
                <a:lnSpc>
                  <a:spcPct val="100000"/>
                </a:lnSpc>
                <a:spcBef>
                  <a:spcPts val="2400"/>
                </a:spcBef>
              </a:pPr>
              <a:r>
                <a:rPr lang="en-US" altLang="en-US" sz="2200" b="1" dirty="0">
                  <a:solidFill>
                    <a:srgbClr val="FFFFFD"/>
                  </a:solidFill>
                </a:rPr>
                <a:t>Multiple</a:t>
              </a:r>
              <a:r>
                <a:rPr lang="en-US" altLang="en-US" sz="2200" b="0" dirty="0">
                  <a:solidFill>
                    <a:srgbClr val="FFFFFD"/>
                  </a:solidFill>
                </a:rPr>
                <a:t> investment choices</a:t>
              </a:r>
            </a:p>
          </p:txBody>
        </p:sp>
        <p:pic>
          <p:nvPicPr>
            <p:cNvPr id="9" name="Graphic 8">
              <a:extLst>
                <a:ext uri="{FF2B5EF4-FFF2-40B4-BE49-F238E27FC236}">
                  <a16:creationId xmlns:a16="http://schemas.microsoft.com/office/drawing/2014/main" id="{CFF74D6E-6956-4864-82E6-0D4D55FC05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27973" y="4203701"/>
              <a:ext cx="883036" cy="883036"/>
            </a:xfrm>
            <a:prstGeom prst="rect">
              <a:avLst/>
            </a:prstGeom>
          </p:spPr>
        </p:pic>
      </p:grpSp>
      <p:grpSp>
        <p:nvGrpSpPr>
          <p:cNvPr id="20" name="Group 19">
            <a:extLst>
              <a:ext uri="{FF2B5EF4-FFF2-40B4-BE49-F238E27FC236}">
                <a16:creationId xmlns:a16="http://schemas.microsoft.com/office/drawing/2014/main" id="{468538DD-AC3E-4A1F-8361-C75626630531}"/>
              </a:ext>
            </a:extLst>
          </p:cNvPr>
          <p:cNvGrpSpPr/>
          <p:nvPr/>
        </p:nvGrpSpPr>
        <p:grpSpPr>
          <a:xfrm>
            <a:off x="6843772" y="1663700"/>
            <a:ext cx="1942354" cy="3308737"/>
            <a:chOff x="6843772" y="1778000"/>
            <a:chExt cx="1942354" cy="3308737"/>
          </a:xfrm>
        </p:grpSpPr>
        <p:sp>
          <p:nvSpPr>
            <p:cNvPr id="17" name="Rectangle 16">
              <a:extLst>
                <a:ext uri="{FF2B5EF4-FFF2-40B4-BE49-F238E27FC236}">
                  <a16:creationId xmlns:a16="http://schemas.microsoft.com/office/drawing/2014/main" id="{A6FABDB0-7D10-4818-BBAB-8C5702AC1C39}"/>
                </a:ext>
              </a:extLst>
            </p:cNvPr>
            <p:cNvSpPr/>
            <p:nvPr/>
          </p:nvSpPr>
          <p:spPr>
            <a:xfrm>
              <a:off x="6843772" y="1778000"/>
              <a:ext cx="1914467" cy="32353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74320" rIns="182880" bIns="45720" numCol="1" spcCol="0" rtlCol="0" fromWordArt="0" anchor="t" anchorCtr="0" forceAA="0" compatLnSpc="1">
              <a:prstTxWarp prst="textNoShape">
                <a:avLst/>
              </a:prstTxWarp>
              <a:noAutofit/>
            </a:bodyPr>
            <a:lstStyle/>
            <a:p>
              <a:pPr>
                <a:lnSpc>
                  <a:spcPct val="100000"/>
                </a:lnSpc>
                <a:spcBef>
                  <a:spcPts val="2400"/>
                </a:spcBef>
              </a:pPr>
              <a:r>
                <a:rPr lang="en-US" altLang="en-US" sz="2200" b="1" dirty="0">
                  <a:solidFill>
                    <a:srgbClr val="FFFFFD"/>
                  </a:solidFill>
                </a:rPr>
                <a:t>Flexibility</a:t>
              </a:r>
              <a:br>
                <a:rPr lang="en-US" altLang="en-US" sz="2200" dirty="0">
                  <a:solidFill>
                    <a:srgbClr val="FFFFFD"/>
                  </a:solidFill>
                </a:rPr>
              </a:br>
              <a:r>
                <a:rPr lang="en-US" altLang="en-US" sz="2200" b="0" dirty="0">
                  <a:solidFill>
                    <a:srgbClr val="FFFFFD"/>
                  </a:solidFill>
                </a:rPr>
                <a:t>for a </a:t>
              </a:r>
              <a:br>
                <a:rPr lang="en-US" altLang="en-US" sz="2200" b="0" dirty="0">
                  <a:solidFill>
                    <a:srgbClr val="FFFFFD"/>
                  </a:solidFill>
                </a:rPr>
              </a:br>
              <a:r>
                <a:rPr lang="en-US" altLang="en-US" sz="2200" b="0" dirty="0">
                  <a:solidFill>
                    <a:srgbClr val="FFFFFD"/>
                  </a:solidFill>
                </a:rPr>
                <a:t>variety of educational choices¹</a:t>
              </a:r>
            </a:p>
          </p:txBody>
        </p:sp>
        <p:pic>
          <p:nvPicPr>
            <p:cNvPr id="11" name="Graphic 10">
              <a:extLst>
                <a:ext uri="{FF2B5EF4-FFF2-40B4-BE49-F238E27FC236}">
                  <a16:creationId xmlns:a16="http://schemas.microsoft.com/office/drawing/2014/main" id="{F3D57F0A-FF46-48C0-ACFF-EEA4FA77B6D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903090" y="4203701"/>
              <a:ext cx="883036" cy="883036"/>
            </a:xfrm>
            <a:prstGeom prst="rect">
              <a:avLst/>
            </a:prstGeom>
          </p:spPr>
        </p:pic>
      </p:grpSp>
      <p:sp>
        <p:nvSpPr>
          <p:cNvPr id="5" name="Slide Number Placeholder 4">
            <a:extLst>
              <a:ext uri="{FF2B5EF4-FFF2-40B4-BE49-F238E27FC236}">
                <a16:creationId xmlns:a16="http://schemas.microsoft.com/office/drawing/2014/main" id="{8F29CF5E-2155-4E21-8742-FC8A357C0794}"/>
              </a:ext>
            </a:extLst>
          </p:cNvPr>
          <p:cNvSpPr>
            <a:spLocks noGrp="1"/>
          </p:cNvSpPr>
          <p:nvPr>
            <p:ph type="sldNum" sz="quarter" idx="12"/>
          </p:nvPr>
        </p:nvSpPr>
        <p:spPr/>
        <p:txBody>
          <a:bodyPr/>
          <a:lstStyle/>
          <a:p>
            <a:fld id="{BB333B34-C87C-402E-ABB0-13B7C9DEBBC4}" type="slidenum">
              <a:rPr lang="en-US" smtClean="0"/>
              <a:t>5</a:t>
            </a:fld>
            <a:endParaRPr lang="en-US"/>
          </a:p>
        </p:txBody>
      </p:sp>
      <p:sp>
        <p:nvSpPr>
          <p:cNvPr id="7" name="Footer Placeholder 6">
            <a:extLst>
              <a:ext uri="{FF2B5EF4-FFF2-40B4-BE49-F238E27FC236}">
                <a16:creationId xmlns:a16="http://schemas.microsoft.com/office/drawing/2014/main" id="{181831EB-48BE-411C-88A6-30CB9CFEDE90}"/>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719395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8463" y="472438"/>
            <a:ext cx="8347076" cy="792167"/>
          </a:xfrm>
        </p:spPr>
        <p:txBody>
          <a:bodyPr/>
          <a:lstStyle/>
          <a:p>
            <a:r>
              <a:rPr lang="en-US" dirty="0"/>
              <a:t>529 plans: qualified expenses</a:t>
            </a:r>
          </a:p>
        </p:txBody>
      </p:sp>
      <p:sp>
        <p:nvSpPr>
          <p:cNvPr id="4" name="Content Placeholder 3"/>
          <p:cNvSpPr>
            <a:spLocks noGrp="1"/>
          </p:cNvSpPr>
          <p:nvPr>
            <p:ph idx="1"/>
          </p:nvPr>
        </p:nvSpPr>
        <p:spPr>
          <a:xfrm>
            <a:off x="398463" y="1031018"/>
            <a:ext cx="7788934" cy="3580632"/>
          </a:xfrm>
        </p:spPr>
        <p:txBody>
          <a:bodyPr/>
          <a:lstStyle/>
          <a:p>
            <a:pPr marL="0" indent="0">
              <a:lnSpc>
                <a:spcPct val="100000"/>
              </a:lnSpc>
              <a:spcBef>
                <a:spcPts val="300"/>
              </a:spcBef>
              <a:buNone/>
            </a:pPr>
            <a:r>
              <a:rPr lang="en-US" sz="1800" i="1" dirty="0"/>
              <a:t>529 savings plan money can be used in any state, for any qualified expense </a:t>
            </a:r>
          </a:p>
          <a:p>
            <a:pPr>
              <a:lnSpc>
                <a:spcPct val="100000"/>
              </a:lnSpc>
              <a:spcBef>
                <a:spcPts val="300"/>
              </a:spcBef>
            </a:pPr>
            <a:r>
              <a:rPr lang="en-US" altLang="en-US" sz="1800" dirty="0"/>
              <a:t>College tuition and fees</a:t>
            </a:r>
          </a:p>
          <a:p>
            <a:pPr>
              <a:lnSpc>
                <a:spcPct val="100000"/>
              </a:lnSpc>
              <a:spcBef>
                <a:spcPts val="300"/>
              </a:spcBef>
            </a:pPr>
            <a:r>
              <a:rPr lang="en-US" altLang="en-US" sz="1800" dirty="0"/>
              <a:t>Room and board</a:t>
            </a:r>
          </a:p>
          <a:p>
            <a:pPr>
              <a:lnSpc>
                <a:spcPct val="100000"/>
              </a:lnSpc>
              <a:spcBef>
                <a:spcPts val="300"/>
              </a:spcBef>
            </a:pPr>
            <a:r>
              <a:rPr lang="en-US" altLang="en-US" sz="1800" dirty="0"/>
              <a:t>Books</a:t>
            </a:r>
          </a:p>
          <a:p>
            <a:pPr>
              <a:lnSpc>
                <a:spcPct val="100000"/>
              </a:lnSpc>
              <a:spcBef>
                <a:spcPts val="300"/>
              </a:spcBef>
            </a:pPr>
            <a:r>
              <a:rPr lang="en-US" altLang="en-US" sz="1800" dirty="0"/>
              <a:t>Computers and other supplies</a:t>
            </a:r>
          </a:p>
          <a:p>
            <a:pPr>
              <a:lnSpc>
                <a:spcPct val="100000"/>
              </a:lnSpc>
              <a:spcBef>
                <a:spcPts val="300"/>
              </a:spcBef>
            </a:pPr>
            <a:r>
              <a:rPr lang="en-US" altLang="en-US" sz="1800" dirty="0"/>
              <a:t>Required equipment</a:t>
            </a:r>
          </a:p>
          <a:p>
            <a:pPr>
              <a:lnSpc>
                <a:spcPct val="100000"/>
              </a:lnSpc>
              <a:spcBef>
                <a:spcPts val="300"/>
              </a:spcBef>
            </a:pPr>
            <a:r>
              <a:rPr lang="en-US" altLang="en-US" sz="1800" dirty="0"/>
              <a:t>Additional expenses of a special-needs beneficiary</a:t>
            </a:r>
          </a:p>
          <a:p>
            <a:pPr>
              <a:lnSpc>
                <a:spcPct val="100000"/>
              </a:lnSpc>
              <a:spcBef>
                <a:spcPts val="300"/>
              </a:spcBef>
            </a:pPr>
            <a:r>
              <a:rPr lang="en-US" altLang="en-US" sz="1800" dirty="0"/>
              <a:t>K through 12 tuition expenses of up to $10,000¹ </a:t>
            </a:r>
          </a:p>
          <a:p>
            <a:pPr>
              <a:lnSpc>
                <a:spcPct val="100000"/>
              </a:lnSpc>
              <a:spcBef>
                <a:spcPts val="300"/>
              </a:spcBef>
            </a:pPr>
            <a:r>
              <a:rPr lang="en-US" altLang="en-US" sz="1800" dirty="0"/>
              <a:t>$10,000 in qualified student loan repayments per 529 beneficiary</a:t>
            </a:r>
          </a:p>
          <a:p>
            <a:pPr marL="338328" lvl="1" indent="0">
              <a:buNone/>
            </a:pPr>
            <a:endParaRPr lang="en-US" altLang="en-US" dirty="0"/>
          </a:p>
          <a:p>
            <a:pPr lvl="1"/>
            <a:endParaRPr lang="en-US" altLang="en-US" dirty="0"/>
          </a:p>
          <a:p>
            <a:pPr lvl="1"/>
            <a:endParaRPr lang="en-US" altLang="en-US" dirty="0"/>
          </a:p>
          <a:p>
            <a:pPr lvl="1"/>
            <a:endParaRPr lang="en-US" altLang="en-US" dirty="0"/>
          </a:p>
        </p:txBody>
      </p:sp>
      <p:sp>
        <p:nvSpPr>
          <p:cNvPr id="18" name="TextBox 17">
            <a:extLst>
              <a:ext uri="{FF2B5EF4-FFF2-40B4-BE49-F238E27FC236}">
                <a16:creationId xmlns:a16="http://schemas.microsoft.com/office/drawing/2014/main" id="{E17D4C52-17CF-46AB-AABB-4B4609F085D2}"/>
              </a:ext>
            </a:extLst>
          </p:cNvPr>
          <p:cNvSpPr txBox="1"/>
          <p:nvPr/>
        </p:nvSpPr>
        <p:spPr>
          <a:xfrm>
            <a:off x="356313" y="5407720"/>
            <a:ext cx="8191269" cy="814476"/>
          </a:xfrm>
          <a:prstGeom prst="rect">
            <a:avLst/>
          </a:prstGeom>
          <a:noFill/>
        </p:spPr>
        <p:txBody>
          <a:bodyPr wrap="square" lIns="0" tIns="0" rIns="0" bIns="0" rtlCol="0" anchor="b">
            <a:noAutofit/>
          </a:bodyPr>
          <a:lstStyle/>
          <a:p>
            <a:pPr marL="85725" marR="0" lvl="1" indent="-85725"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Arial" panose="020B0604020202020204"/>
                <a:ea typeface="+mn-ea"/>
                <a:cs typeface="+mn-cs"/>
              </a:rPr>
              <a:t>1</a:t>
            </a:r>
            <a:r>
              <a:rPr kumimoji="0" lang="en-US" sz="800" b="0" i="0" u="none" strike="noStrike" kern="1200" cap="none" spc="0" normalizeH="0" baseline="0" noProof="0" dirty="0">
                <a:ln>
                  <a:noFill/>
                </a:ln>
                <a:solidFill>
                  <a:prstClr val="black"/>
                </a:solidFill>
                <a:effectLst/>
                <a:uLnTx/>
                <a:uFillTx/>
                <a:latin typeface="Arial" panose="020B0604020202020204"/>
                <a:ea typeface="+mn-ea"/>
                <a:cs typeface="+mn-cs"/>
              </a:rPr>
              <a:t> Some states don’t consider withdrawals from a 529 plan to pay for primary or secondary school costs a permissible</a:t>
            </a:r>
            <a:r>
              <a:rPr kumimoji="0" lang="en-US" sz="800" b="0" i="0" u="none" strike="noStrike" kern="1200" cap="none" spc="0" normalizeH="0" noProof="0" dirty="0">
                <a:ln>
                  <a:noFill/>
                </a:ln>
                <a:solidFill>
                  <a:prstClr val="black"/>
                </a:solidFill>
                <a:effectLst/>
                <a:uLnTx/>
                <a:uFillTx/>
                <a:latin typeface="Arial" panose="020B0604020202020204"/>
                <a:ea typeface="+mn-ea"/>
                <a:cs typeface="+mn-cs"/>
              </a:rPr>
              <a:t> </a:t>
            </a:r>
            <a:r>
              <a:rPr kumimoji="0" lang="en-US" sz="800" b="0" i="0" u="none" strike="noStrike" kern="1200" cap="none" spc="0" normalizeH="0" baseline="0" noProof="0" dirty="0">
                <a:ln>
                  <a:noFill/>
                </a:ln>
                <a:solidFill>
                  <a:prstClr val="black"/>
                </a:solidFill>
                <a:effectLst/>
                <a:uLnTx/>
                <a:uFillTx/>
                <a:latin typeface="Arial" panose="020B0604020202020204"/>
                <a:ea typeface="+mn-ea"/>
                <a:cs typeface="+mn-cs"/>
              </a:rPr>
              <a:t>expense. The tax consequences of such payments will vary depending on state law and may include penalties</a:t>
            </a:r>
            <a:r>
              <a:rPr lang="en-US" sz="800" dirty="0">
                <a:solidFill>
                  <a:prstClr val="black"/>
                </a:solidFill>
                <a:latin typeface="Arial" panose="020B0604020202020204"/>
              </a:rPr>
              <a:t>. </a:t>
            </a:r>
            <a:r>
              <a:rPr kumimoji="0" lang="en-US" sz="800" b="0" i="0" u="none" strike="noStrike" kern="1200" cap="none" spc="0" normalizeH="0" baseline="0" noProof="0" dirty="0">
                <a:ln>
                  <a:noFill/>
                </a:ln>
                <a:solidFill>
                  <a:prstClr val="black"/>
                </a:solidFill>
                <a:effectLst/>
                <a:uLnTx/>
                <a:uFillTx/>
                <a:latin typeface="Arial" panose="020B0604020202020204"/>
                <a:ea typeface="+mn-ea"/>
                <a:cs typeface="+mn-cs"/>
              </a:rPr>
              <a:t>Please consult with a tax or legal </a:t>
            </a:r>
            <a:r>
              <a:rPr lang="en-US" sz="800" dirty="0"/>
              <a:t>professional.</a:t>
            </a:r>
            <a:endParaRPr kumimoji="0" lang="en-US" sz="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pSp>
        <p:nvGrpSpPr>
          <p:cNvPr id="30" name="Group 29">
            <a:extLst>
              <a:ext uri="{FF2B5EF4-FFF2-40B4-BE49-F238E27FC236}">
                <a16:creationId xmlns:a16="http://schemas.microsoft.com/office/drawing/2014/main" id="{1DD98993-3698-4D04-B48F-E717B0AD842D}"/>
              </a:ext>
            </a:extLst>
          </p:cNvPr>
          <p:cNvGrpSpPr/>
          <p:nvPr/>
        </p:nvGrpSpPr>
        <p:grpSpPr>
          <a:xfrm>
            <a:off x="7481740" y="5071288"/>
            <a:ext cx="936398" cy="763839"/>
            <a:chOff x="-3964988" y="-1149064"/>
            <a:chExt cx="1780225" cy="1452167"/>
          </a:xfrm>
        </p:grpSpPr>
        <p:sp>
          <p:nvSpPr>
            <p:cNvPr id="35" name="Freeform: Shape 34">
              <a:extLst>
                <a:ext uri="{FF2B5EF4-FFF2-40B4-BE49-F238E27FC236}">
                  <a16:creationId xmlns:a16="http://schemas.microsoft.com/office/drawing/2014/main" id="{722AEAE1-D82D-4D6F-9A82-BD6605DD7A7E}"/>
                </a:ext>
              </a:extLst>
            </p:cNvPr>
            <p:cNvSpPr/>
            <p:nvPr/>
          </p:nvSpPr>
          <p:spPr>
            <a:xfrm>
              <a:off x="-3078506" y="-371494"/>
              <a:ext cx="165019" cy="161058"/>
            </a:xfrm>
            <a:custGeom>
              <a:avLst/>
              <a:gdLst>
                <a:gd name="connsiteX0" fmla="*/ 0 w 165019"/>
                <a:gd name="connsiteY0" fmla="*/ 0 h 161058"/>
                <a:gd name="connsiteX1" fmla="*/ 165019 w 165019"/>
                <a:gd name="connsiteY1" fmla="*/ 0 h 161058"/>
                <a:gd name="connsiteX2" fmla="*/ 165019 w 165019"/>
                <a:gd name="connsiteY2" fmla="*/ 161059 h 161058"/>
                <a:gd name="connsiteX3" fmla="*/ 0 w 165019"/>
                <a:gd name="connsiteY3" fmla="*/ 161059 h 161058"/>
              </a:gdLst>
              <a:ahLst/>
              <a:cxnLst>
                <a:cxn ang="0">
                  <a:pos x="connsiteX0" y="connsiteY0"/>
                </a:cxn>
                <a:cxn ang="0">
                  <a:pos x="connsiteX1" y="connsiteY1"/>
                </a:cxn>
                <a:cxn ang="0">
                  <a:pos x="connsiteX2" y="connsiteY2"/>
                </a:cxn>
                <a:cxn ang="0">
                  <a:pos x="connsiteX3" y="connsiteY3"/>
                </a:cxn>
              </a:cxnLst>
              <a:rect l="l" t="t" r="r" b="b"/>
              <a:pathLst>
                <a:path w="165019" h="161058">
                  <a:moveTo>
                    <a:pt x="0" y="0"/>
                  </a:moveTo>
                  <a:lnTo>
                    <a:pt x="165019" y="0"/>
                  </a:lnTo>
                  <a:lnTo>
                    <a:pt x="165019" y="161059"/>
                  </a:lnTo>
                  <a:lnTo>
                    <a:pt x="0" y="161059"/>
                  </a:lnTo>
                  <a:close/>
                </a:path>
              </a:pathLst>
            </a:custGeom>
            <a:solidFill>
              <a:srgbClr val="231F20"/>
            </a:solidFill>
            <a:ln w="6572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36" name="Freeform: Shape 35">
              <a:extLst>
                <a:ext uri="{FF2B5EF4-FFF2-40B4-BE49-F238E27FC236}">
                  <a16:creationId xmlns:a16="http://schemas.microsoft.com/office/drawing/2014/main" id="{292340E3-D418-4450-9446-624DE8B226D8}"/>
                </a:ext>
              </a:extLst>
            </p:cNvPr>
            <p:cNvSpPr/>
            <p:nvPr/>
          </p:nvSpPr>
          <p:spPr>
            <a:xfrm>
              <a:off x="-3709539" y="-87001"/>
              <a:ext cx="128714" cy="165019"/>
            </a:xfrm>
            <a:custGeom>
              <a:avLst/>
              <a:gdLst>
                <a:gd name="connsiteX0" fmla="*/ 0 w 128714"/>
                <a:gd name="connsiteY0" fmla="*/ 0 h 165019"/>
                <a:gd name="connsiteX1" fmla="*/ 128715 w 128714"/>
                <a:gd name="connsiteY1" fmla="*/ 0 h 165019"/>
                <a:gd name="connsiteX2" fmla="*/ 128715 w 128714"/>
                <a:gd name="connsiteY2" fmla="*/ 165019 h 165019"/>
                <a:gd name="connsiteX3" fmla="*/ 0 w 128714"/>
                <a:gd name="connsiteY3" fmla="*/ 165019 h 165019"/>
              </a:gdLst>
              <a:ahLst/>
              <a:cxnLst>
                <a:cxn ang="0">
                  <a:pos x="connsiteX0" y="connsiteY0"/>
                </a:cxn>
                <a:cxn ang="0">
                  <a:pos x="connsiteX1" y="connsiteY1"/>
                </a:cxn>
                <a:cxn ang="0">
                  <a:pos x="connsiteX2" y="connsiteY2"/>
                </a:cxn>
                <a:cxn ang="0">
                  <a:pos x="connsiteX3" y="connsiteY3"/>
                </a:cxn>
              </a:cxnLst>
              <a:rect l="l" t="t" r="r" b="b"/>
              <a:pathLst>
                <a:path w="128714" h="165019">
                  <a:moveTo>
                    <a:pt x="0" y="0"/>
                  </a:moveTo>
                  <a:lnTo>
                    <a:pt x="128715" y="0"/>
                  </a:lnTo>
                  <a:lnTo>
                    <a:pt x="128715" y="165019"/>
                  </a:lnTo>
                  <a:lnTo>
                    <a:pt x="0" y="165019"/>
                  </a:lnTo>
                  <a:close/>
                </a:path>
              </a:pathLst>
            </a:custGeom>
            <a:solidFill>
              <a:srgbClr val="231F20"/>
            </a:solidFill>
            <a:ln w="6572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37" name="Freeform: Shape 36">
              <a:extLst>
                <a:ext uri="{FF2B5EF4-FFF2-40B4-BE49-F238E27FC236}">
                  <a16:creationId xmlns:a16="http://schemas.microsoft.com/office/drawing/2014/main" id="{2FF4FB78-8DAB-443F-8047-E5F0C3BE99C2}"/>
                </a:ext>
              </a:extLst>
            </p:cNvPr>
            <p:cNvSpPr/>
            <p:nvPr/>
          </p:nvSpPr>
          <p:spPr>
            <a:xfrm>
              <a:off x="-3964988" y="-1149064"/>
              <a:ext cx="1780225" cy="1452167"/>
            </a:xfrm>
            <a:custGeom>
              <a:avLst/>
              <a:gdLst>
                <a:gd name="connsiteX0" fmla="*/ 1780226 w 1780225"/>
                <a:gd name="connsiteY0" fmla="*/ 1163055 h 1452167"/>
                <a:gd name="connsiteX1" fmla="*/ 1780226 w 1780225"/>
                <a:gd name="connsiteY1" fmla="*/ 0 h 1452167"/>
                <a:gd name="connsiteX2" fmla="*/ 153138 w 1780225"/>
                <a:gd name="connsiteY2" fmla="*/ 0 h 1452167"/>
                <a:gd name="connsiteX3" fmla="*/ 153138 w 1780225"/>
                <a:gd name="connsiteY3" fmla="*/ 409247 h 1452167"/>
                <a:gd name="connsiteX4" fmla="*/ 0 w 1780225"/>
                <a:gd name="connsiteY4" fmla="*/ 409247 h 1452167"/>
                <a:gd name="connsiteX5" fmla="*/ 0 w 1780225"/>
                <a:gd name="connsiteY5" fmla="*/ 1452168 h 1452167"/>
                <a:gd name="connsiteX6" fmla="*/ 638954 w 1780225"/>
                <a:gd name="connsiteY6" fmla="*/ 1452168 h 1452167"/>
                <a:gd name="connsiteX7" fmla="*/ 638954 w 1780225"/>
                <a:gd name="connsiteY7" fmla="*/ 1163055 h 1452167"/>
                <a:gd name="connsiteX8" fmla="*/ 883842 w 1780225"/>
                <a:gd name="connsiteY8" fmla="*/ 1163055 h 1452167"/>
                <a:gd name="connsiteX9" fmla="*/ 883842 w 1780225"/>
                <a:gd name="connsiteY9" fmla="*/ 1285169 h 1452167"/>
                <a:gd name="connsiteX10" fmla="*/ 732685 w 1780225"/>
                <a:gd name="connsiteY10" fmla="*/ 1285169 h 1452167"/>
                <a:gd name="connsiteX11" fmla="*/ 732685 w 1780225"/>
                <a:gd name="connsiteY11" fmla="*/ 1452168 h 1452167"/>
                <a:gd name="connsiteX12" fmla="*/ 1205299 w 1780225"/>
                <a:gd name="connsiteY12" fmla="*/ 1452168 h 1452167"/>
                <a:gd name="connsiteX13" fmla="*/ 1205299 w 1780225"/>
                <a:gd name="connsiteY13" fmla="*/ 1287149 h 1452167"/>
                <a:gd name="connsiteX14" fmla="*/ 1048861 w 1780225"/>
                <a:gd name="connsiteY14" fmla="*/ 1287149 h 1452167"/>
                <a:gd name="connsiteX15" fmla="*/ 1048861 w 1780225"/>
                <a:gd name="connsiteY15" fmla="*/ 1163055 h 1452167"/>
                <a:gd name="connsiteX16" fmla="*/ 473935 w 1780225"/>
                <a:gd name="connsiteY16" fmla="*/ 1285169 h 1452167"/>
                <a:gd name="connsiteX17" fmla="*/ 165019 w 1780225"/>
                <a:gd name="connsiteY17" fmla="*/ 1285169 h 1452167"/>
                <a:gd name="connsiteX18" fmla="*/ 165019 w 1780225"/>
                <a:gd name="connsiteY18" fmla="*/ 575587 h 1452167"/>
                <a:gd name="connsiteX19" fmla="*/ 473935 w 1780225"/>
                <a:gd name="connsiteY19" fmla="*/ 575587 h 1452167"/>
                <a:gd name="connsiteX20" fmla="*/ 318157 w 1780225"/>
                <a:gd name="connsiteY20" fmla="*/ 410568 h 1452167"/>
                <a:gd name="connsiteX21" fmla="*/ 318157 w 1780225"/>
                <a:gd name="connsiteY21" fmla="*/ 166339 h 1452167"/>
                <a:gd name="connsiteX22" fmla="*/ 1617187 w 1780225"/>
                <a:gd name="connsiteY22" fmla="*/ 166339 h 1452167"/>
                <a:gd name="connsiteX23" fmla="*/ 1617187 w 1780225"/>
                <a:gd name="connsiteY23" fmla="*/ 998036 h 1452167"/>
                <a:gd name="connsiteX24" fmla="*/ 638954 w 1780225"/>
                <a:gd name="connsiteY24" fmla="*/ 998036 h 1452167"/>
                <a:gd name="connsiteX25" fmla="*/ 638954 w 1780225"/>
                <a:gd name="connsiteY25" fmla="*/ 410568 h 145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80225" h="1452167">
                  <a:moveTo>
                    <a:pt x="1780226" y="1163055"/>
                  </a:moveTo>
                  <a:lnTo>
                    <a:pt x="1780226" y="0"/>
                  </a:lnTo>
                  <a:lnTo>
                    <a:pt x="153138" y="0"/>
                  </a:lnTo>
                  <a:lnTo>
                    <a:pt x="153138" y="409247"/>
                  </a:lnTo>
                  <a:lnTo>
                    <a:pt x="0" y="409247"/>
                  </a:lnTo>
                  <a:lnTo>
                    <a:pt x="0" y="1452168"/>
                  </a:lnTo>
                  <a:lnTo>
                    <a:pt x="638954" y="1452168"/>
                  </a:lnTo>
                  <a:lnTo>
                    <a:pt x="638954" y="1163055"/>
                  </a:lnTo>
                  <a:lnTo>
                    <a:pt x="883842" y="1163055"/>
                  </a:lnTo>
                  <a:lnTo>
                    <a:pt x="883842" y="1285169"/>
                  </a:lnTo>
                  <a:lnTo>
                    <a:pt x="732685" y="1285169"/>
                  </a:lnTo>
                  <a:lnTo>
                    <a:pt x="732685" y="1452168"/>
                  </a:lnTo>
                  <a:lnTo>
                    <a:pt x="1205299" y="1452168"/>
                  </a:lnTo>
                  <a:lnTo>
                    <a:pt x="1205299" y="1287149"/>
                  </a:lnTo>
                  <a:lnTo>
                    <a:pt x="1048861" y="1287149"/>
                  </a:lnTo>
                  <a:lnTo>
                    <a:pt x="1048861" y="1163055"/>
                  </a:lnTo>
                  <a:close/>
                  <a:moveTo>
                    <a:pt x="473935" y="1285169"/>
                  </a:moveTo>
                  <a:lnTo>
                    <a:pt x="165019" y="1285169"/>
                  </a:lnTo>
                  <a:lnTo>
                    <a:pt x="165019" y="575587"/>
                  </a:lnTo>
                  <a:lnTo>
                    <a:pt x="473935" y="575587"/>
                  </a:lnTo>
                  <a:close/>
                  <a:moveTo>
                    <a:pt x="318157" y="410568"/>
                  </a:moveTo>
                  <a:lnTo>
                    <a:pt x="318157" y="166339"/>
                  </a:lnTo>
                  <a:lnTo>
                    <a:pt x="1617187" y="166339"/>
                  </a:lnTo>
                  <a:lnTo>
                    <a:pt x="1617187" y="998036"/>
                  </a:lnTo>
                  <a:lnTo>
                    <a:pt x="638954" y="998036"/>
                  </a:lnTo>
                  <a:lnTo>
                    <a:pt x="638954" y="410568"/>
                  </a:lnTo>
                  <a:close/>
                </a:path>
              </a:pathLst>
            </a:custGeom>
            <a:solidFill>
              <a:srgbClr val="231F20"/>
            </a:solidFill>
            <a:ln w="6572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44" name="Slide Number Placeholder 43">
            <a:extLst>
              <a:ext uri="{FF2B5EF4-FFF2-40B4-BE49-F238E27FC236}">
                <a16:creationId xmlns:a16="http://schemas.microsoft.com/office/drawing/2014/main" id="{0CDE70EA-1544-46BF-879F-FCF4B3DE5880}"/>
              </a:ext>
            </a:extLst>
          </p:cNvPr>
          <p:cNvSpPr>
            <a:spLocks noGrp="1"/>
          </p:cNvSpPr>
          <p:nvPr>
            <p:ph type="sldNum" sz="quarter" idx="12"/>
          </p:nvPr>
        </p:nvSpPr>
        <p:spPr>
          <a:xfrm>
            <a:off x="8533067" y="6399283"/>
            <a:ext cx="212470" cy="17569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333B34-C87C-402E-ABB0-13B7C9DEBBC4}" type="slidenum">
              <a:rPr kumimoji="0" lang="en-US" sz="8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extBox 1">
            <a:extLst>
              <a:ext uri="{FF2B5EF4-FFF2-40B4-BE49-F238E27FC236}">
                <a16:creationId xmlns:a16="http://schemas.microsoft.com/office/drawing/2014/main" id="{875ED43A-A51E-4DCB-8610-E0BBC9082309}"/>
              </a:ext>
            </a:extLst>
          </p:cNvPr>
          <p:cNvSpPr txBox="1"/>
          <p:nvPr/>
        </p:nvSpPr>
        <p:spPr>
          <a:xfrm>
            <a:off x="398463" y="3943151"/>
            <a:ext cx="6818263" cy="2169825"/>
          </a:xfrm>
          <a:prstGeom prst="rect">
            <a:avLst/>
          </a:prstGeom>
          <a:noFill/>
        </p:spPr>
        <p:txBody>
          <a:bodyPr wrap="square" lIns="0" tIns="0" rIns="0" bIns="0" rtlCol="0">
            <a:spAutoFit/>
          </a:bodyPr>
          <a:lstStyle/>
          <a:p>
            <a:pPr>
              <a:spcBef>
                <a:spcPts val="600"/>
              </a:spcBef>
            </a:pPr>
            <a:r>
              <a:rPr lang="en-US" i="1" dirty="0">
                <a:solidFill>
                  <a:prstClr val="black"/>
                </a:solidFill>
              </a:rPr>
              <a:t>Watch out for expenses that aren’t qualified</a:t>
            </a:r>
          </a:p>
          <a:p>
            <a:pPr marL="285750" indent="-285750">
              <a:spcBef>
                <a:spcPts val="300"/>
              </a:spcBef>
              <a:buFont typeface="Arial" panose="020B0604020202020204" pitchFamily="34" charset="0"/>
              <a:buChar char="•"/>
            </a:pPr>
            <a:r>
              <a:rPr lang="en-US" altLang="en-US" dirty="0"/>
              <a:t>Insurance, sports, or club fees</a:t>
            </a:r>
          </a:p>
          <a:p>
            <a:pPr marL="285750" indent="-285750">
              <a:spcBef>
                <a:spcPts val="300"/>
              </a:spcBef>
              <a:buFont typeface="Arial" panose="020B0604020202020204" pitchFamily="34" charset="0"/>
              <a:buChar char="•"/>
            </a:pPr>
            <a:r>
              <a:rPr lang="en-US" altLang="en-US" dirty="0"/>
              <a:t>Transportation costs</a:t>
            </a:r>
          </a:p>
          <a:p>
            <a:pPr marL="285750" indent="-285750">
              <a:spcBef>
                <a:spcPts val="300"/>
              </a:spcBef>
              <a:buFont typeface="Arial" panose="020B0604020202020204" pitchFamily="34" charset="0"/>
              <a:buChar char="•"/>
            </a:pPr>
            <a:r>
              <a:rPr lang="en-US" altLang="en-US" dirty="0"/>
              <a:t>Repayment of student loan amounts over the aggregate lifetime limit of $10,000</a:t>
            </a:r>
          </a:p>
          <a:p>
            <a:pPr marL="285750" indent="-285750">
              <a:spcBef>
                <a:spcPts val="300"/>
              </a:spcBef>
              <a:buFont typeface="Arial" panose="020B0604020202020204" pitchFamily="34" charset="0"/>
              <a:buChar char="•"/>
            </a:pPr>
            <a:r>
              <a:rPr lang="en-US" altLang="en-US" dirty="0"/>
              <a:t>K through 12 nontuition expenses¹</a:t>
            </a:r>
          </a:p>
          <a:p>
            <a:pPr algn="l">
              <a:spcBef>
                <a:spcPts val="600"/>
              </a:spcBef>
            </a:pPr>
            <a:endParaRPr lang="en-US" dirty="0" err="1"/>
          </a:p>
        </p:txBody>
      </p:sp>
      <p:sp>
        <p:nvSpPr>
          <p:cNvPr id="5" name="Footer Placeholder 4">
            <a:extLst>
              <a:ext uri="{FF2B5EF4-FFF2-40B4-BE49-F238E27FC236}">
                <a16:creationId xmlns:a16="http://schemas.microsoft.com/office/drawing/2014/main" id="{79E90774-B285-4618-B01A-CB71493CEAAC}"/>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193731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childTnLst>
                          </p:cTn>
                        </p:par>
                        <p:par>
                          <p:cTn id="18" fill="hold">
                            <p:stCondLst>
                              <p:cond delay="500"/>
                            </p:stCondLst>
                            <p:childTnLst>
                              <p:par>
                                <p:cTn id="19" presetID="10" presetClass="entr" presetSubtype="0" fill="hold" grpId="0" nodeType="afterEffect">
                                  <p:stCondLst>
                                    <p:cond delay="25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500"/>
                                        <p:tgtEl>
                                          <p:spTgt spid="4">
                                            <p:txEl>
                                              <p:pRg st="2" end="2"/>
                                            </p:txEl>
                                          </p:spTgt>
                                        </p:tgtEl>
                                      </p:cBhvr>
                                    </p:animEffect>
                                  </p:childTnLst>
                                </p:cTn>
                              </p:par>
                            </p:childTnLst>
                          </p:cTn>
                        </p:par>
                        <p:par>
                          <p:cTn id="22" fill="hold">
                            <p:stCondLst>
                              <p:cond delay="1250"/>
                            </p:stCondLst>
                            <p:childTnLst>
                              <p:par>
                                <p:cTn id="23" presetID="10" presetClass="entr" presetSubtype="0" fill="hold" grpId="0" nodeType="afterEffect">
                                  <p:stCondLst>
                                    <p:cond delay="25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fade">
                                      <p:cBhvr>
                                        <p:cTn id="25" dur="500"/>
                                        <p:tgtEl>
                                          <p:spTgt spid="4">
                                            <p:txEl>
                                              <p:pRg st="3" end="3"/>
                                            </p:txEl>
                                          </p:spTgt>
                                        </p:tgtEl>
                                      </p:cBhvr>
                                    </p:animEffect>
                                  </p:childTnLst>
                                </p:cTn>
                              </p:par>
                            </p:childTnLst>
                          </p:cTn>
                        </p:par>
                        <p:par>
                          <p:cTn id="26" fill="hold">
                            <p:stCondLst>
                              <p:cond delay="2000"/>
                            </p:stCondLst>
                            <p:childTnLst>
                              <p:par>
                                <p:cTn id="27" presetID="10" presetClass="entr" presetSubtype="0" fill="hold" grpId="0" nodeType="afterEffect">
                                  <p:stCondLst>
                                    <p:cond delay="25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fade">
                                      <p:cBhvr>
                                        <p:cTn id="29" dur="500"/>
                                        <p:tgtEl>
                                          <p:spTgt spid="4">
                                            <p:txEl>
                                              <p:pRg st="4" end="4"/>
                                            </p:txEl>
                                          </p:spTgt>
                                        </p:tgtEl>
                                      </p:cBhvr>
                                    </p:animEffect>
                                  </p:childTnLst>
                                </p:cTn>
                              </p:par>
                            </p:childTnLst>
                          </p:cTn>
                        </p:par>
                        <p:par>
                          <p:cTn id="30" fill="hold">
                            <p:stCondLst>
                              <p:cond delay="2750"/>
                            </p:stCondLst>
                            <p:childTnLst>
                              <p:par>
                                <p:cTn id="31" presetID="10" presetClass="entr" presetSubtype="0" fill="hold" grpId="0" nodeType="afterEffect">
                                  <p:stCondLst>
                                    <p:cond delay="25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par>
                          <p:cTn id="34" fill="hold">
                            <p:stCondLst>
                              <p:cond delay="3500"/>
                            </p:stCondLst>
                            <p:childTnLst>
                              <p:par>
                                <p:cTn id="35" presetID="10" presetClass="entr" presetSubtype="0" fill="hold" grpId="0" nodeType="afterEffect">
                                  <p:stCondLst>
                                    <p:cond delay="25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par>
                          <p:cTn id="38" fill="hold">
                            <p:stCondLst>
                              <p:cond delay="4250"/>
                            </p:stCondLst>
                            <p:childTnLst>
                              <p:par>
                                <p:cTn id="39" presetID="10" presetClass="entr" presetSubtype="0" fill="hold" grpId="0" nodeType="afterEffect">
                                  <p:stCondLst>
                                    <p:cond delay="250"/>
                                  </p:stCondLst>
                                  <p:childTnLst>
                                    <p:set>
                                      <p:cBhvr>
                                        <p:cTn id="40" dur="1" fill="hold">
                                          <p:stCondLst>
                                            <p:cond delay="0"/>
                                          </p:stCondLst>
                                        </p:cTn>
                                        <p:tgtEl>
                                          <p:spTgt spid="4">
                                            <p:txEl>
                                              <p:pRg st="7" end="7"/>
                                            </p:txEl>
                                          </p:spTgt>
                                        </p:tgtEl>
                                        <p:attrNameLst>
                                          <p:attrName>style.visibility</p:attrName>
                                        </p:attrNameLst>
                                      </p:cBhvr>
                                      <p:to>
                                        <p:strVal val="visible"/>
                                      </p:to>
                                    </p:set>
                                    <p:animEffect transition="in" filter="fade">
                                      <p:cBhvr>
                                        <p:cTn id="41" dur="500"/>
                                        <p:tgtEl>
                                          <p:spTgt spid="4">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250"/>
                                  </p:stCondLst>
                                  <p:childTnLst>
                                    <p:set>
                                      <p:cBhvr>
                                        <p:cTn id="45" dur="1" fill="hold">
                                          <p:stCondLst>
                                            <p:cond delay="0"/>
                                          </p:stCondLst>
                                        </p:cTn>
                                        <p:tgtEl>
                                          <p:spTgt spid="4">
                                            <p:txEl>
                                              <p:pRg st="8" end="8"/>
                                            </p:txEl>
                                          </p:spTgt>
                                        </p:tgtEl>
                                        <p:attrNameLst>
                                          <p:attrName>style.visibility</p:attrName>
                                        </p:attrNameLst>
                                      </p:cBhvr>
                                      <p:to>
                                        <p:strVal val="visible"/>
                                      </p:to>
                                    </p:set>
                                    <p:animEffect transition="in" filter="fade">
                                      <p:cBhvr>
                                        <p:cTn id="46"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college savings vehicles</a:t>
            </a:r>
            <a:endParaRPr lang="en-US" dirty="0"/>
          </a:p>
        </p:txBody>
      </p:sp>
      <p:sp>
        <p:nvSpPr>
          <p:cNvPr id="9" name="Rectangle 4"/>
          <p:cNvSpPr txBox="1">
            <a:spLocks noChangeArrowheads="1"/>
          </p:cNvSpPr>
          <p:nvPr/>
        </p:nvSpPr>
        <p:spPr bwMode="auto">
          <a:xfrm>
            <a:off x="595288" y="2177431"/>
            <a:ext cx="2485707" cy="2530190"/>
          </a:xfrm>
          <a:prstGeom prst="rect">
            <a:avLst/>
          </a:prstGeom>
          <a:solidFill>
            <a:schemeClr val="accent1"/>
          </a:solidFill>
          <a:ln>
            <a:noFill/>
          </a:ln>
          <a:effectLst/>
        </p:spPr>
        <p:txBody>
          <a:bodyPr vert="horz" wrap="square" lIns="182880" tIns="0" rIns="18288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90000"/>
              </a:lnSpc>
              <a:spcBef>
                <a:spcPts val="0"/>
              </a:spcBef>
            </a:pPr>
            <a:r>
              <a:rPr lang="en-US" sz="2400" b="0" dirty="0">
                <a:solidFill>
                  <a:srgbClr val="FFFFFF"/>
                </a:solidFill>
                <a:sym typeface="Calibri" charset="0"/>
              </a:rPr>
              <a:t>UGMA/</a:t>
            </a:r>
            <a:br>
              <a:rPr lang="en-US" sz="2400" b="0" dirty="0">
                <a:solidFill>
                  <a:srgbClr val="FFFFFF"/>
                </a:solidFill>
                <a:sym typeface="Calibri" charset="0"/>
              </a:rPr>
            </a:br>
            <a:r>
              <a:rPr lang="en-US" sz="2400" b="0" dirty="0">
                <a:solidFill>
                  <a:srgbClr val="FFFFFF"/>
                </a:solidFill>
                <a:sym typeface="Calibri" charset="0"/>
              </a:rPr>
              <a:t>UTMA accounts</a:t>
            </a:r>
          </a:p>
        </p:txBody>
      </p:sp>
      <p:sp>
        <p:nvSpPr>
          <p:cNvPr id="10" name="Rectangle 4"/>
          <p:cNvSpPr txBox="1">
            <a:spLocks noChangeArrowheads="1"/>
          </p:cNvSpPr>
          <p:nvPr/>
        </p:nvSpPr>
        <p:spPr bwMode="auto">
          <a:xfrm>
            <a:off x="3346918" y="2177431"/>
            <a:ext cx="2485707" cy="2530190"/>
          </a:xfrm>
          <a:prstGeom prst="rect">
            <a:avLst/>
          </a:prstGeom>
          <a:solidFill>
            <a:schemeClr val="accent2"/>
          </a:solidFill>
          <a:ln>
            <a:noFill/>
          </a:ln>
          <a:effectLst/>
        </p:spPr>
        <p:txBody>
          <a:bodyPr vert="horz" wrap="square" lIns="182880" tIns="0" rIns="18288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90000"/>
              </a:lnSpc>
              <a:spcBef>
                <a:spcPts val="0"/>
              </a:spcBef>
            </a:pPr>
            <a:r>
              <a:rPr lang="en-US" sz="2400" b="0" dirty="0">
                <a:solidFill>
                  <a:srgbClr val="FFFFFF"/>
                </a:solidFill>
                <a:sym typeface="Calibri" charset="0"/>
              </a:rPr>
              <a:t>Coverdell </a:t>
            </a:r>
            <a:br>
              <a:rPr lang="en-US" sz="2400" b="0" dirty="0">
                <a:solidFill>
                  <a:srgbClr val="FFFFFF"/>
                </a:solidFill>
                <a:sym typeface="Calibri" charset="0"/>
              </a:rPr>
            </a:br>
            <a:r>
              <a:rPr lang="en-US" sz="2400" b="0" dirty="0">
                <a:solidFill>
                  <a:srgbClr val="FFFFFF"/>
                </a:solidFill>
                <a:sym typeface="Calibri" charset="0"/>
              </a:rPr>
              <a:t>Education Savings Account</a:t>
            </a:r>
            <a:br>
              <a:rPr lang="en-US" sz="2400" b="0" dirty="0">
                <a:solidFill>
                  <a:srgbClr val="FFFFFF"/>
                </a:solidFill>
                <a:sym typeface="Calibri" charset="0"/>
              </a:rPr>
            </a:br>
            <a:r>
              <a:rPr lang="en-US" sz="2400" b="0" dirty="0">
                <a:solidFill>
                  <a:srgbClr val="FFFFFF"/>
                </a:solidFill>
                <a:sym typeface="Calibri" charset="0"/>
              </a:rPr>
              <a:t>(ESA)</a:t>
            </a:r>
          </a:p>
        </p:txBody>
      </p:sp>
      <p:sp>
        <p:nvSpPr>
          <p:cNvPr id="11" name="Rectangle 4"/>
          <p:cNvSpPr txBox="1">
            <a:spLocks noChangeArrowheads="1"/>
          </p:cNvSpPr>
          <p:nvPr/>
        </p:nvSpPr>
        <p:spPr bwMode="auto">
          <a:xfrm>
            <a:off x="6098549" y="2177431"/>
            <a:ext cx="2485707" cy="2530190"/>
          </a:xfrm>
          <a:prstGeom prst="rect">
            <a:avLst/>
          </a:prstGeom>
          <a:solidFill>
            <a:schemeClr val="accent3"/>
          </a:solidFill>
          <a:ln>
            <a:noFill/>
          </a:ln>
          <a:effectLst/>
        </p:spPr>
        <p:txBody>
          <a:bodyPr vert="horz" wrap="square" lIns="182880" tIns="0" rIns="182880" bIns="0" numCol="1" anchor="ctr" anchorCtr="0" compatLnSpc="1">
            <a:prstTxWarp prst="textNoShape">
              <a:avLst/>
            </a:prstTxWarp>
          </a:bodyPr>
          <a:lstStyle>
            <a:lvl1pPr marL="342900" indent="-342900" algn="l" rtl="0" eaLnBrk="0" fontAlgn="base" hangingPunct="0">
              <a:spcBef>
                <a:spcPct val="20000"/>
              </a:spcBef>
              <a:spcAft>
                <a:spcPct val="0"/>
              </a:spcAft>
              <a:buClr>
                <a:schemeClr val="tx2"/>
              </a:buClr>
              <a:buSzPct val="80000"/>
              <a:defRPr sz="2800" kern="1200">
                <a:solidFill>
                  <a:schemeClr val="tx1"/>
                </a:solidFill>
                <a:latin typeface="+mn-lt"/>
                <a:ea typeface="+mn-ea"/>
                <a:cs typeface="+mn-cs"/>
              </a:defRPr>
            </a:lvl1pPr>
            <a:lvl2pPr marL="457200" indent="-223838" algn="l" rtl="0" eaLnBrk="0" fontAlgn="base" hangingPunct="0">
              <a:spcBef>
                <a:spcPct val="20000"/>
              </a:spcBef>
              <a:spcAft>
                <a:spcPct val="0"/>
              </a:spcAft>
              <a:buClr>
                <a:schemeClr val="tx2"/>
              </a:buClr>
              <a:buSzPct val="80000"/>
              <a:buFont typeface="Wingdings" panose="05000000000000000000" pitchFamily="2" charset="2"/>
              <a:buChar char="§"/>
              <a:defRPr sz="2400" kern="1200">
                <a:solidFill>
                  <a:schemeClr val="tx1"/>
                </a:solidFill>
                <a:latin typeface="+mn-lt"/>
                <a:ea typeface="+mn-ea"/>
                <a:cs typeface="+mn-cs"/>
              </a:defRPr>
            </a:lvl2pPr>
            <a:lvl3pPr marL="914400" indent="-223838" algn="l" rtl="0" eaLnBrk="0" fontAlgn="base" hangingPunct="0">
              <a:spcBef>
                <a:spcPct val="20000"/>
              </a:spcBef>
              <a:spcAft>
                <a:spcPct val="0"/>
              </a:spcAft>
              <a:buClr>
                <a:schemeClr val="tx2"/>
              </a:buClr>
              <a:buSzPct val="80000"/>
              <a:buFont typeface="Wingdings" panose="05000000000000000000" pitchFamily="2" charset="2"/>
              <a:buChar char="§"/>
              <a:defRPr sz="2000" kern="1200">
                <a:solidFill>
                  <a:schemeClr val="tx1"/>
                </a:solidFill>
                <a:latin typeface="+mn-lt"/>
                <a:ea typeface="+mn-ea"/>
                <a:cs typeface="+mn-cs"/>
              </a:defRPr>
            </a:lvl3pPr>
            <a:lvl4pPr marL="13716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4pPr>
            <a:lvl5pPr marL="1828800" indent="-223838" algn="l" rtl="0" eaLnBrk="0" fontAlgn="base" hangingPunct="0">
              <a:spcBef>
                <a:spcPct val="20000"/>
              </a:spcBef>
              <a:spcAft>
                <a:spcPct val="0"/>
              </a:spcAft>
              <a:buClr>
                <a:schemeClr val="tx2"/>
              </a:buClr>
              <a:buSzPct val="80000"/>
              <a:buFont typeface="Wingdings" panose="05000000000000000000" pitchFamily="2" charset="2"/>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90000"/>
              </a:lnSpc>
              <a:spcBef>
                <a:spcPts val="0"/>
              </a:spcBef>
            </a:pPr>
            <a:r>
              <a:rPr lang="en-US" sz="2400" b="0" dirty="0">
                <a:solidFill>
                  <a:srgbClr val="FFFFFF"/>
                </a:solidFill>
                <a:sym typeface="Calibri" charset="0"/>
              </a:rPr>
              <a:t>Taxable investments</a:t>
            </a:r>
          </a:p>
        </p:txBody>
      </p:sp>
      <p:sp>
        <p:nvSpPr>
          <p:cNvPr id="2" name="Slide Number Placeholder 1">
            <a:extLst>
              <a:ext uri="{FF2B5EF4-FFF2-40B4-BE49-F238E27FC236}">
                <a16:creationId xmlns:a16="http://schemas.microsoft.com/office/drawing/2014/main" id="{7E158557-1DE5-4E1E-8AE4-4F0E909283EA}"/>
              </a:ext>
            </a:extLst>
          </p:cNvPr>
          <p:cNvSpPr>
            <a:spLocks noGrp="1"/>
          </p:cNvSpPr>
          <p:nvPr>
            <p:ph type="sldNum" sz="quarter" idx="12"/>
          </p:nvPr>
        </p:nvSpPr>
        <p:spPr/>
        <p:txBody>
          <a:bodyPr/>
          <a:lstStyle/>
          <a:p>
            <a:fld id="{BB333B34-C87C-402E-ABB0-13B7C9DEBBC4}" type="slidenum">
              <a:rPr lang="en-US" smtClean="0"/>
              <a:t>7</a:t>
            </a:fld>
            <a:endParaRPr lang="en-US"/>
          </a:p>
        </p:txBody>
      </p:sp>
      <p:sp>
        <p:nvSpPr>
          <p:cNvPr id="3" name="Footer Placeholder 2">
            <a:extLst>
              <a:ext uri="{FF2B5EF4-FFF2-40B4-BE49-F238E27FC236}">
                <a16:creationId xmlns:a16="http://schemas.microsoft.com/office/drawing/2014/main" id="{7AD80E3B-32B1-48DE-B13E-256B5241B759}"/>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917118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1"/>
          <p:cNvSpPr>
            <a:spLocks noGrp="1" noChangeArrowheads="1"/>
          </p:cNvSpPr>
          <p:nvPr>
            <p:ph type="title"/>
          </p:nvPr>
        </p:nvSpPr>
        <p:spPr/>
        <p:txBody>
          <a:bodyPr/>
          <a:lstStyle/>
          <a:p>
            <a:r>
              <a:rPr lang="en-US" altLang="en-US" dirty="0"/>
              <a:t>UGMA/UTMAs and Coverdell ESAs</a:t>
            </a:r>
          </a:p>
        </p:txBody>
      </p:sp>
      <p:sp>
        <p:nvSpPr>
          <p:cNvPr id="3" name="Footer Placeholder 2">
            <a:extLst>
              <a:ext uri="{FF2B5EF4-FFF2-40B4-BE49-F238E27FC236}">
                <a16:creationId xmlns:a16="http://schemas.microsoft.com/office/drawing/2014/main" id="{921061F1-D2CD-4167-B20E-74CCC3C7EF0F}"/>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370244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529 plans versus UGMA/UTMAs</a:t>
            </a:r>
            <a:endParaRPr lang="en-US" dirty="0"/>
          </a:p>
        </p:txBody>
      </p:sp>
      <p:sp>
        <p:nvSpPr>
          <p:cNvPr id="6" name="TextBox 5">
            <a:extLst>
              <a:ext uri="{FF2B5EF4-FFF2-40B4-BE49-F238E27FC236}">
                <a16:creationId xmlns:a16="http://schemas.microsoft.com/office/drawing/2014/main" id="{61205376-59B0-4673-9FFE-C72000004E3D}"/>
              </a:ext>
            </a:extLst>
          </p:cNvPr>
          <p:cNvSpPr txBox="1"/>
          <p:nvPr/>
        </p:nvSpPr>
        <p:spPr>
          <a:xfrm>
            <a:off x="439051" y="6021853"/>
            <a:ext cx="8347075" cy="306385"/>
          </a:xfrm>
          <a:prstGeom prst="rect">
            <a:avLst/>
          </a:prstGeom>
          <a:noFill/>
        </p:spPr>
        <p:txBody>
          <a:bodyPr wrap="square" lIns="0" tIns="0" rIns="0" bIns="0" rtlCol="0" anchor="b">
            <a:noAutofit/>
          </a:bodyPr>
          <a:lstStyle/>
          <a:p>
            <a:pPr>
              <a:spcBef>
                <a:spcPts val="450"/>
              </a:spcBef>
            </a:pPr>
            <a:r>
              <a:rPr lang="en-US" sz="800" dirty="0"/>
              <a:t>John Hancock Investment Management, its agents, and employees do not provide legal, tax, or accounting advice. Prospective purchasers should consult their financial consultant and tax professional.</a:t>
            </a:r>
          </a:p>
        </p:txBody>
      </p:sp>
      <p:grpSp>
        <p:nvGrpSpPr>
          <p:cNvPr id="12" name="Group 11">
            <a:extLst>
              <a:ext uri="{FF2B5EF4-FFF2-40B4-BE49-F238E27FC236}">
                <a16:creationId xmlns:a16="http://schemas.microsoft.com/office/drawing/2014/main" id="{E8DE7D05-26D0-4CC8-AEE4-30B6A421ECED}"/>
              </a:ext>
            </a:extLst>
          </p:cNvPr>
          <p:cNvGrpSpPr/>
          <p:nvPr/>
        </p:nvGrpSpPr>
        <p:grpSpPr>
          <a:xfrm>
            <a:off x="1720850" y="5086824"/>
            <a:ext cx="5702300" cy="914400"/>
            <a:chOff x="1676400" y="5217450"/>
            <a:chExt cx="5702300" cy="914400"/>
          </a:xfrm>
        </p:grpSpPr>
        <p:sp>
          <p:nvSpPr>
            <p:cNvPr id="44" name="Rectangle 43">
              <a:extLst>
                <a:ext uri="{FF2B5EF4-FFF2-40B4-BE49-F238E27FC236}">
                  <a16:creationId xmlns:a16="http://schemas.microsoft.com/office/drawing/2014/main" id="{DFB90103-A7A5-44A1-978E-53AF19B6FFB0}"/>
                </a:ext>
              </a:extLst>
            </p:cNvPr>
            <p:cNvSpPr/>
            <p:nvPr/>
          </p:nvSpPr>
          <p:spPr>
            <a:xfrm>
              <a:off x="2590800" y="5217450"/>
              <a:ext cx="4787900" cy="9144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45720" rIns="182880" bIns="45720" numCol="1" spcCol="0" rtlCol="0" fromWordArt="0" anchor="ctr" anchorCtr="0" forceAA="0" compatLnSpc="1">
              <a:prstTxWarp prst="textNoShape">
                <a:avLst/>
              </a:prstTxWarp>
              <a:noAutofit/>
            </a:bodyPr>
            <a:lstStyle/>
            <a:p>
              <a:pPr>
                <a:lnSpc>
                  <a:spcPct val="95000"/>
                </a:lnSpc>
              </a:pPr>
              <a:r>
                <a:rPr lang="en-US" sz="2400" dirty="0">
                  <a:solidFill>
                    <a:srgbClr val="000000"/>
                  </a:solidFill>
                  <a:latin typeface="+mn-lt"/>
                </a:rPr>
                <a:t>Financial aid considerations</a:t>
              </a:r>
            </a:p>
          </p:txBody>
        </p:sp>
        <p:sp>
          <p:nvSpPr>
            <p:cNvPr id="39" name="Rectangle 38">
              <a:extLst>
                <a:ext uri="{FF2B5EF4-FFF2-40B4-BE49-F238E27FC236}">
                  <a16:creationId xmlns:a16="http://schemas.microsoft.com/office/drawing/2014/main" id="{C20C6D69-BDC3-4E1A-97A6-F55401183331}"/>
                </a:ext>
              </a:extLst>
            </p:cNvPr>
            <p:cNvSpPr/>
            <p:nvPr/>
          </p:nvSpPr>
          <p:spPr>
            <a:xfrm>
              <a:off x="1676400" y="5217450"/>
              <a:ext cx="914400" cy="914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pic>
          <p:nvPicPr>
            <p:cNvPr id="13" name="Graphic 12">
              <a:extLst>
                <a:ext uri="{FF2B5EF4-FFF2-40B4-BE49-F238E27FC236}">
                  <a16:creationId xmlns:a16="http://schemas.microsoft.com/office/drawing/2014/main" id="{DBAC5936-C7E5-446C-B427-424190671DE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66391" y="5407441"/>
              <a:ext cx="534419" cy="534419"/>
            </a:xfrm>
            <a:prstGeom prst="rect">
              <a:avLst/>
            </a:prstGeom>
          </p:spPr>
        </p:pic>
      </p:grpSp>
      <p:grpSp>
        <p:nvGrpSpPr>
          <p:cNvPr id="11" name="Group 10">
            <a:extLst>
              <a:ext uri="{FF2B5EF4-FFF2-40B4-BE49-F238E27FC236}">
                <a16:creationId xmlns:a16="http://schemas.microsoft.com/office/drawing/2014/main" id="{1D2DA26E-DF99-4F71-A4E0-537386D09FC5}"/>
              </a:ext>
            </a:extLst>
          </p:cNvPr>
          <p:cNvGrpSpPr/>
          <p:nvPr/>
        </p:nvGrpSpPr>
        <p:grpSpPr>
          <a:xfrm>
            <a:off x="1720850" y="4057790"/>
            <a:ext cx="5702300" cy="914400"/>
            <a:chOff x="1676400" y="4159388"/>
            <a:chExt cx="5702300" cy="914400"/>
          </a:xfrm>
        </p:grpSpPr>
        <p:sp>
          <p:nvSpPr>
            <p:cNvPr id="43" name="Rectangle 42">
              <a:extLst>
                <a:ext uri="{FF2B5EF4-FFF2-40B4-BE49-F238E27FC236}">
                  <a16:creationId xmlns:a16="http://schemas.microsoft.com/office/drawing/2014/main" id="{A1A9F41D-2E3A-407D-9B76-8859CE77C4E2}"/>
                </a:ext>
              </a:extLst>
            </p:cNvPr>
            <p:cNvSpPr/>
            <p:nvPr/>
          </p:nvSpPr>
          <p:spPr>
            <a:xfrm>
              <a:off x="2590800" y="4159388"/>
              <a:ext cx="4787900" cy="9144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45720" rIns="182880" bIns="45720" numCol="1" spcCol="0" rtlCol="0" fromWordArt="0" anchor="ctr" anchorCtr="0" forceAA="0" compatLnSpc="1">
              <a:prstTxWarp prst="textNoShape">
                <a:avLst/>
              </a:prstTxWarp>
              <a:noAutofit/>
            </a:bodyPr>
            <a:lstStyle/>
            <a:p>
              <a:pPr marL="0" indent="0"/>
              <a:r>
                <a:rPr lang="en-US" sz="2400" b="0" dirty="0">
                  <a:solidFill>
                    <a:srgbClr val="000000"/>
                  </a:solidFill>
                  <a:latin typeface="+mn-lt"/>
                </a:rPr>
                <a:t>Irrevocability of UGMA/UTMAs</a:t>
              </a:r>
            </a:p>
          </p:txBody>
        </p:sp>
        <p:sp>
          <p:nvSpPr>
            <p:cNvPr id="38" name="Rectangle 37">
              <a:extLst>
                <a:ext uri="{FF2B5EF4-FFF2-40B4-BE49-F238E27FC236}">
                  <a16:creationId xmlns:a16="http://schemas.microsoft.com/office/drawing/2014/main" id="{A058D5C0-8AB3-49D6-9CF9-F4D90869972A}"/>
                </a:ext>
              </a:extLst>
            </p:cNvPr>
            <p:cNvSpPr/>
            <p:nvPr/>
          </p:nvSpPr>
          <p:spPr>
            <a:xfrm>
              <a:off x="1676400" y="4159388"/>
              <a:ext cx="914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pic>
          <p:nvPicPr>
            <p:cNvPr id="14" name="Graphic 13">
              <a:extLst>
                <a:ext uri="{FF2B5EF4-FFF2-40B4-BE49-F238E27FC236}">
                  <a16:creationId xmlns:a16="http://schemas.microsoft.com/office/drawing/2014/main" id="{02A6381A-B0D0-4AB7-8CF7-7B9ED6B69B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66391" y="4349379"/>
              <a:ext cx="534419" cy="534419"/>
            </a:xfrm>
            <a:prstGeom prst="rect">
              <a:avLst/>
            </a:prstGeom>
          </p:spPr>
        </p:pic>
      </p:grpSp>
      <p:grpSp>
        <p:nvGrpSpPr>
          <p:cNvPr id="10" name="Group 9">
            <a:extLst>
              <a:ext uri="{FF2B5EF4-FFF2-40B4-BE49-F238E27FC236}">
                <a16:creationId xmlns:a16="http://schemas.microsoft.com/office/drawing/2014/main" id="{85DCBE73-FAE0-48DB-B6F7-E668884F7C8E}"/>
              </a:ext>
            </a:extLst>
          </p:cNvPr>
          <p:cNvGrpSpPr/>
          <p:nvPr/>
        </p:nvGrpSpPr>
        <p:grpSpPr>
          <a:xfrm>
            <a:off x="1720850" y="3014243"/>
            <a:ext cx="5702300" cy="914400"/>
            <a:chOff x="1676400" y="3101327"/>
            <a:chExt cx="5702300" cy="914400"/>
          </a:xfrm>
        </p:grpSpPr>
        <p:sp>
          <p:nvSpPr>
            <p:cNvPr id="42" name="Rectangle 41">
              <a:extLst>
                <a:ext uri="{FF2B5EF4-FFF2-40B4-BE49-F238E27FC236}">
                  <a16:creationId xmlns:a16="http://schemas.microsoft.com/office/drawing/2014/main" id="{D843E64E-7A03-4C1D-81DB-23A28BD9C8E7}"/>
                </a:ext>
              </a:extLst>
            </p:cNvPr>
            <p:cNvSpPr/>
            <p:nvPr/>
          </p:nvSpPr>
          <p:spPr>
            <a:xfrm>
              <a:off x="2590800" y="3101327"/>
              <a:ext cx="4787900" cy="9144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45720" rIns="182880" bIns="45720" numCol="1" spcCol="0" rtlCol="0" fromWordArt="0" anchor="ctr" anchorCtr="0" forceAA="0" compatLnSpc="1">
              <a:prstTxWarp prst="textNoShape">
                <a:avLst/>
              </a:prstTxWarp>
              <a:noAutofit/>
            </a:bodyPr>
            <a:lstStyle/>
            <a:p>
              <a:pPr marL="0" indent="0"/>
              <a:r>
                <a:rPr lang="en-US" sz="2400" b="0" dirty="0">
                  <a:solidFill>
                    <a:srgbClr val="000000"/>
                  </a:solidFill>
                  <a:latin typeface="+mn-lt"/>
                </a:rPr>
                <a:t>Estate issues</a:t>
              </a:r>
            </a:p>
          </p:txBody>
        </p:sp>
        <p:sp>
          <p:nvSpPr>
            <p:cNvPr id="37" name="Rectangle 36">
              <a:extLst>
                <a:ext uri="{FF2B5EF4-FFF2-40B4-BE49-F238E27FC236}">
                  <a16:creationId xmlns:a16="http://schemas.microsoft.com/office/drawing/2014/main" id="{E780EAEF-DFEF-4DBC-B00C-2775263292B7}"/>
                </a:ext>
              </a:extLst>
            </p:cNvPr>
            <p:cNvSpPr/>
            <p:nvPr/>
          </p:nvSpPr>
          <p:spPr>
            <a:xfrm>
              <a:off x="1676400" y="3101327"/>
              <a:ext cx="914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pic>
          <p:nvPicPr>
            <p:cNvPr id="17" name="Graphic 16">
              <a:extLst>
                <a:ext uri="{FF2B5EF4-FFF2-40B4-BE49-F238E27FC236}">
                  <a16:creationId xmlns:a16="http://schemas.microsoft.com/office/drawing/2014/main" id="{EF710E92-4E55-4DE3-89D1-05ACDC756C3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66391" y="3291318"/>
              <a:ext cx="534419" cy="534419"/>
            </a:xfrm>
            <a:prstGeom prst="rect">
              <a:avLst/>
            </a:prstGeom>
          </p:spPr>
        </p:pic>
      </p:grpSp>
      <p:grpSp>
        <p:nvGrpSpPr>
          <p:cNvPr id="7" name="Group 6">
            <a:extLst>
              <a:ext uri="{FF2B5EF4-FFF2-40B4-BE49-F238E27FC236}">
                <a16:creationId xmlns:a16="http://schemas.microsoft.com/office/drawing/2014/main" id="{1A691511-4E25-46C7-A4CE-2231F25E1B0F}"/>
              </a:ext>
            </a:extLst>
          </p:cNvPr>
          <p:cNvGrpSpPr/>
          <p:nvPr/>
        </p:nvGrpSpPr>
        <p:grpSpPr>
          <a:xfrm>
            <a:off x="1720850" y="927149"/>
            <a:ext cx="5702300" cy="914400"/>
            <a:chOff x="1676400" y="985205"/>
            <a:chExt cx="5702300" cy="914400"/>
          </a:xfrm>
        </p:grpSpPr>
        <p:sp>
          <p:nvSpPr>
            <p:cNvPr id="40" name="Rectangle 39">
              <a:extLst>
                <a:ext uri="{FF2B5EF4-FFF2-40B4-BE49-F238E27FC236}">
                  <a16:creationId xmlns:a16="http://schemas.microsoft.com/office/drawing/2014/main" id="{91843564-6F60-4F97-AB10-4CF08AC16085}"/>
                </a:ext>
              </a:extLst>
            </p:cNvPr>
            <p:cNvSpPr/>
            <p:nvPr/>
          </p:nvSpPr>
          <p:spPr>
            <a:xfrm>
              <a:off x="2590800" y="985205"/>
              <a:ext cx="4787900" cy="9144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45720" rIns="182880" bIns="45720" numCol="1" spcCol="0" rtlCol="0" fromWordArt="0" anchor="ctr" anchorCtr="0" forceAA="0" compatLnSpc="1">
              <a:prstTxWarp prst="textNoShape">
                <a:avLst/>
              </a:prstTxWarp>
              <a:noAutofit/>
            </a:bodyPr>
            <a:lstStyle/>
            <a:p>
              <a:pPr marL="0" indent="0"/>
              <a:r>
                <a:rPr lang="en-US" sz="2400" b="0" dirty="0">
                  <a:solidFill>
                    <a:srgbClr val="000000"/>
                  </a:solidFill>
                  <a:latin typeface="+mn-lt"/>
                </a:rPr>
                <a:t>Account holder and control</a:t>
              </a:r>
            </a:p>
          </p:txBody>
        </p:sp>
        <p:sp>
          <p:nvSpPr>
            <p:cNvPr id="5" name="Rectangle 4">
              <a:extLst>
                <a:ext uri="{FF2B5EF4-FFF2-40B4-BE49-F238E27FC236}">
                  <a16:creationId xmlns:a16="http://schemas.microsoft.com/office/drawing/2014/main" id="{5C70FBDF-6C8B-4AF5-A0E7-98E1CABAE988}"/>
                </a:ext>
              </a:extLst>
            </p:cNvPr>
            <p:cNvSpPr/>
            <p:nvPr/>
          </p:nvSpPr>
          <p:spPr>
            <a:xfrm>
              <a:off x="1676400" y="985205"/>
              <a:ext cx="914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pic>
          <p:nvPicPr>
            <p:cNvPr id="18" name="Graphic 17">
              <a:extLst>
                <a:ext uri="{FF2B5EF4-FFF2-40B4-BE49-F238E27FC236}">
                  <a16:creationId xmlns:a16="http://schemas.microsoft.com/office/drawing/2014/main" id="{D9BC8737-2D37-4B60-8236-1AB3250CA40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866391" y="1175196"/>
              <a:ext cx="534419" cy="534419"/>
            </a:xfrm>
            <a:prstGeom prst="rect">
              <a:avLst/>
            </a:prstGeom>
          </p:spPr>
        </p:pic>
      </p:grpSp>
      <p:grpSp>
        <p:nvGrpSpPr>
          <p:cNvPr id="9" name="Group 8">
            <a:extLst>
              <a:ext uri="{FF2B5EF4-FFF2-40B4-BE49-F238E27FC236}">
                <a16:creationId xmlns:a16="http://schemas.microsoft.com/office/drawing/2014/main" id="{D63CC263-F5FC-49E6-8AFD-5490B9939DAF}"/>
              </a:ext>
            </a:extLst>
          </p:cNvPr>
          <p:cNvGrpSpPr/>
          <p:nvPr/>
        </p:nvGrpSpPr>
        <p:grpSpPr>
          <a:xfrm>
            <a:off x="1720850" y="1970696"/>
            <a:ext cx="5702300" cy="914400"/>
            <a:chOff x="1676400" y="2043266"/>
            <a:chExt cx="5702300" cy="914400"/>
          </a:xfrm>
        </p:grpSpPr>
        <p:sp>
          <p:nvSpPr>
            <p:cNvPr id="41" name="Rectangle 40">
              <a:extLst>
                <a:ext uri="{FF2B5EF4-FFF2-40B4-BE49-F238E27FC236}">
                  <a16:creationId xmlns:a16="http://schemas.microsoft.com/office/drawing/2014/main" id="{3576A2E6-1A7A-4A03-8BF8-B4D0FF91E5C5}"/>
                </a:ext>
              </a:extLst>
            </p:cNvPr>
            <p:cNvSpPr/>
            <p:nvPr/>
          </p:nvSpPr>
          <p:spPr>
            <a:xfrm>
              <a:off x="2590800" y="2043266"/>
              <a:ext cx="4787900" cy="914400"/>
            </a:xfrm>
            <a:prstGeom prst="rect">
              <a:avLst/>
            </a:prstGeom>
            <a:solidFill>
              <a:srgbClr val="EDED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45720" rIns="182880" bIns="45720" numCol="1" spcCol="0" rtlCol="0" fromWordArt="0" anchor="ctr" anchorCtr="0" forceAA="0" compatLnSpc="1">
              <a:prstTxWarp prst="textNoShape">
                <a:avLst/>
              </a:prstTxWarp>
              <a:noAutofit/>
            </a:bodyPr>
            <a:lstStyle/>
            <a:p>
              <a:pPr marL="0" indent="0"/>
              <a:r>
                <a:rPr lang="en-US" sz="2400" b="0">
                  <a:solidFill>
                    <a:srgbClr val="000000"/>
                  </a:solidFill>
                  <a:latin typeface="+mn-lt"/>
                </a:rPr>
                <a:t>Taxation</a:t>
              </a:r>
              <a:endParaRPr lang="en-US" sz="2400" b="0" dirty="0">
                <a:solidFill>
                  <a:srgbClr val="000000"/>
                </a:solidFill>
                <a:latin typeface="+mn-lt"/>
              </a:endParaRPr>
            </a:p>
          </p:txBody>
        </p:sp>
        <p:sp>
          <p:nvSpPr>
            <p:cNvPr id="36" name="Rectangle 35">
              <a:extLst>
                <a:ext uri="{FF2B5EF4-FFF2-40B4-BE49-F238E27FC236}">
                  <a16:creationId xmlns:a16="http://schemas.microsoft.com/office/drawing/2014/main" id="{B21F2A60-C844-4786-80D1-86A0275BBA45}"/>
                </a:ext>
              </a:extLst>
            </p:cNvPr>
            <p:cNvSpPr/>
            <p:nvPr/>
          </p:nvSpPr>
          <p:spPr>
            <a:xfrm>
              <a:off x="1676400" y="2043266"/>
              <a:ext cx="914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p>
              <a:pPr algn="l"/>
              <a:endParaRPr lang="en-US" dirty="0" err="1"/>
            </a:p>
          </p:txBody>
        </p:sp>
        <p:pic>
          <p:nvPicPr>
            <p:cNvPr id="19" name="Graphic 18">
              <a:extLst>
                <a:ext uri="{FF2B5EF4-FFF2-40B4-BE49-F238E27FC236}">
                  <a16:creationId xmlns:a16="http://schemas.microsoft.com/office/drawing/2014/main" id="{0F7F8B0B-0AA3-4C79-B9A5-5E0C23B3847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66391" y="2233257"/>
              <a:ext cx="534419" cy="534419"/>
            </a:xfrm>
            <a:prstGeom prst="rect">
              <a:avLst/>
            </a:prstGeom>
          </p:spPr>
        </p:pic>
      </p:grpSp>
      <p:sp>
        <p:nvSpPr>
          <p:cNvPr id="3" name="Slide Number Placeholder 2">
            <a:extLst>
              <a:ext uri="{FF2B5EF4-FFF2-40B4-BE49-F238E27FC236}">
                <a16:creationId xmlns:a16="http://schemas.microsoft.com/office/drawing/2014/main" id="{435835E4-74C6-43BC-9BFA-D85BA4892942}"/>
              </a:ext>
            </a:extLst>
          </p:cNvPr>
          <p:cNvSpPr>
            <a:spLocks noGrp="1"/>
          </p:cNvSpPr>
          <p:nvPr>
            <p:ph type="sldNum" sz="quarter" idx="12"/>
          </p:nvPr>
        </p:nvSpPr>
        <p:spPr/>
        <p:txBody>
          <a:bodyPr/>
          <a:lstStyle/>
          <a:p>
            <a:fld id="{BB333B34-C87C-402E-ABB0-13B7C9DEBBC4}" type="slidenum">
              <a:rPr lang="en-US" smtClean="0"/>
              <a:t>9</a:t>
            </a:fld>
            <a:endParaRPr lang="en-US"/>
          </a:p>
        </p:txBody>
      </p:sp>
      <p:sp>
        <p:nvSpPr>
          <p:cNvPr id="4" name="Footer Placeholder 3">
            <a:extLst>
              <a:ext uri="{FF2B5EF4-FFF2-40B4-BE49-F238E27FC236}">
                <a16:creationId xmlns:a16="http://schemas.microsoft.com/office/drawing/2014/main" id="{2384B431-D210-4357-80E1-353F9F21AC2D}"/>
              </a:ext>
            </a:extLst>
          </p:cNvPr>
          <p:cNvSpPr>
            <a:spLocks noGrp="1"/>
          </p:cNvSpPr>
          <p:nvPr>
            <p:ph type="ftr" sz="quarter" idx="11"/>
          </p:nvPr>
        </p:nvSpPr>
        <p:spPr/>
        <p:txBody>
          <a:bodyPr/>
          <a:lstStyle/>
          <a:p>
            <a:r>
              <a:rPr lang="en-US"/>
              <a:t>THIS MATERIAL IS FOR INSTITUTIONAL/BROKER-DEALER USE ONLY. NOT FOR DISTRIBUTION OR USE WITH THE PUBLIC.</a:t>
            </a:r>
          </a:p>
        </p:txBody>
      </p:sp>
    </p:spTree>
    <p:extLst>
      <p:ext uri="{BB962C8B-B14F-4D97-AF65-F5344CB8AC3E}">
        <p14:creationId xmlns:p14="http://schemas.microsoft.com/office/powerpoint/2010/main" val="4008415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500"/>
                            </p:stCondLst>
                            <p:childTnLst>
                              <p:par>
                                <p:cTn id="13" presetID="10" presetClass="entr" presetSubtype="0" fill="hold" nodeType="afterEffect">
                                  <p:stCondLst>
                                    <p:cond delay="25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nodeType="after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3000"/>
                            </p:stCondLst>
                            <p:childTnLst>
                              <p:par>
                                <p:cTn id="21" presetID="10" presetClass="entr" presetSubtype="0" fill="hold"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UNT" val="2"/>
  <p:tag name="SN" val="HIDDEN"/>
</p:tagLst>
</file>

<file path=ppt/tags/tag2.xml><?xml version="1.0" encoding="utf-8"?>
<p:tagLst xmlns:a="http://schemas.openxmlformats.org/drawingml/2006/main" xmlns:r="http://schemas.openxmlformats.org/officeDocument/2006/relationships" xmlns:p="http://schemas.openxmlformats.org/presentationml/2006/main">
  <p:tag name="COUNT" val="2"/>
  <p:tag name="SN" val="HIDDEN"/>
</p:tagLst>
</file>

<file path=ppt/theme/theme1.xml><?xml version="1.0" encoding="utf-8"?>
<a:theme xmlns:a="http://schemas.openxmlformats.org/drawingml/2006/main" name="Manulife layouts">
  <a:themeElements>
    <a:clrScheme name="Theme">
      <a:dk1>
        <a:sysClr val="windowText" lastClr="000000"/>
      </a:dk1>
      <a:lt1>
        <a:sysClr val="window" lastClr="FFFFFF"/>
      </a:lt1>
      <a:dk2>
        <a:srgbClr val="282B3E"/>
      </a:dk2>
      <a:lt2>
        <a:srgbClr val="8E90A2"/>
      </a:lt2>
      <a:accent1>
        <a:srgbClr val="00A758"/>
      </a:accent1>
      <a:accent2>
        <a:srgbClr val="0000C1"/>
      </a:accent2>
      <a:accent3>
        <a:srgbClr val="EC6453"/>
      </a:accent3>
      <a:accent4>
        <a:srgbClr val="604584"/>
      </a:accent4>
      <a:accent5>
        <a:srgbClr val="F49600"/>
      </a:accent5>
      <a:accent6>
        <a:srgbClr val="06C7BA"/>
      </a:accent6>
      <a:hlink>
        <a:srgbClr val="0000C1"/>
      </a:hlink>
      <a:folHlink>
        <a:srgbClr val="0000C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182880" tIns="45720" rIns="182880" bIns="45720" numCol="1" spcCol="0" rtlCol="0" fromWordArt="0" anchor="ctr" anchorCtr="0" forceAA="0" compatLnSpc="1">
        <a:prstTxWarp prst="textNoShape">
          <a:avLst/>
        </a:prstTxWarp>
        <a:noAutofit/>
      </a:bodyPr>
      <a:lstStyle>
        <a:defPPr algn="l">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33363" indent="-233363" algn="l">
          <a:spcBef>
            <a:spcPts val="600"/>
          </a:spcBef>
          <a:buFont typeface="Arial" panose="020B0604020202020204" pitchFamily="34" charset="0"/>
          <a:buChar char="•"/>
          <a:defRPr dirty="0" err="1" smtClean="0"/>
        </a:defPPr>
      </a:lstStyle>
    </a:txDef>
  </a:objectDefaults>
  <a:extraClrSchemeLst/>
  <a:extLst>
    <a:ext uri="{05A4C25C-085E-4340-85A3-A5531E510DB2}">
      <thm15:themeFamily xmlns:thm15="http://schemas.microsoft.com/office/thememl/2012/main" name="1026722 - Corporate PPT Template_16x9_MP 1026722 E_0818_v14" id="{3527DC7A-8C8D-4E9E-9B6E-A1046016BC1D}" vid="{5393119F-6D4A-4296-9D2C-28F94A85A1E8}"/>
    </a:ext>
  </a:extLst>
</a:theme>
</file>

<file path=ppt/theme/theme2.xml><?xml version="1.0" encoding="utf-8"?>
<a:theme xmlns:a="http://schemas.openxmlformats.org/drawingml/2006/main" name="Office Theme">
  <a:themeElements>
    <a:clrScheme name="New Brand Final">
      <a:dk1>
        <a:sysClr val="windowText" lastClr="000000"/>
      </a:dk1>
      <a:lt1>
        <a:sysClr val="window" lastClr="FFFFFF"/>
      </a:lt1>
      <a:dk2>
        <a:srgbClr val="282B3E"/>
      </a:dk2>
      <a:lt2>
        <a:srgbClr val="8E90A2"/>
      </a:lt2>
      <a:accent1>
        <a:srgbClr val="00A758"/>
      </a:accent1>
      <a:accent2>
        <a:srgbClr val="0000C1"/>
      </a:accent2>
      <a:accent3>
        <a:srgbClr val="FF7769"/>
      </a:accent3>
      <a:accent4>
        <a:srgbClr val="361558"/>
      </a:accent4>
      <a:accent5>
        <a:srgbClr val="F49600"/>
      </a:accent5>
      <a:accent6>
        <a:srgbClr val="05B2A7"/>
      </a:accent6>
      <a:hlink>
        <a:srgbClr val="0000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6"/>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theme>
</file>

<file path=ppt/theme/theme3.xml><?xml version="1.0" encoding="utf-8"?>
<a:theme xmlns:a="http://schemas.openxmlformats.org/drawingml/2006/main" name="Office Theme">
  <a:themeElements>
    <a:clrScheme name="New Brand Final">
      <a:dk1>
        <a:sysClr val="windowText" lastClr="000000"/>
      </a:dk1>
      <a:lt1>
        <a:sysClr val="window" lastClr="FFFFFF"/>
      </a:lt1>
      <a:dk2>
        <a:srgbClr val="282B3E"/>
      </a:dk2>
      <a:lt2>
        <a:srgbClr val="8E90A2"/>
      </a:lt2>
      <a:accent1>
        <a:srgbClr val="00A758"/>
      </a:accent1>
      <a:accent2>
        <a:srgbClr val="0000C1"/>
      </a:accent2>
      <a:accent3>
        <a:srgbClr val="FF7769"/>
      </a:accent3>
      <a:accent4>
        <a:srgbClr val="361558"/>
      </a:accent4>
      <a:accent5>
        <a:srgbClr val="F49600"/>
      </a:accent5>
      <a:accent6>
        <a:srgbClr val="05B2A7"/>
      </a:accent6>
      <a:hlink>
        <a:srgbClr val="0000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6"/>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137b65d-7cba-4998-ad76-051557a219d9">
      <Terms xmlns="http://schemas.microsoft.com/office/infopath/2007/PartnerControls"/>
    </lcf76f155ced4ddcb4097134ff3c332f>
    <TaxCatchAll xmlns="c12886e0-e552-4999-964a-a6c2f4ccb2b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FDCB1FA039AA439F70D62A9D8DE29D" ma:contentTypeVersion="18" ma:contentTypeDescription="Create a new document." ma:contentTypeScope="" ma:versionID="91c1f1a653d5c1bd78e3de09a588610a">
  <xsd:schema xmlns:xsd="http://www.w3.org/2001/XMLSchema" xmlns:xs="http://www.w3.org/2001/XMLSchema" xmlns:p="http://schemas.microsoft.com/office/2006/metadata/properties" xmlns:ns2="8137b65d-7cba-4998-ad76-051557a219d9" xmlns:ns3="4693686d-dc86-4207-bf9c-881a8708e22b" xmlns:ns4="c12886e0-e552-4999-964a-a6c2f4ccb2b1" targetNamespace="http://schemas.microsoft.com/office/2006/metadata/properties" ma:root="true" ma:fieldsID="f42bc748fa2a552c82c05afbe65582d3" ns2:_="" ns3:_="" ns4:_="">
    <xsd:import namespace="8137b65d-7cba-4998-ad76-051557a219d9"/>
    <xsd:import namespace="4693686d-dc86-4207-bf9c-881a8708e22b"/>
    <xsd:import namespace="c12886e0-e552-4999-964a-a6c2f4ccb2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37b65d-7cba-4998-ad76-051557a219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039845-d277-466e-a9af-ee1ca770c93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3686d-dc86-4207-bf9c-881a8708e22b"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2886e0-e552-4999-964a-a6c2f4ccb2b1"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3a6c15b-6bcf-4011-be9a-e3ccc5bf369c}" ma:internalName="TaxCatchAll" ma:showField="CatchAllData" ma:web="4693686d-dc86-4207-bf9c-881a8708e22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896A1F-A289-4767-89BD-EC95EED5613A}">
  <ds:schemaRefs>
    <ds:schemaRef ds:uri="4693686d-dc86-4207-bf9c-881a8708e22b"/>
    <ds:schemaRef ds:uri="8137b65d-7cba-4998-ad76-051557a219d9"/>
    <ds:schemaRef ds:uri="c12886e0-e552-4999-964a-a6c2f4ccb2b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AF7E017-90B4-433C-A0DF-48726D211669}">
  <ds:schemaRefs>
    <ds:schemaRef ds:uri="http://schemas.microsoft.com/sharepoint/v3/contenttype/forms"/>
  </ds:schemaRefs>
</ds:datastoreItem>
</file>

<file path=customXml/itemProps3.xml><?xml version="1.0" encoding="utf-8"?>
<ds:datastoreItem xmlns:ds="http://schemas.openxmlformats.org/officeDocument/2006/customXml" ds:itemID="{12B40AE9-F0E6-4741-B5F3-767391C9866B}">
  <ds:schemaRefs>
    <ds:schemaRef ds:uri="4693686d-dc86-4207-bf9c-881a8708e22b"/>
    <ds:schemaRef ds:uri="8137b65d-7cba-4998-ad76-051557a219d9"/>
    <ds:schemaRef ds:uri="c12886e0-e552-4999-964a-a6c2f4ccb2b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11566</Words>
  <Application>Microsoft Office PowerPoint</Application>
  <PresentationFormat>On-screen Show (4:3)</PresentationFormat>
  <Paragraphs>645</Paragraphs>
  <Slides>44</Slides>
  <Notes>44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Calibri-Italic</vt:lpstr>
      <vt:lpstr>Segoe UI</vt:lpstr>
      <vt:lpstr>Verdana</vt:lpstr>
      <vt:lpstr>Manulife layouts</vt:lpstr>
      <vt:lpstr>Advanced college savings concepts</vt:lpstr>
      <vt:lpstr>Agenda</vt:lpstr>
      <vt:lpstr>529 plan overview</vt:lpstr>
      <vt:lpstr>529 plan overview</vt:lpstr>
      <vt:lpstr>529 plans: features and benefits </vt:lpstr>
      <vt:lpstr>529 plans: qualified expenses</vt:lpstr>
      <vt:lpstr>Alternative college savings vehicles</vt:lpstr>
      <vt:lpstr>UGMA/UTMAs and Coverdell ESAs</vt:lpstr>
      <vt:lpstr>529 plans versus UGMA/UTMAs</vt:lpstr>
      <vt:lpstr>Investing UGMA/UTMA assets in 529 plans</vt:lpstr>
      <vt:lpstr>529 plans versus Coverdell ESAs</vt:lpstr>
      <vt:lpstr>In-state versus national 529 plans</vt:lpstr>
      <vt:lpstr>In-state 529 savings plans</vt:lpstr>
      <vt:lpstr>In-state 529 savings plans versus national plans</vt:lpstr>
      <vt:lpstr>In-state 529 savings plans versus national plans</vt:lpstr>
      <vt:lpstr>In-state 529 savings plans versus national plans</vt:lpstr>
      <vt:lpstr>Financial aid</vt:lpstr>
      <vt:lpstr>What is financial aid?</vt:lpstr>
      <vt:lpstr>How is financial aid determined?</vt:lpstr>
      <vt:lpstr>How is financial aid determined?</vt:lpstr>
      <vt:lpstr>Impact of savings plans on financial aid</vt:lpstr>
      <vt:lpstr>Who should own the plan?</vt:lpstr>
      <vt:lpstr>American opportunity and lifetime learning tax credits</vt:lpstr>
      <vt:lpstr>American opportunity and lifetime learning tax credits</vt:lpstr>
      <vt:lpstr>American opportunity and lifetime learning tax credits</vt:lpstr>
      <vt:lpstr>Estate planning</vt:lpstr>
      <vt:lpstr>Estate planning with 529 plans</vt:lpstr>
      <vt:lpstr>Estate planning</vt:lpstr>
      <vt:lpstr>The power of gifting</vt:lpstr>
      <vt:lpstr>Gifting over five years</vt:lpstr>
      <vt:lpstr>Legacy/estate planning benefits of 529s</vt:lpstr>
      <vt:lpstr>Creating a legacy</vt:lpstr>
      <vt:lpstr>529 features  and benefits</vt:lpstr>
      <vt:lpstr>Product flexibility</vt:lpstr>
      <vt:lpstr>Product flexibility</vt:lpstr>
      <vt:lpstr>Featured options</vt:lpstr>
      <vt:lpstr>Aggregation features</vt:lpstr>
      <vt:lpstr>Distribution benefits</vt:lpstr>
      <vt:lpstr>Evolving price benefits</vt:lpstr>
      <vt:lpstr>Employer-facilitated 529 plans</vt:lpstr>
      <vt:lpstr>Questions?</vt:lpstr>
      <vt:lpstr>Investor considerations</vt:lpstr>
      <vt:lpstr>Disclosure</vt:lpstr>
      <vt:lpstr>PowerPoint Presentation</vt:lpstr>
    </vt:vector>
  </TitlesOfParts>
  <Company>echosvoice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Galda</dc:creator>
  <cp:lastModifiedBy>Allison Moylan</cp:lastModifiedBy>
  <cp:revision>2</cp:revision>
  <dcterms:created xsi:type="dcterms:W3CDTF">2015-03-19T18:06:20Z</dcterms:created>
  <dcterms:modified xsi:type="dcterms:W3CDTF">2025-02-13T22:27:37Z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dd5db4b-78fb-42ac-8616-2bbd1a698c72_Enabled">
    <vt:lpwstr>true</vt:lpwstr>
  </property>
  <property fmtid="{D5CDD505-2E9C-101B-9397-08002B2CF9AE}" pid="3" name="MSIP_Label_0dd5db4b-78fb-42ac-8616-2bbd1a698c72_SetDate">
    <vt:lpwstr>2023-10-18T13:30:47Z</vt:lpwstr>
  </property>
  <property fmtid="{D5CDD505-2E9C-101B-9397-08002B2CF9AE}" pid="4" name="MSIP_Label_0dd5db4b-78fb-42ac-8616-2bbd1a698c72_Method">
    <vt:lpwstr>Privileged</vt:lpwstr>
  </property>
  <property fmtid="{D5CDD505-2E9C-101B-9397-08002B2CF9AE}" pid="5" name="MSIP_Label_0dd5db4b-78fb-42ac-8616-2bbd1a698c72_Name">
    <vt:lpwstr>EXTERNAL</vt:lpwstr>
  </property>
  <property fmtid="{D5CDD505-2E9C-101B-9397-08002B2CF9AE}" pid="6" name="MSIP_Label_0dd5db4b-78fb-42ac-8616-2bbd1a698c72_SiteId">
    <vt:lpwstr>5d3e2773-e07f-4432-a630-1a0f68a28a05</vt:lpwstr>
  </property>
  <property fmtid="{D5CDD505-2E9C-101B-9397-08002B2CF9AE}" pid="7" name="MSIP_Label_0dd5db4b-78fb-42ac-8616-2bbd1a698c72_ActionId">
    <vt:lpwstr>d59a5ed8-95e8-4a41-8cfc-000426745713</vt:lpwstr>
  </property>
  <property fmtid="{D5CDD505-2E9C-101B-9397-08002B2CF9AE}" pid="8" name="MSIP_Label_0dd5db4b-78fb-42ac-8616-2bbd1a698c72_ContentBits">
    <vt:lpwstr>0</vt:lpwstr>
  </property>
  <property fmtid="{D5CDD505-2E9C-101B-9397-08002B2CF9AE}" pid="9" name="ContentTypeId">
    <vt:lpwstr>0x0101008AFDCB1FA039AA439F70D62A9D8DE29D</vt:lpwstr>
  </property>
  <property fmtid="{D5CDD505-2E9C-101B-9397-08002B2CF9AE}" pid="10" name="MediaServiceImageTags">
    <vt:lpwstr/>
  </property>
</Properties>
</file>