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tags/tag24.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media/image17.jpg" ContentType="image/jpeg"/>
  <Override PartName="/ppt/tags/tag25.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6.xml" ContentType="application/vnd.openxmlformats-officedocument.presentationml.tags+xml"/>
  <Override PartName="/ppt/notesSlides/notesSlide4.xml" ContentType="application/vnd.openxmlformats-officedocument.presentationml.notesSlide+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tags/tag30.xml" ContentType="application/vnd.openxmlformats-officedocument.presentationml.tags+xml"/>
  <Override PartName="/ppt/notesSlides/notesSlide8.xml" ContentType="application/vnd.openxmlformats-officedocument.presentationml.notesSlide+xml"/>
  <Override PartName="/ppt/tags/tag3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2.xml" ContentType="application/vnd.openxmlformats-officedocument.presentationml.tags+xml"/>
  <Override PartName="/ppt/notesSlides/notesSlide11.xml" ContentType="application/vnd.openxmlformats-officedocument.presentationml.notesSlide+xml"/>
  <Override PartName="/ppt/tags/tag33.xml" ContentType="application/vnd.openxmlformats-officedocument.presentationml.tags+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tags/tag34.xml" ContentType="application/vnd.openxmlformats-officedocument.presentationml.tags+xml"/>
  <Override PartName="/ppt/tags/tag35.xml" ContentType="application/vnd.openxmlformats-officedocument.presentationml.tags+xml"/>
  <Override PartName="/ppt/notesSlides/notesSlide1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36.xml" ContentType="application/vnd.openxmlformats-officedocument.presentationml.tags+xml"/>
  <Override PartName="/ppt/notesSlides/notesSlide16.xml" ContentType="application/vnd.openxmlformats-officedocument.presentationml.notesSlide+xml"/>
  <Override PartName="/ppt/tags/tag37.xml" ContentType="application/vnd.openxmlformats-officedocument.presentationml.tags+xml"/>
  <Override PartName="/ppt/notesSlides/notesSlide17.xml" ContentType="application/vnd.openxmlformats-officedocument.presentationml.notesSlide+xml"/>
  <Override PartName="/ppt/tags/tag38.xml" ContentType="application/vnd.openxmlformats-officedocument.presentationml.tags+xml"/>
  <Override PartName="/ppt/notesSlides/notesSlide18.xml" ContentType="application/vnd.openxmlformats-officedocument.presentationml.notesSlide+xml"/>
  <Override PartName="/ppt/tags/tag39.xml" ContentType="application/vnd.openxmlformats-officedocument.presentationml.tags+xml"/>
  <Override PartName="/ppt/notesSlides/notesSlide19.xml" ContentType="application/vnd.openxmlformats-officedocument.presentationml.notesSlide+xml"/>
  <Override PartName="/ppt/tags/tag40.xml" ContentType="application/vnd.openxmlformats-officedocument.presentationml.tags+xml"/>
  <Override PartName="/ppt/notesSlides/notesSlide20.xml" ContentType="application/vnd.openxmlformats-officedocument.presentationml.notesSlide+xml"/>
  <Override PartName="/ppt/tags/tag41.xml" ContentType="application/vnd.openxmlformats-officedocument.presentationml.tags+xml"/>
  <Override PartName="/ppt/notesSlides/notesSlide21.xml" ContentType="application/vnd.openxmlformats-officedocument.presentationml.notesSlide+xml"/>
  <Override PartName="/ppt/tags/tag42.xml" ContentType="application/vnd.openxmlformats-officedocument.presentationml.tags+xml"/>
  <Override PartName="/ppt/notesSlides/notesSlide22.xml" ContentType="application/vnd.openxmlformats-officedocument.presentationml.notesSlide+xml"/>
  <Override PartName="/ppt/tags/tag43.xml" ContentType="application/vnd.openxmlformats-officedocument.presentationml.tags+xml"/>
  <Override PartName="/ppt/notesSlides/notesSlide23.xml" ContentType="application/vnd.openxmlformats-officedocument.presentationml.notesSlide+xml"/>
  <Override PartName="/ppt/tags/tag44.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45.xml" ContentType="application/vnd.openxmlformats-officedocument.presentationml.tags+xml"/>
  <Override PartName="/ppt/notesSlides/notesSlide2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46.xml" ContentType="application/vnd.openxmlformats-officedocument.presentationml.tags+xml"/>
  <Override PartName="/ppt/notesSlides/notesSlide29.xml" ContentType="application/vnd.openxmlformats-officedocument.presentationml.notesSlide+xml"/>
  <Override PartName="/ppt/tags/tag47.xml" ContentType="application/vnd.openxmlformats-officedocument.presentationml.tags+xml"/>
  <Override PartName="/ppt/notesSlides/notesSlide30.xml" ContentType="application/vnd.openxmlformats-officedocument.presentationml.notesSlide+xml"/>
  <Override PartName="/ppt/tags/tag48.xml" ContentType="application/vnd.openxmlformats-officedocument.presentationml.tags+xml"/>
  <Override PartName="/ppt/notesSlides/notesSlide31.xml" ContentType="application/vnd.openxmlformats-officedocument.presentationml.notesSlide+xml"/>
  <Override PartName="/ppt/tags/tag49.xml" ContentType="application/vnd.openxmlformats-officedocument.presentationml.tags+xml"/>
  <Override PartName="/ppt/notesSlides/notesSlide32.xml" ContentType="application/vnd.openxmlformats-officedocument.presentationml.notesSlide+xml"/>
  <Override PartName="/ppt/tags/tag50.xml" ContentType="application/vnd.openxmlformats-officedocument.presentationml.tags+xml"/>
  <Override PartName="/ppt/notesSlides/notesSlide33.xml" ContentType="application/vnd.openxmlformats-officedocument.presentationml.notesSlide+xml"/>
  <Override PartName="/ppt/tags/tag51.xml" ContentType="application/vnd.openxmlformats-officedocument.presentationml.tags+xml"/>
  <Override PartName="/ppt/notesSlides/notesSlide34.xml" ContentType="application/vnd.openxmlformats-officedocument.presentationml.notesSlide+xml"/>
  <Override PartName="/ppt/tags/tag52.xml" ContentType="application/vnd.openxmlformats-officedocument.presentationml.tags+xml"/>
  <Override PartName="/ppt/notesSlides/notesSlide35.xml" ContentType="application/vnd.openxmlformats-officedocument.presentationml.notesSlide+xml"/>
  <Override PartName="/ppt/tags/tag53.xml" ContentType="application/vnd.openxmlformats-officedocument.presentationml.tags+xml"/>
  <Override PartName="/ppt/notesSlides/notesSlide36.xml" ContentType="application/vnd.openxmlformats-officedocument.presentationml.notesSlide+xml"/>
  <Override PartName="/ppt/tags/tag54.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62" r:id="rId5"/>
  </p:sldMasterIdLst>
  <p:notesMasterIdLst>
    <p:notesMasterId r:id="rId48"/>
  </p:notesMasterIdLst>
  <p:handoutMasterIdLst>
    <p:handoutMasterId r:id="rId49"/>
  </p:handoutMasterIdLst>
  <p:sldIdLst>
    <p:sldId id="2147376680" r:id="rId6"/>
    <p:sldId id="2147376681" r:id="rId7"/>
    <p:sldId id="2147376673" r:id="rId8"/>
    <p:sldId id="259" r:id="rId9"/>
    <p:sldId id="2147376668" r:id="rId10"/>
    <p:sldId id="261" r:id="rId11"/>
    <p:sldId id="262" r:id="rId12"/>
    <p:sldId id="2147376669" r:id="rId13"/>
    <p:sldId id="2147376670" r:id="rId14"/>
    <p:sldId id="2147376671" r:id="rId15"/>
    <p:sldId id="266" r:id="rId16"/>
    <p:sldId id="2147376682" r:id="rId17"/>
    <p:sldId id="2402" r:id="rId18"/>
    <p:sldId id="2442" r:id="rId19"/>
    <p:sldId id="2443" r:id="rId20"/>
    <p:sldId id="2147376685" r:id="rId21"/>
    <p:sldId id="2147376686" r:id="rId22"/>
    <p:sldId id="2147376687" r:id="rId23"/>
    <p:sldId id="2147376688" r:id="rId24"/>
    <p:sldId id="2147376689" r:id="rId25"/>
    <p:sldId id="2147376690" r:id="rId26"/>
    <p:sldId id="2147376691" r:id="rId27"/>
    <p:sldId id="2147376692" r:id="rId28"/>
    <p:sldId id="2147376693" r:id="rId29"/>
    <p:sldId id="2147376694" r:id="rId30"/>
    <p:sldId id="2451" r:id="rId31"/>
    <p:sldId id="2450" r:id="rId32"/>
    <p:sldId id="2438" r:id="rId33"/>
    <p:sldId id="2147376698" r:id="rId34"/>
    <p:sldId id="2147376699" r:id="rId35"/>
    <p:sldId id="2147376700" r:id="rId36"/>
    <p:sldId id="2147376701" r:id="rId37"/>
    <p:sldId id="2147376703" r:id="rId38"/>
    <p:sldId id="2147376704" r:id="rId39"/>
    <p:sldId id="2147376705" r:id="rId40"/>
    <p:sldId id="2147376706" r:id="rId41"/>
    <p:sldId id="2147376707" r:id="rId42"/>
    <p:sldId id="577" r:id="rId43"/>
    <p:sldId id="578" r:id="rId44"/>
    <p:sldId id="579" r:id="rId45"/>
    <p:sldId id="2147376708" r:id="rId46"/>
    <p:sldId id="2147376676" r:id="rId47"/>
  </p:sldIdLst>
  <p:sldSz cx="12188825" cy="6858000"/>
  <p:notesSz cx="7102475" cy="9388475"/>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2552" userDrawn="1">
          <p15:clr>
            <a:srgbClr val="A4A3A4"/>
          </p15:clr>
        </p15:guide>
        <p15:guide id="6" orient="horz" pos="1944" userDrawn="1">
          <p15:clr>
            <a:srgbClr val="A4A3A4"/>
          </p15:clr>
        </p15:guide>
        <p15:guide id="8" pos="1492" userDrawn="1">
          <p15:clr>
            <a:srgbClr val="A4A3A4"/>
          </p15:clr>
        </p15:guide>
        <p15:guide id="10" orient="horz" pos="592" userDrawn="1">
          <p15:clr>
            <a:srgbClr val="A4A3A4"/>
          </p15:clr>
        </p15:guide>
        <p15:guide id="11" orient="horz" pos="2193" userDrawn="1">
          <p15:clr>
            <a:srgbClr val="A4A3A4"/>
          </p15:clr>
        </p15:guide>
        <p15:guide id="12" pos="6115" userDrawn="1">
          <p15:clr>
            <a:srgbClr val="A4A3A4"/>
          </p15:clr>
        </p15:guide>
        <p15:guide id="13" orient="horz" pos="3775" userDrawn="1">
          <p15:clr>
            <a:srgbClr val="A4A3A4"/>
          </p15:clr>
        </p15:guide>
        <p15:guide id="14" pos="3834" userDrawn="1">
          <p15:clr>
            <a:srgbClr val="A4A3A4"/>
          </p15:clr>
        </p15:guide>
        <p15:guide id="15" pos="4439" userDrawn="1">
          <p15:clr>
            <a:srgbClr val="A4A3A4"/>
          </p15:clr>
        </p15:guide>
      </p15:sldGuideLst>
    </p:ext>
    <p:ext uri="{2D200454-40CA-4A62-9FC3-DE9A4176ACB9}">
      <p15:notesGuideLst xmlns:p15="http://schemas.microsoft.com/office/powerpoint/2012/main">
        <p15:guide id="1" orient="horz" pos="2353" userDrawn="1">
          <p15:clr>
            <a:srgbClr val="A4A3A4"/>
          </p15:clr>
        </p15:guide>
        <p15:guide id="2" pos="357" userDrawn="1">
          <p15:clr>
            <a:srgbClr val="A4A3A4"/>
          </p15:clr>
        </p15:guide>
        <p15:guide id="3" pos="411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233617-D824-C9DD-5170-127F668667C5}" name="Kathleen Pritchard" initials="KP" userId="S::pritcka@MFCGD.COM::a698ad10-bc43-42a2-904b-25e528be9c80" providerId="AD"/>
  <p188:author id="{DE403E1E-D5F7-0CB1-2757-CCD9147A2DAE}" name="Cassie Beswick" initials="CB" userId="S::beswica@MFCGD.COM::4e5a0ba3-da6f-40d0-854d-4760e4999138" providerId="AD"/>
  <p188:author id="{4A04ED8D-9271-C986-59DB-C7C3416858D9}" name="Brooke Baker" initials="BB" userId="S::bakebro@MFCGD.COM::89510730-c33c-45cc-a828-aed58f3b31f8" providerId="AD"/>
  <p188:author id="{97459DAB-79AA-E08E-1767-BDCA279CBB49}" name="Allegra Pericles" initials="AP" userId="S::perical@MFCGD.COM::6fb6fad6-731c-444c-82cd-a15dca0c4dc2" providerId="AD"/>
  <p188:author id="{530EF1C4-B3F0-3144-E64A-E92F18036B9C}" name="Laura Davies" initials="LD" userId="S::laura.davies@lowecom.com::60ad19b2-f6f7-40d7-bc24-f0a4ba95dff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A"/>
    <a:srgbClr val="06874E"/>
    <a:srgbClr val="EC6453"/>
    <a:srgbClr val="08A298"/>
    <a:srgbClr val="CE7612"/>
    <a:srgbClr val="D03A39"/>
    <a:srgbClr val="D9D9D9"/>
    <a:srgbClr val="D4D2E9"/>
    <a:srgbClr val="F4E0DE"/>
    <a:srgbClr val="DBE6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1D9766-CB33-4E74-821B-CFDD12618929}" v="15" dt="2026-03-31T14:05:17.056"/>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45" autoAdjust="0"/>
    <p:restoredTop sz="54986" autoAdjust="0"/>
  </p:normalViewPr>
  <p:slideViewPr>
    <p:cSldViewPr snapToGrid="0">
      <p:cViewPr varScale="1">
        <p:scale>
          <a:sx n="34" d="100"/>
          <a:sy n="34" d="100"/>
        </p:scale>
        <p:origin x="1744" y="52"/>
      </p:cViewPr>
      <p:guideLst>
        <p:guide pos="2552"/>
        <p:guide orient="horz" pos="1944"/>
        <p:guide pos="1492"/>
        <p:guide orient="horz" pos="592"/>
        <p:guide orient="horz" pos="2193"/>
        <p:guide pos="6115"/>
        <p:guide orient="horz" pos="3775"/>
        <p:guide pos="3834"/>
        <p:guide pos="4439"/>
      </p:guideLst>
    </p:cSldViewPr>
  </p:slideViewPr>
  <p:outlineViewPr>
    <p:cViewPr>
      <p:scale>
        <a:sx n="33" d="100"/>
        <a:sy n="33" d="100"/>
      </p:scale>
      <p:origin x="0" y="-26656"/>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00" d="100"/>
          <a:sy n="100" d="100"/>
        </p:scale>
        <p:origin x="1480" y="-2016"/>
      </p:cViewPr>
      <p:guideLst>
        <p:guide orient="horz" pos="2353"/>
        <p:guide pos="357"/>
        <p:guide pos="411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tags" Target="tags/tag1.xml"/><Relationship Id="rId55"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 Id="rId57" Type="http://schemas.microsoft.com/office/2018/10/relationships/authors" Target="author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ooke Baker" userId="89510730-c33c-45cc-a828-aed58f3b31f8" providerId="ADAL" clId="{C0624777-DE7A-458C-B117-431A52AE7539}"/>
    <pc:docChg chg="custSel addSld delSld modSld modMainMaster">
      <pc:chgData name="Brooke Baker" userId="89510730-c33c-45cc-a828-aed58f3b31f8" providerId="ADAL" clId="{C0624777-DE7A-458C-B117-431A52AE7539}" dt="2026-04-17T21:06:56.130" v="470" actId="6549"/>
      <pc:docMkLst>
        <pc:docMk/>
      </pc:docMkLst>
      <pc:sldChg chg="modSp mod">
        <pc:chgData name="Brooke Baker" userId="89510730-c33c-45cc-a828-aed58f3b31f8" providerId="ADAL" clId="{C0624777-DE7A-458C-B117-431A52AE7539}" dt="2026-04-07T19:42:47.714" v="348" actId="962"/>
        <pc:sldMkLst>
          <pc:docMk/>
          <pc:sldMk cId="0" sldId="259"/>
        </pc:sldMkLst>
        <pc:grpChg chg="mod">
          <ac:chgData name="Brooke Baker" userId="89510730-c33c-45cc-a828-aed58f3b31f8" providerId="ADAL" clId="{C0624777-DE7A-458C-B117-431A52AE7539}" dt="2026-04-07T19:42:47.714" v="348" actId="962"/>
          <ac:grpSpMkLst>
            <pc:docMk/>
            <pc:sldMk cId="0" sldId="259"/>
            <ac:grpSpMk id="4" creationId="{00000000-0000-0000-0000-000000000000}"/>
          </ac:grpSpMkLst>
        </pc:grpChg>
        <pc:picChg chg="mod">
          <ac:chgData name="Brooke Baker" userId="89510730-c33c-45cc-a828-aed58f3b31f8" providerId="ADAL" clId="{C0624777-DE7A-458C-B117-431A52AE7539}" dt="2026-04-07T19:42:35.275" v="347" actId="962"/>
          <ac:picMkLst>
            <pc:docMk/>
            <pc:sldMk cId="0" sldId="259"/>
            <ac:picMk id="2" creationId="{00000000-0000-0000-0000-000000000000}"/>
          </ac:picMkLst>
        </pc:picChg>
      </pc:sldChg>
      <pc:sldChg chg="modSp mod">
        <pc:chgData name="Brooke Baker" userId="89510730-c33c-45cc-a828-aed58f3b31f8" providerId="ADAL" clId="{C0624777-DE7A-458C-B117-431A52AE7539}" dt="2026-04-07T19:43:07.189" v="352" actId="962"/>
        <pc:sldMkLst>
          <pc:docMk/>
          <pc:sldMk cId="0" sldId="261"/>
        </pc:sldMkLst>
        <pc:spChg chg="mod">
          <ac:chgData name="Brooke Baker" userId="89510730-c33c-45cc-a828-aed58f3b31f8" providerId="ADAL" clId="{C0624777-DE7A-458C-B117-431A52AE7539}" dt="2026-04-07T19:43:05.338" v="351" actId="962"/>
          <ac:spMkLst>
            <pc:docMk/>
            <pc:sldMk cId="0" sldId="261"/>
            <ac:spMk id="3" creationId="{00000000-0000-0000-0000-000000000000}"/>
          </ac:spMkLst>
        </pc:spChg>
        <pc:spChg chg="mod">
          <ac:chgData name="Brooke Baker" userId="89510730-c33c-45cc-a828-aed58f3b31f8" providerId="ADAL" clId="{C0624777-DE7A-458C-B117-431A52AE7539}" dt="2026-04-07T19:43:07.189" v="352" actId="962"/>
          <ac:spMkLst>
            <pc:docMk/>
            <pc:sldMk cId="0" sldId="261"/>
            <ac:spMk id="6" creationId="{00000000-0000-0000-0000-000000000000}"/>
          </ac:spMkLst>
        </pc:spChg>
      </pc:sldChg>
      <pc:sldChg chg="modSp mod">
        <pc:chgData name="Brooke Baker" userId="89510730-c33c-45cc-a828-aed58f3b31f8" providerId="ADAL" clId="{C0624777-DE7A-458C-B117-431A52AE7539}" dt="2026-04-07T19:43:29.822" v="359" actId="962"/>
        <pc:sldMkLst>
          <pc:docMk/>
          <pc:sldMk cId="0" sldId="262"/>
        </pc:sldMkLst>
        <pc:spChg chg="mod">
          <ac:chgData name="Brooke Baker" userId="89510730-c33c-45cc-a828-aed58f3b31f8" providerId="ADAL" clId="{C0624777-DE7A-458C-B117-431A52AE7539}" dt="2026-04-07T19:43:26.890" v="354" actId="962"/>
          <ac:spMkLst>
            <pc:docMk/>
            <pc:sldMk cId="0" sldId="262"/>
            <ac:spMk id="6" creationId="{00000000-0000-0000-0000-000000000000}"/>
          </ac:spMkLst>
        </pc:spChg>
        <pc:spChg chg="mod">
          <ac:chgData name="Brooke Baker" userId="89510730-c33c-45cc-a828-aed58f3b31f8" providerId="ADAL" clId="{C0624777-DE7A-458C-B117-431A52AE7539}" dt="2026-04-07T19:43:27.450" v="355" actId="962"/>
          <ac:spMkLst>
            <pc:docMk/>
            <pc:sldMk cId="0" sldId="262"/>
            <ac:spMk id="8" creationId="{00000000-0000-0000-0000-000000000000}"/>
          </ac:spMkLst>
        </pc:spChg>
        <pc:spChg chg="mod">
          <ac:chgData name="Brooke Baker" userId="89510730-c33c-45cc-a828-aed58f3b31f8" providerId="ADAL" clId="{C0624777-DE7A-458C-B117-431A52AE7539}" dt="2026-04-07T19:43:27.958" v="356" actId="962"/>
          <ac:spMkLst>
            <pc:docMk/>
            <pc:sldMk cId="0" sldId="262"/>
            <ac:spMk id="10" creationId="{00000000-0000-0000-0000-000000000000}"/>
          </ac:spMkLst>
        </pc:spChg>
        <pc:spChg chg="mod">
          <ac:chgData name="Brooke Baker" userId="89510730-c33c-45cc-a828-aed58f3b31f8" providerId="ADAL" clId="{C0624777-DE7A-458C-B117-431A52AE7539}" dt="2026-04-07T19:43:28.552" v="357" actId="962"/>
          <ac:spMkLst>
            <pc:docMk/>
            <pc:sldMk cId="0" sldId="262"/>
            <ac:spMk id="12" creationId="{00000000-0000-0000-0000-000000000000}"/>
          </ac:spMkLst>
        </pc:spChg>
        <pc:spChg chg="mod">
          <ac:chgData name="Brooke Baker" userId="89510730-c33c-45cc-a828-aed58f3b31f8" providerId="ADAL" clId="{C0624777-DE7A-458C-B117-431A52AE7539}" dt="2026-04-07T19:43:29.346" v="358" actId="962"/>
          <ac:spMkLst>
            <pc:docMk/>
            <pc:sldMk cId="0" sldId="262"/>
            <ac:spMk id="14" creationId="{00000000-0000-0000-0000-000000000000}"/>
          </ac:spMkLst>
        </pc:spChg>
        <pc:spChg chg="mod">
          <ac:chgData name="Brooke Baker" userId="89510730-c33c-45cc-a828-aed58f3b31f8" providerId="ADAL" clId="{C0624777-DE7A-458C-B117-431A52AE7539}" dt="2026-04-07T19:43:29.822" v="359" actId="962"/>
          <ac:spMkLst>
            <pc:docMk/>
            <pc:sldMk cId="0" sldId="262"/>
            <ac:spMk id="21" creationId="{00000000-0000-0000-0000-000000000000}"/>
          </ac:spMkLst>
        </pc:spChg>
        <pc:grpChg chg="mod">
          <ac:chgData name="Brooke Baker" userId="89510730-c33c-45cc-a828-aed58f3b31f8" providerId="ADAL" clId="{C0624777-DE7A-458C-B117-431A52AE7539}" dt="2026-04-07T19:43:21.176" v="353" actId="962"/>
          <ac:grpSpMkLst>
            <pc:docMk/>
            <pc:sldMk cId="0" sldId="262"/>
            <ac:grpSpMk id="2" creationId="{00000000-0000-0000-0000-000000000000}"/>
          </ac:grpSpMkLst>
        </pc:grpChg>
      </pc:sldChg>
      <pc:sldChg chg="modSp mod">
        <pc:chgData name="Brooke Baker" userId="89510730-c33c-45cc-a828-aed58f3b31f8" providerId="ADAL" clId="{C0624777-DE7A-458C-B117-431A52AE7539}" dt="2026-04-07T19:43:33.967" v="361" actId="962"/>
        <pc:sldMkLst>
          <pc:docMk/>
          <pc:sldMk cId="0" sldId="266"/>
        </pc:sldMkLst>
        <pc:spChg chg="mod">
          <ac:chgData name="Brooke Baker" userId="89510730-c33c-45cc-a828-aed58f3b31f8" providerId="ADAL" clId="{C0624777-DE7A-458C-B117-431A52AE7539}" dt="2026-04-07T19:43:33.967" v="361" actId="962"/>
          <ac:spMkLst>
            <pc:docMk/>
            <pc:sldMk cId="0" sldId="266"/>
            <ac:spMk id="2" creationId="{00000000-0000-0000-0000-000000000000}"/>
          </ac:spMkLst>
        </pc:spChg>
      </pc:sldChg>
      <pc:sldChg chg="add">
        <pc:chgData name="Brooke Baker" userId="89510730-c33c-45cc-a828-aed58f3b31f8" providerId="ADAL" clId="{C0624777-DE7A-458C-B117-431A52AE7539}" dt="2026-03-31T13:52:34.245" v="313"/>
        <pc:sldMkLst>
          <pc:docMk/>
          <pc:sldMk cId="0" sldId="2402"/>
        </pc:sldMkLst>
      </pc:sldChg>
      <pc:sldChg chg="add">
        <pc:chgData name="Brooke Baker" userId="89510730-c33c-45cc-a828-aed58f3b31f8" providerId="ADAL" clId="{C0624777-DE7A-458C-B117-431A52AE7539}" dt="2026-03-31T13:57:08.499" v="324"/>
        <pc:sldMkLst>
          <pc:docMk/>
          <pc:sldMk cId="1444352260" sldId="2438"/>
        </pc:sldMkLst>
      </pc:sldChg>
      <pc:sldChg chg="add">
        <pc:chgData name="Brooke Baker" userId="89510730-c33c-45cc-a828-aed58f3b31f8" providerId="ADAL" clId="{C0624777-DE7A-458C-B117-431A52AE7539}" dt="2026-03-31T13:54:11.325" v="315"/>
        <pc:sldMkLst>
          <pc:docMk/>
          <pc:sldMk cId="887385058" sldId="2442"/>
        </pc:sldMkLst>
      </pc:sldChg>
      <pc:sldChg chg="add">
        <pc:chgData name="Brooke Baker" userId="89510730-c33c-45cc-a828-aed58f3b31f8" providerId="ADAL" clId="{C0624777-DE7A-458C-B117-431A52AE7539}" dt="2026-03-31T13:54:26.725" v="318"/>
        <pc:sldMkLst>
          <pc:docMk/>
          <pc:sldMk cId="1092377287" sldId="2443"/>
        </pc:sldMkLst>
      </pc:sldChg>
      <pc:sldChg chg="add">
        <pc:chgData name="Brooke Baker" userId="89510730-c33c-45cc-a828-aed58f3b31f8" providerId="ADAL" clId="{C0624777-DE7A-458C-B117-431A52AE7539}" dt="2026-03-31T13:55:20.424" v="323"/>
        <pc:sldMkLst>
          <pc:docMk/>
          <pc:sldMk cId="784563145" sldId="2450"/>
        </pc:sldMkLst>
      </pc:sldChg>
      <pc:sldChg chg="modSp add mod">
        <pc:chgData name="Brooke Baker" userId="89510730-c33c-45cc-a828-aed58f3b31f8" providerId="ADAL" clId="{C0624777-DE7A-458C-B117-431A52AE7539}" dt="2026-03-31T13:55:10.737" v="321" actId="27636"/>
        <pc:sldMkLst>
          <pc:docMk/>
          <pc:sldMk cId="2905775180" sldId="2451"/>
        </pc:sldMkLst>
        <pc:spChg chg="mod">
          <ac:chgData name="Brooke Baker" userId="89510730-c33c-45cc-a828-aed58f3b31f8" providerId="ADAL" clId="{C0624777-DE7A-458C-B117-431A52AE7539}" dt="2026-03-31T13:55:10.737" v="321" actId="27636"/>
          <ac:spMkLst>
            <pc:docMk/>
            <pc:sldMk cId="2905775180" sldId="2451"/>
            <ac:spMk id="18" creationId="{00000000-0000-0000-0000-000000000000}"/>
          </ac:spMkLst>
        </pc:spChg>
      </pc:sldChg>
      <pc:sldChg chg="modSp mod">
        <pc:chgData name="Brooke Baker" userId="89510730-c33c-45cc-a828-aed58f3b31f8" providerId="ADAL" clId="{C0624777-DE7A-458C-B117-431A52AE7539}" dt="2026-04-07T19:43:03.251" v="350" actId="962"/>
        <pc:sldMkLst>
          <pc:docMk/>
          <pc:sldMk cId="0" sldId="2147376668"/>
        </pc:sldMkLst>
        <pc:picChg chg="mod">
          <ac:chgData name="Brooke Baker" userId="89510730-c33c-45cc-a828-aed58f3b31f8" providerId="ADAL" clId="{C0624777-DE7A-458C-B117-431A52AE7539}" dt="2026-04-07T19:43:03.251" v="350" actId="962"/>
          <ac:picMkLst>
            <pc:docMk/>
            <pc:sldMk cId="0" sldId="2147376668"/>
            <ac:picMk id="2" creationId="{00000000-0000-0000-0000-000000000000}"/>
          </ac:picMkLst>
        </pc:picChg>
      </pc:sldChg>
      <pc:sldChg chg="modSp mod">
        <pc:chgData name="Brooke Baker" userId="89510730-c33c-45cc-a828-aed58f3b31f8" providerId="ADAL" clId="{C0624777-DE7A-458C-B117-431A52AE7539}" dt="2026-04-07T19:43:32.648" v="360" actId="962"/>
        <pc:sldMkLst>
          <pc:docMk/>
          <pc:sldMk cId="0" sldId="2147376669"/>
        </pc:sldMkLst>
        <pc:spChg chg="mod">
          <ac:chgData name="Brooke Baker" userId="89510730-c33c-45cc-a828-aed58f3b31f8" providerId="ADAL" clId="{C0624777-DE7A-458C-B117-431A52AE7539}" dt="2026-04-07T19:43:32.648" v="360" actId="962"/>
          <ac:spMkLst>
            <pc:docMk/>
            <pc:sldMk cId="0" sldId="2147376669"/>
            <ac:spMk id="2" creationId="{00000000-0000-0000-0000-000000000000}"/>
          </ac:spMkLst>
        </pc:spChg>
      </pc:sldChg>
      <pc:sldChg chg="modSp mod">
        <pc:chgData name="Brooke Baker" userId="89510730-c33c-45cc-a828-aed58f3b31f8" providerId="ADAL" clId="{C0624777-DE7A-458C-B117-431A52AE7539}" dt="2026-04-07T19:42:32.337" v="346" actId="962"/>
        <pc:sldMkLst>
          <pc:docMk/>
          <pc:sldMk cId="3426768842" sldId="2147376673"/>
        </pc:sldMkLst>
        <pc:spChg chg="mod">
          <ac:chgData name="Brooke Baker" userId="89510730-c33c-45cc-a828-aed58f3b31f8" providerId="ADAL" clId="{C0624777-DE7A-458C-B117-431A52AE7539}" dt="2026-04-07T19:42:23.387" v="342" actId="962"/>
          <ac:spMkLst>
            <pc:docMk/>
            <pc:sldMk cId="3426768842" sldId="2147376673"/>
            <ac:spMk id="15" creationId="{2B0D1D71-0D60-2CEF-52C1-CE3492F82024}"/>
          </ac:spMkLst>
        </pc:spChg>
        <pc:spChg chg="mod">
          <ac:chgData name="Brooke Baker" userId="89510730-c33c-45cc-a828-aed58f3b31f8" providerId="ADAL" clId="{C0624777-DE7A-458C-B117-431A52AE7539}" dt="2026-04-07T19:42:32.337" v="346" actId="962"/>
          <ac:spMkLst>
            <pc:docMk/>
            <pc:sldMk cId="3426768842" sldId="2147376673"/>
            <ac:spMk id="22" creationId="{C3229648-AC47-9FAD-6E42-5771CAEAB630}"/>
          </ac:spMkLst>
        </pc:spChg>
        <pc:grpChg chg="mod">
          <ac:chgData name="Brooke Baker" userId="89510730-c33c-45cc-a828-aed58f3b31f8" providerId="ADAL" clId="{C0624777-DE7A-458C-B117-431A52AE7539}" dt="2026-04-07T19:42:17.153" v="340" actId="962"/>
          <ac:grpSpMkLst>
            <pc:docMk/>
            <pc:sldMk cId="3426768842" sldId="2147376673"/>
            <ac:grpSpMk id="11" creationId="{64352858-D2AD-0AC8-F452-6F0A71027721}"/>
          </ac:grpSpMkLst>
        </pc:grpChg>
        <pc:grpChg chg="mod">
          <ac:chgData name="Brooke Baker" userId="89510730-c33c-45cc-a828-aed58f3b31f8" providerId="ADAL" clId="{C0624777-DE7A-458C-B117-431A52AE7539}" dt="2026-04-07T19:42:27.762" v="344" actId="962"/>
          <ac:grpSpMkLst>
            <pc:docMk/>
            <pc:sldMk cId="3426768842" sldId="2147376673"/>
            <ac:grpSpMk id="18" creationId="{2E68672A-648D-05CE-4C6C-73B69BED036B}"/>
          </ac:grpSpMkLst>
        </pc:grpChg>
      </pc:sldChg>
      <pc:sldChg chg="modSp mod">
        <pc:chgData name="Brooke Baker" userId="89510730-c33c-45cc-a828-aed58f3b31f8" providerId="ADAL" clId="{C0624777-DE7A-458C-B117-431A52AE7539}" dt="2026-04-17T16:59:21.634" v="384" actId="20577"/>
        <pc:sldMkLst>
          <pc:docMk/>
          <pc:sldMk cId="3916677041" sldId="2147376680"/>
        </pc:sldMkLst>
        <pc:spChg chg="mod">
          <ac:chgData name="Brooke Baker" userId="89510730-c33c-45cc-a828-aed58f3b31f8" providerId="ADAL" clId="{C0624777-DE7A-458C-B117-431A52AE7539}" dt="2026-04-07T19:41:55.762" v="336" actId="962"/>
          <ac:spMkLst>
            <pc:docMk/>
            <pc:sldMk cId="3916677041" sldId="2147376680"/>
            <ac:spMk id="3" creationId="{EC3E271C-C7CB-61A0-2ABF-C09C26A5F6AE}"/>
          </ac:spMkLst>
        </pc:spChg>
        <pc:spChg chg="mod">
          <ac:chgData name="Brooke Baker" userId="89510730-c33c-45cc-a828-aed58f3b31f8" providerId="ADAL" clId="{C0624777-DE7A-458C-B117-431A52AE7539}" dt="2026-04-17T16:59:21.634" v="384" actId="20577"/>
          <ac:spMkLst>
            <pc:docMk/>
            <pc:sldMk cId="3916677041" sldId="2147376680"/>
            <ac:spMk id="6" creationId="{8E0B8F23-C982-728F-DB41-272FE8A536D4}"/>
          </ac:spMkLst>
        </pc:spChg>
        <pc:picChg chg="mod">
          <ac:chgData name="Brooke Baker" userId="89510730-c33c-45cc-a828-aed58f3b31f8" providerId="ADAL" clId="{C0624777-DE7A-458C-B117-431A52AE7539}" dt="2026-04-07T19:42:02.100" v="337" actId="962"/>
          <ac:picMkLst>
            <pc:docMk/>
            <pc:sldMk cId="3916677041" sldId="2147376680"/>
            <ac:picMk id="4" creationId="{440505A9-B23F-0738-3EC3-685D1981F009}"/>
          </ac:picMkLst>
        </pc:picChg>
      </pc:sldChg>
      <pc:sldChg chg="modSp mod">
        <pc:chgData name="Brooke Baker" userId="89510730-c33c-45cc-a828-aed58f3b31f8" providerId="ADAL" clId="{C0624777-DE7A-458C-B117-431A52AE7539}" dt="2026-04-07T19:42:06.640" v="338" actId="962"/>
        <pc:sldMkLst>
          <pc:docMk/>
          <pc:sldMk cId="0" sldId="2147376681"/>
        </pc:sldMkLst>
        <pc:picChg chg="mod">
          <ac:chgData name="Brooke Baker" userId="89510730-c33c-45cc-a828-aed58f3b31f8" providerId="ADAL" clId="{C0624777-DE7A-458C-B117-431A52AE7539}" dt="2026-04-07T19:42:06.640" v="338" actId="962"/>
          <ac:picMkLst>
            <pc:docMk/>
            <pc:sldMk cId="0" sldId="2147376681"/>
            <ac:picMk id="2" creationId="{00000000-0000-0000-0000-000000000000}"/>
          </ac:picMkLst>
        </pc:picChg>
      </pc:sldChg>
      <pc:sldChg chg="modSp mod modNotesTx">
        <pc:chgData name="Brooke Baker" userId="89510730-c33c-45cc-a828-aed58f3b31f8" providerId="ADAL" clId="{C0624777-DE7A-458C-B117-431A52AE7539}" dt="2026-04-17T21:06:56.130" v="470" actId="6549"/>
        <pc:sldMkLst>
          <pc:docMk/>
          <pc:sldMk cId="3710551681" sldId="2147376682"/>
        </pc:sldMkLst>
        <pc:spChg chg="mod">
          <ac:chgData name="Brooke Baker" userId="89510730-c33c-45cc-a828-aed58f3b31f8" providerId="ADAL" clId="{C0624777-DE7A-458C-B117-431A52AE7539}" dt="2026-04-17T21:06:15.492" v="465" actId="20577"/>
          <ac:spMkLst>
            <pc:docMk/>
            <pc:sldMk cId="3710551681" sldId="2147376682"/>
            <ac:spMk id="4" creationId="{81D6C88D-B2DE-409B-A142-E9727696E431}"/>
          </ac:spMkLst>
        </pc:spChg>
        <pc:spChg chg="mod">
          <ac:chgData name="Brooke Baker" userId="89510730-c33c-45cc-a828-aed58f3b31f8" providerId="ADAL" clId="{C0624777-DE7A-458C-B117-431A52AE7539}" dt="2026-04-17T17:03:33.836" v="457" actId="20577"/>
          <ac:spMkLst>
            <pc:docMk/>
            <pc:sldMk cId="3710551681" sldId="2147376682"/>
            <ac:spMk id="9" creationId="{31A2919F-3E87-5491-F2CF-1B4723026B15}"/>
          </ac:spMkLst>
        </pc:spChg>
      </pc:sldChg>
      <pc:sldChg chg="delSp mod">
        <pc:chgData name="Brooke Baker" userId="89510730-c33c-45cc-a828-aed58f3b31f8" providerId="ADAL" clId="{C0624777-DE7A-458C-B117-431A52AE7539}" dt="2026-03-31T14:05:01.092" v="335" actId="478"/>
        <pc:sldMkLst>
          <pc:docMk/>
          <pc:sldMk cId="0" sldId="2147376703"/>
        </pc:sldMkLst>
      </pc:sldChg>
      <pc:sldChg chg="modSp mod">
        <pc:chgData name="Brooke Baker" userId="89510730-c33c-45cc-a828-aed58f3b31f8" providerId="ADAL" clId="{C0624777-DE7A-458C-B117-431A52AE7539}" dt="2026-03-31T14:04:35.046" v="334" actId="20577"/>
        <pc:sldMkLst>
          <pc:docMk/>
          <pc:sldMk cId="0" sldId="2147376705"/>
        </pc:sldMkLst>
        <pc:spChg chg="mod">
          <ac:chgData name="Brooke Baker" userId="89510730-c33c-45cc-a828-aed58f3b31f8" providerId="ADAL" clId="{C0624777-DE7A-458C-B117-431A52AE7539}" dt="2026-03-31T14:04:35.046" v="334" actId="20577"/>
          <ac:spMkLst>
            <pc:docMk/>
            <pc:sldMk cId="0" sldId="2147376705"/>
            <ac:spMk id="5" creationId="{00000000-0000-0000-0000-000000000000}"/>
          </ac:spMkLst>
        </pc:spChg>
      </pc:sldChg>
      <pc:sldChg chg="modSp mod">
        <pc:chgData name="Brooke Baker" userId="89510730-c33c-45cc-a828-aed58f3b31f8" providerId="ADAL" clId="{C0624777-DE7A-458C-B117-431A52AE7539}" dt="2026-03-31T14:04:18.189" v="333"/>
        <pc:sldMkLst>
          <pc:docMk/>
          <pc:sldMk cId="2345882998" sldId="2147376708"/>
        </pc:sldMkLst>
        <pc:spChg chg="mod">
          <ac:chgData name="Brooke Baker" userId="89510730-c33c-45cc-a828-aed58f3b31f8" providerId="ADAL" clId="{C0624777-DE7A-458C-B117-431A52AE7539}" dt="2026-03-31T14:04:18.189" v="333"/>
          <ac:spMkLst>
            <pc:docMk/>
            <pc:sldMk cId="2345882998" sldId="2147376708"/>
            <ac:spMk id="9" creationId="{0B063855-283C-22CE-1635-E93A21DF40AF}"/>
          </ac:spMkLst>
        </pc:spChg>
      </pc:sldChg>
      <pc:sldMasterChg chg="modSp mod modSldLayout">
        <pc:chgData name="Brooke Baker" userId="89510730-c33c-45cc-a828-aed58f3b31f8" providerId="ADAL" clId="{C0624777-DE7A-458C-B117-431A52AE7539}" dt="2026-03-31T13:50:09.456" v="311"/>
        <pc:sldMasterMkLst>
          <pc:docMk/>
          <pc:sldMasterMk cId="3828481397" sldId="2147483648"/>
        </pc:sldMasterMkLst>
        <pc:spChg chg="mod">
          <ac:chgData name="Brooke Baker" userId="89510730-c33c-45cc-a828-aed58f3b31f8" providerId="ADAL" clId="{C0624777-DE7A-458C-B117-431A52AE7539}" dt="2026-03-31T13:49:37.487" v="310"/>
          <ac:spMkLst>
            <pc:docMk/>
            <pc:sldMasterMk cId="3828481397" sldId="2147483648"/>
            <ac:spMk id="5" creationId="{41A1FC7C-268B-53EB-7488-3427BECE2F49}"/>
          </ac:spMkLst>
        </pc:spChg>
        <pc:sldLayoutChg chg="modSp">
          <pc:chgData name="Brooke Baker" userId="89510730-c33c-45cc-a828-aed58f3b31f8" providerId="ADAL" clId="{C0624777-DE7A-458C-B117-431A52AE7539}" dt="2026-03-31T13:50:09.456" v="311"/>
          <pc:sldLayoutMkLst>
            <pc:docMk/>
            <pc:sldMasterMk cId="3828481397" sldId="2147483648"/>
            <pc:sldLayoutMk cId="2787141033" sldId="2147483729"/>
          </pc:sldLayoutMkLst>
          <pc:spChg chg="mod">
            <ac:chgData name="Brooke Baker" userId="89510730-c33c-45cc-a828-aed58f3b31f8" providerId="ADAL" clId="{C0624777-DE7A-458C-B117-431A52AE7539}" dt="2026-03-31T13:50:09.456" v="311"/>
            <ac:spMkLst>
              <pc:docMk/>
              <pc:sldMasterMk cId="3828481397" sldId="2147483648"/>
              <pc:sldLayoutMk cId="2787141033" sldId="2147483729"/>
              <ac:spMk id="3" creationId="{320F3C35-64CD-D94C-2685-200382F3F474}"/>
            </ac:spMkLst>
          </pc:spChg>
        </pc:sldLayoutChg>
        <pc:sldLayoutChg chg="modSp mod">
          <pc:chgData name="Brooke Baker" userId="89510730-c33c-45cc-a828-aed58f3b31f8" providerId="ADAL" clId="{C0624777-DE7A-458C-B117-431A52AE7539}" dt="2026-03-31T13:47:46.712" v="272" actId="114"/>
          <pc:sldLayoutMkLst>
            <pc:docMk/>
            <pc:sldMasterMk cId="3828481397" sldId="2147483648"/>
            <pc:sldLayoutMk cId="634663583" sldId="2147483730"/>
          </pc:sldLayoutMkLst>
          <pc:spChg chg="mod">
            <ac:chgData name="Brooke Baker" userId="89510730-c33c-45cc-a828-aed58f3b31f8" providerId="ADAL" clId="{C0624777-DE7A-458C-B117-431A52AE7539}" dt="2026-03-31T13:47:46.712" v="272" actId="114"/>
            <ac:spMkLst>
              <pc:docMk/>
              <pc:sldMasterMk cId="3828481397" sldId="2147483648"/>
              <pc:sldLayoutMk cId="634663583" sldId="2147483730"/>
              <ac:spMk id="4" creationId="{30CCD1F3-0708-08E6-26CB-B40343AED8B3}"/>
            </ac:spMkLst>
          </pc:spChg>
        </pc:sldLayoutChg>
        <pc:sldLayoutChg chg="modSp">
          <pc:chgData name="Brooke Baker" userId="89510730-c33c-45cc-a828-aed58f3b31f8" providerId="ADAL" clId="{C0624777-DE7A-458C-B117-431A52AE7539}" dt="2026-03-31T13:48:01.106" v="273"/>
          <pc:sldLayoutMkLst>
            <pc:docMk/>
            <pc:sldMasterMk cId="3828481397" sldId="2147483648"/>
            <pc:sldLayoutMk cId="3911317711" sldId="2147483731"/>
          </pc:sldLayoutMkLst>
          <pc:spChg chg="mod">
            <ac:chgData name="Brooke Baker" userId="89510730-c33c-45cc-a828-aed58f3b31f8" providerId="ADAL" clId="{C0624777-DE7A-458C-B117-431A52AE7539}" dt="2026-03-31T13:48:01.106" v="273"/>
            <ac:spMkLst>
              <pc:docMk/>
              <pc:sldMasterMk cId="3828481397" sldId="2147483648"/>
              <pc:sldLayoutMk cId="3911317711" sldId="2147483731"/>
              <ac:spMk id="4" creationId="{51E2DE15-5C8D-B313-79A9-C7D602C659A2}"/>
            </ac:spMkLst>
          </pc:spChg>
        </pc:sldLayoutChg>
        <pc:sldLayoutChg chg="modSp">
          <pc:chgData name="Brooke Baker" userId="89510730-c33c-45cc-a828-aed58f3b31f8" providerId="ADAL" clId="{C0624777-DE7A-458C-B117-431A52AE7539}" dt="2026-03-31T13:48:07.756" v="274"/>
          <pc:sldLayoutMkLst>
            <pc:docMk/>
            <pc:sldMasterMk cId="3828481397" sldId="2147483648"/>
            <pc:sldLayoutMk cId="2604582917" sldId="2147483732"/>
          </pc:sldLayoutMkLst>
          <pc:spChg chg="mod">
            <ac:chgData name="Brooke Baker" userId="89510730-c33c-45cc-a828-aed58f3b31f8" providerId="ADAL" clId="{C0624777-DE7A-458C-B117-431A52AE7539}" dt="2026-03-31T13:48:07.756" v="274"/>
            <ac:spMkLst>
              <pc:docMk/>
              <pc:sldMasterMk cId="3828481397" sldId="2147483648"/>
              <pc:sldLayoutMk cId="2604582917" sldId="2147483732"/>
              <ac:spMk id="4" creationId="{FC2F9B36-6C77-2CFC-2A37-C170CCFDFCFD}"/>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9145341871918"/>
          <c:y val="4.3376013450812934E-2"/>
          <c:w val="0.87005992363364726"/>
          <c:h val="0.72313955817107711"/>
        </c:manualLayout>
      </c:layout>
      <c:areaChart>
        <c:grouping val="standard"/>
        <c:varyColors val="0"/>
        <c:ser>
          <c:idx val="0"/>
          <c:order val="0"/>
          <c:tx>
            <c:strRef>
              <c:f>Sheet1!$B$1</c:f>
              <c:strCache>
                <c:ptCount val="1"/>
                <c:pt idx="0">
                  <c:v>Value of $100,000</c:v>
                </c:pt>
              </c:strCache>
            </c:strRef>
          </c:tx>
          <c:spPr>
            <a:solidFill>
              <a:schemeClr val="accent1"/>
            </a:solidFill>
            <a:ln>
              <a:noFill/>
            </a:ln>
            <a:effectLst/>
          </c:spPr>
          <c:cat>
            <c:numRef>
              <c:f>Sheet1!$A$2:$A$214</c:f>
              <c:numCache>
                <c:formatCode>m/d/yyyy</c:formatCode>
                <c:ptCount val="213"/>
                <c:pt idx="0">
                  <c:v>34334</c:v>
                </c:pt>
                <c:pt idx="1">
                  <c:v>34424</c:v>
                </c:pt>
                <c:pt idx="2">
                  <c:v>34515</c:v>
                </c:pt>
                <c:pt idx="3">
                  <c:v>34607</c:v>
                </c:pt>
                <c:pt idx="4">
                  <c:v>34699</c:v>
                </c:pt>
                <c:pt idx="5">
                  <c:v>34789</c:v>
                </c:pt>
                <c:pt idx="6">
                  <c:v>34880</c:v>
                </c:pt>
                <c:pt idx="7">
                  <c:v>34972</c:v>
                </c:pt>
                <c:pt idx="8">
                  <c:v>35064</c:v>
                </c:pt>
                <c:pt idx="9">
                  <c:v>35155</c:v>
                </c:pt>
                <c:pt idx="10">
                  <c:v>35246</c:v>
                </c:pt>
                <c:pt idx="11">
                  <c:v>35338</c:v>
                </c:pt>
                <c:pt idx="12">
                  <c:v>35430</c:v>
                </c:pt>
                <c:pt idx="13">
                  <c:v>35520</c:v>
                </c:pt>
                <c:pt idx="14">
                  <c:v>35611</c:v>
                </c:pt>
                <c:pt idx="15">
                  <c:v>35703</c:v>
                </c:pt>
                <c:pt idx="16">
                  <c:v>35795</c:v>
                </c:pt>
                <c:pt idx="17">
                  <c:v>35885</c:v>
                </c:pt>
                <c:pt idx="18">
                  <c:v>35976</c:v>
                </c:pt>
                <c:pt idx="19">
                  <c:v>36068</c:v>
                </c:pt>
                <c:pt idx="20">
                  <c:v>36160</c:v>
                </c:pt>
                <c:pt idx="21">
                  <c:v>36250</c:v>
                </c:pt>
                <c:pt idx="22">
                  <c:v>36341</c:v>
                </c:pt>
                <c:pt idx="23">
                  <c:v>36433</c:v>
                </c:pt>
                <c:pt idx="24">
                  <c:v>36525</c:v>
                </c:pt>
                <c:pt idx="25">
                  <c:v>36616</c:v>
                </c:pt>
                <c:pt idx="26">
                  <c:v>36707</c:v>
                </c:pt>
                <c:pt idx="27">
                  <c:v>36799</c:v>
                </c:pt>
                <c:pt idx="28">
                  <c:v>36891</c:v>
                </c:pt>
                <c:pt idx="29">
                  <c:v>36981</c:v>
                </c:pt>
                <c:pt idx="30">
                  <c:v>37072</c:v>
                </c:pt>
                <c:pt idx="31">
                  <c:v>37164</c:v>
                </c:pt>
                <c:pt idx="32">
                  <c:v>37256</c:v>
                </c:pt>
                <c:pt idx="33">
                  <c:v>37346</c:v>
                </c:pt>
                <c:pt idx="34">
                  <c:v>37437</c:v>
                </c:pt>
                <c:pt idx="35">
                  <c:v>37529</c:v>
                </c:pt>
                <c:pt idx="36">
                  <c:v>37621</c:v>
                </c:pt>
                <c:pt idx="37">
                  <c:v>37711</c:v>
                </c:pt>
                <c:pt idx="38">
                  <c:v>37802</c:v>
                </c:pt>
                <c:pt idx="39">
                  <c:v>37894</c:v>
                </c:pt>
                <c:pt idx="40">
                  <c:v>37986</c:v>
                </c:pt>
                <c:pt idx="41">
                  <c:v>38077</c:v>
                </c:pt>
                <c:pt idx="42">
                  <c:v>38168</c:v>
                </c:pt>
                <c:pt idx="43">
                  <c:v>38260</c:v>
                </c:pt>
                <c:pt idx="44">
                  <c:v>38352</c:v>
                </c:pt>
                <c:pt idx="45">
                  <c:v>38442</c:v>
                </c:pt>
                <c:pt idx="46">
                  <c:v>38533</c:v>
                </c:pt>
                <c:pt idx="47">
                  <c:v>38625</c:v>
                </c:pt>
                <c:pt idx="48">
                  <c:v>38717</c:v>
                </c:pt>
                <c:pt idx="49">
                  <c:v>38807</c:v>
                </c:pt>
                <c:pt idx="50">
                  <c:v>38898</c:v>
                </c:pt>
                <c:pt idx="51">
                  <c:v>38990</c:v>
                </c:pt>
                <c:pt idx="52">
                  <c:v>39082</c:v>
                </c:pt>
                <c:pt idx="53">
                  <c:v>39172</c:v>
                </c:pt>
                <c:pt idx="54">
                  <c:v>39263</c:v>
                </c:pt>
                <c:pt idx="55">
                  <c:v>39355</c:v>
                </c:pt>
                <c:pt idx="56">
                  <c:v>39447</c:v>
                </c:pt>
                <c:pt idx="57">
                  <c:v>39538</c:v>
                </c:pt>
                <c:pt idx="58">
                  <c:v>39629</c:v>
                </c:pt>
                <c:pt idx="59">
                  <c:v>39721</c:v>
                </c:pt>
                <c:pt idx="60">
                  <c:v>39813</c:v>
                </c:pt>
                <c:pt idx="61">
                  <c:v>39903</c:v>
                </c:pt>
                <c:pt idx="62">
                  <c:v>39994</c:v>
                </c:pt>
                <c:pt idx="63">
                  <c:v>40086</c:v>
                </c:pt>
                <c:pt idx="64">
                  <c:v>40178</c:v>
                </c:pt>
                <c:pt idx="65">
                  <c:v>40268</c:v>
                </c:pt>
                <c:pt idx="66">
                  <c:v>40359</c:v>
                </c:pt>
                <c:pt idx="67">
                  <c:v>40451</c:v>
                </c:pt>
                <c:pt idx="68">
                  <c:v>40543</c:v>
                </c:pt>
                <c:pt idx="69">
                  <c:v>40633</c:v>
                </c:pt>
                <c:pt idx="70">
                  <c:v>40724</c:v>
                </c:pt>
                <c:pt idx="71">
                  <c:v>40816</c:v>
                </c:pt>
                <c:pt idx="72">
                  <c:v>40908</c:v>
                </c:pt>
                <c:pt idx="73">
                  <c:v>40999</c:v>
                </c:pt>
                <c:pt idx="74">
                  <c:v>41090</c:v>
                </c:pt>
                <c:pt idx="75">
                  <c:v>41182</c:v>
                </c:pt>
                <c:pt idx="76">
                  <c:v>41274</c:v>
                </c:pt>
                <c:pt idx="77">
                  <c:v>41364</c:v>
                </c:pt>
                <c:pt idx="78">
                  <c:v>41455</c:v>
                </c:pt>
                <c:pt idx="79">
                  <c:v>41547</c:v>
                </c:pt>
                <c:pt idx="80">
                  <c:v>41639</c:v>
                </c:pt>
                <c:pt idx="81">
                  <c:v>41729</c:v>
                </c:pt>
                <c:pt idx="82">
                  <c:v>41820</c:v>
                </c:pt>
                <c:pt idx="83">
                  <c:v>41912</c:v>
                </c:pt>
                <c:pt idx="84">
                  <c:v>42004</c:v>
                </c:pt>
                <c:pt idx="85">
                  <c:v>42094</c:v>
                </c:pt>
                <c:pt idx="86">
                  <c:v>42185</c:v>
                </c:pt>
                <c:pt idx="87">
                  <c:v>42277</c:v>
                </c:pt>
                <c:pt idx="88">
                  <c:v>42369</c:v>
                </c:pt>
                <c:pt idx="89">
                  <c:v>42460</c:v>
                </c:pt>
                <c:pt idx="90">
                  <c:v>42551</c:v>
                </c:pt>
                <c:pt idx="91">
                  <c:v>42643</c:v>
                </c:pt>
                <c:pt idx="92">
                  <c:v>42735</c:v>
                </c:pt>
                <c:pt idx="93">
                  <c:v>42825</c:v>
                </c:pt>
                <c:pt idx="94">
                  <c:v>42916</c:v>
                </c:pt>
                <c:pt idx="95">
                  <c:v>43008</c:v>
                </c:pt>
                <c:pt idx="96">
                  <c:v>43100</c:v>
                </c:pt>
                <c:pt idx="97">
                  <c:v>43190</c:v>
                </c:pt>
                <c:pt idx="98">
                  <c:v>43281</c:v>
                </c:pt>
                <c:pt idx="99">
                  <c:v>43373</c:v>
                </c:pt>
                <c:pt idx="100">
                  <c:v>43465</c:v>
                </c:pt>
                <c:pt idx="101">
                  <c:v>43555</c:v>
                </c:pt>
                <c:pt idx="102">
                  <c:v>43646</c:v>
                </c:pt>
                <c:pt idx="103">
                  <c:v>43738</c:v>
                </c:pt>
                <c:pt idx="104">
                  <c:v>43830</c:v>
                </c:pt>
                <c:pt idx="105">
                  <c:v>43921</c:v>
                </c:pt>
                <c:pt idx="106">
                  <c:v>44012</c:v>
                </c:pt>
                <c:pt idx="107">
                  <c:v>44104</c:v>
                </c:pt>
                <c:pt idx="108">
                  <c:v>44196</c:v>
                </c:pt>
                <c:pt idx="109">
                  <c:v>44286</c:v>
                </c:pt>
                <c:pt idx="110">
                  <c:v>44377</c:v>
                </c:pt>
                <c:pt idx="111">
                  <c:v>44469</c:v>
                </c:pt>
                <c:pt idx="112">
                  <c:v>44561</c:v>
                </c:pt>
                <c:pt idx="113">
                  <c:v>44651</c:v>
                </c:pt>
                <c:pt idx="114">
                  <c:v>44742</c:v>
                </c:pt>
                <c:pt idx="115">
                  <c:v>44834</c:v>
                </c:pt>
                <c:pt idx="116">
                  <c:v>44926</c:v>
                </c:pt>
                <c:pt idx="117">
                  <c:v>45016</c:v>
                </c:pt>
                <c:pt idx="118">
                  <c:v>45107</c:v>
                </c:pt>
                <c:pt idx="119">
                  <c:v>45199</c:v>
                </c:pt>
                <c:pt idx="120">
                  <c:v>45291</c:v>
                </c:pt>
                <c:pt idx="121">
                  <c:v>45382</c:v>
                </c:pt>
                <c:pt idx="122">
                  <c:v>45473</c:v>
                </c:pt>
                <c:pt idx="123">
                  <c:v>45565</c:v>
                </c:pt>
                <c:pt idx="124">
                  <c:v>45657</c:v>
                </c:pt>
                <c:pt idx="125">
                  <c:v>45747</c:v>
                </c:pt>
                <c:pt idx="126">
                  <c:v>45838</c:v>
                </c:pt>
                <c:pt idx="127">
                  <c:v>45930</c:v>
                </c:pt>
                <c:pt idx="128">
                  <c:v>46022</c:v>
                </c:pt>
                <c:pt idx="129">
                  <c:v>46112</c:v>
                </c:pt>
              </c:numCache>
            </c:numRef>
          </c:cat>
          <c:val>
            <c:numRef>
              <c:f>Sheet1!$B$2:$B$214</c:f>
              <c:numCache>
                <c:formatCode>_("$"* #,##0.00_);_("$"* \(#,##0.00\);_("$"* "-"??_);_(@_)</c:formatCode>
                <c:ptCount val="213"/>
                <c:pt idx="0">
                  <c:v>100000</c:v>
                </c:pt>
                <c:pt idx="1">
                  <c:v>96207.670802446737</c:v>
                </c:pt>
                <c:pt idx="2">
                  <c:v>96612.837982476296</c:v>
                </c:pt>
                <c:pt idx="3">
                  <c:v>101336.29615371281</c:v>
                </c:pt>
                <c:pt idx="4">
                  <c:v>101320.44816189772</c:v>
                </c:pt>
                <c:pt idx="5">
                  <c:v>111185.8466486871</c:v>
                </c:pt>
                <c:pt idx="6">
                  <c:v>121799.41951966524</c:v>
                </c:pt>
                <c:pt idx="7">
                  <c:v>131479.01953510716</c:v>
                </c:pt>
                <c:pt idx="8">
                  <c:v>139394.42212068633</c:v>
                </c:pt>
                <c:pt idx="9">
                  <c:v>146875.50486082517</c:v>
                </c:pt>
                <c:pt idx="10">
                  <c:v>153467.92621579531</c:v>
                </c:pt>
                <c:pt idx="11">
                  <c:v>158212.40347419225</c:v>
                </c:pt>
                <c:pt idx="12">
                  <c:v>171399.7365719396</c:v>
                </c:pt>
                <c:pt idx="13">
                  <c:v>175994.122706895</c:v>
                </c:pt>
                <c:pt idx="14">
                  <c:v>206719.8663450329</c:v>
                </c:pt>
                <c:pt idx="15">
                  <c:v>222203.20008521347</c:v>
                </c:pt>
                <c:pt idx="16">
                  <c:v>228584.44434910969</c:v>
                </c:pt>
                <c:pt idx="17">
                  <c:v>260470.28679977081</c:v>
                </c:pt>
                <c:pt idx="18">
                  <c:v>269071.60370555695</c:v>
                </c:pt>
                <c:pt idx="19">
                  <c:v>242306.83714087532</c:v>
                </c:pt>
                <c:pt idx="20">
                  <c:v>293910.52957039885</c:v>
                </c:pt>
                <c:pt idx="21">
                  <c:v>308554.35404736415</c:v>
                </c:pt>
                <c:pt idx="22">
                  <c:v>330302.15037497622</c:v>
                </c:pt>
                <c:pt idx="23">
                  <c:v>309676.68701411498</c:v>
                </c:pt>
                <c:pt idx="24">
                  <c:v>355753.84006818983</c:v>
                </c:pt>
                <c:pt idx="25">
                  <c:v>363912.73211985867</c:v>
                </c:pt>
                <c:pt idx="26">
                  <c:v>354245.45483871142</c:v>
                </c:pt>
                <c:pt idx="27">
                  <c:v>350814.02689454425</c:v>
                </c:pt>
                <c:pt idx="28">
                  <c:v>323364.69450411556</c:v>
                </c:pt>
                <c:pt idx="29">
                  <c:v>285028.47347972757</c:v>
                </c:pt>
                <c:pt idx="30">
                  <c:v>301709.74569450621</c:v>
                </c:pt>
                <c:pt idx="31">
                  <c:v>257424.35566999138</c:v>
                </c:pt>
                <c:pt idx="32">
                  <c:v>284930.18638190383</c:v>
                </c:pt>
                <c:pt idx="33">
                  <c:v>285713.34037896176</c:v>
                </c:pt>
                <c:pt idx="34">
                  <c:v>247437.27248887959</c:v>
                </c:pt>
                <c:pt idx="35">
                  <c:v>204688.57201988468</c:v>
                </c:pt>
                <c:pt idx="36">
                  <c:v>221959.15782852832</c:v>
                </c:pt>
                <c:pt idx="37">
                  <c:v>214968.71789856354</c:v>
                </c:pt>
                <c:pt idx="38">
                  <c:v>248059.30205861424</c:v>
                </c:pt>
                <c:pt idx="39">
                  <c:v>254622.9661614325</c:v>
                </c:pt>
                <c:pt idx="40">
                  <c:v>285627.08842860581</c:v>
                </c:pt>
                <c:pt idx="41">
                  <c:v>290463.54585724941</c:v>
                </c:pt>
                <c:pt idx="42">
                  <c:v>295462.85406473762</c:v>
                </c:pt>
                <c:pt idx="43">
                  <c:v>289946.30389119202</c:v>
                </c:pt>
                <c:pt idx="44">
                  <c:v>316709.20685453026</c:v>
                </c:pt>
                <c:pt idx="45">
                  <c:v>309905.12814457022</c:v>
                </c:pt>
                <c:pt idx="46">
                  <c:v>314146.68553677521</c:v>
                </c:pt>
                <c:pt idx="47">
                  <c:v>325471.34362309874</c:v>
                </c:pt>
                <c:pt idx="48">
                  <c:v>332265.88945194433</c:v>
                </c:pt>
                <c:pt idx="49">
                  <c:v>346245.87464132591</c:v>
                </c:pt>
                <c:pt idx="50">
                  <c:v>341257.95708745363</c:v>
                </c:pt>
                <c:pt idx="51">
                  <c:v>360591.67424296559</c:v>
                </c:pt>
                <c:pt idx="52">
                  <c:v>384744.86674631026</c:v>
                </c:pt>
                <c:pt idx="53">
                  <c:v>387207.4984980367</c:v>
                </c:pt>
                <c:pt idx="54">
                  <c:v>411516.96453820291</c:v>
                </c:pt>
                <c:pt idx="55">
                  <c:v>419872.00282296777</c:v>
                </c:pt>
                <c:pt idx="56">
                  <c:v>405882.65990155336</c:v>
                </c:pt>
                <c:pt idx="57">
                  <c:v>367548.70744321134</c:v>
                </c:pt>
                <c:pt idx="58">
                  <c:v>357526.37198191194</c:v>
                </c:pt>
                <c:pt idx="59">
                  <c:v>327601.62383574108</c:v>
                </c:pt>
                <c:pt idx="60">
                  <c:v>255714.87076468056</c:v>
                </c:pt>
                <c:pt idx="61">
                  <c:v>227555.99330595194</c:v>
                </c:pt>
                <c:pt idx="62">
                  <c:v>263803.52874185471</c:v>
                </c:pt>
                <c:pt idx="63">
                  <c:v>304972.46526808175</c:v>
                </c:pt>
                <c:pt idx="64">
                  <c:v>323388.4844321651</c:v>
                </c:pt>
                <c:pt idx="65">
                  <c:v>340807.89439913142</c:v>
                </c:pt>
                <c:pt idx="66">
                  <c:v>301869.78161489224</c:v>
                </c:pt>
                <c:pt idx="67">
                  <c:v>335963.60596971499</c:v>
                </c:pt>
                <c:pt idx="68">
                  <c:v>372101.68343574263</c:v>
                </c:pt>
                <c:pt idx="69">
                  <c:v>394127.82407012483</c:v>
                </c:pt>
                <c:pt idx="70">
                  <c:v>394518.79171246063</c:v>
                </c:pt>
                <c:pt idx="71">
                  <c:v>339806.89546698832</c:v>
                </c:pt>
                <c:pt idx="72">
                  <c:v>379959.6863417846</c:v>
                </c:pt>
                <c:pt idx="73">
                  <c:v>427783.76103405794</c:v>
                </c:pt>
                <c:pt idx="74">
                  <c:v>416012.21552989521</c:v>
                </c:pt>
                <c:pt idx="75">
                  <c:v>442435.3752398201</c:v>
                </c:pt>
                <c:pt idx="76">
                  <c:v>440766.45930928487</c:v>
                </c:pt>
                <c:pt idx="77">
                  <c:v>487511.62348136678</c:v>
                </c:pt>
                <c:pt idx="78">
                  <c:v>501698.93216554332</c:v>
                </c:pt>
                <c:pt idx="79">
                  <c:v>528012.88052062714</c:v>
                </c:pt>
                <c:pt idx="80">
                  <c:v>583522.55486334104</c:v>
                </c:pt>
                <c:pt idx="81">
                  <c:v>594069.45764034311</c:v>
                </c:pt>
                <c:pt idx="82">
                  <c:v>625162.05591279501</c:v>
                </c:pt>
                <c:pt idx="83">
                  <c:v>632213.20615426602</c:v>
                </c:pt>
                <c:pt idx="84">
                  <c:v>663398.17911362939</c:v>
                </c:pt>
                <c:pt idx="85">
                  <c:v>669704.2372742882</c:v>
                </c:pt>
                <c:pt idx="86">
                  <c:v>671566.50798686012</c:v>
                </c:pt>
                <c:pt idx="87">
                  <c:v>628328.08469379705</c:v>
                </c:pt>
                <c:pt idx="88">
                  <c:v>672578.51457288326</c:v>
                </c:pt>
                <c:pt idx="89">
                  <c:v>681643.7640259309</c:v>
                </c:pt>
                <c:pt idx="90">
                  <c:v>698379.73757662193</c:v>
                </c:pt>
                <c:pt idx="91">
                  <c:v>725281.89132196107</c:v>
                </c:pt>
                <c:pt idx="92">
                  <c:v>753018.38536104851</c:v>
                </c:pt>
                <c:pt idx="93">
                  <c:v>798697.38249600702</c:v>
                </c:pt>
                <c:pt idx="94">
                  <c:v>823362.40624822024</c:v>
                </c:pt>
                <c:pt idx="95">
                  <c:v>860252.05847335013</c:v>
                </c:pt>
                <c:pt idx="96">
                  <c:v>917414.10207982617</c:v>
                </c:pt>
                <c:pt idx="97">
                  <c:v>910449.69844443735</c:v>
                </c:pt>
                <c:pt idx="98">
                  <c:v>941713.4604349233</c:v>
                </c:pt>
                <c:pt idx="99">
                  <c:v>1014326.7316319881</c:v>
                </c:pt>
                <c:pt idx="100">
                  <c:v>877191.39317863551</c:v>
                </c:pt>
                <c:pt idx="101">
                  <c:v>996910.30444020196</c:v>
                </c:pt>
                <c:pt idx="102">
                  <c:v>1039815.6648967559</c:v>
                </c:pt>
                <c:pt idx="103">
                  <c:v>1057474.6582617082</c:v>
                </c:pt>
                <c:pt idx="104">
                  <c:v>1153387.4612338925</c:v>
                </c:pt>
                <c:pt idx="105">
                  <c:v>927346.70192002039</c:v>
                </c:pt>
                <c:pt idx="106">
                  <c:v>1117854.0387315454</c:v>
                </c:pt>
                <c:pt idx="107">
                  <c:v>1217672.0326222517</c:v>
                </c:pt>
                <c:pt idx="108">
                  <c:v>1365596.779420455</c:v>
                </c:pt>
                <c:pt idx="109">
                  <c:v>1449921.9708706343</c:v>
                </c:pt>
                <c:pt idx="110">
                  <c:v>1573873.3352930143</c:v>
                </c:pt>
                <c:pt idx="111">
                  <c:v>1583034.0650410873</c:v>
                </c:pt>
                <c:pt idx="112">
                  <c:v>1757596.9727306396</c:v>
                </c:pt>
                <c:pt idx="113">
                  <c:v>1676773.7001799238</c:v>
                </c:pt>
                <c:pt idx="114">
                  <c:v>1406794.3545855139</c:v>
                </c:pt>
                <c:pt idx="115">
                  <c:v>1338106.2134285215</c:v>
                </c:pt>
                <c:pt idx="116">
                  <c:v>1439280.95946835</c:v>
                </c:pt>
                <c:pt idx="117" formatCode="&quot;$&quot;#,##0.00_);[Red]\(&quot;$&quot;#,##0.00\)">
                  <c:v>2053710.4716367025</c:v>
                </c:pt>
                <c:pt idx="118" formatCode="&quot;$&quot;#,##0.00_);[Red]\(&quot;$&quot;#,##0.00\)">
                  <c:v>2233248.4125474128</c:v>
                </c:pt>
                <c:pt idx="119" formatCode="&quot;$&quot;#,##0.00_);[Red]\(&quot;$&quot;#,##0.00\)">
                  <c:v>2160144.9866884137</c:v>
                </c:pt>
                <c:pt idx="120" formatCode="&quot;$&quot;#,##0.00_);[Red]\(&quot;$&quot;#,##0.00\)">
                  <c:v>2412699.8660114738</c:v>
                </c:pt>
                <c:pt idx="121" formatCode="&quot;$&quot;#,##0.00_);[Red]\(&quot;$&quot;#,##0.00\)">
                  <c:v>2667382.6856165426</c:v>
                </c:pt>
                <c:pt idx="122" formatCode="&quot;$&quot;#,##0.00_);[Red]\(&quot;$&quot;#,##0.00\)">
                  <c:v>2781647.7359577972</c:v>
                </c:pt>
                <c:pt idx="123" formatCode="&quot;$&quot;#,##0.00_);[Red]\(&quot;$&quot;#,##0.00\)">
                  <c:v>2945391.5676055788</c:v>
                </c:pt>
                <c:pt idx="124" formatCode="&quot;$&quot;#,##0.00_);[Red]\(&quot;$&quot;#,##0.00\)">
                  <c:v>3016350.6280208151</c:v>
                </c:pt>
                <c:pt idx="125" formatCode="&quot;$&quot;#,##0.00_);[Red]\(&quot;$&quot;#,##0.00\)">
                  <c:v>2887486.9079809277</c:v>
                </c:pt>
                <c:pt idx="126" formatCode="&quot;$&quot;#,##0.00_);[Red]\(&quot;$&quot;#,##0.00\)">
                  <c:v>3203447.1757873469</c:v>
                </c:pt>
                <c:pt idx="127" formatCode="&quot;$&quot;#,##0.00_);[Red]\(&quot;$&quot;#,##0.00\)">
                  <c:v>3463711.9946654765</c:v>
                </c:pt>
                <c:pt idx="128" formatCode="&quot;$&quot;#,##0.00_);[Red]\(&quot;$&quot;#,##0.00\)">
                  <c:v>3555673.8984808675</c:v>
                </c:pt>
                <c:pt idx="129" formatCode="&quot;$&quot;#,##0.00_);[Red]\(&quot;$&quot;#,##0.00\)">
                  <c:v>3401559.8221375467</c:v>
                </c:pt>
              </c:numCache>
            </c:numRef>
          </c:val>
          <c:extLst>
            <c:ext xmlns:c16="http://schemas.microsoft.com/office/drawing/2014/chart" uri="{C3380CC4-5D6E-409C-BE32-E72D297353CC}">
              <c16:uniqueId val="{00000000-0B60-429C-9410-4B78B9F37B0B}"/>
            </c:ext>
          </c:extLst>
        </c:ser>
        <c:ser>
          <c:idx val="1"/>
          <c:order val="1"/>
          <c:tx>
            <c:strRef>
              <c:f>Sheet1!$C$1</c:f>
              <c:strCache>
                <c:ptCount val="1"/>
                <c:pt idx="0">
                  <c:v>Column1</c:v>
                </c:pt>
              </c:strCache>
            </c:strRef>
          </c:tx>
          <c:spPr>
            <a:solidFill>
              <a:schemeClr val="accent2"/>
            </a:solidFill>
            <a:ln>
              <a:noFill/>
            </a:ln>
            <a:effectLst/>
          </c:spPr>
          <c:cat>
            <c:numRef>
              <c:f>Sheet1!$A$2:$A$214</c:f>
              <c:numCache>
                <c:formatCode>m/d/yyyy</c:formatCode>
                <c:ptCount val="213"/>
                <c:pt idx="0">
                  <c:v>34334</c:v>
                </c:pt>
                <c:pt idx="1">
                  <c:v>34424</c:v>
                </c:pt>
                <c:pt idx="2">
                  <c:v>34515</c:v>
                </c:pt>
                <c:pt idx="3">
                  <c:v>34607</c:v>
                </c:pt>
                <c:pt idx="4">
                  <c:v>34699</c:v>
                </c:pt>
                <c:pt idx="5">
                  <c:v>34789</c:v>
                </c:pt>
                <c:pt idx="6">
                  <c:v>34880</c:v>
                </c:pt>
                <c:pt idx="7">
                  <c:v>34972</c:v>
                </c:pt>
                <c:pt idx="8">
                  <c:v>35064</c:v>
                </c:pt>
                <c:pt idx="9">
                  <c:v>35155</c:v>
                </c:pt>
                <c:pt idx="10">
                  <c:v>35246</c:v>
                </c:pt>
                <c:pt idx="11">
                  <c:v>35338</c:v>
                </c:pt>
                <c:pt idx="12">
                  <c:v>35430</c:v>
                </c:pt>
                <c:pt idx="13">
                  <c:v>35520</c:v>
                </c:pt>
                <c:pt idx="14">
                  <c:v>35611</c:v>
                </c:pt>
                <c:pt idx="15">
                  <c:v>35703</c:v>
                </c:pt>
                <c:pt idx="16">
                  <c:v>35795</c:v>
                </c:pt>
                <c:pt idx="17">
                  <c:v>35885</c:v>
                </c:pt>
                <c:pt idx="18">
                  <c:v>35976</c:v>
                </c:pt>
                <c:pt idx="19">
                  <c:v>36068</c:v>
                </c:pt>
                <c:pt idx="20">
                  <c:v>36160</c:v>
                </c:pt>
                <c:pt idx="21">
                  <c:v>36250</c:v>
                </c:pt>
                <c:pt idx="22">
                  <c:v>36341</c:v>
                </c:pt>
                <c:pt idx="23">
                  <c:v>36433</c:v>
                </c:pt>
                <c:pt idx="24">
                  <c:v>36525</c:v>
                </c:pt>
                <c:pt idx="25">
                  <c:v>36616</c:v>
                </c:pt>
                <c:pt idx="26">
                  <c:v>36707</c:v>
                </c:pt>
                <c:pt idx="27">
                  <c:v>36799</c:v>
                </c:pt>
                <c:pt idx="28">
                  <c:v>36891</c:v>
                </c:pt>
                <c:pt idx="29">
                  <c:v>36981</c:v>
                </c:pt>
                <c:pt idx="30">
                  <c:v>37072</c:v>
                </c:pt>
                <c:pt idx="31">
                  <c:v>37164</c:v>
                </c:pt>
                <c:pt idx="32">
                  <c:v>37256</c:v>
                </c:pt>
                <c:pt idx="33">
                  <c:v>37346</c:v>
                </c:pt>
                <c:pt idx="34">
                  <c:v>37437</c:v>
                </c:pt>
                <c:pt idx="35">
                  <c:v>37529</c:v>
                </c:pt>
                <c:pt idx="36">
                  <c:v>37621</c:v>
                </c:pt>
                <c:pt idx="37">
                  <c:v>37711</c:v>
                </c:pt>
                <c:pt idx="38">
                  <c:v>37802</c:v>
                </c:pt>
                <c:pt idx="39">
                  <c:v>37894</c:v>
                </c:pt>
                <c:pt idx="40">
                  <c:v>37986</c:v>
                </c:pt>
                <c:pt idx="41">
                  <c:v>38077</c:v>
                </c:pt>
                <c:pt idx="42">
                  <c:v>38168</c:v>
                </c:pt>
                <c:pt idx="43">
                  <c:v>38260</c:v>
                </c:pt>
                <c:pt idx="44">
                  <c:v>38352</c:v>
                </c:pt>
                <c:pt idx="45">
                  <c:v>38442</c:v>
                </c:pt>
                <c:pt idx="46">
                  <c:v>38533</c:v>
                </c:pt>
                <c:pt idx="47">
                  <c:v>38625</c:v>
                </c:pt>
                <c:pt idx="48">
                  <c:v>38717</c:v>
                </c:pt>
                <c:pt idx="49">
                  <c:v>38807</c:v>
                </c:pt>
                <c:pt idx="50">
                  <c:v>38898</c:v>
                </c:pt>
                <c:pt idx="51">
                  <c:v>38990</c:v>
                </c:pt>
                <c:pt idx="52">
                  <c:v>39082</c:v>
                </c:pt>
                <c:pt idx="53">
                  <c:v>39172</c:v>
                </c:pt>
                <c:pt idx="54">
                  <c:v>39263</c:v>
                </c:pt>
                <c:pt idx="55">
                  <c:v>39355</c:v>
                </c:pt>
                <c:pt idx="56">
                  <c:v>39447</c:v>
                </c:pt>
                <c:pt idx="57">
                  <c:v>39538</c:v>
                </c:pt>
                <c:pt idx="58">
                  <c:v>39629</c:v>
                </c:pt>
                <c:pt idx="59">
                  <c:v>39721</c:v>
                </c:pt>
                <c:pt idx="60">
                  <c:v>39813</c:v>
                </c:pt>
                <c:pt idx="61">
                  <c:v>39903</c:v>
                </c:pt>
                <c:pt idx="62">
                  <c:v>39994</c:v>
                </c:pt>
                <c:pt idx="63">
                  <c:v>40086</c:v>
                </c:pt>
                <c:pt idx="64">
                  <c:v>40178</c:v>
                </c:pt>
                <c:pt idx="65">
                  <c:v>40268</c:v>
                </c:pt>
                <c:pt idx="66">
                  <c:v>40359</c:v>
                </c:pt>
                <c:pt idx="67">
                  <c:v>40451</c:v>
                </c:pt>
                <c:pt idx="68">
                  <c:v>40543</c:v>
                </c:pt>
                <c:pt idx="69">
                  <c:v>40633</c:v>
                </c:pt>
                <c:pt idx="70">
                  <c:v>40724</c:v>
                </c:pt>
                <c:pt idx="71">
                  <c:v>40816</c:v>
                </c:pt>
                <c:pt idx="72">
                  <c:v>40908</c:v>
                </c:pt>
                <c:pt idx="73">
                  <c:v>40999</c:v>
                </c:pt>
                <c:pt idx="74">
                  <c:v>41090</c:v>
                </c:pt>
                <c:pt idx="75">
                  <c:v>41182</c:v>
                </c:pt>
                <c:pt idx="76">
                  <c:v>41274</c:v>
                </c:pt>
                <c:pt idx="77">
                  <c:v>41364</c:v>
                </c:pt>
                <c:pt idx="78">
                  <c:v>41455</c:v>
                </c:pt>
                <c:pt idx="79">
                  <c:v>41547</c:v>
                </c:pt>
                <c:pt idx="80">
                  <c:v>41639</c:v>
                </c:pt>
                <c:pt idx="81">
                  <c:v>41729</c:v>
                </c:pt>
                <c:pt idx="82">
                  <c:v>41820</c:v>
                </c:pt>
                <c:pt idx="83">
                  <c:v>41912</c:v>
                </c:pt>
                <c:pt idx="84">
                  <c:v>42004</c:v>
                </c:pt>
                <c:pt idx="85">
                  <c:v>42094</c:v>
                </c:pt>
                <c:pt idx="86">
                  <c:v>42185</c:v>
                </c:pt>
                <c:pt idx="87">
                  <c:v>42277</c:v>
                </c:pt>
                <c:pt idx="88">
                  <c:v>42369</c:v>
                </c:pt>
                <c:pt idx="89">
                  <c:v>42460</c:v>
                </c:pt>
                <c:pt idx="90">
                  <c:v>42551</c:v>
                </c:pt>
                <c:pt idx="91">
                  <c:v>42643</c:v>
                </c:pt>
                <c:pt idx="92">
                  <c:v>42735</c:v>
                </c:pt>
                <c:pt idx="93">
                  <c:v>42825</c:v>
                </c:pt>
                <c:pt idx="94">
                  <c:v>42916</c:v>
                </c:pt>
                <c:pt idx="95">
                  <c:v>43008</c:v>
                </c:pt>
                <c:pt idx="96">
                  <c:v>43100</c:v>
                </c:pt>
                <c:pt idx="97">
                  <c:v>43190</c:v>
                </c:pt>
                <c:pt idx="98">
                  <c:v>43281</c:v>
                </c:pt>
                <c:pt idx="99">
                  <c:v>43373</c:v>
                </c:pt>
                <c:pt idx="100">
                  <c:v>43465</c:v>
                </c:pt>
                <c:pt idx="101">
                  <c:v>43555</c:v>
                </c:pt>
                <c:pt idx="102">
                  <c:v>43646</c:v>
                </c:pt>
                <c:pt idx="103">
                  <c:v>43738</c:v>
                </c:pt>
                <c:pt idx="104">
                  <c:v>43830</c:v>
                </c:pt>
                <c:pt idx="105">
                  <c:v>43921</c:v>
                </c:pt>
                <c:pt idx="106">
                  <c:v>44012</c:v>
                </c:pt>
                <c:pt idx="107">
                  <c:v>44104</c:v>
                </c:pt>
                <c:pt idx="108">
                  <c:v>44196</c:v>
                </c:pt>
                <c:pt idx="109">
                  <c:v>44286</c:v>
                </c:pt>
                <c:pt idx="110">
                  <c:v>44377</c:v>
                </c:pt>
                <c:pt idx="111">
                  <c:v>44469</c:v>
                </c:pt>
                <c:pt idx="112">
                  <c:v>44561</c:v>
                </c:pt>
                <c:pt idx="113">
                  <c:v>44651</c:v>
                </c:pt>
                <c:pt idx="114">
                  <c:v>44742</c:v>
                </c:pt>
                <c:pt idx="115">
                  <c:v>44834</c:v>
                </c:pt>
                <c:pt idx="116">
                  <c:v>44926</c:v>
                </c:pt>
                <c:pt idx="117">
                  <c:v>45016</c:v>
                </c:pt>
                <c:pt idx="118">
                  <c:v>45107</c:v>
                </c:pt>
                <c:pt idx="119">
                  <c:v>45199</c:v>
                </c:pt>
                <c:pt idx="120">
                  <c:v>45291</c:v>
                </c:pt>
                <c:pt idx="121">
                  <c:v>45382</c:v>
                </c:pt>
                <c:pt idx="122">
                  <c:v>45473</c:v>
                </c:pt>
                <c:pt idx="123">
                  <c:v>45565</c:v>
                </c:pt>
                <c:pt idx="124">
                  <c:v>45657</c:v>
                </c:pt>
                <c:pt idx="125">
                  <c:v>45747</c:v>
                </c:pt>
                <c:pt idx="126">
                  <c:v>45838</c:v>
                </c:pt>
                <c:pt idx="127">
                  <c:v>45930</c:v>
                </c:pt>
                <c:pt idx="128">
                  <c:v>46022</c:v>
                </c:pt>
                <c:pt idx="129">
                  <c:v>46112</c:v>
                </c:pt>
              </c:numCache>
            </c:numRef>
          </c:cat>
          <c:val>
            <c:numRef>
              <c:f>Sheet1!$C$2:$C$214</c:f>
              <c:numCache>
                <c:formatCode>General</c:formatCode>
                <c:ptCount val="213"/>
              </c:numCache>
            </c:numRef>
          </c:val>
          <c:extLst>
            <c:ext xmlns:c16="http://schemas.microsoft.com/office/drawing/2014/chart" uri="{C3380CC4-5D6E-409C-BE32-E72D297353CC}">
              <c16:uniqueId val="{00000001-0B60-429C-9410-4B78B9F37B0B}"/>
            </c:ext>
          </c:extLst>
        </c:ser>
        <c:dLbls>
          <c:showLegendKey val="0"/>
          <c:showVal val="0"/>
          <c:showCatName val="0"/>
          <c:showSerName val="0"/>
          <c:showPercent val="0"/>
          <c:showBubbleSize val="0"/>
        </c:dLbls>
        <c:axId val="1747710952"/>
        <c:axId val="1747713904"/>
      </c:areaChart>
      <c:dateAx>
        <c:axId val="1747710952"/>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7713904"/>
        <c:crosses val="autoZero"/>
        <c:auto val="1"/>
        <c:lblOffset val="100"/>
        <c:baseTimeUnit val="months"/>
        <c:majorUnit val="6"/>
        <c:majorTimeUnit val="months"/>
      </c:dateAx>
      <c:valAx>
        <c:axId val="1747713904"/>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47710952"/>
        <c:crosses val="autoZero"/>
        <c:crossBetween val="midCat"/>
      </c:valAx>
      <c:spPr>
        <a:noFill/>
        <a:ln>
          <a:noFill/>
        </a:ln>
        <a:effectLst/>
      </c:spPr>
    </c:plotArea>
    <c:legend>
      <c:legendPos val="b"/>
      <c:legendEntry>
        <c:idx val="1"/>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9'!$B$3</c:f>
              <c:strCache>
                <c:ptCount val="1"/>
                <c:pt idx="0">
                  <c:v>S&amp;P 500 Index Value</c:v>
                </c:pt>
              </c:strCache>
            </c:strRef>
          </c:tx>
          <c:spPr>
            <a:solidFill>
              <a:schemeClr val="accent1"/>
            </a:solidFill>
            <a:ln>
              <a:noFill/>
            </a:ln>
            <a:effectLst/>
          </c:spPr>
          <c:invertIfNegative val="0"/>
          <c:cat>
            <c:numRef>
              <c:f>'Slide 9'!$A$4:$A$101</c:f>
              <c:numCache>
                <c:formatCode>yyyy/mm/dd;@</c:formatCode>
                <c:ptCount val="98"/>
                <c:pt idx="0">
                  <c:v>45658</c:v>
                </c:pt>
                <c:pt idx="1">
                  <c:v>45292</c:v>
                </c:pt>
                <c:pt idx="2">
                  <c:v>44927</c:v>
                </c:pt>
                <c:pt idx="3">
                  <c:v>44562</c:v>
                </c:pt>
                <c:pt idx="4">
                  <c:v>44197</c:v>
                </c:pt>
                <c:pt idx="5">
                  <c:v>43831</c:v>
                </c:pt>
                <c:pt idx="6">
                  <c:v>43466</c:v>
                </c:pt>
                <c:pt idx="7">
                  <c:v>43101</c:v>
                </c:pt>
                <c:pt idx="8">
                  <c:v>42736</c:v>
                </c:pt>
                <c:pt idx="9">
                  <c:v>42370</c:v>
                </c:pt>
                <c:pt idx="10">
                  <c:v>42005</c:v>
                </c:pt>
                <c:pt idx="11">
                  <c:v>41640</c:v>
                </c:pt>
                <c:pt idx="12">
                  <c:v>41275</c:v>
                </c:pt>
                <c:pt idx="13">
                  <c:v>40909</c:v>
                </c:pt>
                <c:pt idx="14">
                  <c:v>40544</c:v>
                </c:pt>
                <c:pt idx="15">
                  <c:v>40179</c:v>
                </c:pt>
                <c:pt idx="16">
                  <c:v>39814</c:v>
                </c:pt>
                <c:pt idx="17">
                  <c:v>39448</c:v>
                </c:pt>
                <c:pt idx="18">
                  <c:v>39083</c:v>
                </c:pt>
                <c:pt idx="19">
                  <c:v>38718</c:v>
                </c:pt>
                <c:pt idx="20">
                  <c:v>38353</c:v>
                </c:pt>
                <c:pt idx="21">
                  <c:v>37987</c:v>
                </c:pt>
                <c:pt idx="22">
                  <c:v>37622</c:v>
                </c:pt>
                <c:pt idx="23">
                  <c:v>37257</c:v>
                </c:pt>
                <c:pt idx="24">
                  <c:v>36892</c:v>
                </c:pt>
                <c:pt idx="25">
                  <c:v>36526</c:v>
                </c:pt>
                <c:pt idx="26">
                  <c:v>36161</c:v>
                </c:pt>
                <c:pt idx="27">
                  <c:v>35796</c:v>
                </c:pt>
                <c:pt idx="28">
                  <c:v>35431</c:v>
                </c:pt>
                <c:pt idx="29">
                  <c:v>35065</c:v>
                </c:pt>
                <c:pt idx="30">
                  <c:v>34700</c:v>
                </c:pt>
                <c:pt idx="31">
                  <c:v>34335</c:v>
                </c:pt>
                <c:pt idx="32">
                  <c:v>33970</c:v>
                </c:pt>
                <c:pt idx="33">
                  <c:v>33604</c:v>
                </c:pt>
                <c:pt idx="34">
                  <c:v>33239</c:v>
                </c:pt>
                <c:pt idx="35">
                  <c:v>32874</c:v>
                </c:pt>
                <c:pt idx="36">
                  <c:v>32509</c:v>
                </c:pt>
                <c:pt idx="37">
                  <c:v>32143</c:v>
                </c:pt>
                <c:pt idx="38">
                  <c:v>31778</c:v>
                </c:pt>
                <c:pt idx="39">
                  <c:v>31413</c:v>
                </c:pt>
                <c:pt idx="40">
                  <c:v>31048</c:v>
                </c:pt>
                <c:pt idx="41">
                  <c:v>30682</c:v>
                </c:pt>
                <c:pt idx="42">
                  <c:v>30317</c:v>
                </c:pt>
                <c:pt idx="43">
                  <c:v>29952</c:v>
                </c:pt>
                <c:pt idx="44">
                  <c:v>29587</c:v>
                </c:pt>
                <c:pt idx="45">
                  <c:v>29221</c:v>
                </c:pt>
                <c:pt idx="46">
                  <c:v>28856</c:v>
                </c:pt>
                <c:pt idx="47">
                  <c:v>28491</c:v>
                </c:pt>
                <c:pt idx="48">
                  <c:v>28126</c:v>
                </c:pt>
                <c:pt idx="49">
                  <c:v>27760</c:v>
                </c:pt>
                <c:pt idx="50">
                  <c:v>27395</c:v>
                </c:pt>
                <c:pt idx="51">
                  <c:v>27030</c:v>
                </c:pt>
                <c:pt idx="52">
                  <c:v>26665</c:v>
                </c:pt>
                <c:pt idx="53">
                  <c:v>26299</c:v>
                </c:pt>
                <c:pt idx="54">
                  <c:v>25934</c:v>
                </c:pt>
                <c:pt idx="55">
                  <c:v>25569</c:v>
                </c:pt>
                <c:pt idx="56">
                  <c:v>25204</c:v>
                </c:pt>
                <c:pt idx="57">
                  <c:v>24838</c:v>
                </c:pt>
                <c:pt idx="58">
                  <c:v>24473</c:v>
                </c:pt>
                <c:pt idx="59">
                  <c:v>24108</c:v>
                </c:pt>
                <c:pt idx="60">
                  <c:v>23743</c:v>
                </c:pt>
                <c:pt idx="61">
                  <c:v>23377</c:v>
                </c:pt>
                <c:pt idx="62">
                  <c:v>23012</c:v>
                </c:pt>
                <c:pt idx="63">
                  <c:v>22647</c:v>
                </c:pt>
                <c:pt idx="64">
                  <c:v>22282</c:v>
                </c:pt>
                <c:pt idx="65">
                  <c:v>21916</c:v>
                </c:pt>
                <c:pt idx="66">
                  <c:v>21551</c:v>
                </c:pt>
                <c:pt idx="67">
                  <c:v>21186</c:v>
                </c:pt>
                <c:pt idx="68">
                  <c:v>20821</c:v>
                </c:pt>
                <c:pt idx="69">
                  <c:v>20455</c:v>
                </c:pt>
                <c:pt idx="70">
                  <c:v>20090</c:v>
                </c:pt>
                <c:pt idx="71">
                  <c:v>19725</c:v>
                </c:pt>
                <c:pt idx="72">
                  <c:v>19360</c:v>
                </c:pt>
                <c:pt idx="73">
                  <c:v>18994</c:v>
                </c:pt>
                <c:pt idx="74">
                  <c:v>18629</c:v>
                </c:pt>
                <c:pt idx="75">
                  <c:v>18264</c:v>
                </c:pt>
                <c:pt idx="76">
                  <c:v>17899</c:v>
                </c:pt>
                <c:pt idx="77">
                  <c:v>17533</c:v>
                </c:pt>
                <c:pt idx="78">
                  <c:v>17168</c:v>
                </c:pt>
                <c:pt idx="79">
                  <c:v>16803</c:v>
                </c:pt>
                <c:pt idx="80">
                  <c:v>16438</c:v>
                </c:pt>
                <c:pt idx="81">
                  <c:v>16072</c:v>
                </c:pt>
                <c:pt idx="82">
                  <c:v>15707</c:v>
                </c:pt>
                <c:pt idx="83">
                  <c:v>15342</c:v>
                </c:pt>
                <c:pt idx="84">
                  <c:v>14977</c:v>
                </c:pt>
                <c:pt idx="85">
                  <c:v>14611</c:v>
                </c:pt>
                <c:pt idx="86">
                  <c:v>14246</c:v>
                </c:pt>
                <c:pt idx="87">
                  <c:v>13881</c:v>
                </c:pt>
                <c:pt idx="88">
                  <c:v>13516</c:v>
                </c:pt>
                <c:pt idx="89">
                  <c:v>13150</c:v>
                </c:pt>
                <c:pt idx="90">
                  <c:v>12785</c:v>
                </c:pt>
                <c:pt idx="91">
                  <c:v>12420</c:v>
                </c:pt>
                <c:pt idx="92">
                  <c:v>12055</c:v>
                </c:pt>
                <c:pt idx="93">
                  <c:v>11689</c:v>
                </c:pt>
                <c:pt idx="94">
                  <c:v>11324</c:v>
                </c:pt>
                <c:pt idx="95">
                  <c:v>10959</c:v>
                </c:pt>
                <c:pt idx="96">
                  <c:v>10594</c:v>
                </c:pt>
                <c:pt idx="97">
                  <c:v>10228</c:v>
                </c:pt>
              </c:numCache>
            </c:numRef>
          </c:cat>
          <c:val>
            <c:numRef>
              <c:f>'Slide 9'!$B$4:$B$101</c:f>
            </c:numRef>
          </c:val>
          <c:extLst>
            <c:ext xmlns:c16="http://schemas.microsoft.com/office/drawing/2014/chart" uri="{C3380CC4-5D6E-409C-BE32-E72D297353CC}">
              <c16:uniqueId val="{00000000-8D08-D144-A24E-CEC73F0328C4}"/>
            </c:ext>
          </c:extLst>
        </c:ser>
        <c:ser>
          <c:idx val="1"/>
          <c:order val="1"/>
          <c:tx>
            <c:strRef>
              <c:f>'Slide 9'!$C$3</c:f>
              <c:strCache>
                <c:ptCount val="1"/>
                <c:pt idx="0">
                  <c:v>Net Price Change</c:v>
                </c:pt>
              </c:strCache>
            </c:strRef>
          </c:tx>
          <c:spPr>
            <a:solidFill>
              <a:schemeClr val="accent2"/>
            </a:solidFill>
            <a:ln>
              <a:noFill/>
            </a:ln>
            <a:effectLst/>
          </c:spPr>
          <c:invertIfNegative val="0"/>
          <c:cat>
            <c:numRef>
              <c:f>'Slide 9'!$A$4:$A$101</c:f>
              <c:numCache>
                <c:formatCode>yyyy/mm/dd;@</c:formatCode>
                <c:ptCount val="98"/>
                <c:pt idx="0">
                  <c:v>45658</c:v>
                </c:pt>
                <c:pt idx="1">
                  <c:v>45292</c:v>
                </c:pt>
                <c:pt idx="2">
                  <c:v>44927</c:v>
                </c:pt>
                <c:pt idx="3">
                  <c:v>44562</c:v>
                </c:pt>
                <c:pt idx="4">
                  <c:v>44197</c:v>
                </c:pt>
                <c:pt idx="5">
                  <c:v>43831</c:v>
                </c:pt>
                <c:pt idx="6">
                  <c:v>43466</c:v>
                </c:pt>
                <c:pt idx="7">
                  <c:v>43101</c:v>
                </c:pt>
                <c:pt idx="8">
                  <c:v>42736</c:v>
                </c:pt>
                <c:pt idx="9">
                  <c:v>42370</c:v>
                </c:pt>
                <c:pt idx="10">
                  <c:v>42005</c:v>
                </c:pt>
                <c:pt idx="11">
                  <c:v>41640</c:v>
                </c:pt>
                <c:pt idx="12">
                  <c:v>41275</c:v>
                </c:pt>
                <c:pt idx="13">
                  <c:v>40909</c:v>
                </c:pt>
                <c:pt idx="14">
                  <c:v>40544</c:v>
                </c:pt>
                <c:pt idx="15">
                  <c:v>40179</c:v>
                </c:pt>
                <c:pt idx="16">
                  <c:v>39814</c:v>
                </c:pt>
                <c:pt idx="17">
                  <c:v>39448</c:v>
                </c:pt>
                <c:pt idx="18">
                  <c:v>39083</c:v>
                </c:pt>
                <c:pt idx="19">
                  <c:v>38718</c:v>
                </c:pt>
                <c:pt idx="20">
                  <c:v>38353</c:v>
                </c:pt>
                <c:pt idx="21">
                  <c:v>37987</c:v>
                </c:pt>
                <c:pt idx="22">
                  <c:v>37622</c:v>
                </c:pt>
                <c:pt idx="23">
                  <c:v>37257</c:v>
                </c:pt>
                <c:pt idx="24">
                  <c:v>36892</c:v>
                </c:pt>
                <c:pt idx="25">
                  <c:v>36526</c:v>
                </c:pt>
                <c:pt idx="26">
                  <c:v>36161</c:v>
                </c:pt>
                <c:pt idx="27">
                  <c:v>35796</c:v>
                </c:pt>
                <c:pt idx="28">
                  <c:v>35431</c:v>
                </c:pt>
                <c:pt idx="29">
                  <c:v>35065</c:v>
                </c:pt>
                <c:pt idx="30">
                  <c:v>34700</c:v>
                </c:pt>
                <c:pt idx="31">
                  <c:v>34335</c:v>
                </c:pt>
                <c:pt idx="32">
                  <c:v>33970</c:v>
                </c:pt>
                <c:pt idx="33">
                  <c:v>33604</c:v>
                </c:pt>
                <c:pt idx="34">
                  <c:v>33239</c:v>
                </c:pt>
                <c:pt idx="35">
                  <c:v>32874</c:v>
                </c:pt>
                <c:pt idx="36">
                  <c:v>32509</c:v>
                </c:pt>
                <c:pt idx="37">
                  <c:v>32143</c:v>
                </c:pt>
                <c:pt idx="38">
                  <c:v>31778</c:v>
                </c:pt>
                <c:pt idx="39">
                  <c:v>31413</c:v>
                </c:pt>
                <c:pt idx="40">
                  <c:v>31048</c:v>
                </c:pt>
                <c:pt idx="41">
                  <c:v>30682</c:v>
                </c:pt>
                <c:pt idx="42">
                  <c:v>30317</c:v>
                </c:pt>
                <c:pt idx="43">
                  <c:v>29952</c:v>
                </c:pt>
                <c:pt idx="44">
                  <c:v>29587</c:v>
                </c:pt>
                <c:pt idx="45">
                  <c:v>29221</c:v>
                </c:pt>
                <c:pt idx="46">
                  <c:v>28856</c:v>
                </c:pt>
                <c:pt idx="47">
                  <c:v>28491</c:v>
                </c:pt>
                <c:pt idx="48">
                  <c:v>28126</c:v>
                </c:pt>
                <c:pt idx="49">
                  <c:v>27760</c:v>
                </c:pt>
                <c:pt idx="50">
                  <c:v>27395</c:v>
                </c:pt>
                <c:pt idx="51">
                  <c:v>27030</c:v>
                </c:pt>
                <c:pt idx="52">
                  <c:v>26665</c:v>
                </c:pt>
                <c:pt idx="53">
                  <c:v>26299</c:v>
                </c:pt>
                <c:pt idx="54">
                  <c:v>25934</c:v>
                </c:pt>
                <c:pt idx="55">
                  <c:v>25569</c:v>
                </c:pt>
                <c:pt idx="56">
                  <c:v>25204</c:v>
                </c:pt>
                <c:pt idx="57">
                  <c:v>24838</c:v>
                </c:pt>
                <c:pt idx="58">
                  <c:v>24473</c:v>
                </c:pt>
                <c:pt idx="59">
                  <c:v>24108</c:v>
                </c:pt>
                <c:pt idx="60">
                  <c:v>23743</c:v>
                </c:pt>
                <c:pt idx="61">
                  <c:v>23377</c:v>
                </c:pt>
                <c:pt idx="62">
                  <c:v>23012</c:v>
                </c:pt>
                <c:pt idx="63">
                  <c:v>22647</c:v>
                </c:pt>
                <c:pt idx="64">
                  <c:v>22282</c:v>
                </c:pt>
                <c:pt idx="65">
                  <c:v>21916</c:v>
                </c:pt>
                <c:pt idx="66">
                  <c:v>21551</c:v>
                </c:pt>
                <c:pt idx="67">
                  <c:v>21186</c:v>
                </c:pt>
                <c:pt idx="68">
                  <c:v>20821</c:v>
                </c:pt>
                <c:pt idx="69">
                  <c:v>20455</c:v>
                </c:pt>
                <c:pt idx="70">
                  <c:v>20090</c:v>
                </c:pt>
                <c:pt idx="71">
                  <c:v>19725</c:v>
                </c:pt>
                <c:pt idx="72">
                  <c:v>19360</c:v>
                </c:pt>
                <c:pt idx="73">
                  <c:v>18994</c:v>
                </c:pt>
                <c:pt idx="74">
                  <c:v>18629</c:v>
                </c:pt>
                <c:pt idx="75">
                  <c:v>18264</c:v>
                </c:pt>
                <c:pt idx="76">
                  <c:v>17899</c:v>
                </c:pt>
                <c:pt idx="77">
                  <c:v>17533</c:v>
                </c:pt>
                <c:pt idx="78">
                  <c:v>17168</c:v>
                </c:pt>
                <c:pt idx="79">
                  <c:v>16803</c:v>
                </c:pt>
                <c:pt idx="80">
                  <c:v>16438</c:v>
                </c:pt>
                <c:pt idx="81">
                  <c:v>16072</c:v>
                </c:pt>
                <c:pt idx="82">
                  <c:v>15707</c:v>
                </c:pt>
                <c:pt idx="83">
                  <c:v>15342</c:v>
                </c:pt>
                <c:pt idx="84">
                  <c:v>14977</c:v>
                </c:pt>
                <c:pt idx="85">
                  <c:v>14611</c:v>
                </c:pt>
                <c:pt idx="86">
                  <c:v>14246</c:v>
                </c:pt>
                <c:pt idx="87">
                  <c:v>13881</c:v>
                </c:pt>
                <c:pt idx="88">
                  <c:v>13516</c:v>
                </c:pt>
                <c:pt idx="89">
                  <c:v>13150</c:v>
                </c:pt>
                <c:pt idx="90">
                  <c:v>12785</c:v>
                </c:pt>
                <c:pt idx="91">
                  <c:v>12420</c:v>
                </c:pt>
                <c:pt idx="92">
                  <c:v>12055</c:v>
                </c:pt>
                <c:pt idx="93">
                  <c:v>11689</c:v>
                </c:pt>
                <c:pt idx="94">
                  <c:v>11324</c:v>
                </c:pt>
                <c:pt idx="95">
                  <c:v>10959</c:v>
                </c:pt>
                <c:pt idx="96">
                  <c:v>10594</c:v>
                </c:pt>
                <c:pt idx="97">
                  <c:v>10228</c:v>
                </c:pt>
              </c:numCache>
            </c:numRef>
          </c:cat>
          <c:val>
            <c:numRef>
              <c:f>'Slide 9'!$C$4:$C$101</c:f>
            </c:numRef>
          </c:val>
          <c:extLst>
            <c:ext xmlns:c16="http://schemas.microsoft.com/office/drawing/2014/chart" uri="{C3380CC4-5D6E-409C-BE32-E72D297353CC}">
              <c16:uniqueId val="{00000001-8D08-D144-A24E-CEC73F0328C4}"/>
            </c:ext>
          </c:extLst>
        </c:ser>
        <c:ser>
          <c:idx val="2"/>
          <c:order val="2"/>
          <c:tx>
            <c:strRef>
              <c:f>'Slide 9'!$D$3</c:f>
              <c:strCache>
                <c:ptCount val="1"/>
                <c:pt idx="0">
                  <c:v>S&amp;P 500 
Total Return</c:v>
                </c:pt>
              </c:strCache>
            </c:strRef>
          </c:tx>
          <c:spPr>
            <a:solidFill>
              <a:srgbClr val="03874D"/>
            </a:solidFill>
            <a:ln>
              <a:noFill/>
            </a:ln>
            <a:effectLst/>
          </c:spPr>
          <c:invertIfNegative val="0"/>
          <c:dPt>
            <c:idx val="1"/>
            <c:invertIfNegative val="0"/>
            <c:bubble3D val="0"/>
            <c:spPr>
              <a:solidFill>
                <a:srgbClr val="282A3D"/>
              </a:solidFill>
              <a:ln>
                <a:noFill/>
              </a:ln>
              <a:effectLst/>
            </c:spPr>
            <c:extLst>
              <c:ext xmlns:c16="http://schemas.microsoft.com/office/drawing/2014/chart" uri="{C3380CC4-5D6E-409C-BE32-E72D297353CC}">
                <c16:uniqueId val="{0000002A-F209-F746-8967-1D99641169B0}"/>
              </c:ext>
            </c:extLst>
          </c:dPt>
          <c:dPt>
            <c:idx val="2"/>
            <c:invertIfNegative val="0"/>
            <c:bubble3D val="0"/>
            <c:spPr>
              <a:solidFill>
                <a:srgbClr val="282A3D"/>
              </a:solidFill>
              <a:ln>
                <a:noFill/>
              </a:ln>
              <a:effectLst/>
            </c:spPr>
            <c:extLst>
              <c:ext xmlns:c16="http://schemas.microsoft.com/office/drawing/2014/chart" uri="{C3380CC4-5D6E-409C-BE32-E72D297353CC}">
                <c16:uniqueId val="{00000003-8D08-D144-A24E-CEC73F0328C4}"/>
              </c:ext>
            </c:extLst>
          </c:dPt>
          <c:dPt>
            <c:idx val="3"/>
            <c:invertIfNegative val="0"/>
            <c:bubble3D val="0"/>
            <c:spPr>
              <a:solidFill>
                <a:srgbClr val="282A3D"/>
              </a:solidFill>
              <a:ln>
                <a:noFill/>
              </a:ln>
              <a:effectLst/>
            </c:spPr>
            <c:extLst>
              <c:ext xmlns:c16="http://schemas.microsoft.com/office/drawing/2014/chart" uri="{C3380CC4-5D6E-409C-BE32-E72D297353CC}">
                <c16:uniqueId val="{0000002B-F209-F746-8967-1D99641169B0}"/>
              </c:ext>
            </c:extLst>
          </c:dPt>
          <c:dPt>
            <c:idx val="4"/>
            <c:invertIfNegative val="0"/>
            <c:bubble3D val="0"/>
            <c:spPr>
              <a:solidFill>
                <a:srgbClr val="282A3D"/>
              </a:solidFill>
              <a:ln>
                <a:noFill/>
              </a:ln>
              <a:effectLst/>
            </c:spPr>
            <c:extLst>
              <c:ext xmlns:c16="http://schemas.microsoft.com/office/drawing/2014/chart" uri="{C3380CC4-5D6E-409C-BE32-E72D297353CC}">
                <c16:uniqueId val="{0000002C-F209-F746-8967-1D99641169B0}"/>
              </c:ext>
            </c:extLst>
          </c:dPt>
          <c:dPt>
            <c:idx val="6"/>
            <c:invertIfNegative val="0"/>
            <c:bubble3D val="0"/>
            <c:spPr>
              <a:solidFill>
                <a:srgbClr val="282A3D"/>
              </a:solidFill>
              <a:ln>
                <a:noFill/>
              </a:ln>
              <a:effectLst/>
            </c:spPr>
            <c:extLst>
              <c:ext xmlns:c16="http://schemas.microsoft.com/office/drawing/2014/chart" uri="{C3380CC4-5D6E-409C-BE32-E72D297353CC}">
                <c16:uniqueId val="{00000004-8D08-D144-A24E-CEC73F0328C4}"/>
              </c:ext>
            </c:extLst>
          </c:dPt>
          <c:dPt>
            <c:idx val="9"/>
            <c:invertIfNegative val="0"/>
            <c:bubble3D val="0"/>
            <c:spPr>
              <a:solidFill>
                <a:srgbClr val="282A3D"/>
              </a:solidFill>
              <a:ln>
                <a:noFill/>
              </a:ln>
              <a:effectLst/>
            </c:spPr>
            <c:extLst>
              <c:ext xmlns:c16="http://schemas.microsoft.com/office/drawing/2014/chart" uri="{C3380CC4-5D6E-409C-BE32-E72D297353CC}">
                <c16:uniqueId val="{0000002D-F209-F746-8967-1D99641169B0}"/>
              </c:ext>
            </c:extLst>
          </c:dPt>
          <c:dPt>
            <c:idx val="11"/>
            <c:invertIfNegative val="0"/>
            <c:bubble3D val="0"/>
            <c:spPr>
              <a:solidFill>
                <a:srgbClr val="282A3D"/>
              </a:solidFill>
              <a:ln>
                <a:noFill/>
              </a:ln>
              <a:effectLst/>
            </c:spPr>
            <c:extLst>
              <c:ext xmlns:c16="http://schemas.microsoft.com/office/drawing/2014/chart" uri="{C3380CC4-5D6E-409C-BE32-E72D297353CC}">
                <c16:uniqueId val="{0000002E-F209-F746-8967-1D99641169B0}"/>
              </c:ext>
            </c:extLst>
          </c:dPt>
          <c:dPt>
            <c:idx val="12"/>
            <c:invertIfNegative val="0"/>
            <c:bubble3D val="0"/>
            <c:spPr>
              <a:solidFill>
                <a:srgbClr val="282A3D"/>
              </a:solidFill>
              <a:ln>
                <a:noFill/>
              </a:ln>
              <a:effectLst/>
            </c:spPr>
            <c:extLst>
              <c:ext xmlns:c16="http://schemas.microsoft.com/office/drawing/2014/chart" uri="{C3380CC4-5D6E-409C-BE32-E72D297353CC}">
                <c16:uniqueId val="{0000002F-F209-F746-8967-1D99641169B0}"/>
              </c:ext>
            </c:extLst>
          </c:dPt>
          <c:dPt>
            <c:idx val="13"/>
            <c:invertIfNegative val="0"/>
            <c:bubble3D val="0"/>
            <c:spPr>
              <a:solidFill>
                <a:srgbClr val="282A3D"/>
              </a:solidFill>
              <a:ln>
                <a:noFill/>
              </a:ln>
              <a:effectLst/>
            </c:spPr>
            <c:extLst>
              <c:ext xmlns:c16="http://schemas.microsoft.com/office/drawing/2014/chart" uri="{C3380CC4-5D6E-409C-BE32-E72D297353CC}">
                <c16:uniqueId val="{00000030-F209-F746-8967-1D99641169B0}"/>
              </c:ext>
            </c:extLst>
          </c:dPt>
          <c:dPt>
            <c:idx val="16"/>
            <c:invertIfNegative val="0"/>
            <c:bubble3D val="0"/>
            <c:spPr>
              <a:solidFill>
                <a:srgbClr val="03874D"/>
              </a:solidFill>
              <a:ln>
                <a:noFill/>
              </a:ln>
              <a:effectLst/>
            </c:spPr>
            <c:extLst>
              <c:ext xmlns:c16="http://schemas.microsoft.com/office/drawing/2014/chart" uri="{C3380CC4-5D6E-409C-BE32-E72D297353CC}">
                <c16:uniqueId val="{00000005-8D08-D144-A24E-CEC73F0328C4}"/>
              </c:ext>
            </c:extLst>
          </c:dPt>
          <c:dPt>
            <c:idx val="18"/>
            <c:invertIfNegative val="0"/>
            <c:bubble3D val="0"/>
            <c:spPr>
              <a:solidFill>
                <a:srgbClr val="282A3D"/>
              </a:solidFill>
              <a:ln>
                <a:noFill/>
              </a:ln>
              <a:effectLst/>
            </c:spPr>
            <c:extLst>
              <c:ext xmlns:c16="http://schemas.microsoft.com/office/drawing/2014/chart" uri="{C3380CC4-5D6E-409C-BE32-E72D297353CC}">
                <c16:uniqueId val="{00000031-F209-F746-8967-1D99641169B0}"/>
              </c:ext>
            </c:extLst>
          </c:dPt>
          <c:dPt>
            <c:idx val="25"/>
            <c:invertIfNegative val="0"/>
            <c:bubble3D val="0"/>
            <c:spPr>
              <a:solidFill>
                <a:srgbClr val="282A3D"/>
              </a:solidFill>
              <a:ln>
                <a:noFill/>
              </a:ln>
              <a:effectLst/>
            </c:spPr>
            <c:extLst>
              <c:ext xmlns:c16="http://schemas.microsoft.com/office/drawing/2014/chart" uri="{C3380CC4-5D6E-409C-BE32-E72D297353CC}">
                <c16:uniqueId val="{00000032-F209-F746-8967-1D99641169B0}"/>
              </c:ext>
            </c:extLst>
          </c:dPt>
          <c:dPt>
            <c:idx val="29"/>
            <c:invertIfNegative val="0"/>
            <c:bubble3D val="0"/>
            <c:spPr>
              <a:solidFill>
                <a:srgbClr val="282A3D"/>
              </a:solidFill>
              <a:ln>
                <a:noFill/>
              </a:ln>
              <a:effectLst/>
            </c:spPr>
            <c:extLst>
              <c:ext xmlns:c16="http://schemas.microsoft.com/office/drawing/2014/chart" uri="{C3380CC4-5D6E-409C-BE32-E72D297353CC}">
                <c16:uniqueId val="{00000033-F209-F746-8967-1D99641169B0}"/>
              </c:ext>
            </c:extLst>
          </c:dPt>
          <c:dPt>
            <c:idx val="34"/>
            <c:invertIfNegative val="0"/>
            <c:bubble3D val="0"/>
            <c:spPr>
              <a:solidFill>
                <a:srgbClr val="282A3D"/>
              </a:solidFill>
              <a:ln>
                <a:noFill/>
              </a:ln>
              <a:effectLst/>
            </c:spPr>
            <c:extLst>
              <c:ext xmlns:c16="http://schemas.microsoft.com/office/drawing/2014/chart" uri="{C3380CC4-5D6E-409C-BE32-E72D297353CC}">
                <c16:uniqueId val="{00000006-8D08-D144-A24E-CEC73F0328C4}"/>
              </c:ext>
            </c:extLst>
          </c:dPt>
          <c:dPt>
            <c:idx val="38"/>
            <c:invertIfNegative val="0"/>
            <c:bubble3D val="0"/>
            <c:spPr>
              <a:solidFill>
                <a:srgbClr val="282A3D"/>
              </a:solidFill>
              <a:ln>
                <a:noFill/>
              </a:ln>
              <a:effectLst/>
            </c:spPr>
            <c:extLst>
              <c:ext xmlns:c16="http://schemas.microsoft.com/office/drawing/2014/chart" uri="{C3380CC4-5D6E-409C-BE32-E72D297353CC}">
                <c16:uniqueId val="{00000034-F209-F746-8967-1D99641169B0}"/>
              </c:ext>
            </c:extLst>
          </c:dPt>
          <c:dPt>
            <c:idx val="41"/>
            <c:invertIfNegative val="0"/>
            <c:bubble3D val="0"/>
            <c:spPr>
              <a:solidFill>
                <a:srgbClr val="282A3D"/>
              </a:solidFill>
              <a:ln>
                <a:noFill/>
              </a:ln>
              <a:effectLst/>
            </c:spPr>
            <c:extLst>
              <c:ext xmlns:c16="http://schemas.microsoft.com/office/drawing/2014/chart" uri="{C3380CC4-5D6E-409C-BE32-E72D297353CC}">
                <c16:uniqueId val="{00000035-F209-F746-8967-1D99641169B0}"/>
              </c:ext>
            </c:extLst>
          </c:dPt>
          <c:dPt>
            <c:idx val="43"/>
            <c:invertIfNegative val="0"/>
            <c:bubble3D val="0"/>
            <c:spPr>
              <a:solidFill>
                <a:srgbClr val="03874D"/>
              </a:solidFill>
              <a:ln>
                <a:noFill/>
              </a:ln>
              <a:effectLst/>
            </c:spPr>
            <c:extLst>
              <c:ext xmlns:c16="http://schemas.microsoft.com/office/drawing/2014/chart" uri="{C3380CC4-5D6E-409C-BE32-E72D297353CC}">
                <c16:uniqueId val="{00000007-8D08-D144-A24E-CEC73F0328C4}"/>
              </c:ext>
            </c:extLst>
          </c:dPt>
          <c:dPt>
            <c:idx val="45"/>
            <c:invertIfNegative val="0"/>
            <c:bubble3D val="0"/>
            <c:spPr>
              <a:solidFill>
                <a:srgbClr val="282A3D"/>
              </a:solidFill>
              <a:ln>
                <a:noFill/>
              </a:ln>
              <a:effectLst/>
            </c:spPr>
            <c:extLst>
              <c:ext xmlns:c16="http://schemas.microsoft.com/office/drawing/2014/chart" uri="{C3380CC4-5D6E-409C-BE32-E72D297353CC}">
                <c16:uniqueId val="{00000036-F209-F746-8967-1D99641169B0}"/>
              </c:ext>
            </c:extLst>
          </c:dPt>
          <c:dPt>
            <c:idx val="46"/>
            <c:invertIfNegative val="0"/>
            <c:bubble3D val="0"/>
            <c:spPr>
              <a:solidFill>
                <a:srgbClr val="282A3D"/>
              </a:solidFill>
              <a:ln>
                <a:noFill/>
              </a:ln>
              <a:effectLst/>
            </c:spPr>
            <c:extLst>
              <c:ext xmlns:c16="http://schemas.microsoft.com/office/drawing/2014/chart" uri="{C3380CC4-5D6E-409C-BE32-E72D297353CC}">
                <c16:uniqueId val="{00000037-F209-F746-8967-1D99641169B0}"/>
              </c:ext>
            </c:extLst>
          </c:dPt>
          <c:dPt>
            <c:idx val="47"/>
            <c:invertIfNegative val="0"/>
            <c:bubble3D val="0"/>
            <c:spPr>
              <a:solidFill>
                <a:srgbClr val="03874D"/>
              </a:solidFill>
              <a:ln>
                <a:noFill/>
              </a:ln>
              <a:effectLst/>
            </c:spPr>
            <c:extLst>
              <c:ext xmlns:c16="http://schemas.microsoft.com/office/drawing/2014/chart" uri="{C3380CC4-5D6E-409C-BE32-E72D297353CC}">
                <c16:uniqueId val="{00000008-8D08-D144-A24E-CEC73F0328C4}"/>
              </c:ext>
            </c:extLst>
          </c:dPt>
          <c:dPt>
            <c:idx val="49"/>
            <c:invertIfNegative val="0"/>
            <c:bubble3D val="0"/>
            <c:spPr>
              <a:solidFill>
                <a:srgbClr val="282A3D"/>
              </a:solidFill>
              <a:ln>
                <a:noFill/>
              </a:ln>
              <a:effectLst/>
            </c:spPr>
            <c:extLst>
              <c:ext xmlns:c16="http://schemas.microsoft.com/office/drawing/2014/chart" uri="{C3380CC4-5D6E-409C-BE32-E72D297353CC}">
                <c16:uniqueId val="{00000038-F209-F746-8967-1D99641169B0}"/>
              </c:ext>
            </c:extLst>
          </c:dPt>
          <c:dPt>
            <c:idx val="50"/>
            <c:invertIfNegative val="0"/>
            <c:bubble3D val="0"/>
            <c:spPr>
              <a:solidFill>
                <a:srgbClr val="03874D"/>
              </a:solidFill>
              <a:ln>
                <a:noFill/>
              </a:ln>
              <a:effectLst/>
            </c:spPr>
            <c:extLst>
              <c:ext xmlns:c16="http://schemas.microsoft.com/office/drawing/2014/chart" uri="{C3380CC4-5D6E-409C-BE32-E72D297353CC}">
                <c16:uniqueId val="{00000009-8D08-D144-A24E-CEC73F0328C4}"/>
              </c:ext>
            </c:extLst>
          </c:dPt>
          <c:dPt>
            <c:idx val="51"/>
            <c:invertIfNegative val="0"/>
            <c:bubble3D val="0"/>
            <c:spPr>
              <a:solidFill>
                <a:srgbClr val="03874D"/>
              </a:solidFill>
              <a:ln>
                <a:noFill/>
              </a:ln>
              <a:effectLst/>
            </c:spPr>
            <c:extLst>
              <c:ext xmlns:c16="http://schemas.microsoft.com/office/drawing/2014/chart" uri="{C3380CC4-5D6E-409C-BE32-E72D297353CC}">
                <c16:uniqueId val="{0000000A-8D08-D144-A24E-CEC73F0328C4}"/>
              </c:ext>
            </c:extLst>
          </c:dPt>
          <c:dPt>
            <c:idx val="53"/>
            <c:invertIfNegative val="0"/>
            <c:bubble3D val="0"/>
            <c:spPr>
              <a:solidFill>
                <a:srgbClr val="282A3D"/>
              </a:solidFill>
              <a:ln>
                <a:noFill/>
              </a:ln>
              <a:effectLst/>
            </c:spPr>
            <c:extLst>
              <c:ext xmlns:c16="http://schemas.microsoft.com/office/drawing/2014/chart" uri="{C3380CC4-5D6E-409C-BE32-E72D297353CC}">
                <c16:uniqueId val="{00000039-F209-F746-8967-1D99641169B0}"/>
              </c:ext>
            </c:extLst>
          </c:dPt>
          <c:dPt>
            <c:idx val="55"/>
            <c:invertIfNegative val="0"/>
            <c:bubble3D val="0"/>
            <c:spPr>
              <a:solidFill>
                <a:srgbClr val="03874D"/>
              </a:solidFill>
              <a:ln>
                <a:noFill/>
              </a:ln>
              <a:effectLst/>
            </c:spPr>
            <c:extLst>
              <c:ext xmlns:c16="http://schemas.microsoft.com/office/drawing/2014/chart" uri="{C3380CC4-5D6E-409C-BE32-E72D297353CC}">
                <c16:uniqueId val="{0000000B-8D08-D144-A24E-CEC73F0328C4}"/>
              </c:ext>
            </c:extLst>
          </c:dPt>
          <c:dPt>
            <c:idx val="62"/>
            <c:invertIfNegative val="0"/>
            <c:bubble3D val="0"/>
            <c:spPr>
              <a:solidFill>
                <a:srgbClr val="282A3D"/>
              </a:solidFill>
              <a:ln>
                <a:noFill/>
              </a:ln>
              <a:effectLst/>
            </c:spPr>
            <c:extLst>
              <c:ext xmlns:c16="http://schemas.microsoft.com/office/drawing/2014/chart" uri="{C3380CC4-5D6E-409C-BE32-E72D297353CC}">
                <c16:uniqueId val="{0000000C-8D08-D144-A24E-CEC73F0328C4}"/>
              </c:ext>
            </c:extLst>
          </c:dPt>
          <c:dPt>
            <c:idx val="67"/>
            <c:invertIfNegative val="0"/>
            <c:bubble3D val="0"/>
            <c:spPr>
              <a:solidFill>
                <a:srgbClr val="03874D"/>
              </a:solidFill>
              <a:ln>
                <a:noFill/>
              </a:ln>
              <a:effectLst/>
            </c:spPr>
            <c:extLst>
              <c:ext xmlns:c16="http://schemas.microsoft.com/office/drawing/2014/chart" uri="{C3380CC4-5D6E-409C-BE32-E72D297353CC}">
                <c16:uniqueId val="{0000000D-8D08-D144-A24E-CEC73F0328C4}"/>
              </c:ext>
            </c:extLst>
          </c:dPt>
          <c:dPt>
            <c:idx val="71"/>
            <c:invertIfNegative val="0"/>
            <c:bubble3D val="0"/>
            <c:spPr>
              <a:solidFill>
                <a:srgbClr val="03874D"/>
              </a:solidFill>
              <a:ln>
                <a:noFill/>
              </a:ln>
              <a:effectLst/>
            </c:spPr>
            <c:extLst>
              <c:ext xmlns:c16="http://schemas.microsoft.com/office/drawing/2014/chart" uri="{C3380CC4-5D6E-409C-BE32-E72D297353CC}">
                <c16:uniqueId val="{0000000E-8D08-D144-A24E-CEC73F0328C4}"/>
              </c:ext>
            </c:extLst>
          </c:dPt>
          <c:dPt>
            <c:idx val="72"/>
            <c:invertIfNegative val="0"/>
            <c:bubble3D val="0"/>
            <c:spPr>
              <a:solidFill>
                <a:srgbClr val="282A3D"/>
              </a:solidFill>
              <a:ln>
                <a:noFill/>
              </a:ln>
              <a:effectLst/>
            </c:spPr>
            <c:extLst>
              <c:ext xmlns:c16="http://schemas.microsoft.com/office/drawing/2014/chart" uri="{C3380CC4-5D6E-409C-BE32-E72D297353CC}">
                <c16:uniqueId val="{0000003A-F209-F746-8967-1D99641169B0}"/>
              </c:ext>
            </c:extLst>
          </c:dPt>
          <c:dPt>
            <c:idx val="73"/>
            <c:invertIfNegative val="0"/>
            <c:bubble3D val="0"/>
            <c:spPr>
              <a:solidFill>
                <a:srgbClr val="282A3D"/>
              </a:solidFill>
              <a:ln>
                <a:noFill/>
              </a:ln>
              <a:effectLst/>
            </c:spPr>
            <c:extLst>
              <c:ext xmlns:c16="http://schemas.microsoft.com/office/drawing/2014/chart" uri="{C3380CC4-5D6E-409C-BE32-E72D297353CC}">
                <c16:uniqueId val="{0000003B-F209-F746-8967-1D99641169B0}"/>
              </c:ext>
            </c:extLst>
          </c:dPt>
          <c:dPt>
            <c:idx val="74"/>
            <c:invertIfNegative val="0"/>
            <c:bubble3D val="0"/>
            <c:spPr>
              <a:solidFill>
                <a:srgbClr val="282A3D"/>
              </a:solidFill>
              <a:ln>
                <a:noFill/>
              </a:ln>
              <a:effectLst/>
            </c:spPr>
            <c:extLst>
              <c:ext xmlns:c16="http://schemas.microsoft.com/office/drawing/2014/chart" uri="{C3380CC4-5D6E-409C-BE32-E72D297353CC}">
                <c16:uniqueId val="{0000003C-F209-F746-8967-1D99641169B0}"/>
              </c:ext>
            </c:extLst>
          </c:dPt>
          <c:dPt>
            <c:idx val="78"/>
            <c:invertIfNegative val="0"/>
            <c:bubble3D val="0"/>
            <c:spPr>
              <a:solidFill>
                <a:srgbClr val="03874D"/>
              </a:solidFill>
              <a:ln>
                <a:noFill/>
              </a:ln>
              <a:effectLst/>
            </c:spPr>
            <c:extLst>
              <c:ext xmlns:c16="http://schemas.microsoft.com/office/drawing/2014/chart" uri="{C3380CC4-5D6E-409C-BE32-E72D297353CC}">
                <c16:uniqueId val="{0000000F-8D08-D144-A24E-CEC73F0328C4}"/>
              </c:ext>
            </c:extLst>
          </c:dPt>
          <c:dPt>
            <c:idx val="80"/>
            <c:invertIfNegative val="0"/>
            <c:bubble3D val="0"/>
            <c:spPr>
              <a:solidFill>
                <a:srgbClr val="282A3D"/>
              </a:solidFill>
              <a:ln>
                <a:noFill/>
              </a:ln>
              <a:effectLst/>
            </c:spPr>
            <c:extLst>
              <c:ext xmlns:c16="http://schemas.microsoft.com/office/drawing/2014/chart" uri="{C3380CC4-5D6E-409C-BE32-E72D297353CC}">
                <c16:uniqueId val="{0000003D-F209-F746-8967-1D99641169B0}"/>
              </c:ext>
            </c:extLst>
          </c:dPt>
          <c:dPt>
            <c:idx val="84"/>
            <c:invertIfNegative val="0"/>
            <c:bubble3D val="0"/>
            <c:spPr>
              <a:solidFill>
                <a:srgbClr val="03874D"/>
              </a:solidFill>
              <a:ln>
                <a:noFill/>
              </a:ln>
              <a:effectLst/>
            </c:spPr>
            <c:extLst>
              <c:ext xmlns:c16="http://schemas.microsoft.com/office/drawing/2014/chart" uri="{C3380CC4-5D6E-409C-BE32-E72D297353CC}">
                <c16:uniqueId val="{00000010-8D08-D144-A24E-CEC73F0328C4}"/>
              </c:ext>
            </c:extLst>
          </c:dPt>
          <c:dPt>
            <c:idx val="85"/>
            <c:invertIfNegative val="0"/>
            <c:bubble3D val="0"/>
            <c:spPr>
              <a:solidFill>
                <a:srgbClr val="03874D"/>
              </a:solidFill>
              <a:ln>
                <a:noFill/>
              </a:ln>
              <a:effectLst/>
            </c:spPr>
            <c:extLst>
              <c:ext xmlns:c16="http://schemas.microsoft.com/office/drawing/2014/chart" uri="{C3380CC4-5D6E-409C-BE32-E72D297353CC}">
                <c16:uniqueId val="{00000011-8D08-D144-A24E-CEC73F0328C4}"/>
              </c:ext>
            </c:extLst>
          </c:dPt>
          <c:dPt>
            <c:idx val="87"/>
            <c:invertIfNegative val="0"/>
            <c:bubble3D val="0"/>
            <c:spPr>
              <a:solidFill>
                <a:srgbClr val="03874D"/>
              </a:solidFill>
              <a:ln>
                <a:noFill/>
              </a:ln>
              <a:effectLst/>
            </c:spPr>
            <c:extLst>
              <c:ext xmlns:c16="http://schemas.microsoft.com/office/drawing/2014/chart" uri="{C3380CC4-5D6E-409C-BE32-E72D297353CC}">
                <c16:uniqueId val="{00000012-8D08-D144-A24E-CEC73F0328C4}"/>
              </c:ext>
            </c:extLst>
          </c:dPt>
          <c:dPt>
            <c:idx val="90"/>
            <c:invertIfNegative val="0"/>
            <c:bubble3D val="0"/>
            <c:spPr>
              <a:solidFill>
                <a:srgbClr val="282A3D"/>
              </a:solidFill>
              <a:ln>
                <a:noFill/>
              </a:ln>
              <a:effectLst/>
            </c:spPr>
            <c:extLst>
              <c:ext xmlns:c16="http://schemas.microsoft.com/office/drawing/2014/chart" uri="{C3380CC4-5D6E-409C-BE32-E72D297353CC}">
                <c16:uniqueId val="{00000013-8D08-D144-A24E-CEC73F0328C4}"/>
              </c:ext>
            </c:extLst>
          </c:dPt>
          <c:dPt>
            <c:idx val="92"/>
            <c:invertIfNegative val="0"/>
            <c:bubble3D val="0"/>
            <c:spPr>
              <a:solidFill>
                <a:srgbClr val="03874D"/>
              </a:solidFill>
              <a:ln>
                <a:noFill/>
              </a:ln>
              <a:effectLst/>
            </c:spPr>
            <c:extLst>
              <c:ext xmlns:c16="http://schemas.microsoft.com/office/drawing/2014/chart" uri="{C3380CC4-5D6E-409C-BE32-E72D297353CC}">
                <c16:uniqueId val="{00000014-8D08-D144-A24E-CEC73F0328C4}"/>
              </c:ext>
            </c:extLst>
          </c:dPt>
          <c:dPt>
            <c:idx val="93"/>
            <c:invertIfNegative val="0"/>
            <c:bubble3D val="0"/>
            <c:spPr>
              <a:solidFill>
                <a:srgbClr val="03874D"/>
              </a:solidFill>
              <a:ln>
                <a:noFill/>
              </a:ln>
              <a:effectLst/>
            </c:spPr>
            <c:extLst>
              <c:ext xmlns:c16="http://schemas.microsoft.com/office/drawing/2014/chart" uri="{C3380CC4-5D6E-409C-BE32-E72D297353CC}">
                <c16:uniqueId val="{00000015-8D08-D144-A24E-CEC73F0328C4}"/>
              </c:ext>
            </c:extLst>
          </c:dPt>
          <c:dPt>
            <c:idx val="94"/>
            <c:invertIfNegative val="0"/>
            <c:bubble3D val="0"/>
            <c:spPr>
              <a:solidFill>
                <a:srgbClr val="282A3D"/>
              </a:solidFill>
              <a:ln>
                <a:noFill/>
              </a:ln>
              <a:effectLst/>
            </c:spPr>
            <c:extLst>
              <c:ext xmlns:c16="http://schemas.microsoft.com/office/drawing/2014/chart" uri="{C3380CC4-5D6E-409C-BE32-E72D297353CC}">
                <c16:uniqueId val="{00000016-8D08-D144-A24E-CEC73F0328C4}"/>
              </c:ext>
            </c:extLst>
          </c:dPt>
          <c:dPt>
            <c:idx val="95"/>
            <c:invertIfNegative val="0"/>
            <c:bubble3D val="0"/>
            <c:spPr>
              <a:solidFill>
                <a:srgbClr val="03874D"/>
              </a:solidFill>
              <a:ln>
                <a:noFill/>
              </a:ln>
              <a:effectLst/>
            </c:spPr>
            <c:extLst>
              <c:ext xmlns:c16="http://schemas.microsoft.com/office/drawing/2014/chart" uri="{C3380CC4-5D6E-409C-BE32-E72D297353CC}">
                <c16:uniqueId val="{00000017-8D08-D144-A24E-CEC73F0328C4}"/>
              </c:ext>
            </c:extLst>
          </c:dPt>
          <c:cat>
            <c:numRef>
              <c:f>'Slide 9'!$A$4:$A$101</c:f>
              <c:numCache>
                <c:formatCode>yyyy/mm/dd;@</c:formatCode>
                <c:ptCount val="98"/>
                <c:pt idx="0">
                  <c:v>45658</c:v>
                </c:pt>
                <c:pt idx="1">
                  <c:v>45292</c:v>
                </c:pt>
                <c:pt idx="2">
                  <c:v>44927</c:v>
                </c:pt>
                <c:pt idx="3">
                  <c:v>44562</c:v>
                </c:pt>
                <c:pt idx="4">
                  <c:v>44197</c:v>
                </c:pt>
                <c:pt idx="5">
                  <c:v>43831</c:v>
                </c:pt>
                <c:pt idx="6">
                  <c:v>43466</c:v>
                </c:pt>
                <c:pt idx="7">
                  <c:v>43101</c:v>
                </c:pt>
                <c:pt idx="8">
                  <c:v>42736</c:v>
                </c:pt>
                <c:pt idx="9">
                  <c:v>42370</c:v>
                </c:pt>
                <c:pt idx="10">
                  <c:v>42005</c:v>
                </c:pt>
                <c:pt idx="11">
                  <c:v>41640</c:v>
                </c:pt>
                <c:pt idx="12">
                  <c:v>41275</c:v>
                </c:pt>
                <c:pt idx="13">
                  <c:v>40909</c:v>
                </c:pt>
                <c:pt idx="14">
                  <c:v>40544</c:v>
                </c:pt>
                <c:pt idx="15">
                  <c:v>40179</c:v>
                </c:pt>
                <c:pt idx="16">
                  <c:v>39814</c:v>
                </c:pt>
                <c:pt idx="17">
                  <c:v>39448</c:v>
                </c:pt>
                <c:pt idx="18">
                  <c:v>39083</c:v>
                </c:pt>
                <c:pt idx="19">
                  <c:v>38718</c:v>
                </c:pt>
                <c:pt idx="20">
                  <c:v>38353</c:v>
                </c:pt>
                <c:pt idx="21">
                  <c:v>37987</c:v>
                </c:pt>
                <c:pt idx="22">
                  <c:v>37622</c:v>
                </c:pt>
                <c:pt idx="23">
                  <c:v>37257</c:v>
                </c:pt>
                <c:pt idx="24">
                  <c:v>36892</c:v>
                </c:pt>
                <c:pt idx="25">
                  <c:v>36526</c:v>
                </c:pt>
                <c:pt idx="26">
                  <c:v>36161</c:v>
                </c:pt>
                <c:pt idx="27">
                  <c:v>35796</c:v>
                </c:pt>
                <c:pt idx="28">
                  <c:v>35431</c:v>
                </c:pt>
                <c:pt idx="29">
                  <c:v>35065</c:v>
                </c:pt>
                <c:pt idx="30">
                  <c:v>34700</c:v>
                </c:pt>
                <c:pt idx="31">
                  <c:v>34335</c:v>
                </c:pt>
                <c:pt idx="32">
                  <c:v>33970</c:v>
                </c:pt>
                <c:pt idx="33">
                  <c:v>33604</c:v>
                </c:pt>
                <c:pt idx="34">
                  <c:v>33239</c:v>
                </c:pt>
                <c:pt idx="35">
                  <c:v>32874</c:v>
                </c:pt>
                <c:pt idx="36">
                  <c:v>32509</c:v>
                </c:pt>
                <c:pt idx="37">
                  <c:v>32143</c:v>
                </c:pt>
                <c:pt idx="38">
                  <c:v>31778</c:v>
                </c:pt>
                <c:pt idx="39">
                  <c:v>31413</c:v>
                </c:pt>
                <c:pt idx="40">
                  <c:v>31048</c:v>
                </c:pt>
                <c:pt idx="41">
                  <c:v>30682</c:v>
                </c:pt>
                <c:pt idx="42">
                  <c:v>30317</c:v>
                </c:pt>
                <c:pt idx="43">
                  <c:v>29952</c:v>
                </c:pt>
                <c:pt idx="44">
                  <c:v>29587</c:v>
                </c:pt>
                <c:pt idx="45">
                  <c:v>29221</c:v>
                </c:pt>
                <c:pt idx="46">
                  <c:v>28856</c:v>
                </c:pt>
                <c:pt idx="47">
                  <c:v>28491</c:v>
                </c:pt>
                <c:pt idx="48">
                  <c:v>28126</c:v>
                </c:pt>
                <c:pt idx="49">
                  <c:v>27760</c:v>
                </c:pt>
                <c:pt idx="50">
                  <c:v>27395</c:v>
                </c:pt>
                <c:pt idx="51">
                  <c:v>27030</c:v>
                </c:pt>
                <c:pt idx="52">
                  <c:v>26665</c:v>
                </c:pt>
                <c:pt idx="53">
                  <c:v>26299</c:v>
                </c:pt>
                <c:pt idx="54">
                  <c:v>25934</c:v>
                </c:pt>
                <c:pt idx="55">
                  <c:v>25569</c:v>
                </c:pt>
                <c:pt idx="56">
                  <c:v>25204</c:v>
                </c:pt>
                <c:pt idx="57">
                  <c:v>24838</c:v>
                </c:pt>
                <c:pt idx="58">
                  <c:v>24473</c:v>
                </c:pt>
                <c:pt idx="59">
                  <c:v>24108</c:v>
                </c:pt>
                <c:pt idx="60">
                  <c:v>23743</c:v>
                </c:pt>
                <c:pt idx="61">
                  <c:v>23377</c:v>
                </c:pt>
                <c:pt idx="62">
                  <c:v>23012</c:v>
                </c:pt>
                <c:pt idx="63">
                  <c:v>22647</c:v>
                </c:pt>
                <c:pt idx="64">
                  <c:v>22282</c:v>
                </c:pt>
                <c:pt idx="65">
                  <c:v>21916</c:v>
                </c:pt>
                <c:pt idx="66">
                  <c:v>21551</c:v>
                </c:pt>
                <c:pt idx="67">
                  <c:v>21186</c:v>
                </c:pt>
                <c:pt idx="68">
                  <c:v>20821</c:v>
                </c:pt>
                <c:pt idx="69">
                  <c:v>20455</c:v>
                </c:pt>
                <c:pt idx="70">
                  <c:v>20090</c:v>
                </c:pt>
                <c:pt idx="71">
                  <c:v>19725</c:v>
                </c:pt>
                <c:pt idx="72">
                  <c:v>19360</c:v>
                </c:pt>
                <c:pt idx="73">
                  <c:v>18994</c:v>
                </c:pt>
                <c:pt idx="74">
                  <c:v>18629</c:v>
                </c:pt>
                <c:pt idx="75">
                  <c:v>18264</c:v>
                </c:pt>
                <c:pt idx="76">
                  <c:v>17899</c:v>
                </c:pt>
                <c:pt idx="77">
                  <c:v>17533</c:v>
                </c:pt>
                <c:pt idx="78">
                  <c:v>17168</c:v>
                </c:pt>
                <c:pt idx="79">
                  <c:v>16803</c:v>
                </c:pt>
                <c:pt idx="80">
                  <c:v>16438</c:v>
                </c:pt>
                <c:pt idx="81">
                  <c:v>16072</c:v>
                </c:pt>
                <c:pt idx="82">
                  <c:v>15707</c:v>
                </c:pt>
                <c:pt idx="83">
                  <c:v>15342</c:v>
                </c:pt>
                <c:pt idx="84">
                  <c:v>14977</c:v>
                </c:pt>
                <c:pt idx="85">
                  <c:v>14611</c:v>
                </c:pt>
                <c:pt idx="86">
                  <c:v>14246</c:v>
                </c:pt>
                <c:pt idx="87">
                  <c:v>13881</c:v>
                </c:pt>
                <c:pt idx="88">
                  <c:v>13516</c:v>
                </c:pt>
                <c:pt idx="89">
                  <c:v>13150</c:v>
                </c:pt>
                <c:pt idx="90">
                  <c:v>12785</c:v>
                </c:pt>
                <c:pt idx="91">
                  <c:v>12420</c:v>
                </c:pt>
                <c:pt idx="92">
                  <c:v>12055</c:v>
                </c:pt>
                <c:pt idx="93">
                  <c:v>11689</c:v>
                </c:pt>
                <c:pt idx="94">
                  <c:v>11324</c:v>
                </c:pt>
                <c:pt idx="95">
                  <c:v>10959</c:v>
                </c:pt>
                <c:pt idx="96">
                  <c:v>10594</c:v>
                </c:pt>
                <c:pt idx="97">
                  <c:v>10228</c:v>
                </c:pt>
              </c:numCache>
            </c:numRef>
          </c:cat>
          <c:val>
            <c:numRef>
              <c:f>'Slide 9'!$D$4:$D$101</c:f>
              <c:numCache>
                <c:formatCode>General</c:formatCode>
                <c:ptCount val="98"/>
                <c:pt idx="0">
                  <c:v>17.86</c:v>
                </c:pt>
                <c:pt idx="1">
                  <c:v>25</c:v>
                </c:pt>
                <c:pt idx="2">
                  <c:v>26.290000000000003</c:v>
                </c:pt>
                <c:pt idx="3">
                  <c:v>-18.110859999999999</c:v>
                </c:pt>
                <c:pt idx="4">
                  <c:v>28.705419999999997</c:v>
                </c:pt>
                <c:pt idx="5">
                  <c:v>18.398779999999999</c:v>
                </c:pt>
                <c:pt idx="6">
                  <c:v>31.486399999999996</c:v>
                </c:pt>
                <c:pt idx="7">
                  <c:v>-4.38</c:v>
                </c:pt>
                <c:pt idx="8">
                  <c:v>21.831600000000002</c:v>
                </c:pt>
                <c:pt idx="9">
                  <c:v>11.959899999999999</c:v>
                </c:pt>
                <c:pt idx="10">
                  <c:v>1.3837999999999999</c:v>
                </c:pt>
                <c:pt idx="11">
                  <c:v>13.69</c:v>
                </c:pt>
                <c:pt idx="12">
                  <c:v>32.39</c:v>
                </c:pt>
                <c:pt idx="13">
                  <c:v>16</c:v>
                </c:pt>
                <c:pt idx="14">
                  <c:v>2.11</c:v>
                </c:pt>
                <c:pt idx="15">
                  <c:v>15.06</c:v>
                </c:pt>
                <c:pt idx="16">
                  <c:v>26.46</c:v>
                </c:pt>
                <c:pt idx="17">
                  <c:v>-37</c:v>
                </c:pt>
                <c:pt idx="18">
                  <c:v>5.4899999999999993</c:v>
                </c:pt>
                <c:pt idx="19">
                  <c:v>15.790000000000001</c:v>
                </c:pt>
                <c:pt idx="20">
                  <c:v>4.91</c:v>
                </c:pt>
                <c:pt idx="21">
                  <c:v>10.879999999999999</c:v>
                </c:pt>
                <c:pt idx="22">
                  <c:v>28.68</c:v>
                </c:pt>
                <c:pt idx="23">
                  <c:v>-22.1</c:v>
                </c:pt>
                <c:pt idx="24">
                  <c:v>-11.89</c:v>
                </c:pt>
                <c:pt idx="25">
                  <c:v>-9.1</c:v>
                </c:pt>
                <c:pt idx="26">
                  <c:v>21.04</c:v>
                </c:pt>
                <c:pt idx="27">
                  <c:v>28.58</c:v>
                </c:pt>
                <c:pt idx="28">
                  <c:v>33.36</c:v>
                </c:pt>
                <c:pt idx="29">
                  <c:v>22.96</c:v>
                </c:pt>
                <c:pt idx="30">
                  <c:v>37.580000000000005</c:v>
                </c:pt>
                <c:pt idx="31">
                  <c:v>1.32</c:v>
                </c:pt>
                <c:pt idx="32">
                  <c:v>10.08</c:v>
                </c:pt>
                <c:pt idx="33">
                  <c:v>7.62</c:v>
                </c:pt>
                <c:pt idx="34">
                  <c:v>30.470000000000002</c:v>
                </c:pt>
                <c:pt idx="35">
                  <c:v>-3.1</c:v>
                </c:pt>
                <c:pt idx="36">
                  <c:v>31.69</c:v>
                </c:pt>
                <c:pt idx="37">
                  <c:v>16.68</c:v>
                </c:pt>
                <c:pt idx="38">
                  <c:v>5.2307580074881121</c:v>
                </c:pt>
                <c:pt idx="39">
                  <c:v>18.470526670160268</c:v>
                </c:pt>
                <c:pt idx="40">
                  <c:v>32.158036318121752</c:v>
                </c:pt>
                <c:pt idx="41">
                  <c:v>6.2663224413356033</c:v>
                </c:pt>
                <c:pt idx="42">
                  <c:v>22.513813591118147</c:v>
                </c:pt>
                <c:pt idx="43">
                  <c:v>21.409427493808654</c:v>
                </c:pt>
                <c:pt idx="44">
                  <c:v>-4.9088144783707381</c:v>
                </c:pt>
                <c:pt idx="45">
                  <c:v>32.420684137493971</c:v>
                </c:pt>
                <c:pt idx="46">
                  <c:v>18.435691199542713</c:v>
                </c:pt>
                <c:pt idx="47">
                  <c:v>6.5739594783827959</c:v>
                </c:pt>
                <c:pt idx="48">
                  <c:v>-7.1793012884497802</c:v>
                </c:pt>
                <c:pt idx="49">
                  <c:v>23.848937114642133</c:v>
                </c:pt>
                <c:pt idx="50">
                  <c:v>37.211960760345988</c:v>
                </c:pt>
                <c:pt idx="51">
                  <c:v>-26.47</c:v>
                </c:pt>
                <c:pt idx="52">
                  <c:v>-14.680000000000001</c:v>
                </c:pt>
                <c:pt idx="53">
                  <c:v>19.25</c:v>
                </c:pt>
                <c:pt idx="54">
                  <c:v>14.299999999999999</c:v>
                </c:pt>
                <c:pt idx="55">
                  <c:v>3.9600000000000004</c:v>
                </c:pt>
                <c:pt idx="56">
                  <c:v>-8.24</c:v>
                </c:pt>
                <c:pt idx="57">
                  <c:v>10.81</c:v>
                </c:pt>
                <c:pt idx="58">
                  <c:v>23.799999999999997</c:v>
                </c:pt>
                <c:pt idx="59">
                  <c:v>-9.9699999999999989</c:v>
                </c:pt>
                <c:pt idx="60">
                  <c:v>12.4</c:v>
                </c:pt>
                <c:pt idx="61">
                  <c:v>16.420000000000002</c:v>
                </c:pt>
                <c:pt idx="62">
                  <c:v>22.61</c:v>
                </c:pt>
                <c:pt idx="63">
                  <c:v>-8.81</c:v>
                </c:pt>
                <c:pt idx="64">
                  <c:v>26.640000000000004</c:v>
                </c:pt>
                <c:pt idx="65">
                  <c:v>0.33999999999999997</c:v>
                </c:pt>
                <c:pt idx="66">
                  <c:v>12.06</c:v>
                </c:pt>
                <c:pt idx="67">
                  <c:v>43.72</c:v>
                </c:pt>
                <c:pt idx="68">
                  <c:v>-10.459999999999999</c:v>
                </c:pt>
                <c:pt idx="69">
                  <c:v>7.4399999999999995</c:v>
                </c:pt>
                <c:pt idx="70">
                  <c:v>32.6</c:v>
                </c:pt>
                <c:pt idx="71">
                  <c:v>52.559999999999995</c:v>
                </c:pt>
                <c:pt idx="72">
                  <c:v>-1.21</c:v>
                </c:pt>
                <c:pt idx="73">
                  <c:v>18.149999999999999</c:v>
                </c:pt>
                <c:pt idx="74">
                  <c:v>23.68</c:v>
                </c:pt>
                <c:pt idx="75">
                  <c:v>30.81</c:v>
                </c:pt>
                <c:pt idx="76">
                  <c:v>18.3</c:v>
                </c:pt>
                <c:pt idx="77">
                  <c:v>5.7</c:v>
                </c:pt>
                <c:pt idx="78">
                  <c:v>5.2</c:v>
                </c:pt>
                <c:pt idx="79">
                  <c:v>-8.43</c:v>
                </c:pt>
                <c:pt idx="80">
                  <c:v>35.82</c:v>
                </c:pt>
                <c:pt idx="81">
                  <c:v>19.03</c:v>
                </c:pt>
                <c:pt idx="82">
                  <c:v>25.06</c:v>
                </c:pt>
                <c:pt idx="83">
                  <c:v>19.170000000000002</c:v>
                </c:pt>
                <c:pt idx="84">
                  <c:v>-12.770000000000001</c:v>
                </c:pt>
                <c:pt idx="85">
                  <c:v>-10.67</c:v>
                </c:pt>
                <c:pt idx="86">
                  <c:v>-1.0999999999999999</c:v>
                </c:pt>
                <c:pt idx="87">
                  <c:v>29.28</c:v>
                </c:pt>
                <c:pt idx="88">
                  <c:v>-35.339999999999996</c:v>
                </c:pt>
                <c:pt idx="89">
                  <c:v>31.94</c:v>
                </c:pt>
                <c:pt idx="90">
                  <c:v>46.739999999999995</c:v>
                </c:pt>
                <c:pt idx="91">
                  <c:v>-1.1900000000000002</c:v>
                </c:pt>
                <c:pt idx="92">
                  <c:v>49.980000000000004</c:v>
                </c:pt>
                <c:pt idx="93">
                  <c:v>-8.64</c:v>
                </c:pt>
                <c:pt idx="94">
                  <c:v>-43.84</c:v>
                </c:pt>
                <c:pt idx="95">
                  <c:v>-25.119999999999997</c:v>
                </c:pt>
                <c:pt idx="96">
                  <c:v>-8.3000000000000007</c:v>
                </c:pt>
                <c:pt idx="97">
                  <c:v>43.81</c:v>
                </c:pt>
              </c:numCache>
            </c:numRef>
          </c:val>
          <c:extLst>
            <c:ext xmlns:c16="http://schemas.microsoft.com/office/drawing/2014/chart" uri="{C3380CC4-5D6E-409C-BE32-E72D297353CC}">
              <c16:uniqueId val="{00000002-8D08-D144-A24E-CEC73F0328C4}"/>
            </c:ext>
          </c:extLst>
        </c:ser>
        <c:dLbls>
          <c:showLegendKey val="0"/>
          <c:showVal val="0"/>
          <c:showCatName val="0"/>
          <c:showSerName val="0"/>
          <c:showPercent val="0"/>
          <c:showBubbleSize val="0"/>
        </c:dLbls>
        <c:gapWidth val="15"/>
        <c:overlap val="-27"/>
        <c:axId val="1601941343"/>
        <c:axId val="1578667103"/>
      </c:barChart>
      <c:dateAx>
        <c:axId val="1601941343"/>
        <c:scaling>
          <c:orientation val="minMax"/>
        </c:scaling>
        <c:delete val="0"/>
        <c:axPos val="b"/>
        <c:numFmt formatCode="yyyy" sourceLinked="0"/>
        <c:majorTickMark val="none"/>
        <c:minorTickMark val="none"/>
        <c:tickLblPos val="low"/>
        <c:spPr>
          <a:noFill/>
          <a:ln w="12700" cap="flat" cmpd="sng" algn="ctr">
            <a:solidFill>
              <a:schemeClr val="tx1"/>
            </a:solidFill>
            <a:round/>
          </a:ln>
          <a:effectLst/>
        </c:spPr>
        <c:txPr>
          <a:bodyPr rot="-540000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crossAx val="1578667103"/>
        <c:crossesAt val="0"/>
        <c:auto val="1"/>
        <c:lblOffset val="100"/>
        <c:baseTimeUnit val="years"/>
        <c:majorUnit val="5"/>
        <c:majorTimeUnit val="years"/>
      </c:dateAx>
      <c:valAx>
        <c:axId val="15786671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6019413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60" b="0" i="1" u="none" strike="noStrike" kern="1200" spc="0" baseline="0">
                <a:solidFill>
                  <a:schemeClr val="tx1"/>
                </a:solidFill>
                <a:latin typeface="+mn-lt"/>
                <a:ea typeface="+mn-ea"/>
                <a:cs typeface="+mn-cs"/>
              </a:defRPr>
            </a:pPr>
            <a:r>
              <a:rPr lang="en-US" sz="1050" i="1" dirty="0"/>
              <a:t>Equity fund flows</a:t>
            </a:r>
          </a:p>
        </c:rich>
      </c:tx>
      <c:layout>
        <c:manualLayout>
          <c:xMode val="edge"/>
          <c:yMode val="edge"/>
          <c:x val="1.1718291908492884E-2"/>
          <c:y val="1.0025309651264362E-3"/>
        </c:manualLayout>
      </c:layout>
      <c:overlay val="0"/>
      <c:spPr>
        <a:noFill/>
        <a:ln>
          <a:noFill/>
        </a:ln>
        <a:effectLst/>
      </c:spPr>
      <c:txPr>
        <a:bodyPr rot="0" spcFirstLastPara="1" vertOverflow="ellipsis" vert="horz" wrap="square" anchor="ctr" anchorCtr="1"/>
        <a:lstStyle/>
        <a:p>
          <a:pPr>
            <a:defRPr sz="1260" b="0" i="1"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8.2169693602402852E-2"/>
          <c:y val="8.8645051810241141E-2"/>
          <c:w val="0.85797375712345603"/>
          <c:h val="0.81662240793745478"/>
        </c:manualLayout>
      </c:layout>
      <c:barChart>
        <c:barDir val="col"/>
        <c:grouping val="clustered"/>
        <c:varyColors val="0"/>
        <c:ser>
          <c:idx val="1"/>
          <c:order val="1"/>
          <c:tx>
            <c:strRef>
              <c:f>'Slide 53'!$C$6</c:f>
              <c:strCache>
                <c:ptCount val="1"/>
                <c:pt idx="0">
                  <c:v>Equity fund flows</c:v>
                </c:pt>
              </c:strCache>
            </c:strRef>
          </c:tx>
          <c:spPr>
            <a:solidFill>
              <a:srgbClr val="C1D9F7"/>
            </a:solidFill>
            <a:ln w="19050">
              <a:solidFill>
                <a:srgbClr val="C1D9F7"/>
              </a:solidFill>
            </a:ln>
            <a:effectLst/>
          </c:spPr>
          <c:invertIfNegative val="0"/>
          <c:cat>
            <c:numRef>
              <c:f>'Slide 53'!$A$26:$A$110</c:f>
              <c:numCache>
                <c:formatCode>yyyy\-mm\-dd</c:formatCode>
                <c:ptCount val="85"/>
                <c:pt idx="0">
                  <c:v>38352</c:v>
                </c:pt>
                <c:pt idx="1">
                  <c:v>38442</c:v>
                </c:pt>
                <c:pt idx="2">
                  <c:v>38533</c:v>
                </c:pt>
                <c:pt idx="3">
                  <c:v>38625</c:v>
                </c:pt>
                <c:pt idx="4">
                  <c:v>38716</c:v>
                </c:pt>
                <c:pt idx="5">
                  <c:v>38807</c:v>
                </c:pt>
                <c:pt idx="6">
                  <c:v>38898</c:v>
                </c:pt>
                <c:pt idx="7">
                  <c:v>38989</c:v>
                </c:pt>
                <c:pt idx="8">
                  <c:v>39080</c:v>
                </c:pt>
                <c:pt idx="9">
                  <c:v>39171</c:v>
                </c:pt>
                <c:pt idx="10">
                  <c:v>39262</c:v>
                </c:pt>
                <c:pt idx="11">
                  <c:v>39353</c:v>
                </c:pt>
                <c:pt idx="12">
                  <c:v>39447</c:v>
                </c:pt>
                <c:pt idx="13">
                  <c:v>39538</c:v>
                </c:pt>
                <c:pt idx="14">
                  <c:v>39629</c:v>
                </c:pt>
                <c:pt idx="15">
                  <c:v>39721</c:v>
                </c:pt>
                <c:pt idx="16">
                  <c:v>39813</c:v>
                </c:pt>
                <c:pt idx="17">
                  <c:v>39903</c:v>
                </c:pt>
                <c:pt idx="18">
                  <c:v>39994</c:v>
                </c:pt>
                <c:pt idx="19">
                  <c:v>40086</c:v>
                </c:pt>
                <c:pt idx="20">
                  <c:v>40178</c:v>
                </c:pt>
                <c:pt idx="21">
                  <c:v>40268</c:v>
                </c:pt>
                <c:pt idx="22">
                  <c:v>40359</c:v>
                </c:pt>
                <c:pt idx="23">
                  <c:v>40451</c:v>
                </c:pt>
                <c:pt idx="24">
                  <c:v>40543</c:v>
                </c:pt>
                <c:pt idx="25">
                  <c:v>40633</c:v>
                </c:pt>
                <c:pt idx="26">
                  <c:v>40724</c:v>
                </c:pt>
                <c:pt idx="27">
                  <c:v>40816</c:v>
                </c:pt>
                <c:pt idx="28">
                  <c:v>40907</c:v>
                </c:pt>
                <c:pt idx="29">
                  <c:v>40998</c:v>
                </c:pt>
                <c:pt idx="30">
                  <c:v>41089</c:v>
                </c:pt>
                <c:pt idx="31">
                  <c:v>41180</c:v>
                </c:pt>
                <c:pt idx="32">
                  <c:v>41274</c:v>
                </c:pt>
                <c:pt idx="33">
                  <c:v>41362</c:v>
                </c:pt>
                <c:pt idx="34">
                  <c:v>41453</c:v>
                </c:pt>
                <c:pt idx="35">
                  <c:v>41547</c:v>
                </c:pt>
                <c:pt idx="36">
                  <c:v>41639</c:v>
                </c:pt>
                <c:pt idx="37">
                  <c:v>41729</c:v>
                </c:pt>
                <c:pt idx="38">
                  <c:v>41820</c:v>
                </c:pt>
                <c:pt idx="39">
                  <c:v>41912</c:v>
                </c:pt>
                <c:pt idx="40">
                  <c:v>42004</c:v>
                </c:pt>
                <c:pt idx="41">
                  <c:v>42094</c:v>
                </c:pt>
                <c:pt idx="42">
                  <c:v>42185</c:v>
                </c:pt>
                <c:pt idx="43">
                  <c:v>42277</c:v>
                </c:pt>
                <c:pt idx="44">
                  <c:v>42369</c:v>
                </c:pt>
                <c:pt idx="45">
                  <c:v>42460</c:v>
                </c:pt>
                <c:pt idx="46">
                  <c:v>42551</c:v>
                </c:pt>
                <c:pt idx="47">
                  <c:v>42643</c:v>
                </c:pt>
                <c:pt idx="48">
                  <c:v>42734</c:v>
                </c:pt>
                <c:pt idx="49">
                  <c:v>42825</c:v>
                </c:pt>
                <c:pt idx="50">
                  <c:v>42916</c:v>
                </c:pt>
                <c:pt idx="51">
                  <c:v>43007</c:v>
                </c:pt>
                <c:pt idx="52">
                  <c:v>43098</c:v>
                </c:pt>
                <c:pt idx="53">
                  <c:v>43189</c:v>
                </c:pt>
                <c:pt idx="54">
                  <c:v>43280</c:v>
                </c:pt>
                <c:pt idx="55">
                  <c:v>43371</c:v>
                </c:pt>
                <c:pt idx="56">
                  <c:v>43465</c:v>
                </c:pt>
                <c:pt idx="57">
                  <c:v>43553</c:v>
                </c:pt>
                <c:pt idx="58">
                  <c:v>43644</c:v>
                </c:pt>
                <c:pt idx="59">
                  <c:v>43738</c:v>
                </c:pt>
                <c:pt idx="60">
                  <c:v>43830</c:v>
                </c:pt>
                <c:pt idx="61">
                  <c:v>43921</c:v>
                </c:pt>
                <c:pt idx="62">
                  <c:v>44012</c:v>
                </c:pt>
                <c:pt idx="63">
                  <c:v>44104</c:v>
                </c:pt>
                <c:pt idx="64">
                  <c:v>44196</c:v>
                </c:pt>
                <c:pt idx="65">
                  <c:v>44286</c:v>
                </c:pt>
                <c:pt idx="66">
                  <c:v>44377</c:v>
                </c:pt>
                <c:pt idx="67">
                  <c:v>44469</c:v>
                </c:pt>
                <c:pt idx="68">
                  <c:v>44561</c:v>
                </c:pt>
                <c:pt idx="69">
                  <c:v>44651</c:v>
                </c:pt>
                <c:pt idx="70">
                  <c:v>44742</c:v>
                </c:pt>
                <c:pt idx="71">
                  <c:v>44834</c:v>
                </c:pt>
                <c:pt idx="72">
                  <c:v>44926</c:v>
                </c:pt>
                <c:pt idx="73" formatCode="m/d/yy">
                  <c:v>45016</c:v>
                </c:pt>
                <c:pt idx="74" formatCode="m/d/yy">
                  <c:v>45107</c:v>
                </c:pt>
                <c:pt idx="75" formatCode="m/d/yy">
                  <c:v>45199</c:v>
                </c:pt>
                <c:pt idx="76" formatCode="m/d/yy">
                  <c:v>45291</c:v>
                </c:pt>
                <c:pt idx="77">
                  <c:v>45380</c:v>
                </c:pt>
                <c:pt idx="78">
                  <c:v>45471</c:v>
                </c:pt>
                <c:pt idx="79">
                  <c:v>45565</c:v>
                </c:pt>
                <c:pt idx="80">
                  <c:v>45657</c:v>
                </c:pt>
                <c:pt idx="81">
                  <c:v>45747</c:v>
                </c:pt>
                <c:pt idx="82">
                  <c:v>45838</c:v>
                </c:pt>
                <c:pt idx="83">
                  <c:v>45930</c:v>
                </c:pt>
                <c:pt idx="84">
                  <c:v>46022</c:v>
                </c:pt>
              </c:numCache>
            </c:numRef>
          </c:cat>
          <c:val>
            <c:numRef>
              <c:f>'Slide 53'!$C$26:$C$110</c:f>
              <c:numCache>
                <c:formatCode>_(* #,##0_);_(* \(#,##0\);_(* "-"??_);_(@_)</c:formatCode>
                <c:ptCount val="85"/>
                <c:pt idx="0">
                  <c:v>73759.607000000004</c:v>
                </c:pt>
                <c:pt idx="1">
                  <c:v>72482.634999999995</c:v>
                </c:pt>
                <c:pt idx="2">
                  <c:v>45202.991000000002</c:v>
                </c:pt>
                <c:pt idx="3">
                  <c:v>37582.457999999999</c:v>
                </c:pt>
                <c:pt idx="4">
                  <c:v>73360.69</c:v>
                </c:pt>
                <c:pt idx="5">
                  <c:v>92869.956999999995</c:v>
                </c:pt>
                <c:pt idx="6">
                  <c:v>42022.536999999997</c:v>
                </c:pt>
                <c:pt idx="7">
                  <c:v>21955.41</c:v>
                </c:pt>
                <c:pt idx="8">
                  <c:v>63771.94</c:v>
                </c:pt>
                <c:pt idx="9">
                  <c:v>91232.566000000006</c:v>
                </c:pt>
                <c:pt idx="10">
                  <c:v>55029.762999999999</c:v>
                </c:pt>
                <c:pt idx="11">
                  <c:v>50265.141000000003</c:v>
                </c:pt>
                <c:pt idx="12">
                  <c:v>51803.766000000003</c:v>
                </c:pt>
                <c:pt idx="13">
                  <c:v>-31653.232</c:v>
                </c:pt>
                <c:pt idx="14">
                  <c:v>32754.458999999999</c:v>
                </c:pt>
                <c:pt idx="15">
                  <c:v>-9373.8279999999995</c:v>
                </c:pt>
                <c:pt idx="16">
                  <c:v>-60221.957000000002</c:v>
                </c:pt>
                <c:pt idx="17">
                  <c:v>-84077.36</c:v>
                </c:pt>
                <c:pt idx="18">
                  <c:v>48453.644</c:v>
                </c:pt>
                <c:pt idx="19">
                  <c:v>30115.269</c:v>
                </c:pt>
                <c:pt idx="20">
                  <c:v>24101.984</c:v>
                </c:pt>
                <c:pt idx="21">
                  <c:v>27544.862000000001</c:v>
                </c:pt>
                <c:pt idx="22">
                  <c:v>2663.8780000000002</c:v>
                </c:pt>
                <c:pt idx="23">
                  <c:v>-13007.422</c:v>
                </c:pt>
                <c:pt idx="24">
                  <c:v>45962.962</c:v>
                </c:pt>
                <c:pt idx="25">
                  <c:v>69236.216</c:v>
                </c:pt>
                <c:pt idx="26">
                  <c:v>13626.828</c:v>
                </c:pt>
                <c:pt idx="27">
                  <c:v>-51762.491999999998</c:v>
                </c:pt>
                <c:pt idx="28">
                  <c:v>-46350.748</c:v>
                </c:pt>
                <c:pt idx="29">
                  <c:v>40186.523999999998</c:v>
                </c:pt>
                <c:pt idx="30">
                  <c:v>2823.5309999999999</c:v>
                </c:pt>
                <c:pt idx="31">
                  <c:v>1891.085</c:v>
                </c:pt>
                <c:pt idx="32">
                  <c:v>-13639.224</c:v>
                </c:pt>
                <c:pt idx="33">
                  <c:v>143035.717</c:v>
                </c:pt>
                <c:pt idx="34">
                  <c:v>63414.78</c:v>
                </c:pt>
                <c:pt idx="35">
                  <c:v>97564.380999999994</c:v>
                </c:pt>
                <c:pt idx="36">
                  <c:v>127436.28</c:v>
                </c:pt>
                <c:pt idx="37">
                  <c:v>74489.707999999999</c:v>
                </c:pt>
                <c:pt idx="38">
                  <c:v>79624.570999999996</c:v>
                </c:pt>
                <c:pt idx="39">
                  <c:v>38617.476000000002</c:v>
                </c:pt>
                <c:pt idx="40">
                  <c:v>84266.187000000005</c:v>
                </c:pt>
                <c:pt idx="41">
                  <c:v>68392.115000000005</c:v>
                </c:pt>
                <c:pt idx="42">
                  <c:v>47034.343000000001</c:v>
                </c:pt>
                <c:pt idx="43">
                  <c:v>-10503.156999999999</c:v>
                </c:pt>
                <c:pt idx="44">
                  <c:v>-6654.5140000000001</c:v>
                </c:pt>
                <c:pt idx="45">
                  <c:v>-17424.607</c:v>
                </c:pt>
                <c:pt idx="46">
                  <c:v>-48836.614999999998</c:v>
                </c:pt>
                <c:pt idx="47">
                  <c:v>-26937.788</c:v>
                </c:pt>
                <c:pt idx="48">
                  <c:v>31331.263999999999</c:v>
                </c:pt>
                <c:pt idx="49">
                  <c:v>86355.237999999998</c:v>
                </c:pt>
                <c:pt idx="50">
                  <c:v>67752.218999999997</c:v>
                </c:pt>
                <c:pt idx="51">
                  <c:v>10215.673000000001</c:v>
                </c:pt>
                <c:pt idx="52">
                  <c:v>54648.044999999998</c:v>
                </c:pt>
                <c:pt idx="53">
                  <c:v>35742.529000000002</c:v>
                </c:pt>
                <c:pt idx="54">
                  <c:v>-9328.1329999999998</c:v>
                </c:pt>
                <c:pt idx="55">
                  <c:v>2363.739</c:v>
                </c:pt>
                <c:pt idx="56">
                  <c:v>-68321.452000000005</c:v>
                </c:pt>
                <c:pt idx="57">
                  <c:v>-7085.1540000000005</c:v>
                </c:pt>
                <c:pt idx="58">
                  <c:v>-41433.743000000002</c:v>
                </c:pt>
                <c:pt idx="59">
                  <c:v>-58657.942000000003</c:v>
                </c:pt>
                <c:pt idx="60">
                  <c:v>-41180.034</c:v>
                </c:pt>
                <c:pt idx="61">
                  <c:v>-49962.499000000003</c:v>
                </c:pt>
                <c:pt idx="62">
                  <c:v>-134347.09400000001</c:v>
                </c:pt>
                <c:pt idx="63">
                  <c:v>-153607.76199999999</c:v>
                </c:pt>
                <c:pt idx="64">
                  <c:v>-15993.498</c:v>
                </c:pt>
                <c:pt idx="65">
                  <c:v>159688.72700000001</c:v>
                </c:pt>
                <c:pt idx="66">
                  <c:v>102336.872</c:v>
                </c:pt>
                <c:pt idx="67">
                  <c:v>67487.907999999996</c:v>
                </c:pt>
                <c:pt idx="68">
                  <c:v>85440.756999999998</c:v>
                </c:pt>
                <c:pt idx="69">
                  <c:v>104293.77099999999</c:v>
                </c:pt>
                <c:pt idx="70">
                  <c:v>-63744.908000000003</c:v>
                </c:pt>
                <c:pt idx="71">
                  <c:v>-62136.434000000001</c:v>
                </c:pt>
                <c:pt idx="72">
                  <c:v>-105829.652</c:v>
                </c:pt>
                <c:pt idx="73">
                  <c:v>-65385</c:v>
                </c:pt>
                <c:pt idx="74">
                  <c:v>-51842</c:v>
                </c:pt>
                <c:pt idx="75">
                  <c:v>-42658</c:v>
                </c:pt>
                <c:pt idx="76">
                  <c:v>7971</c:v>
                </c:pt>
                <c:pt idx="77">
                  <c:v>15482</c:v>
                </c:pt>
                <c:pt idx="78">
                  <c:v>-30088</c:v>
                </c:pt>
                <c:pt idx="79">
                  <c:v>8148</c:v>
                </c:pt>
                <c:pt idx="80">
                  <c:v>87777</c:v>
                </c:pt>
                <c:pt idx="81">
                  <c:v>-16299</c:v>
                </c:pt>
                <c:pt idx="82">
                  <c:v>-57175</c:v>
                </c:pt>
                <c:pt idx="83">
                  <c:v>-17531</c:v>
                </c:pt>
                <c:pt idx="84">
                  <c:v>48795</c:v>
                </c:pt>
              </c:numCache>
            </c:numRef>
          </c:val>
          <c:extLst>
            <c:ext xmlns:c16="http://schemas.microsoft.com/office/drawing/2014/chart" uri="{C3380CC4-5D6E-409C-BE32-E72D297353CC}">
              <c16:uniqueId val="{00000000-0C2D-DA4F-8974-63274089ED79}"/>
            </c:ext>
          </c:extLst>
        </c:ser>
        <c:dLbls>
          <c:showLegendKey val="0"/>
          <c:showVal val="0"/>
          <c:showCatName val="0"/>
          <c:showSerName val="0"/>
          <c:showPercent val="0"/>
          <c:showBubbleSize val="0"/>
        </c:dLbls>
        <c:gapWidth val="0"/>
        <c:overlap val="5"/>
        <c:axId val="561311600"/>
        <c:axId val="382079080"/>
      </c:barChart>
      <c:lineChart>
        <c:grouping val="standard"/>
        <c:varyColors val="0"/>
        <c:ser>
          <c:idx val="0"/>
          <c:order val="0"/>
          <c:tx>
            <c:strRef>
              <c:f>'Slide 53'!$B$6</c:f>
              <c:strCache>
                <c:ptCount val="1"/>
                <c:pt idx="0">
                  <c:v>Equity returns</c:v>
                </c:pt>
              </c:strCache>
            </c:strRef>
          </c:tx>
          <c:spPr>
            <a:ln w="28575" cap="rnd">
              <a:solidFill>
                <a:srgbClr val="00009A"/>
              </a:solidFill>
              <a:round/>
            </a:ln>
            <a:effectLst/>
          </c:spPr>
          <c:marker>
            <c:symbol val="none"/>
          </c:marker>
          <c:cat>
            <c:numRef>
              <c:f>'Slide 53'!$A$26:$A$110</c:f>
              <c:numCache>
                <c:formatCode>yyyy\-mm\-dd</c:formatCode>
                <c:ptCount val="85"/>
                <c:pt idx="0">
                  <c:v>38352</c:v>
                </c:pt>
                <c:pt idx="1">
                  <c:v>38442</c:v>
                </c:pt>
                <c:pt idx="2">
                  <c:v>38533</c:v>
                </c:pt>
                <c:pt idx="3">
                  <c:v>38625</c:v>
                </c:pt>
                <c:pt idx="4">
                  <c:v>38716</c:v>
                </c:pt>
                <c:pt idx="5">
                  <c:v>38807</c:v>
                </c:pt>
                <c:pt idx="6">
                  <c:v>38898</c:v>
                </c:pt>
                <c:pt idx="7">
                  <c:v>38989</c:v>
                </c:pt>
                <c:pt idx="8">
                  <c:v>39080</c:v>
                </c:pt>
                <c:pt idx="9">
                  <c:v>39171</c:v>
                </c:pt>
                <c:pt idx="10">
                  <c:v>39262</c:v>
                </c:pt>
                <c:pt idx="11">
                  <c:v>39353</c:v>
                </c:pt>
                <c:pt idx="12">
                  <c:v>39447</c:v>
                </c:pt>
                <c:pt idx="13">
                  <c:v>39538</c:v>
                </c:pt>
                <c:pt idx="14">
                  <c:v>39629</c:v>
                </c:pt>
                <c:pt idx="15">
                  <c:v>39721</c:v>
                </c:pt>
                <c:pt idx="16">
                  <c:v>39813</c:v>
                </c:pt>
                <c:pt idx="17">
                  <c:v>39903</c:v>
                </c:pt>
                <c:pt idx="18">
                  <c:v>39994</c:v>
                </c:pt>
                <c:pt idx="19">
                  <c:v>40086</c:v>
                </c:pt>
                <c:pt idx="20">
                  <c:v>40178</c:v>
                </c:pt>
                <c:pt idx="21">
                  <c:v>40268</c:v>
                </c:pt>
                <c:pt idx="22">
                  <c:v>40359</c:v>
                </c:pt>
                <c:pt idx="23">
                  <c:v>40451</c:v>
                </c:pt>
                <c:pt idx="24">
                  <c:v>40543</c:v>
                </c:pt>
                <c:pt idx="25">
                  <c:v>40633</c:v>
                </c:pt>
                <c:pt idx="26">
                  <c:v>40724</c:v>
                </c:pt>
                <c:pt idx="27">
                  <c:v>40816</c:v>
                </c:pt>
                <c:pt idx="28">
                  <c:v>40907</c:v>
                </c:pt>
                <c:pt idx="29">
                  <c:v>40998</c:v>
                </c:pt>
                <c:pt idx="30">
                  <c:v>41089</c:v>
                </c:pt>
                <c:pt idx="31">
                  <c:v>41180</c:v>
                </c:pt>
                <c:pt idx="32">
                  <c:v>41274</c:v>
                </c:pt>
                <c:pt idx="33">
                  <c:v>41362</c:v>
                </c:pt>
                <c:pt idx="34">
                  <c:v>41453</c:v>
                </c:pt>
                <c:pt idx="35">
                  <c:v>41547</c:v>
                </c:pt>
                <c:pt idx="36">
                  <c:v>41639</c:v>
                </c:pt>
                <c:pt idx="37">
                  <c:v>41729</c:v>
                </c:pt>
                <c:pt idx="38">
                  <c:v>41820</c:v>
                </c:pt>
                <c:pt idx="39">
                  <c:v>41912</c:v>
                </c:pt>
                <c:pt idx="40">
                  <c:v>42004</c:v>
                </c:pt>
                <c:pt idx="41">
                  <c:v>42094</c:v>
                </c:pt>
                <c:pt idx="42">
                  <c:v>42185</c:v>
                </c:pt>
                <c:pt idx="43">
                  <c:v>42277</c:v>
                </c:pt>
                <c:pt idx="44">
                  <c:v>42369</c:v>
                </c:pt>
                <c:pt idx="45">
                  <c:v>42460</c:v>
                </c:pt>
                <c:pt idx="46">
                  <c:v>42551</c:v>
                </c:pt>
                <c:pt idx="47">
                  <c:v>42643</c:v>
                </c:pt>
                <c:pt idx="48">
                  <c:v>42734</c:v>
                </c:pt>
                <c:pt idx="49">
                  <c:v>42825</c:v>
                </c:pt>
                <c:pt idx="50">
                  <c:v>42916</c:v>
                </c:pt>
                <c:pt idx="51">
                  <c:v>43007</c:v>
                </c:pt>
                <c:pt idx="52">
                  <c:v>43098</c:v>
                </c:pt>
                <c:pt idx="53">
                  <c:v>43189</c:v>
                </c:pt>
                <c:pt idx="54">
                  <c:v>43280</c:v>
                </c:pt>
                <c:pt idx="55">
                  <c:v>43371</c:v>
                </c:pt>
                <c:pt idx="56">
                  <c:v>43465</c:v>
                </c:pt>
                <c:pt idx="57">
                  <c:v>43553</c:v>
                </c:pt>
                <c:pt idx="58">
                  <c:v>43644</c:v>
                </c:pt>
                <c:pt idx="59">
                  <c:v>43738</c:v>
                </c:pt>
                <c:pt idx="60">
                  <c:v>43830</c:v>
                </c:pt>
                <c:pt idx="61">
                  <c:v>43921</c:v>
                </c:pt>
                <c:pt idx="62">
                  <c:v>44012</c:v>
                </c:pt>
                <c:pt idx="63">
                  <c:v>44104</c:v>
                </c:pt>
                <c:pt idx="64">
                  <c:v>44196</c:v>
                </c:pt>
                <c:pt idx="65">
                  <c:v>44286</c:v>
                </c:pt>
                <c:pt idx="66">
                  <c:v>44377</c:v>
                </c:pt>
                <c:pt idx="67">
                  <c:v>44469</c:v>
                </c:pt>
                <c:pt idx="68">
                  <c:v>44561</c:v>
                </c:pt>
                <c:pt idx="69">
                  <c:v>44651</c:v>
                </c:pt>
                <c:pt idx="70">
                  <c:v>44742</c:v>
                </c:pt>
                <c:pt idx="71">
                  <c:v>44834</c:v>
                </c:pt>
                <c:pt idx="72">
                  <c:v>44926</c:v>
                </c:pt>
                <c:pt idx="73" formatCode="m/d/yy">
                  <c:v>45016</c:v>
                </c:pt>
                <c:pt idx="74" formatCode="m/d/yy">
                  <c:v>45107</c:v>
                </c:pt>
                <c:pt idx="75" formatCode="m/d/yy">
                  <c:v>45199</c:v>
                </c:pt>
                <c:pt idx="76" formatCode="m/d/yy">
                  <c:v>45291</c:v>
                </c:pt>
                <c:pt idx="77">
                  <c:v>45380</c:v>
                </c:pt>
                <c:pt idx="78">
                  <c:v>45471</c:v>
                </c:pt>
                <c:pt idx="79">
                  <c:v>45565</c:v>
                </c:pt>
                <c:pt idx="80">
                  <c:v>45657</c:v>
                </c:pt>
                <c:pt idx="81">
                  <c:v>45747</c:v>
                </c:pt>
                <c:pt idx="82">
                  <c:v>45838</c:v>
                </c:pt>
                <c:pt idx="83">
                  <c:v>45930</c:v>
                </c:pt>
                <c:pt idx="84">
                  <c:v>46022</c:v>
                </c:pt>
              </c:numCache>
            </c:numRef>
          </c:cat>
          <c:val>
            <c:numRef>
              <c:f>'Slide 53'!$B$26:$B$110</c:f>
              <c:numCache>
                <c:formatCode>General</c:formatCode>
                <c:ptCount val="85"/>
                <c:pt idx="0">
                  <c:v>1211.92</c:v>
                </c:pt>
                <c:pt idx="1">
                  <c:v>1180.5899999999999</c:v>
                </c:pt>
                <c:pt idx="2">
                  <c:v>1191.33</c:v>
                </c:pt>
                <c:pt idx="3">
                  <c:v>1228.81</c:v>
                </c:pt>
                <c:pt idx="4">
                  <c:v>1248.29</c:v>
                </c:pt>
                <c:pt idx="5">
                  <c:v>1294.83</c:v>
                </c:pt>
                <c:pt idx="6">
                  <c:v>1270.2</c:v>
                </c:pt>
                <c:pt idx="7">
                  <c:v>1335.85</c:v>
                </c:pt>
                <c:pt idx="8">
                  <c:v>1418.3</c:v>
                </c:pt>
                <c:pt idx="9">
                  <c:v>1420.86</c:v>
                </c:pt>
                <c:pt idx="10">
                  <c:v>1503.35</c:v>
                </c:pt>
                <c:pt idx="11">
                  <c:v>1526.75</c:v>
                </c:pt>
                <c:pt idx="12">
                  <c:v>1468.36</c:v>
                </c:pt>
                <c:pt idx="13">
                  <c:v>1322.7</c:v>
                </c:pt>
                <c:pt idx="14">
                  <c:v>1280</c:v>
                </c:pt>
                <c:pt idx="15">
                  <c:v>1166.3599999999999</c:v>
                </c:pt>
                <c:pt idx="16">
                  <c:v>903.25</c:v>
                </c:pt>
                <c:pt idx="17">
                  <c:v>797.87</c:v>
                </c:pt>
                <c:pt idx="18">
                  <c:v>919.32</c:v>
                </c:pt>
                <c:pt idx="19">
                  <c:v>1057.08</c:v>
                </c:pt>
                <c:pt idx="20">
                  <c:v>1115.0999999999999</c:v>
                </c:pt>
                <c:pt idx="21">
                  <c:v>1169.43</c:v>
                </c:pt>
                <c:pt idx="22">
                  <c:v>1030.71</c:v>
                </c:pt>
                <c:pt idx="23">
                  <c:v>1141.2</c:v>
                </c:pt>
                <c:pt idx="24">
                  <c:v>1257.6400000000001</c:v>
                </c:pt>
                <c:pt idx="25">
                  <c:v>1325.83</c:v>
                </c:pt>
                <c:pt idx="26">
                  <c:v>1320.64</c:v>
                </c:pt>
                <c:pt idx="27">
                  <c:v>1131.42</c:v>
                </c:pt>
                <c:pt idx="28">
                  <c:v>1257.6099999999999</c:v>
                </c:pt>
                <c:pt idx="29">
                  <c:v>1408.47</c:v>
                </c:pt>
                <c:pt idx="30">
                  <c:v>1362.16</c:v>
                </c:pt>
                <c:pt idx="31">
                  <c:v>1440.67</c:v>
                </c:pt>
                <c:pt idx="32">
                  <c:v>1426.19</c:v>
                </c:pt>
                <c:pt idx="33">
                  <c:v>1569.19</c:v>
                </c:pt>
                <c:pt idx="34">
                  <c:v>1606.28</c:v>
                </c:pt>
                <c:pt idx="35">
                  <c:v>1681.55</c:v>
                </c:pt>
                <c:pt idx="36">
                  <c:v>1848.36</c:v>
                </c:pt>
                <c:pt idx="37">
                  <c:v>1872.34</c:v>
                </c:pt>
                <c:pt idx="38">
                  <c:v>1960.23</c:v>
                </c:pt>
                <c:pt idx="39">
                  <c:v>1972.29</c:v>
                </c:pt>
                <c:pt idx="40">
                  <c:v>2058.9</c:v>
                </c:pt>
                <c:pt idx="41">
                  <c:v>2067.89</c:v>
                </c:pt>
                <c:pt idx="42">
                  <c:v>2063.11</c:v>
                </c:pt>
                <c:pt idx="43">
                  <c:v>1920.03</c:v>
                </c:pt>
                <c:pt idx="44">
                  <c:v>2043.94</c:v>
                </c:pt>
                <c:pt idx="45">
                  <c:v>2059.7399999999998</c:v>
                </c:pt>
                <c:pt idx="46">
                  <c:v>2098.86</c:v>
                </c:pt>
                <c:pt idx="47">
                  <c:v>2168.27</c:v>
                </c:pt>
                <c:pt idx="48">
                  <c:v>2238.83</c:v>
                </c:pt>
                <c:pt idx="49">
                  <c:v>2362.7199999999998</c:v>
                </c:pt>
                <c:pt idx="50">
                  <c:v>2423.41</c:v>
                </c:pt>
                <c:pt idx="51">
                  <c:v>2519.36</c:v>
                </c:pt>
                <c:pt idx="52">
                  <c:v>2673.61</c:v>
                </c:pt>
                <c:pt idx="53">
                  <c:v>2640.87</c:v>
                </c:pt>
                <c:pt idx="54">
                  <c:v>2718.37</c:v>
                </c:pt>
                <c:pt idx="55">
                  <c:v>2913.98</c:v>
                </c:pt>
                <c:pt idx="56">
                  <c:v>2506.85</c:v>
                </c:pt>
                <c:pt idx="57">
                  <c:v>2834.4</c:v>
                </c:pt>
                <c:pt idx="58">
                  <c:v>2941.76</c:v>
                </c:pt>
                <c:pt idx="59">
                  <c:v>2976.74</c:v>
                </c:pt>
                <c:pt idx="60">
                  <c:v>3230.78</c:v>
                </c:pt>
                <c:pt idx="61">
                  <c:v>2584.59</c:v>
                </c:pt>
                <c:pt idx="62">
                  <c:v>3100.29</c:v>
                </c:pt>
                <c:pt idx="63">
                  <c:v>3363</c:v>
                </c:pt>
                <c:pt idx="64">
                  <c:v>3756.07</c:v>
                </c:pt>
                <c:pt idx="65">
                  <c:v>3972.89</c:v>
                </c:pt>
                <c:pt idx="66">
                  <c:v>4297.5</c:v>
                </c:pt>
                <c:pt idx="67">
                  <c:v>4307.54</c:v>
                </c:pt>
                <c:pt idx="68">
                  <c:v>4766.18</c:v>
                </c:pt>
                <c:pt idx="69">
                  <c:v>4530.41</c:v>
                </c:pt>
                <c:pt idx="70">
                  <c:v>3785.38</c:v>
                </c:pt>
                <c:pt idx="71">
                  <c:v>3585.62</c:v>
                </c:pt>
                <c:pt idx="72">
                  <c:v>3839.5</c:v>
                </c:pt>
                <c:pt idx="73">
                  <c:v>4109.3100000000004</c:v>
                </c:pt>
                <c:pt idx="74">
                  <c:v>4450.38</c:v>
                </c:pt>
                <c:pt idx="75">
                  <c:v>4288.05</c:v>
                </c:pt>
                <c:pt idx="76">
                  <c:v>4769.83</c:v>
                </c:pt>
                <c:pt idx="77">
                  <c:v>5254.35</c:v>
                </c:pt>
                <c:pt idx="78">
                  <c:v>5460.48</c:v>
                </c:pt>
                <c:pt idx="79">
                  <c:v>5762.48</c:v>
                </c:pt>
                <c:pt idx="80">
                  <c:v>5881.63</c:v>
                </c:pt>
                <c:pt idx="81">
                  <c:v>5611.85</c:v>
                </c:pt>
                <c:pt idx="82">
                  <c:v>6204.95</c:v>
                </c:pt>
                <c:pt idx="83">
                  <c:v>6688.46</c:v>
                </c:pt>
                <c:pt idx="84">
                  <c:v>6845.5</c:v>
                </c:pt>
              </c:numCache>
            </c:numRef>
          </c:val>
          <c:smooth val="0"/>
          <c:extLst>
            <c:ext xmlns:c16="http://schemas.microsoft.com/office/drawing/2014/chart" uri="{C3380CC4-5D6E-409C-BE32-E72D297353CC}">
              <c16:uniqueId val="{00000001-0C2D-DA4F-8974-63274089ED79}"/>
            </c:ext>
          </c:extLst>
        </c:ser>
        <c:dLbls>
          <c:showLegendKey val="0"/>
          <c:showVal val="0"/>
          <c:showCatName val="0"/>
          <c:showSerName val="0"/>
          <c:showPercent val="0"/>
          <c:showBubbleSize val="0"/>
        </c:dLbls>
        <c:marker val="1"/>
        <c:smooth val="0"/>
        <c:axId val="821070744"/>
        <c:axId val="821070416"/>
      </c:lineChart>
      <c:dateAx>
        <c:axId val="561311600"/>
        <c:scaling>
          <c:orientation val="minMax"/>
          <c:min val="38777"/>
        </c:scaling>
        <c:delete val="0"/>
        <c:axPos val="b"/>
        <c:numFmt formatCode="yyyy" sourceLinked="0"/>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382079080"/>
        <c:crosses val="autoZero"/>
        <c:auto val="1"/>
        <c:lblOffset val="100"/>
        <c:baseTimeUnit val="months"/>
        <c:majorUnit val="3"/>
        <c:majorTimeUnit val="years"/>
      </c:dateAx>
      <c:valAx>
        <c:axId val="382079080"/>
        <c:scaling>
          <c:orientation val="minMax"/>
          <c:min val="-1700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561311600"/>
        <c:crossesAt val="38412"/>
        <c:crossBetween val="between"/>
      </c:valAx>
      <c:valAx>
        <c:axId val="821070416"/>
        <c:scaling>
          <c:orientation val="minMax"/>
          <c:max val="7000"/>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821070744"/>
        <c:crosses val="max"/>
        <c:crossBetween val="between"/>
        <c:majorUnit val="500"/>
      </c:valAx>
      <c:dateAx>
        <c:axId val="821070744"/>
        <c:scaling>
          <c:orientation val="minMax"/>
        </c:scaling>
        <c:delete val="1"/>
        <c:axPos val="b"/>
        <c:title>
          <c:tx>
            <c:rich>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r>
                  <a:rPr lang="en-US" sz="1050" b="0" i="1" u="none" strike="noStrike" kern="1200" baseline="0" dirty="0">
                    <a:solidFill>
                      <a:prstClr val="black"/>
                    </a:solidFill>
                  </a:rPr>
                  <a:t>S&amp;P 500 Index</a:t>
                </a:r>
              </a:p>
            </c:rich>
          </c:tx>
          <c:layout>
            <c:manualLayout>
              <c:xMode val="edge"/>
              <c:yMode val="edge"/>
              <c:x val="0.88119845574377853"/>
              <c:y val="7.4025130467892579E-4"/>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title>
        <c:numFmt formatCode="yyyy\-mm\-dd" sourceLinked="1"/>
        <c:majorTickMark val="out"/>
        <c:minorTickMark val="none"/>
        <c:tickLblPos val="nextTo"/>
        <c:crossAx val="821070416"/>
        <c:crosses val="autoZero"/>
        <c:auto val="1"/>
        <c:lblOffset val="100"/>
        <c:baseTimeUnit val="months"/>
      </c:dateAx>
      <c:spPr>
        <a:noFill/>
        <a:ln>
          <a:noFill/>
        </a:ln>
        <a:effectLst/>
      </c:spPr>
    </c:plotArea>
    <c:legend>
      <c:legendPos val="b"/>
      <c:layout>
        <c:manualLayout>
          <c:xMode val="edge"/>
          <c:yMode val="edge"/>
          <c:x val="0.4941603604646464"/>
          <c:y val="0.7907149416534146"/>
          <c:w val="0.18677436849570109"/>
          <c:h val="8.763769122225458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899229673293681"/>
          <c:y val="3.6197355131551603E-2"/>
          <c:w val="0.69979955402489935"/>
          <c:h val="0.92760528973689682"/>
        </c:manualLayout>
      </c:layout>
      <c:barChart>
        <c:barDir val="bar"/>
        <c:grouping val="clustered"/>
        <c:varyColors val="0"/>
        <c:ser>
          <c:idx val="0"/>
          <c:order val="0"/>
          <c:tx>
            <c:strRef>
              <c:f>Sheet1!$B$1</c:f>
              <c:strCache>
                <c:ptCount val="1"/>
                <c:pt idx="0">
                  <c:v>Series 1</c:v>
                </c:pt>
              </c:strCache>
            </c:strRef>
          </c:tx>
          <c:spPr>
            <a:solidFill>
              <a:srgbClr val="0000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Fully invested</c:v>
                </c:pt>
                <c:pt idx="1">
                  <c:v>Missed 10 best days</c:v>
                </c:pt>
                <c:pt idx="2">
                  <c:v>Missed 20 best days</c:v>
                </c:pt>
                <c:pt idx="3">
                  <c:v>Missed 30 best days</c:v>
                </c:pt>
                <c:pt idx="4">
                  <c:v>Missed 40 best days</c:v>
                </c:pt>
              </c:strCache>
            </c:strRef>
          </c:cat>
          <c:val>
            <c:numRef>
              <c:f>Sheet1!$B$2:$B$6</c:f>
              <c:numCache>
                <c:formatCode>"$"#,##0</c:formatCode>
                <c:ptCount val="5"/>
                <c:pt idx="0">
                  <c:v>80485</c:v>
                </c:pt>
                <c:pt idx="1">
                  <c:v>35806</c:v>
                </c:pt>
                <c:pt idx="2">
                  <c:v>21141</c:v>
                </c:pt>
                <c:pt idx="3">
                  <c:v>13803</c:v>
                </c:pt>
                <c:pt idx="4">
                  <c:v>9447</c:v>
                </c:pt>
              </c:numCache>
            </c:numRef>
          </c:val>
          <c:extLst>
            <c:ext xmlns:c16="http://schemas.microsoft.com/office/drawing/2014/chart" uri="{C3380CC4-5D6E-409C-BE32-E72D297353CC}">
              <c16:uniqueId val="{00000000-A8AF-1748-A1EB-2BF44D3F977C}"/>
            </c:ext>
          </c:extLst>
        </c:ser>
        <c:dLbls>
          <c:dLblPos val="outEnd"/>
          <c:showLegendKey val="0"/>
          <c:showVal val="1"/>
          <c:showCatName val="0"/>
          <c:showSerName val="0"/>
          <c:showPercent val="0"/>
          <c:showBubbleSize val="0"/>
        </c:dLbls>
        <c:gapWidth val="75"/>
        <c:overlap val="7"/>
        <c:axId val="903005903"/>
        <c:axId val="903295455"/>
      </c:barChart>
      <c:catAx>
        <c:axId val="903005903"/>
        <c:scaling>
          <c:orientation val="maxMin"/>
        </c:scaling>
        <c:delete val="0"/>
        <c:axPos val="l"/>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903295455"/>
        <c:crosses val="autoZero"/>
        <c:auto val="1"/>
        <c:lblAlgn val="ctr"/>
        <c:lblOffset val="100"/>
        <c:noMultiLvlLbl val="0"/>
      </c:catAx>
      <c:valAx>
        <c:axId val="903295455"/>
        <c:scaling>
          <c:orientation val="minMax"/>
        </c:scaling>
        <c:delete val="1"/>
        <c:axPos val="t"/>
        <c:majorGridlines>
          <c:spPr>
            <a:ln w="9525" cap="flat" cmpd="sng" algn="ctr">
              <a:noFill/>
              <a:round/>
            </a:ln>
            <a:effectLst/>
          </c:spPr>
        </c:majorGridlines>
        <c:numFmt formatCode="&quot;$&quot;#,##0" sourceLinked="1"/>
        <c:majorTickMark val="none"/>
        <c:minorTickMark val="none"/>
        <c:tickLblPos val="nextTo"/>
        <c:crossAx val="90300590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ndard"/>
        <c:varyColors val="0"/>
        <c:ser>
          <c:idx val="0"/>
          <c:order val="0"/>
          <c:tx>
            <c:strRef>
              <c:f>'Slide 33 Calculations'!$K$1</c:f>
              <c:strCache>
                <c:ptCount val="1"/>
                <c:pt idx="0">
                  <c:v>Positive</c:v>
                </c:pt>
              </c:strCache>
            </c:strRef>
          </c:tx>
          <c:spPr>
            <a:solidFill>
              <a:srgbClr val="06874E"/>
            </a:solidFill>
            <a:ln>
              <a:noFill/>
            </a:ln>
            <a:effectLst/>
          </c:spPr>
          <c:cat>
            <c:numRef>
              <c:f>'Slide 33 Calculations'!$G$2:$G$854</c:f>
              <c:numCache>
                <c:formatCode>yyyy\-mm\-dd</c:formatCode>
                <c:ptCount val="853"/>
                <c:pt idx="0">
                  <c:v>20090</c:v>
                </c:pt>
                <c:pt idx="1">
                  <c:v>20120</c:v>
                </c:pt>
                <c:pt idx="2">
                  <c:v>20148</c:v>
                </c:pt>
                <c:pt idx="3">
                  <c:v>20179</c:v>
                </c:pt>
                <c:pt idx="4">
                  <c:v>20208</c:v>
                </c:pt>
                <c:pt idx="5">
                  <c:v>20240</c:v>
                </c:pt>
                <c:pt idx="6">
                  <c:v>20270</c:v>
                </c:pt>
                <c:pt idx="7">
                  <c:v>20299</c:v>
                </c:pt>
                <c:pt idx="8">
                  <c:v>20332</c:v>
                </c:pt>
                <c:pt idx="9">
                  <c:v>20362</c:v>
                </c:pt>
                <c:pt idx="10">
                  <c:v>20393</c:v>
                </c:pt>
                <c:pt idx="11">
                  <c:v>20423</c:v>
                </c:pt>
                <c:pt idx="12">
                  <c:v>20453</c:v>
                </c:pt>
                <c:pt idx="13">
                  <c:v>20485</c:v>
                </c:pt>
                <c:pt idx="14">
                  <c:v>20514</c:v>
                </c:pt>
                <c:pt idx="15">
                  <c:v>20544</c:v>
                </c:pt>
                <c:pt idx="16">
                  <c:v>20575</c:v>
                </c:pt>
                <c:pt idx="17">
                  <c:v>20606</c:v>
                </c:pt>
                <c:pt idx="18">
                  <c:v>20635</c:v>
                </c:pt>
                <c:pt idx="19">
                  <c:v>20667</c:v>
                </c:pt>
                <c:pt idx="20">
                  <c:v>20698</c:v>
                </c:pt>
                <c:pt idx="21">
                  <c:v>20726</c:v>
                </c:pt>
                <c:pt idx="22">
                  <c:v>20759</c:v>
                </c:pt>
                <c:pt idx="23">
                  <c:v>20789</c:v>
                </c:pt>
                <c:pt idx="24">
                  <c:v>20820</c:v>
                </c:pt>
                <c:pt idx="25">
                  <c:v>20851</c:v>
                </c:pt>
                <c:pt idx="26">
                  <c:v>20879</c:v>
                </c:pt>
                <c:pt idx="27">
                  <c:v>20908</c:v>
                </c:pt>
                <c:pt idx="28">
                  <c:v>20940</c:v>
                </c:pt>
                <c:pt idx="29">
                  <c:v>20971</c:v>
                </c:pt>
                <c:pt idx="30">
                  <c:v>20999</c:v>
                </c:pt>
                <c:pt idx="31">
                  <c:v>21032</c:v>
                </c:pt>
                <c:pt idx="32">
                  <c:v>21062</c:v>
                </c:pt>
                <c:pt idx="33">
                  <c:v>21093</c:v>
                </c:pt>
                <c:pt idx="34">
                  <c:v>21124</c:v>
                </c:pt>
                <c:pt idx="35">
                  <c:v>21153</c:v>
                </c:pt>
                <c:pt idx="36">
                  <c:v>21185</c:v>
                </c:pt>
                <c:pt idx="37">
                  <c:v>21216</c:v>
                </c:pt>
                <c:pt idx="38">
                  <c:v>21244</c:v>
                </c:pt>
                <c:pt idx="39">
                  <c:v>21275</c:v>
                </c:pt>
                <c:pt idx="40">
                  <c:v>21305</c:v>
                </c:pt>
                <c:pt idx="41">
                  <c:v>21335</c:v>
                </c:pt>
                <c:pt idx="42">
                  <c:v>21366</c:v>
                </c:pt>
                <c:pt idx="43">
                  <c:v>21397</c:v>
                </c:pt>
                <c:pt idx="44">
                  <c:v>21426</c:v>
                </c:pt>
                <c:pt idx="45">
                  <c:v>21458</c:v>
                </c:pt>
                <c:pt idx="46">
                  <c:v>21489</c:v>
                </c:pt>
                <c:pt idx="47">
                  <c:v>21517</c:v>
                </c:pt>
                <c:pt idx="48">
                  <c:v>21550</c:v>
                </c:pt>
                <c:pt idx="49">
                  <c:v>21580</c:v>
                </c:pt>
                <c:pt idx="50">
                  <c:v>21608</c:v>
                </c:pt>
                <c:pt idx="51">
                  <c:v>21640</c:v>
                </c:pt>
                <c:pt idx="52">
                  <c:v>21670</c:v>
                </c:pt>
                <c:pt idx="53">
                  <c:v>21699</c:v>
                </c:pt>
                <c:pt idx="54">
                  <c:v>21731</c:v>
                </c:pt>
                <c:pt idx="55">
                  <c:v>21762</c:v>
                </c:pt>
                <c:pt idx="56">
                  <c:v>21793</c:v>
                </c:pt>
                <c:pt idx="57">
                  <c:v>21823</c:v>
                </c:pt>
                <c:pt idx="58">
                  <c:v>21853</c:v>
                </c:pt>
                <c:pt idx="59">
                  <c:v>21884</c:v>
                </c:pt>
                <c:pt idx="60">
                  <c:v>21915</c:v>
                </c:pt>
                <c:pt idx="61">
                  <c:v>21944</c:v>
                </c:pt>
                <c:pt idx="62">
                  <c:v>21975</c:v>
                </c:pt>
                <c:pt idx="63">
                  <c:v>22006</c:v>
                </c:pt>
                <c:pt idx="64">
                  <c:v>22035</c:v>
                </c:pt>
                <c:pt idx="65">
                  <c:v>22067</c:v>
                </c:pt>
                <c:pt idx="66">
                  <c:v>22097</c:v>
                </c:pt>
                <c:pt idx="67">
                  <c:v>22126</c:v>
                </c:pt>
                <c:pt idx="68">
                  <c:v>22159</c:v>
                </c:pt>
                <c:pt idx="69">
                  <c:v>22189</c:v>
                </c:pt>
                <c:pt idx="70">
                  <c:v>22220</c:v>
                </c:pt>
                <c:pt idx="71">
                  <c:v>22250</c:v>
                </c:pt>
                <c:pt idx="72">
                  <c:v>22280</c:v>
                </c:pt>
                <c:pt idx="73">
                  <c:v>22312</c:v>
                </c:pt>
                <c:pt idx="74">
                  <c:v>22340</c:v>
                </c:pt>
                <c:pt idx="75">
                  <c:v>22371</c:v>
                </c:pt>
                <c:pt idx="76">
                  <c:v>22399</c:v>
                </c:pt>
                <c:pt idx="77">
                  <c:v>22432</c:v>
                </c:pt>
                <c:pt idx="78">
                  <c:v>22462</c:v>
                </c:pt>
                <c:pt idx="79">
                  <c:v>22493</c:v>
                </c:pt>
                <c:pt idx="80">
                  <c:v>22524</c:v>
                </c:pt>
                <c:pt idx="81">
                  <c:v>22553</c:v>
                </c:pt>
                <c:pt idx="82">
                  <c:v>22585</c:v>
                </c:pt>
                <c:pt idx="83">
                  <c:v>22615</c:v>
                </c:pt>
                <c:pt idx="84">
                  <c:v>22644</c:v>
                </c:pt>
                <c:pt idx="85">
                  <c:v>22677</c:v>
                </c:pt>
                <c:pt idx="86">
                  <c:v>22705</c:v>
                </c:pt>
                <c:pt idx="87">
                  <c:v>22735</c:v>
                </c:pt>
                <c:pt idx="88">
                  <c:v>22766</c:v>
                </c:pt>
                <c:pt idx="89">
                  <c:v>22797</c:v>
                </c:pt>
                <c:pt idx="90">
                  <c:v>22826</c:v>
                </c:pt>
                <c:pt idx="91">
                  <c:v>22858</c:v>
                </c:pt>
                <c:pt idx="92">
                  <c:v>22889</c:v>
                </c:pt>
                <c:pt idx="93">
                  <c:v>22917</c:v>
                </c:pt>
                <c:pt idx="94">
                  <c:v>22950</c:v>
                </c:pt>
                <c:pt idx="95">
                  <c:v>22980</c:v>
                </c:pt>
                <c:pt idx="96">
                  <c:v>23011</c:v>
                </c:pt>
                <c:pt idx="97">
                  <c:v>23042</c:v>
                </c:pt>
                <c:pt idx="98">
                  <c:v>23070</c:v>
                </c:pt>
                <c:pt idx="99">
                  <c:v>23099</c:v>
                </c:pt>
                <c:pt idx="100">
                  <c:v>23131</c:v>
                </c:pt>
                <c:pt idx="101">
                  <c:v>23162</c:v>
                </c:pt>
                <c:pt idx="102">
                  <c:v>23190</c:v>
                </c:pt>
                <c:pt idx="103">
                  <c:v>23223</c:v>
                </c:pt>
                <c:pt idx="104">
                  <c:v>23253</c:v>
                </c:pt>
                <c:pt idx="105">
                  <c:v>23284</c:v>
                </c:pt>
                <c:pt idx="106">
                  <c:v>23315</c:v>
                </c:pt>
                <c:pt idx="107">
                  <c:v>23344</c:v>
                </c:pt>
                <c:pt idx="108">
                  <c:v>23376</c:v>
                </c:pt>
                <c:pt idx="109">
                  <c:v>23407</c:v>
                </c:pt>
                <c:pt idx="110">
                  <c:v>23435</c:v>
                </c:pt>
                <c:pt idx="111">
                  <c:v>23467</c:v>
                </c:pt>
                <c:pt idx="112">
                  <c:v>23497</c:v>
                </c:pt>
                <c:pt idx="113">
                  <c:v>23526</c:v>
                </c:pt>
                <c:pt idx="114">
                  <c:v>23558</c:v>
                </c:pt>
                <c:pt idx="115">
                  <c:v>23589</c:v>
                </c:pt>
                <c:pt idx="116">
                  <c:v>23620</c:v>
                </c:pt>
                <c:pt idx="117">
                  <c:v>23650</c:v>
                </c:pt>
                <c:pt idx="118">
                  <c:v>23680</c:v>
                </c:pt>
                <c:pt idx="119">
                  <c:v>23711</c:v>
                </c:pt>
                <c:pt idx="120">
                  <c:v>23742</c:v>
                </c:pt>
                <c:pt idx="121">
                  <c:v>23771</c:v>
                </c:pt>
                <c:pt idx="122">
                  <c:v>23799</c:v>
                </c:pt>
                <c:pt idx="123">
                  <c:v>23832</c:v>
                </c:pt>
                <c:pt idx="124">
                  <c:v>23862</c:v>
                </c:pt>
                <c:pt idx="125">
                  <c:v>23893</c:v>
                </c:pt>
                <c:pt idx="126">
                  <c:v>23923</c:v>
                </c:pt>
                <c:pt idx="127">
                  <c:v>23953</c:v>
                </c:pt>
                <c:pt idx="128">
                  <c:v>23985</c:v>
                </c:pt>
                <c:pt idx="129">
                  <c:v>24015</c:v>
                </c:pt>
                <c:pt idx="130">
                  <c:v>24044</c:v>
                </c:pt>
                <c:pt idx="131">
                  <c:v>24076</c:v>
                </c:pt>
                <c:pt idx="132">
                  <c:v>24107</c:v>
                </c:pt>
                <c:pt idx="133">
                  <c:v>24138</c:v>
                </c:pt>
                <c:pt idx="134">
                  <c:v>24166</c:v>
                </c:pt>
                <c:pt idx="135">
                  <c:v>24197</c:v>
                </c:pt>
                <c:pt idx="136">
                  <c:v>24226</c:v>
                </c:pt>
                <c:pt idx="137">
                  <c:v>24258</c:v>
                </c:pt>
                <c:pt idx="138">
                  <c:v>24288</c:v>
                </c:pt>
                <c:pt idx="139">
                  <c:v>24317</c:v>
                </c:pt>
                <c:pt idx="140">
                  <c:v>24350</c:v>
                </c:pt>
                <c:pt idx="141">
                  <c:v>24380</c:v>
                </c:pt>
                <c:pt idx="142">
                  <c:v>24411</c:v>
                </c:pt>
                <c:pt idx="143">
                  <c:v>24441</c:v>
                </c:pt>
                <c:pt idx="144">
                  <c:v>24471</c:v>
                </c:pt>
                <c:pt idx="145">
                  <c:v>24503</c:v>
                </c:pt>
                <c:pt idx="146">
                  <c:v>24531</c:v>
                </c:pt>
                <c:pt idx="147">
                  <c:v>24562</c:v>
                </c:pt>
                <c:pt idx="148">
                  <c:v>24590</c:v>
                </c:pt>
                <c:pt idx="149">
                  <c:v>24623</c:v>
                </c:pt>
                <c:pt idx="150">
                  <c:v>24653</c:v>
                </c:pt>
                <c:pt idx="151">
                  <c:v>24684</c:v>
                </c:pt>
                <c:pt idx="152">
                  <c:v>24715</c:v>
                </c:pt>
                <c:pt idx="153">
                  <c:v>24744</c:v>
                </c:pt>
                <c:pt idx="154">
                  <c:v>24776</c:v>
                </c:pt>
                <c:pt idx="155">
                  <c:v>24806</c:v>
                </c:pt>
                <c:pt idx="156">
                  <c:v>24835</c:v>
                </c:pt>
                <c:pt idx="157">
                  <c:v>24868</c:v>
                </c:pt>
                <c:pt idx="158">
                  <c:v>24897</c:v>
                </c:pt>
                <c:pt idx="159">
                  <c:v>24926</c:v>
                </c:pt>
                <c:pt idx="160">
                  <c:v>24958</c:v>
                </c:pt>
                <c:pt idx="161">
                  <c:v>24989</c:v>
                </c:pt>
                <c:pt idx="162">
                  <c:v>25017</c:v>
                </c:pt>
                <c:pt idx="163">
                  <c:v>25050</c:v>
                </c:pt>
                <c:pt idx="164">
                  <c:v>25080</c:v>
                </c:pt>
                <c:pt idx="165">
                  <c:v>25111</c:v>
                </c:pt>
                <c:pt idx="166">
                  <c:v>25142</c:v>
                </c:pt>
                <c:pt idx="167">
                  <c:v>25171</c:v>
                </c:pt>
                <c:pt idx="168">
                  <c:v>25203</c:v>
                </c:pt>
                <c:pt idx="169">
                  <c:v>25234</c:v>
                </c:pt>
                <c:pt idx="170">
                  <c:v>25262</c:v>
                </c:pt>
                <c:pt idx="171">
                  <c:v>25293</c:v>
                </c:pt>
                <c:pt idx="172">
                  <c:v>25323</c:v>
                </c:pt>
                <c:pt idx="173">
                  <c:v>25353</c:v>
                </c:pt>
                <c:pt idx="174">
                  <c:v>25384</c:v>
                </c:pt>
                <c:pt idx="175">
                  <c:v>25415</c:v>
                </c:pt>
                <c:pt idx="176">
                  <c:v>25444</c:v>
                </c:pt>
                <c:pt idx="177">
                  <c:v>25476</c:v>
                </c:pt>
                <c:pt idx="178">
                  <c:v>25507</c:v>
                </c:pt>
                <c:pt idx="179">
                  <c:v>25535</c:v>
                </c:pt>
                <c:pt idx="180">
                  <c:v>25568</c:v>
                </c:pt>
                <c:pt idx="181">
                  <c:v>25598</c:v>
                </c:pt>
                <c:pt idx="182">
                  <c:v>25626</c:v>
                </c:pt>
                <c:pt idx="183">
                  <c:v>25658</c:v>
                </c:pt>
                <c:pt idx="184">
                  <c:v>25688</c:v>
                </c:pt>
                <c:pt idx="185">
                  <c:v>25717</c:v>
                </c:pt>
                <c:pt idx="186">
                  <c:v>25749</c:v>
                </c:pt>
                <c:pt idx="187">
                  <c:v>25780</c:v>
                </c:pt>
                <c:pt idx="188">
                  <c:v>25811</c:v>
                </c:pt>
                <c:pt idx="189">
                  <c:v>25841</c:v>
                </c:pt>
                <c:pt idx="190">
                  <c:v>25871</c:v>
                </c:pt>
                <c:pt idx="191">
                  <c:v>25902</c:v>
                </c:pt>
                <c:pt idx="192">
                  <c:v>25933</c:v>
                </c:pt>
                <c:pt idx="193">
                  <c:v>25962</c:v>
                </c:pt>
                <c:pt idx="194">
                  <c:v>25990</c:v>
                </c:pt>
                <c:pt idx="195">
                  <c:v>26023</c:v>
                </c:pt>
                <c:pt idx="196">
                  <c:v>26053</c:v>
                </c:pt>
                <c:pt idx="197">
                  <c:v>26084</c:v>
                </c:pt>
                <c:pt idx="198">
                  <c:v>26114</c:v>
                </c:pt>
                <c:pt idx="199">
                  <c:v>26144</c:v>
                </c:pt>
                <c:pt idx="200">
                  <c:v>26176</c:v>
                </c:pt>
                <c:pt idx="201">
                  <c:v>26206</c:v>
                </c:pt>
                <c:pt idx="202">
                  <c:v>26235</c:v>
                </c:pt>
                <c:pt idx="203">
                  <c:v>26267</c:v>
                </c:pt>
                <c:pt idx="204">
                  <c:v>26298</c:v>
                </c:pt>
                <c:pt idx="205">
                  <c:v>26329</c:v>
                </c:pt>
                <c:pt idx="206">
                  <c:v>26358</c:v>
                </c:pt>
                <c:pt idx="207">
                  <c:v>26389</c:v>
                </c:pt>
                <c:pt idx="208">
                  <c:v>26417</c:v>
                </c:pt>
                <c:pt idx="209">
                  <c:v>26450</c:v>
                </c:pt>
                <c:pt idx="210">
                  <c:v>26480</c:v>
                </c:pt>
                <c:pt idx="211">
                  <c:v>26511</c:v>
                </c:pt>
                <c:pt idx="212">
                  <c:v>26542</c:v>
                </c:pt>
                <c:pt idx="213">
                  <c:v>26571</c:v>
                </c:pt>
                <c:pt idx="214">
                  <c:v>26603</c:v>
                </c:pt>
                <c:pt idx="215">
                  <c:v>26633</c:v>
                </c:pt>
                <c:pt idx="216">
                  <c:v>26662</c:v>
                </c:pt>
                <c:pt idx="217">
                  <c:v>26695</c:v>
                </c:pt>
                <c:pt idx="218">
                  <c:v>26723</c:v>
                </c:pt>
                <c:pt idx="219">
                  <c:v>26753</c:v>
                </c:pt>
                <c:pt idx="220">
                  <c:v>26784</c:v>
                </c:pt>
                <c:pt idx="221">
                  <c:v>26815</c:v>
                </c:pt>
                <c:pt idx="222">
                  <c:v>26844</c:v>
                </c:pt>
                <c:pt idx="223">
                  <c:v>26876</c:v>
                </c:pt>
                <c:pt idx="224">
                  <c:v>26907</c:v>
                </c:pt>
                <c:pt idx="225">
                  <c:v>26935</c:v>
                </c:pt>
                <c:pt idx="226">
                  <c:v>26968</c:v>
                </c:pt>
                <c:pt idx="227">
                  <c:v>26998</c:v>
                </c:pt>
                <c:pt idx="228">
                  <c:v>27029</c:v>
                </c:pt>
                <c:pt idx="229">
                  <c:v>27060</c:v>
                </c:pt>
                <c:pt idx="230">
                  <c:v>27088</c:v>
                </c:pt>
                <c:pt idx="231">
                  <c:v>27117</c:v>
                </c:pt>
                <c:pt idx="232">
                  <c:v>27149</c:v>
                </c:pt>
                <c:pt idx="233">
                  <c:v>27180</c:v>
                </c:pt>
                <c:pt idx="234">
                  <c:v>27208</c:v>
                </c:pt>
                <c:pt idx="235">
                  <c:v>27241</c:v>
                </c:pt>
                <c:pt idx="236">
                  <c:v>27271</c:v>
                </c:pt>
                <c:pt idx="237">
                  <c:v>27302</c:v>
                </c:pt>
                <c:pt idx="238">
                  <c:v>27333</c:v>
                </c:pt>
                <c:pt idx="239">
                  <c:v>27362</c:v>
                </c:pt>
                <c:pt idx="240">
                  <c:v>27394</c:v>
                </c:pt>
                <c:pt idx="241">
                  <c:v>27425</c:v>
                </c:pt>
                <c:pt idx="242">
                  <c:v>27453</c:v>
                </c:pt>
                <c:pt idx="243">
                  <c:v>27484</c:v>
                </c:pt>
                <c:pt idx="244">
                  <c:v>27514</c:v>
                </c:pt>
                <c:pt idx="245">
                  <c:v>27544</c:v>
                </c:pt>
                <c:pt idx="246">
                  <c:v>27575</c:v>
                </c:pt>
                <c:pt idx="247">
                  <c:v>27606</c:v>
                </c:pt>
                <c:pt idx="248">
                  <c:v>27635</c:v>
                </c:pt>
                <c:pt idx="249">
                  <c:v>27667</c:v>
                </c:pt>
                <c:pt idx="250">
                  <c:v>27698</c:v>
                </c:pt>
                <c:pt idx="251">
                  <c:v>27726</c:v>
                </c:pt>
                <c:pt idx="252">
                  <c:v>27759</c:v>
                </c:pt>
                <c:pt idx="253">
                  <c:v>27789</c:v>
                </c:pt>
                <c:pt idx="254">
                  <c:v>27817</c:v>
                </c:pt>
                <c:pt idx="255">
                  <c:v>27850</c:v>
                </c:pt>
                <c:pt idx="256">
                  <c:v>27880</c:v>
                </c:pt>
                <c:pt idx="257">
                  <c:v>27911</c:v>
                </c:pt>
                <c:pt idx="258">
                  <c:v>27941</c:v>
                </c:pt>
                <c:pt idx="259">
                  <c:v>27971</c:v>
                </c:pt>
                <c:pt idx="260">
                  <c:v>28003</c:v>
                </c:pt>
                <c:pt idx="261">
                  <c:v>28033</c:v>
                </c:pt>
                <c:pt idx="262">
                  <c:v>28062</c:v>
                </c:pt>
                <c:pt idx="263">
                  <c:v>28094</c:v>
                </c:pt>
                <c:pt idx="264">
                  <c:v>28125</c:v>
                </c:pt>
                <c:pt idx="265">
                  <c:v>28156</c:v>
                </c:pt>
                <c:pt idx="266">
                  <c:v>28184</c:v>
                </c:pt>
                <c:pt idx="267">
                  <c:v>28215</c:v>
                </c:pt>
                <c:pt idx="268">
                  <c:v>28244</c:v>
                </c:pt>
                <c:pt idx="269">
                  <c:v>28276</c:v>
                </c:pt>
                <c:pt idx="270">
                  <c:v>28306</c:v>
                </c:pt>
                <c:pt idx="271">
                  <c:v>28335</c:v>
                </c:pt>
                <c:pt idx="272">
                  <c:v>28368</c:v>
                </c:pt>
                <c:pt idx="273">
                  <c:v>28398</c:v>
                </c:pt>
                <c:pt idx="274">
                  <c:v>28429</c:v>
                </c:pt>
                <c:pt idx="275">
                  <c:v>28459</c:v>
                </c:pt>
                <c:pt idx="276">
                  <c:v>28489</c:v>
                </c:pt>
                <c:pt idx="277">
                  <c:v>28521</c:v>
                </c:pt>
                <c:pt idx="278">
                  <c:v>28549</c:v>
                </c:pt>
                <c:pt idx="279">
                  <c:v>28580</c:v>
                </c:pt>
                <c:pt idx="280">
                  <c:v>28608</c:v>
                </c:pt>
                <c:pt idx="281">
                  <c:v>28641</c:v>
                </c:pt>
                <c:pt idx="282">
                  <c:v>28671</c:v>
                </c:pt>
                <c:pt idx="283">
                  <c:v>28702</c:v>
                </c:pt>
                <c:pt idx="284">
                  <c:v>28733</c:v>
                </c:pt>
                <c:pt idx="285">
                  <c:v>28762</c:v>
                </c:pt>
                <c:pt idx="286">
                  <c:v>28794</c:v>
                </c:pt>
                <c:pt idx="287">
                  <c:v>28824</c:v>
                </c:pt>
                <c:pt idx="288">
                  <c:v>28853</c:v>
                </c:pt>
                <c:pt idx="289">
                  <c:v>28886</c:v>
                </c:pt>
                <c:pt idx="290">
                  <c:v>28914</c:v>
                </c:pt>
                <c:pt idx="291">
                  <c:v>28944</c:v>
                </c:pt>
                <c:pt idx="292">
                  <c:v>28975</c:v>
                </c:pt>
                <c:pt idx="293">
                  <c:v>29006</c:v>
                </c:pt>
                <c:pt idx="294">
                  <c:v>29035</c:v>
                </c:pt>
                <c:pt idx="295">
                  <c:v>29067</c:v>
                </c:pt>
                <c:pt idx="296">
                  <c:v>29098</c:v>
                </c:pt>
                <c:pt idx="297">
                  <c:v>29126</c:v>
                </c:pt>
                <c:pt idx="298">
                  <c:v>29159</c:v>
                </c:pt>
                <c:pt idx="299">
                  <c:v>29189</c:v>
                </c:pt>
                <c:pt idx="300">
                  <c:v>29220</c:v>
                </c:pt>
                <c:pt idx="301">
                  <c:v>29251</c:v>
                </c:pt>
                <c:pt idx="302">
                  <c:v>29280</c:v>
                </c:pt>
                <c:pt idx="303">
                  <c:v>29311</c:v>
                </c:pt>
                <c:pt idx="304">
                  <c:v>29341</c:v>
                </c:pt>
                <c:pt idx="305">
                  <c:v>29371</c:v>
                </c:pt>
                <c:pt idx="306">
                  <c:v>29402</c:v>
                </c:pt>
                <c:pt idx="307">
                  <c:v>29433</c:v>
                </c:pt>
                <c:pt idx="308">
                  <c:v>29462</c:v>
                </c:pt>
                <c:pt idx="309">
                  <c:v>29494</c:v>
                </c:pt>
                <c:pt idx="310">
                  <c:v>29525</c:v>
                </c:pt>
                <c:pt idx="311">
                  <c:v>29553</c:v>
                </c:pt>
                <c:pt idx="312">
                  <c:v>29586</c:v>
                </c:pt>
                <c:pt idx="313">
                  <c:v>29616</c:v>
                </c:pt>
                <c:pt idx="314">
                  <c:v>29644</c:v>
                </c:pt>
                <c:pt idx="315">
                  <c:v>29676</c:v>
                </c:pt>
                <c:pt idx="316">
                  <c:v>29706</c:v>
                </c:pt>
                <c:pt idx="317">
                  <c:v>29735</c:v>
                </c:pt>
                <c:pt idx="318">
                  <c:v>29767</c:v>
                </c:pt>
                <c:pt idx="319">
                  <c:v>29798</c:v>
                </c:pt>
                <c:pt idx="320">
                  <c:v>29829</c:v>
                </c:pt>
                <c:pt idx="321">
                  <c:v>29859</c:v>
                </c:pt>
                <c:pt idx="322">
                  <c:v>29889</c:v>
                </c:pt>
                <c:pt idx="323">
                  <c:v>29920</c:v>
                </c:pt>
                <c:pt idx="324">
                  <c:v>29951</c:v>
                </c:pt>
                <c:pt idx="325">
                  <c:v>29980</c:v>
                </c:pt>
                <c:pt idx="326">
                  <c:v>30008</c:v>
                </c:pt>
                <c:pt idx="327">
                  <c:v>30041</c:v>
                </c:pt>
                <c:pt idx="328">
                  <c:v>30071</c:v>
                </c:pt>
                <c:pt idx="329">
                  <c:v>30102</c:v>
                </c:pt>
                <c:pt idx="330">
                  <c:v>30132</c:v>
                </c:pt>
                <c:pt idx="331">
                  <c:v>30162</c:v>
                </c:pt>
                <c:pt idx="332">
                  <c:v>30194</c:v>
                </c:pt>
                <c:pt idx="333">
                  <c:v>30224</c:v>
                </c:pt>
                <c:pt idx="334">
                  <c:v>30253</c:v>
                </c:pt>
                <c:pt idx="335">
                  <c:v>30285</c:v>
                </c:pt>
                <c:pt idx="336">
                  <c:v>30316</c:v>
                </c:pt>
                <c:pt idx="337">
                  <c:v>30347</c:v>
                </c:pt>
                <c:pt idx="338">
                  <c:v>30375</c:v>
                </c:pt>
                <c:pt idx="339">
                  <c:v>30406</c:v>
                </c:pt>
                <c:pt idx="340">
                  <c:v>30435</c:v>
                </c:pt>
                <c:pt idx="341">
                  <c:v>30467</c:v>
                </c:pt>
                <c:pt idx="342">
                  <c:v>30497</c:v>
                </c:pt>
                <c:pt idx="343">
                  <c:v>30526</c:v>
                </c:pt>
                <c:pt idx="344">
                  <c:v>30559</c:v>
                </c:pt>
                <c:pt idx="345">
                  <c:v>30589</c:v>
                </c:pt>
                <c:pt idx="346">
                  <c:v>30620</c:v>
                </c:pt>
                <c:pt idx="347">
                  <c:v>30650</c:v>
                </c:pt>
                <c:pt idx="348">
                  <c:v>30680</c:v>
                </c:pt>
                <c:pt idx="349">
                  <c:v>30712</c:v>
                </c:pt>
                <c:pt idx="350">
                  <c:v>30741</c:v>
                </c:pt>
                <c:pt idx="351">
                  <c:v>30771</c:v>
                </c:pt>
                <c:pt idx="352">
                  <c:v>30802</c:v>
                </c:pt>
                <c:pt idx="353">
                  <c:v>30833</c:v>
                </c:pt>
                <c:pt idx="354">
                  <c:v>30862</c:v>
                </c:pt>
                <c:pt idx="355">
                  <c:v>30894</c:v>
                </c:pt>
                <c:pt idx="356">
                  <c:v>30925</c:v>
                </c:pt>
                <c:pt idx="357">
                  <c:v>30953</c:v>
                </c:pt>
                <c:pt idx="358">
                  <c:v>30986</c:v>
                </c:pt>
                <c:pt idx="359">
                  <c:v>31016</c:v>
                </c:pt>
                <c:pt idx="360">
                  <c:v>31047</c:v>
                </c:pt>
                <c:pt idx="361">
                  <c:v>31078</c:v>
                </c:pt>
                <c:pt idx="362">
                  <c:v>31106</c:v>
                </c:pt>
                <c:pt idx="363">
                  <c:v>31135</c:v>
                </c:pt>
                <c:pt idx="364">
                  <c:v>31167</c:v>
                </c:pt>
                <c:pt idx="365">
                  <c:v>31198</c:v>
                </c:pt>
                <c:pt idx="366">
                  <c:v>31226</c:v>
                </c:pt>
                <c:pt idx="367">
                  <c:v>31259</c:v>
                </c:pt>
                <c:pt idx="368">
                  <c:v>31289</c:v>
                </c:pt>
                <c:pt idx="369">
                  <c:v>31320</c:v>
                </c:pt>
                <c:pt idx="370">
                  <c:v>31351</c:v>
                </c:pt>
                <c:pt idx="371">
                  <c:v>31380</c:v>
                </c:pt>
                <c:pt idx="372">
                  <c:v>31412</c:v>
                </c:pt>
                <c:pt idx="373">
                  <c:v>31443</c:v>
                </c:pt>
                <c:pt idx="374">
                  <c:v>31471</c:v>
                </c:pt>
                <c:pt idx="375">
                  <c:v>31502</c:v>
                </c:pt>
                <c:pt idx="376">
                  <c:v>31532</c:v>
                </c:pt>
                <c:pt idx="377">
                  <c:v>31562</c:v>
                </c:pt>
                <c:pt idx="378">
                  <c:v>31593</c:v>
                </c:pt>
                <c:pt idx="379">
                  <c:v>31624</c:v>
                </c:pt>
                <c:pt idx="380">
                  <c:v>31653</c:v>
                </c:pt>
                <c:pt idx="381">
                  <c:v>31685</c:v>
                </c:pt>
                <c:pt idx="382">
                  <c:v>31716</c:v>
                </c:pt>
                <c:pt idx="383">
                  <c:v>31744</c:v>
                </c:pt>
                <c:pt idx="384">
                  <c:v>31777</c:v>
                </c:pt>
                <c:pt idx="385">
                  <c:v>31807</c:v>
                </c:pt>
                <c:pt idx="386">
                  <c:v>31835</c:v>
                </c:pt>
                <c:pt idx="387">
                  <c:v>31867</c:v>
                </c:pt>
                <c:pt idx="388">
                  <c:v>31897</c:v>
                </c:pt>
                <c:pt idx="389">
                  <c:v>31926</c:v>
                </c:pt>
                <c:pt idx="390">
                  <c:v>31958</c:v>
                </c:pt>
                <c:pt idx="391">
                  <c:v>31989</c:v>
                </c:pt>
                <c:pt idx="392">
                  <c:v>32020</c:v>
                </c:pt>
                <c:pt idx="393">
                  <c:v>32050</c:v>
                </c:pt>
                <c:pt idx="394">
                  <c:v>32080</c:v>
                </c:pt>
                <c:pt idx="395">
                  <c:v>32111</c:v>
                </c:pt>
                <c:pt idx="396">
                  <c:v>32142</c:v>
                </c:pt>
                <c:pt idx="397">
                  <c:v>32171</c:v>
                </c:pt>
                <c:pt idx="398">
                  <c:v>32202</c:v>
                </c:pt>
                <c:pt idx="399">
                  <c:v>32233</c:v>
                </c:pt>
                <c:pt idx="400">
                  <c:v>32262</c:v>
                </c:pt>
                <c:pt idx="401">
                  <c:v>32294</c:v>
                </c:pt>
                <c:pt idx="402">
                  <c:v>32324</c:v>
                </c:pt>
                <c:pt idx="403">
                  <c:v>32353</c:v>
                </c:pt>
                <c:pt idx="404">
                  <c:v>32386</c:v>
                </c:pt>
                <c:pt idx="405">
                  <c:v>32416</c:v>
                </c:pt>
                <c:pt idx="406">
                  <c:v>32447</c:v>
                </c:pt>
                <c:pt idx="407">
                  <c:v>32477</c:v>
                </c:pt>
                <c:pt idx="408">
                  <c:v>32507</c:v>
                </c:pt>
                <c:pt idx="409">
                  <c:v>32539</c:v>
                </c:pt>
                <c:pt idx="410">
                  <c:v>32567</c:v>
                </c:pt>
                <c:pt idx="411">
                  <c:v>32598</c:v>
                </c:pt>
                <c:pt idx="412">
                  <c:v>32626</c:v>
                </c:pt>
                <c:pt idx="413">
                  <c:v>32659</c:v>
                </c:pt>
                <c:pt idx="414">
                  <c:v>32689</c:v>
                </c:pt>
                <c:pt idx="415">
                  <c:v>32720</c:v>
                </c:pt>
                <c:pt idx="416">
                  <c:v>32751</c:v>
                </c:pt>
                <c:pt idx="417">
                  <c:v>32780</c:v>
                </c:pt>
                <c:pt idx="418">
                  <c:v>32812</c:v>
                </c:pt>
                <c:pt idx="419">
                  <c:v>32842</c:v>
                </c:pt>
                <c:pt idx="420">
                  <c:v>32871</c:v>
                </c:pt>
                <c:pt idx="421">
                  <c:v>32904</c:v>
                </c:pt>
                <c:pt idx="422">
                  <c:v>32932</c:v>
                </c:pt>
                <c:pt idx="423">
                  <c:v>32962</c:v>
                </c:pt>
                <c:pt idx="424">
                  <c:v>32993</c:v>
                </c:pt>
                <c:pt idx="425">
                  <c:v>33024</c:v>
                </c:pt>
                <c:pt idx="426">
                  <c:v>33053</c:v>
                </c:pt>
                <c:pt idx="427">
                  <c:v>33085</c:v>
                </c:pt>
                <c:pt idx="428">
                  <c:v>33116</c:v>
                </c:pt>
                <c:pt idx="429">
                  <c:v>33144</c:v>
                </c:pt>
                <c:pt idx="430">
                  <c:v>33177</c:v>
                </c:pt>
                <c:pt idx="431">
                  <c:v>33207</c:v>
                </c:pt>
                <c:pt idx="432">
                  <c:v>33238</c:v>
                </c:pt>
                <c:pt idx="433">
                  <c:v>33269</c:v>
                </c:pt>
                <c:pt idx="434">
                  <c:v>33297</c:v>
                </c:pt>
                <c:pt idx="435">
                  <c:v>33326</c:v>
                </c:pt>
                <c:pt idx="436">
                  <c:v>33358</c:v>
                </c:pt>
                <c:pt idx="437">
                  <c:v>33389</c:v>
                </c:pt>
                <c:pt idx="438">
                  <c:v>33417</c:v>
                </c:pt>
                <c:pt idx="439">
                  <c:v>33450</c:v>
                </c:pt>
                <c:pt idx="440">
                  <c:v>33480</c:v>
                </c:pt>
                <c:pt idx="441">
                  <c:v>33511</c:v>
                </c:pt>
                <c:pt idx="442">
                  <c:v>33542</c:v>
                </c:pt>
                <c:pt idx="443">
                  <c:v>33571</c:v>
                </c:pt>
                <c:pt idx="444">
                  <c:v>33603</c:v>
                </c:pt>
                <c:pt idx="445">
                  <c:v>33634</c:v>
                </c:pt>
                <c:pt idx="446">
                  <c:v>33662</c:v>
                </c:pt>
                <c:pt idx="447">
                  <c:v>33694</c:v>
                </c:pt>
                <c:pt idx="448">
                  <c:v>33724</c:v>
                </c:pt>
                <c:pt idx="449">
                  <c:v>33753</c:v>
                </c:pt>
                <c:pt idx="450">
                  <c:v>33785</c:v>
                </c:pt>
                <c:pt idx="451">
                  <c:v>33816</c:v>
                </c:pt>
                <c:pt idx="452">
                  <c:v>33847</c:v>
                </c:pt>
                <c:pt idx="453">
                  <c:v>33877</c:v>
                </c:pt>
                <c:pt idx="454">
                  <c:v>33907</c:v>
                </c:pt>
                <c:pt idx="455">
                  <c:v>33938</c:v>
                </c:pt>
                <c:pt idx="456">
                  <c:v>33969</c:v>
                </c:pt>
                <c:pt idx="457">
                  <c:v>33998</c:v>
                </c:pt>
                <c:pt idx="458">
                  <c:v>34026</c:v>
                </c:pt>
                <c:pt idx="459">
                  <c:v>34059</c:v>
                </c:pt>
                <c:pt idx="460">
                  <c:v>34089</c:v>
                </c:pt>
                <c:pt idx="461">
                  <c:v>34120</c:v>
                </c:pt>
                <c:pt idx="462">
                  <c:v>34150</c:v>
                </c:pt>
                <c:pt idx="463">
                  <c:v>34180</c:v>
                </c:pt>
                <c:pt idx="464">
                  <c:v>34212</c:v>
                </c:pt>
                <c:pt idx="465">
                  <c:v>34242</c:v>
                </c:pt>
                <c:pt idx="466">
                  <c:v>34271</c:v>
                </c:pt>
                <c:pt idx="467">
                  <c:v>34303</c:v>
                </c:pt>
                <c:pt idx="468">
                  <c:v>34334</c:v>
                </c:pt>
                <c:pt idx="469">
                  <c:v>34365</c:v>
                </c:pt>
                <c:pt idx="470">
                  <c:v>34393</c:v>
                </c:pt>
                <c:pt idx="471">
                  <c:v>34424</c:v>
                </c:pt>
                <c:pt idx="472">
                  <c:v>34453</c:v>
                </c:pt>
                <c:pt idx="473">
                  <c:v>34485</c:v>
                </c:pt>
                <c:pt idx="474">
                  <c:v>34515</c:v>
                </c:pt>
                <c:pt idx="475">
                  <c:v>34544</c:v>
                </c:pt>
                <c:pt idx="476">
                  <c:v>34577</c:v>
                </c:pt>
                <c:pt idx="477">
                  <c:v>34607</c:v>
                </c:pt>
                <c:pt idx="478">
                  <c:v>34638</c:v>
                </c:pt>
                <c:pt idx="479">
                  <c:v>34668</c:v>
                </c:pt>
                <c:pt idx="480">
                  <c:v>34698</c:v>
                </c:pt>
                <c:pt idx="481">
                  <c:v>34730</c:v>
                </c:pt>
                <c:pt idx="482">
                  <c:v>34758</c:v>
                </c:pt>
                <c:pt idx="483">
                  <c:v>34789</c:v>
                </c:pt>
                <c:pt idx="484">
                  <c:v>34817</c:v>
                </c:pt>
                <c:pt idx="485">
                  <c:v>34850</c:v>
                </c:pt>
                <c:pt idx="486">
                  <c:v>34880</c:v>
                </c:pt>
                <c:pt idx="487">
                  <c:v>34911</c:v>
                </c:pt>
                <c:pt idx="488">
                  <c:v>34942</c:v>
                </c:pt>
                <c:pt idx="489">
                  <c:v>34971</c:v>
                </c:pt>
                <c:pt idx="490">
                  <c:v>35003</c:v>
                </c:pt>
                <c:pt idx="491">
                  <c:v>35033</c:v>
                </c:pt>
                <c:pt idx="492">
                  <c:v>35062</c:v>
                </c:pt>
                <c:pt idx="493">
                  <c:v>35095</c:v>
                </c:pt>
                <c:pt idx="494">
                  <c:v>35124</c:v>
                </c:pt>
                <c:pt idx="495">
                  <c:v>35153</c:v>
                </c:pt>
                <c:pt idx="496">
                  <c:v>35185</c:v>
                </c:pt>
                <c:pt idx="497">
                  <c:v>35216</c:v>
                </c:pt>
                <c:pt idx="498">
                  <c:v>35244</c:v>
                </c:pt>
                <c:pt idx="499">
                  <c:v>35277</c:v>
                </c:pt>
                <c:pt idx="500">
                  <c:v>35307</c:v>
                </c:pt>
                <c:pt idx="501">
                  <c:v>35338</c:v>
                </c:pt>
                <c:pt idx="502">
                  <c:v>35369</c:v>
                </c:pt>
                <c:pt idx="503">
                  <c:v>35398</c:v>
                </c:pt>
                <c:pt idx="504">
                  <c:v>35430</c:v>
                </c:pt>
                <c:pt idx="505">
                  <c:v>35461</c:v>
                </c:pt>
                <c:pt idx="506">
                  <c:v>35489</c:v>
                </c:pt>
                <c:pt idx="507">
                  <c:v>35520</c:v>
                </c:pt>
                <c:pt idx="508">
                  <c:v>35550</c:v>
                </c:pt>
                <c:pt idx="509">
                  <c:v>35580</c:v>
                </c:pt>
                <c:pt idx="510">
                  <c:v>35611</c:v>
                </c:pt>
                <c:pt idx="511">
                  <c:v>35642</c:v>
                </c:pt>
                <c:pt idx="512">
                  <c:v>35671</c:v>
                </c:pt>
                <c:pt idx="513">
                  <c:v>35703</c:v>
                </c:pt>
                <c:pt idx="514">
                  <c:v>35734</c:v>
                </c:pt>
                <c:pt idx="515">
                  <c:v>35762</c:v>
                </c:pt>
                <c:pt idx="516">
                  <c:v>35795</c:v>
                </c:pt>
                <c:pt idx="517">
                  <c:v>35825</c:v>
                </c:pt>
                <c:pt idx="518">
                  <c:v>35853</c:v>
                </c:pt>
                <c:pt idx="519">
                  <c:v>35885</c:v>
                </c:pt>
                <c:pt idx="520">
                  <c:v>35915</c:v>
                </c:pt>
                <c:pt idx="521">
                  <c:v>35944</c:v>
                </c:pt>
                <c:pt idx="522">
                  <c:v>35976</c:v>
                </c:pt>
                <c:pt idx="523">
                  <c:v>36007</c:v>
                </c:pt>
                <c:pt idx="524">
                  <c:v>36038</c:v>
                </c:pt>
                <c:pt idx="525">
                  <c:v>36068</c:v>
                </c:pt>
                <c:pt idx="526">
                  <c:v>36098</c:v>
                </c:pt>
                <c:pt idx="527">
                  <c:v>36129</c:v>
                </c:pt>
                <c:pt idx="528">
                  <c:v>36160</c:v>
                </c:pt>
                <c:pt idx="529">
                  <c:v>36189</c:v>
                </c:pt>
                <c:pt idx="530">
                  <c:v>36217</c:v>
                </c:pt>
                <c:pt idx="531">
                  <c:v>36250</c:v>
                </c:pt>
                <c:pt idx="532">
                  <c:v>36280</c:v>
                </c:pt>
                <c:pt idx="533">
                  <c:v>36311</c:v>
                </c:pt>
                <c:pt idx="534">
                  <c:v>36341</c:v>
                </c:pt>
                <c:pt idx="535">
                  <c:v>36371</c:v>
                </c:pt>
                <c:pt idx="536">
                  <c:v>36403</c:v>
                </c:pt>
                <c:pt idx="537">
                  <c:v>36433</c:v>
                </c:pt>
                <c:pt idx="538">
                  <c:v>36462</c:v>
                </c:pt>
                <c:pt idx="539">
                  <c:v>36494</c:v>
                </c:pt>
                <c:pt idx="540">
                  <c:v>36525</c:v>
                </c:pt>
                <c:pt idx="541">
                  <c:v>36556</c:v>
                </c:pt>
                <c:pt idx="542">
                  <c:v>36585</c:v>
                </c:pt>
                <c:pt idx="543">
                  <c:v>36616</c:v>
                </c:pt>
                <c:pt idx="544">
                  <c:v>36644</c:v>
                </c:pt>
                <c:pt idx="545">
                  <c:v>36677</c:v>
                </c:pt>
                <c:pt idx="546">
                  <c:v>36707</c:v>
                </c:pt>
                <c:pt idx="547">
                  <c:v>36738</c:v>
                </c:pt>
                <c:pt idx="548">
                  <c:v>36769</c:v>
                </c:pt>
                <c:pt idx="549">
                  <c:v>36798</c:v>
                </c:pt>
                <c:pt idx="550">
                  <c:v>36830</c:v>
                </c:pt>
                <c:pt idx="551">
                  <c:v>36860</c:v>
                </c:pt>
                <c:pt idx="552">
                  <c:v>36889</c:v>
                </c:pt>
                <c:pt idx="553">
                  <c:v>36922</c:v>
                </c:pt>
                <c:pt idx="554">
                  <c:v>36950</c:v>
                </c:pt>
                <c:pt idx="555">
                  <c:v>36980</c:v>
                </c:pt>
                <c:pt idx="556">
                  <c:v>37011</c:v>
                </c:pt>
                <c:pt idx="557">
                  <c:v>37042</c:v>
                </c:pt>
                <c:pt idx="558">
                  <c:v>37071</c:v>
                </c:pt>
                <c:pt idx="559">
                  <c:v>37103</c:v>
                </c:pt>
                <c:pt idx="560">
                  <c:v>37134</c:v>
                </c:pt>
                <c:pt idx="561">
                  <c:v>37162</c:v>
                </c:pt>
                <c:pt idx="562">
                  <c:v>37195</c:v>
                </c:pt>
                <c:pt idx="563">
                  <c:v>37225</c:v>
                </c:pt>
                <c:pt idx="564">
                  <c:v>37256</c:v>
                </c:pt>
                <c:pt idx="565">
                  <c:v>37287</c:v>
                </c:pt>
                <c:pt idx="566">
                  <c:v>37315</c:v>
                </c:pt>
                <c:pt idx="567">
                  <c:v>37344</c:v>
                </c:pt>
                <c:pt idx="568">
                  <c:v>37376</c:v>
                </c:pt>
                <c:pt idx="569">
                  <c:v>37407</c:v>
                </c:pt>
                <c:pt idx="570">
                  <c:v>37435</c:v>
                </c:pt>
                <c:pt idx="571">
                  <c:v>37468</c:v>
                </c:pt>
                <c:pt idx="572">
                  <c:v>37498</c:v>
                </c:pt>
                <c:pt idx="573">
                  <c:v>37529</c:v>
                </c:pt>
                <c:pt idx="574">
                  <c:v>37560</c:v>
                </c:pt>
                <c:pt idx="575">
                  <c:v>37589</c:v>
                </c:pt>
                <c:pt idx="576">
                  <c:v>37621</c:v>
                </c:pt>
                <c:pt idx="577">
                  <c:v>37652</c:v>
                </c:pt>
                <c:pt idx="578">
                  <c:v>37680</c:v>
                </c:pt>
                <c:pt idx="579">
                  <c:v>37711</c:v>
                </c:pt>
                <c:pt idx="580">
                  <c:v>37741</c:v>
                </c:pt>
                <c:pt idx="581">
                  <c:v>37771</c:v>
                </c:pt>
                <c:pt idx="582">
                  <c:v>37802</c:v>
                </c:pt>
                <c:pt idx="583">
                  <c:v>37833</c:v>
                </c:pt>
                <c:pt idx="584">
                  <c:v>37862</c:v>
                </c:pt>
                <c:pt idx="585">
                  <c:v>37894</c:v>
                </c:pt>
                <c:pt idx="586">
                  <c:v>37925</c:v>
                </c:pt>
                <c:pt idx="587">
                  <c:v>37953</c:v>
                </c:pt>
                <c:pt idx="588">
                  <c:v>37986</c:v>
                </c:pt>
                <c:pt idx="589">
                  <c:v>38016</c:v>
                </c:pt>
                <c:pt idx="590">
                  <c:v>38044</c:v>
                </c:pt>
                <c:pt idx="591">
                  <c:v>38077</c:v>
                </c:pt>
                <c:pt idx="592">
                  <c:v>38107</c:v>
                </c:pt>
                <c:pt idx="593">
                  <c:v>38138</c:v>
                </c:pt>
                <c:pt idx="594">
                  <c:v>38168</c:v>
                </c:pt>
                <c:pt idx="595">
                  <c:v>38198</c:v>
                </c:pt>
                <c:pt idx="596">
                  <c:v>38230</c:v>
                </c:pt>
                <c:pt idx="597">
                  <c:v>38260</c:v>
                </c:pt>
                <c:pt idx="598">
                  <c:v>38289</c:v>
                </c:pt>
                <c:pt idx="599">
                  <c:v>38321</c:v>
                </c:pt>
                <c:pt idx="600">
                  <c:v>38352</c:v>
                </c:pt>
                <c:pt idx="601">
                  <c:v>38383</c:v>
                </c:pt>
                <c:pt idx="602">
                  <c:v>38411</c:v>
                </c:pt>
                <c:pt idx="603">
                  <c:v>38442</c:v>
                </c:pt>
                <c:pt idx="604">
                  <c:v>38471</c:v>
                </c:pt>
                <c:pt idx="605">
                  <c:v>38503</c:v>
                </c:pt>
                <c:pt idx="606">
                  <c:v>38533</c:v>
                </c:pt>
                <c:pt idx="607">
                  <c:v>38562</c:v>
                </c:pt>
                <c:pt idx="608">
                  <c:v>38595</c:v>
                </c:pt>
                <c:pt idx="609">
                  <c:v>38625</c:v>
                </c:pt>
                <c:pt idx="610">
                  <c:v>38656</c:v>
                </c:pt>
                <c:pt idx="611">
                  <c:v>38686</c:v>
                </c:pt>
                <c:pt idx="612">
                  <c:v>38716</c:v>
                </c:pt>
                <c:pt idx="613">
                  <c:v>38748</c:v>
                </c:pt>
                <c:pt idx="614">
                  <c:v>38776</c:v>
                </c:pt>
                <c:pt idx="615">
                  <c:v>38807</c:v>
                </c:pt>
                <c:pt idx="616">
                  <c:v>38835</c:v>
                </c:pt>
                <c:pt idx="617">
                  <c:v>38868</c:v>
                </c:pt>
                <c:pt idx="618">
                  <c:v>38898</c:v>
                </c:pt>
                <c:pt idx="619">
                  <c:v>38929</c:v>
                </c:pt>
                <c:pt idx="620">
                  <c:v>38960</c:v>
                </c:pt>
                <c:pt idx="621">
                  <c:v>38989</c:v>
                </c:pt>
                <c:pt idx="622">
                  <c:v>39021</c:v>
                </c:pt>
                <c:pt idx="623">
                  <c:v>39051</c:v>
                </c:pt>
                <c:pt idx="624">
                  <c:v>39080</c:v>
                </c:pt>
                <c:pt idx="625">
                  <c:v>39113</c:v>
                </c:pt>
                <c:pt idx="626">
                  <c:v>39141</c:v>
                </c:pt>
                <c:pt idx="627">
                  <c:v>39171</c:v>
                </c:pt>
                <c:pt idx="628">
                  <c:v>39202</c:v>
                </c:pt>
                <c:pt idx="629">
                  <c:v>39233</c:v>
                </c:pt>
                <c:pt idx="630">
                  <c:v>39262</c:v>
                </c:pt>
                <c:pt idx="631">
                  <c:v>39294</c:v>
                </c:pt>
                <c:pt idx="632">
                  <c:v>39325</c:v>
                </c:pt>
                <c:pt idx="633">
                  <c:v>39353</c:v>
                </c:pt>
                <c:pt idx="634">
                  <c:v>39386</c:v>
                </c:pt>
                <c:pt idx="635">
                  <c:v>39416</c:v>
                </c:pt>
                <c:pt idx="636">
                  <c:v>39447</c:v>
                </c:pt>
                <c:pt idx="637">
                  <c:v>39478</c:v>
                </c:pt>
                <c:pt idx="638">
                  <c:v>39507</c:v>
                </c:pt>
                <c:pt idx="639">
                  <c:v>39538</c:v>
                </c:pt>
                <c:pt idx="640">
                  <c:v>39568</c:v>
                </c:pt>
                <c:pt idx="641">
                  <c:v>39598</c:v>
                </c:pt>
                <c:pt idx="642">
                  <c:v>39629</c:v>
                </c:pt>
                <c:pt idx="643">
                  <c:v>39660</c:v>
                </c:pt>
                <c:pt idx="644">
                  <c:v>39689</c:v>
                </c:pt>
                <c:pt idx="645">
                  <c:v>39721</c:v>
                </c:pt>
                <c:pt idx="646">
                  <c:v>39752</c:v>
                </c:pt>
                <c:pt idx="647">
                  <c:v>39780</c:v>
                </c:pt>
                <c:pt idx="648">
                  <c:v>39813</c:v>
                </c:pt>
                <c:pt idx="649">
                  <c:v>39843</c:v>
                </c:pt>
                <c:pt idx="650">
                  <c:v>39871</c:v>
                </c:pt>
                <c:pt idx="651">
                  <c:v>39903</c:v>
                </c:pt>
                <c:pt idx="652">
                  <c:v>39933</c:v>
                </c:pt>
                <c:pt idx="653">
                  <c:v>39962</c:v>
                </c:pt>
                <c:pt idx="654">
                  <c:v>39994</c:v>
                </c:pt>
                <c:pt idx="655">
                  <c:v>40025</c:v>
                </c:pt>
                <c:pt idx="656">
                  <c:v>40056</c:v>
                </c:pt>
                <c:pt idx="657">
                  <c:v>40086</c:v>
                </c:pt>
                <c:pt idx="658">
                  <c:v>40116</c:v>
                </c:pt>
                <c:pt idx="659">
                  <c:v>40147</c:v>
                </c:pt>
                <c:pt idx="660">
                  <c:v>40178</c:v>
                </c:pt>
                <c:pt idx="661">
                  <c:v>40207</c:v>
                </c:pt>
                <c:pt idx="662">
                  <c:v>40235</c:v>
                </c:pt>
                <c:pt idx="663">
                  <c:v>40268</c:v>
                </c:pt>
                <c:pt idx="664">
                  <c:v>40298</c:v>
                </c:pt>
                <c:pt idx="665">
                  <c:v>40329</c:v>
                </c:pt>
                <c:pt idx="666">
                  <c:v>40359</c:v>
                </c:pt>
                <c:pt idx="667">
                  <c:v>40389</c:v>
                </c:pt>
                <c:pt idx="668">
                  <c:v>40421</c:v>
                </c:pt>
                <c:pt idx="669">
                  <c:v>40451</c:v>
                </c:pt>
                <c:pt idx="670">
                  <c:v>40480</c:v>
                </c:pt>
                <c:pt idx="671">
                  <c:v>40512</c:v>
                </c:pt>
                <c:pt idx="672">
                  <c:v>40543</c:v>
                </c:pt>
                <c:pt idx="673">
                  <c:v>40574</c:v>
                </c:pt>
                <c:pt idx="674">
                  <c:v>40602</c:v>
                </c:pt>
                <c:pt idx="675">
                  <c:v>40633</c:v>
                </c:pt>
                <c:pt idx="676">
                  <c:v>40662</c:v>
                </c:pt>
                <c:pt idx="677">
                  <c:v>40694</c:v>
                </c:pt>
                <c:pt idx="678">
                  <c:v>40724</c:v>
                </c:pt>
                <c:pt idx="679">
                  <c:v>40753</c:v>
                </c:pt>
                <c:pt idx="680">
                  <c:v>40786</c:v>
                </c:pt>
                <c:pt idx="681">
                  <c:v>40816</c:v>
                </c:pt>
                <c:pt idx="682">
                  <c:v>40847</c:v>
                </c:pt>
                <c:pt idx="683">
                  <c:v>40877</c:v>
                </c:pt>
                <c:pt idx="684">
                  <c:v>40907</c:v>
                </c:pt>
                <c:pt idx="685">
                  <c:v>40939</c:v>
                </c:pt>
                <c:pt idx="686">
                  <c:v>40968</c:v>
                </c:pt>
                <c:pt idx="687">
                  <c:v>40998</c:v>
                </c:pt>
                <c:pt idx="688">
                  <c:v>41029</c:v>
                </c:pt>
                <c:pt idx="689">
                  <c:v>41060</c:v>
                </c:pt>
                <c:pt idx="690">
                  <c:v>41089</c:v>
                </c:pt>
                <c:pt idx="691">
                  <c:v>41121</c:v>
                </c:pt>
                <c:pt idx="692">
                  <c:v>41152</c:v>
                </c:pt>
                <c:pt idx="693">
                  <c:v>41180</c:v>
                </c:pt>
                <c:pt idx="694">
                  <c:v>41213</c:v>
                </c:pt>
                <c:pt idx="695">
                  <c:v>41243</c:v>
                </c:pt>
                <c:pt idx="696">
                  <c:v>41274</c:v>
                </c:pt>
                <c:pt idx="697">
                  <c:v>41305</c:v>
                </c:pt>
                <c:pt idx="698">
                  <c:v>41333</c:v>
                </c:pt>
                <c:pt idx="699">
                  <c:v>41362</c:v>
                </c:pt>
                <c:pt idx="700">
                  <c:v>41394</c:v>
                </c:pt>
                <c:pt idx="701">
                  <c:v>41425</c:v>
                </c:pt>
                <c:pt idx="702">
                  <c:v>41453</c:v>
                </c:pt>
                <c:pt idx="703">
                  <c:v>41486</c:v>
                </c:pt>
                <c:pt idx="704">
                  <c:v>41516</c:v>
                </c:pt>
                <c:pt idx="705">
                  <c:v>41547</c:v>
                </c:pt>
                <c:pt idx="706">
                  <c:v>41578</c:v>
                </c:pt>
                <c:pt idx="707">
                  <c:v>41607</c:v>
                </c:pt>
                <c:pt idx="708">
                  <c:v>41639</c:v>
                </c:pt>
                <c:pt idx="709">
                  <c:v>41670</c:v>
                </c:pt>
                <c:pt idx="710">
                  <c:v>41698</c:v>
                </c:pt>
                <c:pt idx="711">
                  <c:v>41729</c:v>
                </c:pt>
                <c:pt idx="712">
                  <c:v>41759</c:v>
                </c:pt>
                <c:pt idx="713">
                  <c:v>41789</c:v>
                </c:pt>
                <c:pt idx="714">
                  <c:v>41820</c:v>
                </c:pt>
                <c:pt idx="715">
                  <c:v>41851</c:v>
                </c:pt>
                <c:pt idx="716">
                  <c:v>41880</c:v>
                </c:pt>
                <c:pt idx="717">
                  <c:v>41912</c:v>
                </c:pt>
                <c:pt idx="718">
                  <c:v>41943</c:v>
                </c:pt>
                <c:pt idx="719">
                  <c:v>41971</c:v>
                </c:pt>
                <c:pt idx="720">
                  <c:v>42004</c:v>
                </c:pt>
                <c:pt idx="721">
                  <c:v>42034</c:v>
                </c:pt>
                <c:pt idx="722">
                  <c:v>42062</c:v>
                </c:pt>
                <c:pt idx="723">
                  <c:v>42094</c:v>
                </c:pt>
                <c:pt idx="724">
                  <c:v>42124</c:v>
                </c:pt>
                <c:pt idx="725">
                  <c:v>42153</c:v>
                </c:pt>
                <c:pt idx="726">
                  <c:v>42185</c:v>
                </c:pt>
                <c:pt idx="727">
                  <c:v>42216</c:v>
                </c:pt>
                <c:pt idx="728">
                  <c:v>42247</c:v>
                </c:pt>
                <c:pt idx="729">
                  <c:v>42277</c:v>
                </c:pt>
                <c:pt idx="730">
                  <c:v>42307</c:v>
                </c:pt>
                <c:pt idx="731">
                  <c:v>42338</c:v>
                </c:pt>
                <c:pt idx="732">
                  <c:v>42369</c:v>
                </c:pt>
                <c:pt idx="733">
                  <c:v>42398</c:v>
                </c:pt>
                <c:pt idx="734">
                  <c:v>42429</c:v>
                </c:pt>
                <c:pt idx="735">
                  <c:v>42460</c:v>
                </c:pt>
                <c:pt idx="736">
                  <c:v>42489</c:v>
                </c:pt>
                <c:pt idx="737">
                  <c:v>42521</c:v>
                </c:pt>
                <c:pt idx="738">
                  <c:v>42551</c:v>
                </c:pt>
                <c:pt idx="739">
                  <c:v>42580</c:v>
                </c:pt>
                <c:pt idx="740">
                  <c:v>42613</c:v>
                </c:pt>
                <c:pt idx="741">
                  <c:v>42643</c:v>
                </c:pt>
                <c:pt idx="742">
                  <c:v>42674</c:v>
                </c:pt>
                <c:pt idx="743">
                  <c:v>42704</c:v>
                </c:pt>
                <c:pt idx="744">
                  <c:v>42734</c:v>
                </c:pt>
                <c:pt idx="745">
                  <c:v>42766</c:v>
                </c:pt>
                <c:pt idx="746">
                  <c:v>42794</c:v>
                </c:pt>
                <c:pt idx="747">
                  <c:v>42825</c:v>
                </c:pt>
                <c:pt idx="748">
                  <c:v>42853</c:v>
                </c:pt>
                <c:pt idx="749">
                  <c:v>42886</c:v>
                </c:pt>
                <c:pt idx="750">
                  <c:v>42916</c:v>
                </c:pt>
                <c:pt idx="751">
                  <c:v>42947</c:v>
                </c:pt>
                <c:pt idx="752">
                  <c:v>42978</c:v>
                </c:pt>
                <c:pt idx="753">
                  <c:v>43007</c:v>
                </c:pt>
                <c:pt idx="754">
                  <c:v>43039</c:v>
                </c:pt>
                <c:pt idx="755">
                  <c:v>43069</c:v>
                </c:pt>
                <c:pt idx="756">
                  <c:v>43098</c:v>
                </c:pt>
                <c:pt idx="757">
                  <c:v>43131</c:v>
                </c:pt>
                <c:pt idx="758">
                  <c:v>43159</c:v>
                </c:pt>
                <c:pt idx="759">
                  <c:v>43189</c:v>
                </c:pt>
                <c:pt idx="760">
                  <c:v>43220</c:v>
                </c:pt>
                <c:pt idx="761">
                  <c:v>43251</c:v>
                </c:pt>
                <c:pt idx="762">
                  <c:v>43280</c:v>
                </c:pt>
                <c:pt idx="763">
                  <c:v>43312</c:v>
                </c:pt>
                <c:pt idx="764">
                  <c:v>43343</c:v>
                </c:pt>
                <c:pt idx="765">
                  <c:v>43371</c:v>
                </c:pt>
                <c:pt idx="766">
                  <c:v>43404</c:v>
                </c:pt>
                <c:pt idx="767">
                  <c:v>43434</c:v>
                </c:pt>
                <c:pt idx="768">
                  <c:v>43465</c:v>
                </c:pt>
                <c:pt idx="769">
                  <c:v>43496</c:v>
                </c:pt>
                <c:pt idx="770">
                  <c:v>43524</c:v>
                </c:pt>
                <c:pt idx="771">
                  <c:v>43553</c:v>
                </c:pt>
                <c:pt idx="772">
                  <c:v>43585</c:v>
                </c:pt>
                <c:pt idx="773">
                  <c:v>43616</c:v>
                </c:pt>
                <c:pt idx="774">
                  <c:v>43644</c:v>
                </c:pt>
                <c:pt idx="775">
                  <c:v>43677</c:v>
                </c:pt>
                <c:pt idx="776">
                  <c:v>43707</c:v>
                </c:pt>
                <c:pt idx="777">
                  <c:v>43738</c:v>
                </c:pt>
                <c:pt idx="778">
                  <c:v>43769</c:v>
                </c:pt>
                <c:pt idx="779">
                  <c:v>43798</c:v>
                </c:pt>
                <c:pt idx="780">
                  <c:v>43830</c:v>
                </c:pt>
                <c:pt idx="781">
                  <c:v>43861</c:v>
                </c:pt>
                <c:pt idx="782">
                  <c:v>43889</c:v>
                </c:pt>
                <c:pt idx="783">
                  <c:v>43921</c:v>
                </c:pt>
                <c:pt idx="784">
                  <c:v>43951</c:v>
                </c:pt>
                <c:pt idx="785">
                  <c:v>43980</c:v>
                </c:pt>
                <c:pt idx="786">
                  <c:v>44012</c:v>
                </c:pt>
                <c:pt idx="787">
                  <c:v>44043</c:v>
                </c:pt>
                <c:pt idx="788">
                  <c:v>44074</c:v>
                </c:pt>
                <c:pt idx="789">
                  <c:v>44104</c:v>
                </c:pt>
                <c:pt idx="790">
                  <c:v>44134</c:v>
                </c:pt>
                <c:pt idx="791">
                  <c:v>44165</c:v>
                </c:pt>
                <c:pt idx="792">
                  <c:v>44196</c:v>
                </c:pt>
                <c:pt idx="793">
                  <c:v>44225</c:v>
                </c:pt>
                <c:pt idx="794">
                  <c:v>44253</c:v>
                </c:pt>
                <c:pt idx="795">
                  <c:v>44286</c:v>
                </c:pt>
                <c:pt idx="796">
                  <c:v>44316</c:v>
                </c:pt>
                <c:pt idx="797">
                  <c:v>44347</c:v>
                </c:pt>
                <c:pt idx="798">
                  <c:v>44377</c:v>
                </c:pt>
                <c:pt idx="799">
                  <c:v>44407</c:v>
                </c:pt>
                <c:pt idx="800">
                  <c:v>44439</c:v>
                </c:pt>
                <c:pt idx="801">
                  <c:v>44469</c:v>
                </c:pt>
                <c:pt idx="802">
                  <c:v>44498</c:v>
                </c:pt>
                <c:pt idx="803">
                  <c:v>44530</c:v>
                </c:pt>
                <c:pt idx="804">
                  <c:v>44561</c:v>
                </c:pt>
                <c:pt idx="805">
                  <c:v>44592</c:v>
                </c:pt>
                <c:pt idx="806">
                  <c:v>44620</c:v>
                </c:pt>
                <c:pt idx="807">
                  <c:v>44651</c:v>
                </c:pt>
                <c:pt idx="808">
                  <c:v>44680</c:v>
                </c:pt>
                <c:pt idx="809">
                  <c:v>44712</c:v>
                </c:pt>
                <c:pt idx="810">
                  <c:v>44742</c:v>
                </c:pt>
                <c:pt idx="811">
                  <c:v>44771</c:v>
                </c:pt>
                <c:pt idx="812">
                  <c:v>44804</c:v>
                </c:pt>
                <c:pt idx="813">
                  <c:v>44834</c:v>
                </c:pt>
                <c:pt idx="814">
                  <c:v>44865</c:v>
                </c:pt>
                <c:pt idx="815">
                  <c:v>44895</c:v>
                </c:pt>
                <c:pt idx="816">
                  <c:v>44925</c:v>
                </c:pt>
                <c:pt idx="817">
                  <c:v>44957</c:v>
                </c:pt>
                <c:pt idx="818">
                  <c:v>44985</c:v>
                </c:pt>
                <c:pt idx="819">
                  <c:v>45016</c:v>
                </c:pt>
                <c:pt idx="820">
                  <c:v>45044</c:v>
                </c:pt>
                <c:pt idx="821">
                  <c:v>45077</c:v>
                </c:pt>
                <c:pt idx="822">
                  <c:v>45107</c:v>
                </c:pt>
                <c:pt idx="823">
                  <c:v>45138</c:v>
                </c:pt>
                <c:pt idx="824">
                  <c:v>45169</c:v>
                </c:pt>
                <c:pt idx="825">
                  <c:v>45198</c:v>
                </c:pt>
                <c:pt idx="826">
                  <c:v>45230</c:v>
                </c:pt>
                <c:pt idx="827">
                  <c:v>45260</c:v>
                </c:pt>
                <c:pt idx="828">
                  <c:v>45289</c:v>
                </c:pt>
                <c:pt idx="829">
                  <c:v>45322</c:v>
                </c:pt>
                <c:pt idx="830">
                  <c:v>45351</c:v>
                </c:pt>
                <c:pt idx="831">
                  <c:v>45380</c:v>
                </c:pt>
                <c:pt idx="832">
                  <c:v>45412</c:v>
                </c:pt>
                <c:pt idx="833">
                  <c:v>45443</c:v>
                </c:pt>
                <c:pt idx="834">
                  <c:v>45471</c:v>
                </c:pt>
                <c:pt idx="835">
                  <c:v>45504</c:v>
                </c:pt>
                <c:pt idx="836">
                  <c:v>45534</c:v>
                </c:pt>
                <c:pt idx="837">
                  <c:v>45565</c:v>
                </c:pt>
                <c:pt idx="838">
                  <c:v>45596</c:v>
                </c:pt>
                <c:pt idx="839">
                  <c:v>45625</c:v>
                </c:pt>
                <c:pt idx="840">
                  <c:v>45657</c:v>
                </c:pt>
                <c:pt idx="841">
                  <c:v>45688</c:v>
                </c:pt>
                <c:pt idx="842">
                  <c:v>45716</c:v>
                </c:pt>
                <c:pt idx="843">
                  <c:v>45747</c:v>
                </c:pt>
                <c:pt idx="844">
                  <c:v>45777</c:v>
                </c:pt>
                <c:pt idx="845">
                  <c:v>45807</c:v>
                </c:pt>
                <c:pt idx="846">
                  <c:v>45838</c:v>
                </c:pt>
                <c:pt idx="847">
                  <c:v>45869</c:v>
                </c:pt>
                <c:pt idx="848">
                  <c:v>45898</c:v>
                </c:pt>
                <c:pt idx="849">
                  <c:v>45930</c:v>
                </c:pt>
                <c:pt idx="850">
                  <c:v>45961</c:v>
                </c:pt>
                <c:pt idx="851">
                  <c:v>45989</c:v>
                </c:pt>
                <c:pt idx="852">
                  <c:v>46022</c:v>
                </c:pt>
              </c:numCache>
            </c:numRef>
          </c:cat>
          <c:val>
            <c:numRef>
              <c:f>'Slide 33 Calculations'!$K$2:$K$854</c:f>
              <c:numCache>
                <c:formatCode>0.00%</c:formatCode>
                <c:ptCount val="853"/>
                <c:pt idx="0">
                  <c:v>0</c:v>
                </c:pt>
                <c:pt idx="1">
                  <c:v>1.8100000000000005E-2</c:v>
                </c:pt>
                <c:pt idx="2">
                  <c:v>2.1663350000000081E-2</c:v>
                </c:pt>
                <c:pt idx="3">
                  <c:v>1.6657199585000004E-2</c:v>
                </c:pt>
                <c:pt idx="4">
                  <c:v>5.4985176009354486E-2</c:v>
                </c:pt>
                <c:pt idx="5">
                  <c:v>5.3613695280542384E-2</c:v>
                </c:pt>
                <c:pt idx="6">
                  <c:v>0.14032610240213117</c:v>
                </c:pt>
                <c:pt idx="7">
                  <c:v>0.20954389681794061</c:v>
                </c:pt>
                <c:pt idx="8">
                  <c:v>0.20010945442276062</c:v>
                </c:pt>
                <c:pt idx="9">
                  <c:v>0.21367069125773797</c:v>
                </c:pt>
                <c:pt idx="10">
                  <c:v>0.1766537351743771</c:v>
                </c:pt>
                <c:pt idx="11">
                  <c:v>0.26478509993893784</c:v>
                </c:pt>
                <c:pt idx="12">
                  <c:v>0.26389975036898061</c:v>
                </c:pt>
                <c:pt idx="13">
                  <c:v>0.21776740948051287</c:v>
                </c:pt>
                <c:pt idx="14">
                  <c:v>0.26002393858948669</c:v>
                </c:pt>
                <c:pt idx="15">
                  <c:v>0.347343597533738</c:v>
                </c:pt>
                <c:pt idx="16">
                  <c:v>0.3445141759789172</c:v>
                </c:pt>
                <c:pt idx="17">
                  <c:v>0.25617959461710238</c:v>
                </c:pt>
                <c:pt idx="18">
                  <c:v>0.30542183472609263</c:v>
                </c:pt>
                <c:pt idx="19">
                  <c:v>0.37265105921448649</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1.6100000000000003E-2</c:v>
                </c:pt>
                <c:pt idx="36">
                  <c:v>-2.6068149999999957E-2</c:v>
                </c:pt>
                <c:pt idx="37">
                  <c:v>1.5616133179999991E-2</c:v>
                </c:pt>
                <c:pt idx="38">
                  <c:v>-5.3055591635079447E-3</c:v>
                </c:pt>
                <c:pt idx="39">
                  <c:v>2.5430499058339606E-2</c:v>
                </c:pt>
                <c:pt idx="40">
                  <c:v>5.803918892839488E-2</c:v>
                </c:pt>
                <c:pt idx="41">
                  <c:v>7.3909776762320689E-2</c:v>
                </c:pt>
                <c:pt idx="42">
                  <c:v>0.10193882193581727</c:v>
                </c:pt>
                <c:pt idx="43">
                  <c:v>0.1494323851612509</c:v>
                </c:pt>
                <c:pt idx="44">
                  <c:v>0.1631106305446699</c:v>
                </c:pt>
                <c:pt idx="45">
                  <c:v>0.21940518506303186</c:v>
                </c:pt>
                <c:pt idx="46">
                  <c:v>0.250378076763633</c:v>
                </c:pt>
                <c:pt idx="47">
                  <c:v>0.27838654568313825</c:v>
                </c:pt>
                <c:pt idx="48">
                  <c:v>0.34486264605866146</c:v>
                </c:pt>
                <c:pt idx="49">
                  <c:v>0.34997312411368431</c:v>
                </c:pt>
                <c:pt idx="50">
                  <c:v>0.34970312948886151</c:v>
                </c:pt>
                <c:pt idx="51">
                  <c:v>0.35037798105360585</c:v>
                </c:pt>
                <c:pt idx="52">
                  <c:v>0.40277264671848578</c:v>
                </c:pt>
                <c:pt idx="53">
                  <c:v>0.42928504974146509</c:v>
                </c:pt>
                <c:pt idx="54">
                  <c:v>0.42413962356239576</c:v>
                </c:pt>
                <c:pt idx="55">
                  <c:v>0.47384209642472319</c:v>
                </c:pt>
                <c:pt idx="56">
                  <c:v>0.45173446497835235</c:v>
                </c:pt>
                <c:pt idx="57">
                  <c:v>0.3855353733753395</c:v>
                </c:pt>
                <c:pt idx="58">
                  <c:v>0.40119192309448093</c:v>
                </c:pt>
                <c:pt idx="59">
                  <c:v>0.41968765647932815</c:v>
                </c:pt>
                <c:pt idx="60">
                  <c:v>0.4588710357981578</c:v>
                </c:pt>
                <c:pt idx="61">
                  <c:v>0.35456175673858947</c:v>
                </c:pt>
                <c:pt idx="62">
                  <c:v>0.36702372490058455</c:v>
                </c:pt>
                <c:pt idx="63">
                  <c:v>0.34802209512446636</c:v>
                </c:pt>
                <c:pt idx="64">
                  <c:v>0.3244317084597883</c:v>
                </c:pt>
                <c:pt idx="65">
                  <c:v>0.3600589214173564</c:v>
                </c:pt>
                <c:pt idx="66">
                  <c:v>0.38658007038499487</c:v>
                </c:pt>
                <c:pt idx="67">
                  <c:v>0.35219288463944687</c:v>
                </c:pt>
                <c:pt idx="68">
                  <c:v>0.38748511892853643</c:v>
                </c:pt>
                <c:pt idx="69">
                  <c:v>0.30368101774525291</c:v>
                </c:pt>
                <c:pt idx="70">
                  <c:v>0.30055218330266431</c:v>
                </c:pt>
                <c:pt idx="71">
                  <c:v>0.35296443628976171</c:v>
                </c:pt>
                <c:pt idx="72">
                  <c:v>0.41560668968997772</c:v>
                </c:pt>
                <c:pt idx="73">
                  <c:v>0.50507303247838409</c:v>
                </c:pt>
                <c:pt idx="74">
                  <c:v>0.54555949705205253</c:v>
                </c:pt>
                <c:pt idx="75">
                  <c:v>0.58497126422688006</c:v>
                </c:pt>
                <c:pt idx="76">
                  <c:v>0.59099415503094233</c:v>
                </c:pt>
                <c:pt idx="77">
                  <c:v>0.62138214339203324</c:v>
                </c:pt>
                <c:pt idx="78">
                  <c:v>0.57468633766234256</c:v>
                </c:pt>
                <c:pt idx="79">
                  <c:v>0.62633604953766731</c:v>
                </c:pt>
                <c:pt idx="80">
                  <c:v>0.65821223610860558</c:v>
                </c:pt>
                <c:pt idx="81">
                  <c:v>0.62554545505726589</c:v>
                </c:pt>
                <c:pt idx="82">
                  <c:v>0.67154839143538658</c:v>
                </c:pt>
                <c:pt idx="83">
                  <c:v>0.737240243218797</c:v>
                </c:pt>
                <c:pt idx="84">
                  <c:v>0.74279941199709731</c:v>
                </c:pt>
                <c:pt idx="85">
                  <c:v>0</c:v>
                </c:pt>
                <c:pt idx="86">
                  <c:v>0</c:v>
                </c:pt>
                <c:pt idx="87">
                  <c:v>0</c:v>
                </c:pt>
                <c:pt idx="88">
                  <c:v>0</c:v>
                </c:pt>
                <c:pt idx="89">
                  <c:v>0</c:v>
                </c:pt>
                <c:pt idx="90">
                  <c:v>0</c:v>
                </c:pt>
                <c:pt idx="91">
                  <c:v>6.3600000000000101E-2</c:v>
                </c:pt>
                <c:pt idx="92">
                  <c:v>7.9873080000000263E-2</c:v>
                </c:pt>
                <c:pt idx="93">
                  <c:v>2.78231975440002E-2</c:v>
                </c:pt>
                <c:pt idx="94">
                  <c:v>3.234561961319371E-2</c:v>
                </c:pt>
                <c:pt idx="95">
                  <c:v>0.13723193456589411</c:v>
                </c:pt>
                <c:pt idx="96">
                  <c:v>0.15258456568253376</c:v>
                </c:pt>
                <c:pt idx="97">
                  <c:v>0.20917646785754607</c:v>
                </c:pt>
                <c:pt idx="98">
                  <c:v>0.17423126793646304</c:v>
                </c:pt>
                <c:pt idx="99">
                  <c:v>0.21591647794820767</c:v>
                </c:pt>
                <c:pt idx="100">
                  <c:v>0.27488842712869577</c:v>
                </c:pt>
                <c:pt idx="101">
                  <c:v>0.29311933163663606</c:v>
                </c:pt>
                <c:pt idx="102">
                  <c:v>0.26699832113757593</c:v>
                </c:pt>
                <c:pt idx="103">
                  <c:v>0.26256382701359438</c:v>
                </c:pt>
                <c:pt idx="104">
                  <c:v>0.32405068538915627</c:v>
                </c:pt>
                <c:pt idx="105">
                  <c:v>0.3094861278498755</c:v>
                </c:pt>
                <c:pt idx="106">
                  <c:v>0.35165158116664141</c:v>
                </c:pt>
                <c:pt idx="107">
                  <c:v>0.33745923956439183</c:v>
                </c:pt>
                <c:pt idx="108">
                  <c:v>0.37009324500976293</c:v>
                </c:pt>
                <c:pt idx="109">
                  <c:v>0.40694875330052538</c:v>
                </c:pt>
                <c:pt idx="110">
                  <c:v>0.42087754595820059</c:v>
                </c:pt>
                <c:pt idx="111">
                  <c:v>0.44247488465676543</c:v>
                </c:pt>
                <c:pt idx="112">
                  <c:v>0.45127398145317166</c:v>
                </c:pt>
                <c:pt idx="113">
                  <c:v>0.46796363223988324</c:v>
                </c:pt>
                <c:pt idx="114">
                  <c:v>0.49203823580861727</c:v>
                </c:pt>
                <c:pt idx="115">
                  <c:v>0.5191933317003341</c:v>
                </c:pt>
                <c:pt idx="116">
                  <c:v>0.49458239972678864</c:v>
                </c:pt>
                <c:pt idx="117">
                  <c:v>0.53747691459894731</c:v>
                </c:pt>
                <c:pt idx="118">
                  <c:v>0.54993047760719871</c:v>
                </c:pt>
                <c:pt idx="119">
                  <c:v>0.54187083912364131</c:v>
                </c:pt>
                <c:pt idx="120">
                  <c:v>0.5478841353962236</c:v>
                </c:pt>
                <c:pt idx="121">
                  <c:v>0.59927388869137799</c:v>
                </c:pt>
                <c:pt idx="122">
                  <c:v>0.59687497785834109</c:v>
                </c:pt>
                <c:pt idx="123">
                  <c:v>0.57372029067939523</c:v>
                </c:pt>
                <c:pt idx="124">
                  <c:v>0.62754152462063062</c:v>
                </c:pt>
                <c:pt idx="125">
                  <c:v>0.61500945488105163</c:v>
                </c:pt>
                <c:pt idx="126">
                  <c:v>0.53651999537383266</c:v>
                </c:pt>
                <c:pt idx="127">
                  <c:v>0.55710936331184224</c:v>
                </c:pt>
                <c:pt idx="128">
                  <c:v>0.59214432398635863</c:v>
                </c:pt>
                <c:pt idx="129">
                  <c:v>0.64309294235392223</c:v>
                </c:pt>
                <c:pt idx="130">
                  <c:v>0.68794937968018455</c:v>
                </c:pt>
                <c:pt idx="131">
                  <c:v>0.67309542513899889</c:v>
                </c:pt>
                <c:pt idx="132">
                  <c:v>0.68815328396524977</c:v>
                </c:pt>
                <c:pt idx="133">
                  <c:v>0.6964252350566793</c:v>
                </c:pt>
                <c:pt idx="134">
                  <c:v>0</c:v>
                </c:pt>
                <c:pt idx="135">
                  <c:v>0</c:v>
                </c:pt>
                <c:pt idx="136">
                  <c:v>0</c:v>
                </c:pt>
                <c:pt idx="137">
                  <c:v>0</c:v>
                </c:pt>
                <c:pt idx="138">
                  <c:v>0</c:v>
                </c:pt>
                <c:pt idx="139">
                  <c:v>0</c:v>
                </c:pt>
                <c:pt idx="140">
                  <c:v>0</c:v>
                </c:pt>
                <c:pt idx="141">
                  <c:v>0</c:v>
                </c:pt>
                <c:pt idx="142">
                  <c:v>4.7500000000000098E-2</c:v>
                </c:pt>
                <c:pt idx="143">
                  <c:v>5.0747250000000133E-2</c:v>
                </c:pt>
                <c:pt idx="144">
                  <c:v>4.9171129125000101E-2</c:v>
                </c:pt>
                <c:pt idx="145">
                  <c:v>0.13121631142257506</c:v>
                </c:pt>
                <c:pt idx="146">
                  <c:v>0.13347874404542015</c:v>
                </c:pt>
                <c:pt idx="147">
                  <c:v>0.17813780656080991</c:v>
                </c:pt>
                <c:pt idx="148">
                  <c:v>0.22785522199767616</c:v>
                </c:pt>
                <c:pt idx="149">
                  <c:v>0.16351560836499801</c:v>
                </c:pt>
                <c:pt idx="150">
                  <c:v>0.18387713151138563</c:v>
                </c:pt>
                <c:pt idx="151">
                  <c:v>0.2375067655688512</c:v>
                </c:pt>
                <c:pt idx="152">
                  <c:v>0.2230279364116956</c:v>
                </c:pt>
                <c:pt idx="153">
                  <c:v>0.26314325272599914</c:v>
                </c:pt>
                <c:pt idx="154">
                  <c:v>0.22638578407167254</c:v>
                </c:pt>
                <c:pt idx="155">
                  <c:v>0.2277348084341515</c:v>
                </c:pt>
                <c:pt idx="156">
                  <c:v>0.26002423389596974</c:v>
                </c:pt>
                <c:pt idx="157">
                  <c:v>0.20483517245132643</c:v>
                </c:pt>
                <c:pt idx="158">
                  <c:v>0.16724431507084514</c:v>
                </c:pt>
                <c:pt idx="159">
                  <c:v>0.17821641163251112</c:v>
                </c:pt>
                <c:pt idx="160">
                  <c:v>0.27471233574521392</c:v>
                </c:pt>
                <c:pt idx="161">
                  <c:v>0.28898911390556048</c:v>
                </c:pt>
                <c:pt idx="162">
                  <c:v>0.30071891484210123</c:v>
                </c:pt>
                <c:pt idx="163">
                  <c:v>0.27665561491752233</c:v>
                </c:pt>
                <c:pt idx="164">
                  <c:v>0.29133715448907394</c:v>
                </c:pt>
                <c:pt idx="165">
                  <c:v>0.34105363493690333</c:v>
                </c:pt>
                <c:pt idx="166">
                  <c:v>0.35070922110844927</c:v>
                </c:pt>
                <c:pt idx="167">
                  <c:v>0.41554326372165495</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7.3299999999999921E-2</c:v>
                </c:pt>
                <c:pt idx="188">
                  <c:v>0.1210618499999998</c:v>
                </c:pt>
                <c:pt idx="189">
                  <c:v>0.15805689104999976</c:v>
                </c:pt>
                <c:pt idx="190">
                  <c:v>0.14485504249202985</c:v>
                </c:pt>
                <c:pt idx="191">
                  <c:v>0.19912117150615227</c:v>
                </c:pt>
                <c:pt idx="192">
                  <c:v>0.26723125404770176</c:v>
                </c:pt>
                <c:pt idx="193">
                  <c:v>0.31855411983663373</c:v>
                </c:pt>
                <c:pt idx="194">
                  <c:v>0.33055296232714726</c:v>
                </c:pt>
                <c:pt idx="195">
                  <c:v>0.37951731134078615</c:v>
                </c:pt>
                <c:pt idx="196">
                  <c:v>0.42959378974245666</c:v>
                </c:pt>
                <c:pt idx="197">
                  <c:v>0.37012268808917059</c:v>
                </c:pt>
                <c:pt idx="198">
                  <c:v>0.37108177397083297</c:v>
                </c:pt>
                <c:pt idx="199">
                  <c:v>0.31445609670583763</c:v>
                </c:pt>
                <c:pt idx="200">
                  <c:v>0.36190796179691831</c:v>
                </c:pt>
                <c:pt idx="201">
                  <c:v>0.35237460606433979</c:v>
                </c:pt>
                <c:pt idx="202">
                  <c:v>0.29584534753085046</c:v>
                </c:pt>
                <c:pt idx="203">
                  <c:v>0.2926057341620234</c:v>
                </c:pt>
                <c:pt idx="204">
                  <c:v>0.40402834844678992</c:v>
                </c:pt>
                <c:pt idx="205">
                  <c:v>0.4294412615536769</c:v>
                </c:pt>
                <c:pt idx="206">
                  <c:v>0.46560612547098512</c:v>
                </c:pt>
                <c:pt idx="207">
                  <c:v>0.47425320161126394</c:v>
                </c:pt>
                <c:pt idx="208">
                  <c:v>0.48073991569835339</c:v>
                </c:pt>
                <c:pt idx="209">
                  <c:v>0.50635671623993495</c:v>
                </c:pt>
                <c:pt idx="210">
                  <c:v>0.47351813982590429</c:v>
                </c:pt>
                <c:pt idx="211">
                  <c:v>0.47690723154750381</c:v>
                </c:pt>
                <c:pt idx="212">
                  <c:v>0.52786053103589259</c:v>
                </c:pt>
                <c:pt idx="213">
                  <c:v>0.5203740144338167</c:v>
                </c:pt>
                <c:pt idx="214">
                  <c:v>0.53451349276805127</c:v>
                </c:pt>
                <c:pt idx="215">
                  <c:v>0.60448730803827444</c:v>
                </c:pt>
                <c:pt idx="216">
                  <c:v>0.62342025827312608</c:v>
                </c:pt>
                <c:pt idx="217">
                  <c:v>0.59565977185665564</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0.16300000000000003</c:v>
                </c:pt>
                <c:pt idx="239">
                  <c:v>0.1011283999999999</c:v>
                </c:pt>
                <c:pt idx="240">
                  <c:v>7.8885606319999857E-2</c:v>
                </c:pt>
                <c:pt idx="241">
                  <c:v>0.21137275877609585</c:v>
                </c:pt>
                <c:pt idx="242">
                  <c:v>0.28393398702678407</c:v>
                </c:pt>
                <c:pt idx="243">
                  <c:v>0.31179535454526541</c:v>
                </c:pt>
                <c:pt idx="244">
                  <c:v>0.37384327481525625</c:v>
                </c:pt>
                <c:pt idx="245">
                  <c:v>0.43442976323460902</c:v>
                </c:pt>
                <c:pt idx="246">
                  <c:v>0.49797500174590215</c:v>
                </c:pt>
                <c:pt idx="247">
                  <c:v>0.3965620941277046</c:v>
                </c:pt>
                <c:pt idx="248">
                  <c:v>0.36709463394161013</c:v>
                </c:pt>
                <c:pt idx="249">
                  <c:v>0.31979315960723054</c:v>
                </c:pt>
                <c:pt idx="250">
                  <c:v>0.40109241823903607</c:v>
                </c:pt>
                <c:pt idx="251">
                  <c:v>0.4356994009695403</c:v>
                </c:pt>
                <c:pt idx="252">
                  <c:v>0.41918885785839066</c:v>
                </c:pt>
                <c:pt idx="253">
                  <c:v>0.58707889974303828</c:v>
                </c:pt>
                <c:pt idx="254">
                  <c:v>0.5689862002859678</c:v>
                </c:pt>
                <c:pt idx="255">
                  <c:v>0.61715407663474697</c:v>
                </c:pt>
                <c:pt idx="256">
                  <c:v>0.5993653817917648</c:v>
                </c:pt>
                <c:pt idx="257">
                  <c:v>0.57633452029396337</c:v>
                </c:pt>
                <c:pt idx="258">
                  <c:v>0.64080660217398644</c:v>
                </c:pt>
                <c:pt idx="259">
                  <c:v>0.62751606869637722</c:v>
                </c:pt>
                <c:pt idx="260">
                  <c:v>0.61921573674602581</c:v>
                </c:pt>
                <c:pt idx="261">
                  <c:v>0.65581001239648584</c:v>
                </c:pt>
                <c:pt idx="262">
                  <c:v>0.61905103012128393</c:v>
                </c:pt>
                <c:pt idx="263">
                  <c:v>0.60642243208633784</c:v>
                </c:pt>
                <c:pt idx="264">
                  <c:v>0.69075960977087059</c:v>
                </c:pt>
                <c:pt idx="265">
                  <c:v>0.60537624947744173</c:v>
                </c:pt>
                <c:pt idx="266">
                  <c:v>0.57053958486378109</c:v>
                </c:pt>
                <c:pt idx="267">
                  <c:v>0.54855203067568814</c:v>
                </c:pt>
                <c:pt idx="268">
                  <c:v>0.54886174108182328</c:v>
                </c:pt>
                <c:pt idx="269">
                  <c:v>0.51230860399229239</c:v>
                </c:pt>
                <c:pt idx="270">
                  <c:v>0.58096741461354262</c:v>
                </c:pt>
                <c:pt idx="271">
                  <c:v>0.5553557424968032</c:v>
                </c:pt>
                <c:pt idx="272">
                  <c:v>0.5226932719043702</c:v>
                </c:pt>
                <c:pt idx="273">
                  <c:v>0.51888653872460933</c:v>
                </c:pt>
                <c:pt idx="274">
                  <c:v>0.45296686294396138</c:v>
                </c:pt>
                <c:pt idx="275">
                  <c:v>0.49219696824344816</c:v>
                </c:pt>
                <c:pt idx="276">
                  <c:v>0.49637511975452964</c:v>
                </c:pt>
                <c:pt idx="277">
                  <c:v>0.40434804988962614</c:v>
                </c:pt>
                <c:pt idx="278">
                  <c:v>0.36952021825236336</c:v>
                </c:pt>
                <c:pt idx="279">
                  <c:v>0.40362127168684703</c:v>
                </c:pt>
                <c:pt idx="280">
                  <c:v>0.52349052828890374</c:v>
                </c:pt>
                <c:pt idx="281">
                  <c:v>0.53080328282469025</c:v>
                </c:pt>
                <c:pt idx="282">
                  <c:v>0.5030957434055634</c:v>
                </c:pt>
                <c:pt idx="283">
                  <c:v>0.58411260397512343</c:v>
                </c:pt>
                <c:pt idx="284">
                  <c:v>0.62514112041807923</c:v>
                </c:pt>
                <c:pt idx="285">
                  <c:v>0.61327759023902728</c:v>
                </c:pt>
                <c:pt idx="286">
                  <c:v>0.46550136297313238</c:v>
                </c:pt>
                <c:pt idx="287">
                  <c:v>0.48982868559848636</c:v>
                </c:pt>
                <c:pt idx="288">
                  <c:v>0.51202713301390368</c:v>
                </c:pt>
                <c:pt idx="289">
                  <c:v>0.57205461019455583</c:v>
                </c:pt>
                <c:pt idx="290">
                  <c:v>0.51467461692245453</c:v>
                </c:pt>
                <c:pt idx="291">
                  <c:v>0.59828465577657397</c:v>
                </c:pt>
                <c:pt idx="292">
                  <c:v>0.60100173969139425</c:v>
                </c:pt>
                <c:pt idx="293">
                  <c:v>0.55889539393751053</c:v>
                </c:pt>
                <c:pt idx="294">
                  <c:v>0.61922464568289204</c:v>
                </c:pt>
                <c:pt idx="295">
                  <c:v>0.63331190010033311</c:v>
                </c:pt>
                <c:pt idx="296">
                  <c:v>0.72004076199566058</c:v>
                </c:pt>
                <c:pt idx="297">
                  <c:v>0.72004076199566058</c:v>
                </c:pt>
                <c:pt idx="298">
                  <c:v>0.60204596572275837</c:v>
                </c:pt>
                <c:pt idx="299">
                  <c:v>0.6702931238625478</c:v>
                </c:pt>
                <c:pt idx="300">
                  <c:v>0.6983540483434385</c:v>
                </c:pt>
                <c:pt idx="301">
                  <c:v>0.79617924152802066</c:v>
                </c:pt>
                <c:pt idx="302">
                  <c:v>0.78827605286529745</c:v>
                </c:pt>
                <c:pt idx="303">
                  <c:v>0.60622955068361017</c:v>
                </c:pt>
                <c:pt idx="304">
                  <c:v>0.67224558521670641</c:v>
                </c:pt>
                <c:pt idx="305">
                  <c:v>0.75017222948780482</c:v>
                </c:pt>
                <c:pt idx="306">
                  <c:v>0.79742687968397541</c:v>
                </c:pt>
                <c:pt idx="307">
                  <c:v>0.91425962686343376</c:v>
                </c:pt>
                <c:pt idx="308">
                  <c:v>0.92536233269924173</c:v>
                </c:pt>
                <c:pt idx="309">
                  <c:v>0.97388146348326243</c:v>
                </c:pt>
                <c:pt idx="310">
                  <c:v>1.0054635668989946</c:v>
                </c:pt>
                <c:pt idx="311">
                  <c:v>1.2108230361494519</c:v>
                </c:pt>
                <c:pt idx="312">
                  <c:v>0</c:v>
                </c:pt>
                <c:pt idx="313">
                  <c:v>0</c:v>
                </c:pt>
                <c:pt idx="314">
                  <c:v>0</c:v>
                </c:pt>
                <c:pt idx="315">
                  <c:v>0</c:v>
                </c:pt>
                <c:pt idx="316">
                  <c:v>0</c:v>
                </c:pt>
                <c:pt idx="317">
                  <c:v>0</c:v>
                </c:pt>
                <c:pt idx="318">
                  <c:v>0</c:v>
                </c:pt>
                <c:pt idx="319">
                  <c:v>0</c:v>
                </c:pt>
                <c:pt idx="320">
                  <c:v>0</c:v>
                </c:pt>
                <c:pt idx="321">
                  <c:v>0</c:v>
                </c:pt>
                <c:pt idx="322">
                  <c:v>0</c:v>
                </c:pt>
                <c:pt idx="323">
                  <c:v>0</c:v>
                </c:pt>
                <c:pt idx="324">
                  <c:v>0</c:v>
                </c:pt>
                <c:pt idx="325">
                  <c:v>0</c:v>
                </c:pt>
                <c:pt idx="326">
                  <c:v>0</c:v>
                </c:pt>
                <c:pt idx="327">
                  <c:v>0</c:v>
                </c:pt>
                <c:pt idx="328">
                  <c:v>0</c:v>
                </c:pt>
                <c:pt idx="329">
                  <c:v>0</c:v>
                </c:pt>
                <c:pt idx="330">
                  <c:v>0</c:v>
                </c:pt>
                <c:pt idx="331">
                  <c:v>0</c:v>
                </c:pt>
                <c:pt idx="332">
                  <c:v>0.1160000000000001</c:v>
                </c:pt>
                <c:pt idx="333">
                  <c:v>0.12448160000000019</c:v>
                </c:pt>
                <c:pt idx="334">
                  <c:v>0.24862436864000026</c:v>
                </c:pt>
                <c:pt idx="335">
                  <c:v>0.29369970834790426</c:v>
                </c:pt>
                <c:pt idx="336">
                  <c:v>0.31336394391479261</c:v>
                </c:pt>
                <c:pt idx="337">
                  <c:v>0.35683629045837217</c:v>
                </c:pt>
                <c:pt idx="338">
                  <c:v>0.38261617997708108</c:v>
                </c:pt>
                <c:pt idx="339">
                  <c:v>0.4283807755343223</c:v>
                </c:pt>
                <c:pt idx="340">
                  <c:v>0.53536649562184291</c:v>
                </c:pt>
                <c:pt idx="341">
                  <c:v>0.51648148772569424</c:v>
                </c:pt>
                <c:pt idx="342">
                  <c:v>0.5698616360936386</c:v>
                </c:pt>
                <c:pt idx="343">
                  <c:v>0.51805620210254855</c:v>
                </c:pt>
                <c:pt idx="344">
                  <c:v>0.53521023718630745</c:v>
                </c:pt>
                <c:pt idx="345">
                  <c:v>0.55086938160560783</c:v>
                </c:pt>
                <c:pt idx="346">
                  <c:v>0.52729616700520254</c:v>
                </c:pt>
                <c:pt idx="347">
                  <c:v>0.55387112031109309</c:v>
                </c:pt>
                <c:pt idx="348">
                  <c:v>0.54019705445235533</c:v>
                </c:pt>
                <c:pt idx="349">
                  <c:v>0.52602724155139358</c:v>
                </c:pt>
                <c:pt idx="350">
                  <c:v>0.46666478185504423</c:v>
                </c:pt>
                <c:pt idx="351">
                  <c:v>0.48646475641008746</c:v>
                </c:pt>
                <c:pt idx="352">
                  <c:v>0.49464031257034313</c:v>
                </c:pt>
                <c:pt idx="353">
                  <c:v>0.40585867800366482</c:v>
                </c:pt>
                <c:pt idx="354">
                  <c:v>0.43046120486872907</c:v>
                </c:pt>
                <c:pt idx="355">
                  <c:v>0.40685859498839516</c:v>
                </c:pt>
                <c:pt idx="356">
                  <c:v>0.55640766363566163</c:v>
                </c:pt>
                <c:pt idx="357">
                  <c:v>0.55096023681293693</c:v>
                </c:pt>
                <c:pt idx="358">
                  <c:v>0.55080514078925558</c:v>
                </c:pt>
                <c:pt idx="359">
                  <c:v>0.5273879831633379</c:v>
                </c:pt>
                <c:pt idx="360">
                  <c:v>0.56160147398619653</c:v>
                </c:pt>
                <c:pt idx="361">
                  <c:v>0.6773161432085737</c:v>
                </c:pt>
                <c:pt idx="362">
                  <c:v>0.69174106204016739</c:v>
                </c:pt>
                <c:pt idx="363">
                  <c:v>0.68683501296025096</c:v>
                </c:pt>
                <c:pt idx="364">
                  <c:v>0.67907557190063361</c:v>
                </c:pt>
                <c:pt idx="365">
                  <c:v>0.76991356034045788</c:v>
                </c:pt>
                <c:pt idx="366">
                  <c:v>0.79132951442057742</c:v>
                </c:pt>
                <c:pt idx="367">
                  <c:v>0.78273113275135864</c:v>
                </c:pt>
                <c:pt idx="368">
                  <c:v>0.76133835915834225</c:v>
                </c:pt>
                <c:pt idx="369">
                  <c:v>0.70021991809554796</c:v>
                </c:pt>
                <c:pt idx="370">
                  <c:v>0.77247926461460881</c:v>
                </c:pt>
                <c:pt idx="371">
                  <c:v>0.88786766474101975</c:v>
                </c:pt>
                <c:pt idx="372">
                  <c:v>0.97301049642083948</c:v>
                </c:pt>
                <c:pt idx="373">
                  <c:v>0.97774572161224937</c:v>
                </c:pt>
                <c:pt idx="374">
                  <c:v>1.119154540707525</c:v>
                </c:pt>
                <c:pt idx="375">
                  <c:v>1.2310459004568823</c:v>
                </c:pt>
                <c:pt idx="376">
                  <c:v>1.1995881532604402</c:v>
                </c:pt>
                <c:pt idx="377">
                  <c:v>1.3100074785541143</c:v>
                </c:pt>
                <c:pt idx="378">
                  <c:v>1.3425785840017275</c:v>
                </c:pt>
                <c:pt idx="379">
                  <c:v>1.205069221120826</c:v>
                </c:pt>
                <c:pt idx="380">
                  <c:v>1.3620701496646288</c:v>
                </c:pt>
                <c:pt idx="381">
                  <c:v>1.1603493588832694</c:v>
                </c:pt>
                <c:pt idx="382">
                  <c:v>1.2785204688141842</c:v>
                </c:pt>
                <c:pt idx="383">
                  <c:v>1.3275086588936893</c:v>
                </c:pt>
                <c:pt idx="384">
                  <c:v>1.2616401638469981</c:v>
                </c:pt>
                <c:pt idx="385">
                  <c:v>1.5597243374420322</c:v>
                </c:pt>
                <c:pt idx="386">
                  <c:v>1.6541781654936432</c:v>
                </c:pt>
                <c:pt idx="387">
                  <c:v>1.7242484690626751</c:v>
                </c:pt>
                <c:pt idx="388">
                  <c:v>1.6929196116684544</c:v>
                </c:pt>
                <c:pt idx="389">
                  <c:v>1.709077129338465</c:v>
                </c:pt>
                <c:pt idx="390">
                  <c:v>1.8388419238337774</c:v>
                </c:pt>
                <c:pt idx="391">
                  <c:v>1.9756741045625654</c:v>
                </c:pt>
                <c:pt idx="392">
                  <c:v>2.0798226982222552</c:v>
                </c:pt>
                <c:pt idx="393">
                  <c:v>0</c:v>
                </c:pt>
                <c:pt idx="394">
                  <c:v>0</c:v>
                </c:pt>
                <c:pt idx="395">
                  <c:v>0</c:v>
                </c:pt>
                <c:pt idx="396">
                  <c:v>7.2899999999999965E-2</c:v>
                </c:pt>
                <c:pt idx="397">
                  <c:v>0.11624515999999985</c:v>
                </c:pt>
                <c:pt idx="398">
                  <c:v>0.16290420768799985</c:v>
                </c:pt>
                <c:pt idx="399">
                  <c:v>0.12417949757198943</c:v>
                </c:pt>
                <c:pt idx="400">
                  <c:v>0.13474678484916613</c:v>
                </c:pt>
                <c:pt idx="401">
                  <c:v>0.13837797456068368</c:v>
                </c:pt>
                <c:pt idx="402">
                  <c:v>0.18766974085916122</c:v>
                </c:pt>
                <c:pt idx="403">
                  <c:v>0.18125632425852189</c:v>
                </c:pt>
                <c:pt idx="404">
                  <c:v>0.135659830142143</c:v>
                </c:pt>
                <c:pt idx="405">
                  <c:v>0.18074552539878619</c:v>
                </c:pt>
                <c:pt idx="406">
                  <c:v>0.21144490905915458</c:v>
                </c:pt>
                <c:pt idx="407">
                  <c:v>0.18854860027793663</c:v>
                </c:pt>
                <c:pt idx="408">
                  <c:v>0.20602026470202217</c:v>
                </c:pt>
                <c:pt idx="409">
                  <c:v>0.2917683055223359</c:v>
                </c:pt>
                <c:pt idx="410">
                  <c:v>0.25443620149274038</c:v>
                </c:pt>
                <c:pt idx="411">
                  <c:v>0.28052847448378926</c:v>
                </c:pt>
                <c:pt idx="412">
                  <c:v>0.34468295105542723</c:v>
                </c:pt>
                <c:pt idx="413">
                  <c:v>0.39188132263747266</c:v>
                </c:pt>
                <c:pt idx="414">
                  <c:v>0.38088546018863667</c:v>
                </c:pt>
                <c:pt idx="415">
                  <c:v>0.50295573486931211</c:v>
                </c:pt>
                <c:pt idx="416">
                  <c:v>0.52625154875978652</c:v>
                </c:pt>
                <c:pt idx="417">
                  <c:v>0.516330913692848</c:v>
                </c:pt>
                <c:pt idx="418">
                  <c:v>0.47811937466778831</c:v>
                </c:pt>
                <c:pt idx="419">
                  <c:v>0.50250834434980685</c:v>
                </c:pt>
                <c:pt idx="420">
                  <c:v>0.53466202291889275</c:v>
                </c:pt>
                <c:pt idx="421">
                  <c:v>0.42907727574207288</c:v>
                </c:pt>
                <c:pt idx="422">
                  <c:v>0.44122443258588051</c:v>
                </c:pt>
                <c:pt idx="423">
                  <c:v>0.47624618629771742</c:v>
                </c:pt>
                <c:pt idx="424">
                  <c:v>0.43653516388630886</c:v>
                </c:pt>
                <c:pt idx="425">
                  <c:v>0.56869639896384938</c:v>
                </c:pt>
                <c:pt idx="426">
                  <c:v>0.55473500101307116</c:v>
                </c:pt>
                <c:pt idx="427">
                  <c:v>0.54665037900780322</c:v>
                </c:pt>
                <c:pt idx="428">
                  <c:v>0.40080124826736729</c:v>
                </c:pt>
                <c:pt idx="429">
                  <c:v>0.32908022435607798</c:v>
                </c:pt>
                <c:pt idx="430">
                  <c:v>0.32017538685289226</c:v>
                </c:pt>
                <c:pt idx="431">
                  <c:v>0.39925389252538057</c:v>
                </c:pt>
                <c:pt idx="432">
                  <c:v>0.43395538906000986</c:v>
                </c:pt>
                <c:pt idx="433">
                  <c:v>0.49346453770600029</c:v>
                </c:pt>
                <c:pt idx="434">
                  <c:v>0.59397470109361405</c:v>
                </c:pt>
                <c:pt idx="435">
                  <c:v>0.62936093945789229</c:v>
                </c:pt>
                <c:pt idx="436">
                  <c:v>0.62984974773972957</c:v>
                </c:pt>
                <c:pt idx="437">
                  <c:v>0.69276194800248314</c:v>
                </c:pt>
                <c:pt idx="438">
                  <c:v>0.61167865069316418</c:v>
                </c:pt>
                <c:pt idx="439">
                  <c:v>0.68404302210928725</c:v>
                </c:pt>
                <c:pt idx="440">
                  <c:v>0.71705026534262939</c:v>
                </c:pt>
                <c:pt idx="441">
                  <c:v>0.68425460527458526</c:v>
                </c:pt>
                <c:pt idx="442">
                  <c:v>0.70429723507735287</c:v>
                </c:pt>
                <c:pt idx="443">
                  <c:v>0.62947858645745702</c:v>
                </c:pt>
                <c:pt idx="444">
                  <c:v>0.81132839670610912</c:v>
                </c:pt>
                <c:pt idx="445">
                  <c:v>0.77528296161165744</c:v>
                </c:pt>
                <c:pt idx="446">
                  <c:v>0.79232567804312937</c:v>
                </c:pt>
                <c:pt idx="447">
                  <c:v>0.75325297826178916</c:v>
                </c:pt>
                <c:pt idx="448">
                  <c:v>0.80216873635529318</c:v>
                </c:pt>
                <c:pt idx="449">
                  <c:v>0.80397090509164837</c:v>
                </c:pt>
                <c:pt idx="450">
                  <c:v>0.77258181134305381</c:v>
                </c:pt>
                <c:pt idx="451">
                  <c:v>0.84242153470997039</c:v>
                </c:pt>
                <c:pt idx="452">
                  <c:v>0.79820341787693105</c:v>
                </c:pt>
                <c:pt idx="453">
                  <c:v>0.8145670689796114</c:v>
                </c:pt>
                <c:pt idx="454">
                  <c:v>0.81837765982446853</c:v>
                </c:pt>
                <c:pt idx="455">
                  <c:v>0.87347450291715001</c:v>
                </c:pt>
                <c:pt idx="456">
                  <c:v>0.89239659539661331</c:v>
                </c:pt>
                <c:pt idx="457">
                  <c:v>0.90564337156438945</c:v>
                </c:pt>
                <c:pt idx="458">
                  <c:v>0.92565262696581541</c:v>
                </c:pt>
                <c:pt idx="459">
                  <c:v>0.96166233109007604</c:v>
                </c:pt>
                <c:pt idx="460">
                  <c:v>0.91183610788038805</c:v>
                </c:pt>
                <c:pt idx="461">
                  <c:v>0.95523478752927282</c:v>
                </c:pt>
                <c:pt idx="462">
                  <c:v>0.95679897535929603</c:v>
                </c:pt>
                <c:pt idx="463">
                  <c:v>0.9464279407898919</c:v>
                </c:pt>
                <c:pt idx="464">
                  <c:v>1.013385061953064</c:v>
                </c:pt>
                <c:pt idx="465">
                  <c:v>0.99325121133353322</c:v>
                </c:pt>
                <c:pt idx="466">
                  <c:v>1.0319202848334039</c:v>
                </c:pt>
                <c:pt idx="467">
                  <c:v>1.0057085131590529</c:v>
                </c:pt>
                <c:pt idx="468">
                  <c:v>1.0259661691419595</c:v>
                </c:pt>
                <c:pt idx="469">
                  <c:v>1.0918100696390729</c:v>
                </c:pt>
                <c:pt idx="470">
                  <c:v>1.0290557675499006</c:v>
                </c:pt>
                <c:pt idx="471">
                  <c:v>0.93632791897287015</c:v>
                </c:pt>
                <c:pt idx="472">
                  <c:v>0.95859569004105838</c:v>
                </c:pt>
                <c:pt idx="473">
                  <c:v>0.98288227659756733</c:v>
                </c:pt>
                <c:pt idx="474">
                  <c:v>0.92974103158475252</c:v>
                </c:pt>
                <c:pt idx="475">
                  <c:v>0.99052787407967235</c:v>
                </c:pt>
                <c:pt idx="476">
                  <c:v>1.065371722145068</c:v>
                </c:pt>
                <c:pt idx="477">
                  <c:v>1.0098132228193655</c:v>
                </c:pt>
                <c:pt idx="478">
                  <c:v>1.0518183191762902</c:v>
                </c:pt>
                <c:pt idx="479">
                  <c:v>0.97077149556882669</c:v>
                </c:pt>
                <c:pt idx="480">
                  <c:v>0.9950119849643233</c:v>
                </c:pt>
                <c:pt idx="481">
                  <c:v>1.0434907761989565</c:v>
                </c:pt>
                <c:pt idx="482">
                  <c:v>1.1172607932197387</c:v>
                </c:pt>
                <c:pt idx="483">
                  <c:v>1.1750620128746379</c:v>
                </c:pt>
                <c:pt idx="484">
                  <c:v>1.2359637492351276</c:v>
                </c:pt>
                <c:pt idx="485">
                  <c:v>1.3171292333323628</c:v>
                </c:pt>
                <c:pt idx="486">
                  <c:v>1.3664840860023424</c:v>
                </c:pt>
                <c:pt idx="487">
                  <c:v>1.4417382799372169</c:v>
                </c:pt>
                <c:pt idx="488">
                  <c:v>1.4410057584532359</c:v>
                </c:pt>
                <c:pt idx="489">
                  <c:v>1.5388900893672108</c:v>
                </c:pt>
                <c:pt idx="490">
                  <c:v>1.5261956389203748</c:v>
                </c:pt>
                <c:pt idx="491">
                  <c:v>1.6297696601161098</c:v>
                </c:pt>
                <c:pt idx="492">
                  <c:v>1.6755276522021303</c:v>
                </c:pt>
                <c:pt idx="493">
                  <c:v>1.7627498536639195</c:v>
                </c:pt>
                <c:pt idx="494">
                  <c:v>1.7818128276542002</c:v>
                </c:pt>
                <c:pt idx="495">
                  <c:v>1.8037891489926685</c:v>
                </c:pt>
                <c:pt idx="496">
                  <c:v>1.8413599235891707</c:v>
                </c:pt>
                <c:pt idx="497">
                  <c:v>1.9064270658393623</c:v>
                </c:pt>
                <c:pt idx="498">
                  <c:v>1.9131118480907929</c:v>
                </c:pt>
                <c:pt idx="499">
                  <c:v>1.779982636633044</c:v>
                </c:pt>
                <c:pt idx="500">
                  <c:v>1.8322463102017452</c:v>
                </c:pt>
                <c:pt idx="501">
                  <c:v>1.9857540602146799</c:v>
                </c:pt>
                <c:pt idx="502">
                  <c:v>2.063682241186283</c:v>
                </c:pt>
                <c:pt idx="503">
                  <c:v>2.2885565176893556</c:v>
                </c:pt>
                <c:pt idx="504">
                  <c:v>2.2178525525590347</c:v>
                </c:pt>
                <c:pt idx="505">
                  <c:v>2.4151069140309032</c:v>
                </c:pt>
                <c:pt idx="506">
                  <c:v>2.4352560448236855</c:v>
                </c:pt>
                <c:pt idx="507">
                  <c:v>2.2889141373141966</c:v>
                </c:pt>
                <c:pt idx="508">
                  <c:v>2.4809867229333458</c:v>
                </c:pt>
                <c:pt idx="509">
                  <c:v>2.6849725448972399</c:v>
                </c:pt>
                <c:pt idx="510">
                  <c:v>2.8452688506002701</c:v>
                </c:pt>
                <c:pt idx="511">
                  <c:v>3.145584347832151</c:v>
                </c:pt>
                <c:pt idx="512">
                  <c:v>2.9076278062665857</c:v>
                </c:pt>
                <c:pt idx="513">
                  <c:v>3.1155136055599675</c:v>
                </c:pt>
                <c:pt idx="514">
                  <c:v>2.9735283861681485</c:v>
                </c:pt>
                <c:pt idx="515">
                  <c:v>3.1507477521912479</c:v>
                </c:pt>
                <c:pt idx="516">
                  <c:v>3.2159144919006506</c:v>
                </c:pt>
                <c:pt idx="517">
                  <c:v>3.2589168197180376</c:v>
                </c:pt>
                <c:pt idx="518">
                  <c:v>3.5587445638261874</c:v>
                </c:pt>
                <c:pt idx="519">
                  <c:v>3.7862259175611142</c:v>
                </c:pt>
                <c:pt idx="520">
                  <c:v>3.8297805734109209</c:v>
                </c:pt>
                <c:pt idx="521">
                  <c:v>3.7389806986307956</c:v>
                </c:pt>
                <c:pt idx="522">
                  <c:v>3.9256965381568492</c:v>
                </c:pt>
                <c:pt idx="523">
                  <c:v>3.8685584583142294</c:v>
                </c:pt>
                <c:pt idx="524">
                  <c:v>3.1587226350920146</c:v>
                </c:pt>
                <c:pt idx="525">
                  <c:v>3.4182269275217561</c:v>
                </c:pt>
                <c:pt idx="526">
                  <c:v>3.7730105498017537</c:v>
                </c:pt>
                <c:pt idx="527">
                  <c:v>4.0550954732950366</c:v>
                </c:pt>
                <c:pt idx="528">
                  <c:v>4.3402028579888769</c:v>
                </c:pt>
                <c:pt idx="529">
                  <c:v>4.5591511751664209</c:v>
                </c:pt>
                <c:pt idx="530">
                  <c:v>4.3795905922085456</c:v>
                </c:pt>
                <c:pt idx="531">
                  <c:v>4.5883187071862368</c:v>
                </c:pt>
                <c:pt idx="532">
                  <c:v>4.8001159861885956</c:v>
                </c:pt>
                <c:pt idx="533">
                  <c:v>4.6551130865338806</c:v>
                </c:pt>
                <c:pt idx="534">
                  <c:v>4.9627512384413235</c:v>
                </c:pt>
                <c:pt idx="535">
                  <c:v>4.7719431988112007</c:v>
                </c:pt>
                <c:pt idx="536">
                  <c:v>4.7355799566586905</c:v>
                </c:pt>
                <c:pt idx="537">
                  <c:v>4.5715423698982525</c:v>
                </c:pt>
                <c:pt idx="538">
                  <c:v>4.9197637680168933</c:v>
                </c:pt>
                <c:pt idx="539">
                  <c:v>5.0328312559860153</c:v>
                </c:pt>
                <c:pt idx="540">
                  <c:v>5.3815289025820077</c:v>
                </c:pt>
                <c:pt idx="541">
                  <c:v>5.0567090814405837</c:v>
                </c:pt>
                <c:pt idx="542">
                  <c:v>4.9349692289036282</c:v>
                </c:pt>
                <c:pt idx="543">
                  <c:v>5.5088807533386088</c:v>
                </c:pt>
                <c:pt idx="544">
                  <c:v>0</c:v>
                </c:pt>
                <c:pt idx="545">
                  <c:v>0</c:v>
                </c:pt>
                <c:pt idx="546">
                  <c:v>0</c:v>
                </c:pt>
                <c:pt idx="547">
                  <c:v>0</c:v>
                </c:pt>
                <c:pt idx="548">
                  <c:v>0</c:v>
                </c:pt>
                <c:pt idx="549">
                  <c:v>0</c:v>
                </c:pt>
                <c:pt idx="550">
                  <c:v>0</c:v>
                </c:pt>
                <c:pt idx="551">
                  <c:v>0</c:v>
                </c:pt>
                <c:pt idx="552">
                  <c:v>0</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8.6400000000000032E-2</c:v>
                </c:pt>
                <c:pt idx="575">
                  <c:v>0.14843344000000003</c:v>
                </c:pt>
                <c:pt idx="576">
                  <c:v>7.9182903568000063E-2</c:v>
                </c:pt>
                <c:pt idx="577">
                  <c:v>4.9613292010236787E-2</c:v>
                </c:pt>
                <c:pt idx="578">
                  <c:v>3.17698660460628E-2</c:v>
                </c:pt>
                <c:pt idx="579">
                  <c:v>4.0436732920849705E-2</c:v>
                </c:pt>
                <c:pt idx="580">
                  <c:v>0.12471210828743851</c:v>
                </c:pt>
                <c:pt idx="581">
                  <c:v>0.18195995459926917</c:v>
                </c:pt>
                <c:pt idx="582">
                  <c:v>0.19531610208624106</c:v>
                </c:pt>
                <c:pt idx="583">
                  <c:v>0.21468022294003819</c:v>
                </c:pt>
                <c:pt idx="584">
                  <c:v>0.23642299893066498</c:v>
                </c:pt>
                <c:pt idx="585">
                  <c:v>0.22170956524339003</c:v>
                </c:pt>
                <c:pt idx="586">
                  <c:v>0.28890359133177634</c:v>
                </c:pt>
                <c:pt idx="587">
                  <c:v>0.298054806830232</c:v>
                </c:pt>
                <c:pt idx="588">
                  <c:v>0.3639959910172077</c:v>
                </c:pt>
                <c:pt idx="589">
                  <c:v>0.3875931216618056</c:v>
                </c:pt>
                <c:pt idx="590">
                  <c:v>0.40452175774607957</c:v>
                </c:pt>
                <c:pt idx="591">
                  <c:v>0.38148760091904399</c:v>
                </c:pt>
                <c:pt idx="592">
                  <c:v>0.35827860922360411</c:v>
                </c:pt>
                <c:pt idx="593">
                  <c:v>0.37471378039520964</c:v>
                </c:pt>
                <c:pt idx="594">
                  <c:v>0.39945862844232338</c:v>
                </c:pt>
                <c:pt idx="595">
                  <c:v>0.35145719748675175</c:v>
                </c:pt>
                <c:pt idx="596">
                  <c:v>0.35456554904097115</c:v>
                </c:pt>
                <c:pt idx="597">
                  <c:v>0.36729846520195641</c:v>
                </c:pt>
                <c:pt idx="598">
                  <c:v>0.38644064371478382</c:v>
                </c:pt>
                <c:pt idx="599">
                  <c:v>0.43995725256217444</c:v>
                </c:pt>
                <c:pt idx="600">
                  <c:v>0.48675586327044518</c:v>
                </c:pt>
                <c:pt idx="601">
                  <c:v>0.44914093992970283</c:v>
                </c:pt>
                <c:pt idx="602">
                  <c:v>0.47652970369437408</c:v>
                </c:pt>
                <c:pt idx="603">
                  <c:v>0.44832798635381144</c:v>
                </c:pt>
                <c:pt idx="604">
                  <c:v>0.41921659382809984</c:v>
                </c:pt>
                <c:pt idx="605">
                  <c:v>0.46179309164294291</c:v>
                </c:pt>
                <c:pt idx="606">
                  <c:v>0.46164691233377853</c:v>
                </c:pt>
                <c:pt idx="607">
                  <c:v>0.51426620117779454</c:v>
                </c:pt>
                <c:pt idx="608">
                  <c:v>0.49730641972460332</c:v>
                </c:pt>
                <c:pt idx="609">
                  <c:v>0.50763783402070284</c:v>
                </c:pt>
                <c:pt idx="610">
                  <c:v>0.48095264435853635</c:v>
                </c:pt>
                <c:pt idx="611">
                  <c:v>0.53308217743995678</c:v>
                </c:pt>
                <c:pt idx="612">
                  <c:v>0.53154909526251681</c:v>
                </c:pt>
                <c:pt idx="613">
                  <c:v>0.57060359719171116</c:v>
                </c:pt>
                <c:pt idx="614">
                  <c:v>0.57123183863058768</c:v>
                </c:pt>
                <c:pt idx="615">
                  <c:v>0.58867251203938742</c:v>
                </c:pt>
                <c:pt idx="616">
                  <c:v>0.60805431668626797</c:v>
                </c:pt>
                <c:pt idx="617">
                  <c:v>0.55836543830066221</c:v>
                </c:pt>
                <c:pt idx="618">
                  <c:v>0.55852127484449232</c:v>
                </c:pt>
                <c:pt idx="619">
                  <c:v>0.56646973334619943</c:v>
                </c:pt>
                <c:pt idx="620">
                  <c:v>0.59983553866647354</c:v>
                </c:pt>
                <c:pt idx="621">
                  <c:v>0.63919149291766875</c:v>
                </c:pt>
                <c:pt idx="622">
                  <c:v>0.69082602494457546</c:v>
                </c:pt>
                <c:pt idx="623">
                  <c:v>0.71872465435616095</c:v>
                </c:pt>
                <c:pt idx="624">
                  <c:v>0.74038058500104853</c:v>
                </c:pt>
                <c:pt idx="625">
                  <c:v>0.76491995124956325</c:v>
                </c:pt>
                <c:pt idx="626">
                  <c:v>0.72644469631232278</c:v>
                </c:pt>
                <c:pt idx="627">
                  <c:v>0.74370914327544613</c:v>
                </c:pt>
                <c:pt idx="628">
                  <c:v>0.81921174917927275</c:v>
                </c:pt>
                <c:pt idx="629">
                  <c:v>0.878336131027599</c:v>
                </c:pt>
                <c:pt idx="630">
                  <c:v>0.84490174789530759</c:v>
                </c:pt>
                <c:pt idx="631">
                  <c:v>0.78586489196265763</c:v>
                </c:pt>
                <c:pt idx="632">
                  <c:v>0.80890254906897585</c:v>
                </c:pt>
                <c:pt idx="633">
                  <c:v>0.87366126032564528</c:v>
                </c:pt>
                <c:pt idx="634">
                  <c:v>0.90139144697846474</c:v>
                </c:pt>
                <c:pt idx="635">
                  <c:v>0</c:v>
                </c:pt>
                <c:pt idx="636">
                  <c:v>0</c:v>
                </c:pt>
                <c:pt idx="637">
                  <c:v>0</c:v>
                </c:pt>
                <c:pt idx="638">
                  <c:v>0</c:v>
                </c:pt>
                <c:pt idx="639">
                  <c:v>0</c:v>
                </c:pt>
                <c:pt idx="640">
                  <c:v>0</c:v>
                </c:pt>
                <c:pt idx="641">
                  <c:v>0</c:v>
                </c:pt>
                <c:pt idx="642">
                  <c:v>0</c:v>
                </c:pt>
                <c:pt idx="643">
                  <c:v>0</c:v>
                </c:pt>
                <c:pt idx="644">
                  <c:v>0</c:v>
                </c:pt>
                <c:pt idx="645">
                  <c:v>0</c:v>
                </c:pt>
                <c:pt idx="646">
                  <c:v>0</c:v>
                </c:pt>
                <c:pt idx="647">
                  <c:v>0</c:v>
                </c:pt>
                <c:pt idx="648">
                  <c:v>0</c:v>
                </c:pt>
                <c:pt idx="649">
                  <c:v>0</c:v>
                </c:pt>
                <c:pt idx="650">
                  <c:v>0</c:v>
                </c:pt>
                <c:pt idx="651">
                  <c:v>8.539999999999992E-2</c:v>
                </c:pt>
                <c:pt idx="652">
                  <c:v>0.18731906000000009</c:v>
                </c:pt>
                <c:pt idx="653">
                  <c:v>0.25036570208599995</c:v>
                </c:pt>
                <c:pt idx="654">
                  <c:v>0.25061577522641709</c:v>
                </c:pt>
                <c:pt idx="655">
                  <c:v>0.34328640417069467</c:v>
                </c:pt>
                <c:pt idx="656">
                  <c:v>0.38842082735083006</c:v>
                </c:pt>
                <c:pt idx="657">
                  <c:v>0.43798745088725477</c:v>
                </c:pt>
                <c:pt idx="658">
                  <c:v>0.40951529935968711</c:v>
                </c:pt>
                <c:pt idx="659">
                  <c:v>0.49042147754293297</c:v>
                </c:pt>
                <c:pt idx="660">
                  <c:v>0.51695097984319727</c:v>
                </c:pt>
                <c:pt idx="661">
                  <c:v>0.46082379358899894</c:v>
                </c:pt>
                <c:pt idx="662">
                  <c:v>0.5024572717062854</c:v>
                </c:pt>
                <c:pt idx="663">
                  <c:v>0.59080175928261491</c:v>
                </c:pt>
                <c:pt idx="664">
                  <c:v>0.61434562531999748</c:v>
                </c:pt>
                <c:pt idx="665">
                  <c:v>0.48196928404375772</c:v>
                </c:pt>
                <c:pt idx="666">
                  <c:v>0.40209113963379917</c:v>
                </c:pt>
                <c:pt idx="667">
                  <c:v>0.49855501004060443</c:v>
                </c:pt>
                <c:pt idx="668">
                  <c:v>0.42752350256467975</c:v>
                </c:pt>
                <c:pt idx="669">
                  <c:v>0.55257456138934558</c:v>
                </c:pt>
                <c:pt idx="670">
                  <c:v>0.60986456270461242</c:v>
                </c:pt>
                <c:pt idx="671">
                  <c:v>0.6061618742103918</c:v>
                </c:pt>
                <c:pt idx="672">
                  <c:v>0.71104424459633031</c:v>
                </c:pt>
                <c:pt idx="673">
                  <c:v>0.74971384452420731</c:v>
                </c:pt>
                <c:pt idx="674">
                  <c:v>0.80570468754898195</c:v>
                </c:pt>
                <c:pt idx="675">
                  <c:v>0.80389898286143291</c:v>
                </c:pt>
                <c:pt idx="676">
                  <c:v>0.85531010387298378</c:v>
                </c:pt>
                <c:pt idx="677">
                  <c:v>0.83026341747069865</c:v>
                </c:pt>
                <c:pt idx="678">
                  <c:v>0.79676959693098492</c:v>
                </c:pt>
                <c:pt idx="679">
                  <c:v>0.75813905059696873</c:v>
                </c:pt>
                <c:pt idx="680">
                  <c:v>0.65827675252306106</c:v>
                </c:pt>
                <c:pt idx="681">
                  <c:v>0.53921248169190528</c:v>
                </c:pt>
                <c:pt idx="682">
                  <c:v>0.70498566597012324</c:v>
                </c:pt>
                <c:pt idx="683">
                  <c:v>0.6962902390736756</c:v>
                </c:pt>
                <c:pt idx="684">
                  <c:v>0.71070870610580172</c:v>
                </c:pt>
                <c:pt idx="685">
                  <c:v>0.78529560569201484</c:v>
                </c:pt>
                <c:pt idx="686">
                  <c:v>0.85777860728311062</c:v>
                </c:pt>
                <c:pt idx="687">
                  <c:v>0.91592707769107218</c:v>
                </c:pt>
                <c:pt idx="688">
                  <c:v>0.90155762460838917</c:v>
                </c:pt>
                <c:pt idx="689">
                  <c:v>0.78232996154544332</c:v>
                </c:pt>
                <c:pt idx="690">
                  <c:v>0.85291022802264305</c:v>
                </c:pt>
                <c:pt idx="691">
                  <c:v>0.87625689689572828</c:v>
                </c:pt>
                <c:pt idx="692">
                  <c:v>0.91340678345426385</c:v>
                </c:pt>
                <c:pt idx="693">
                  <c:v>0.95971122761385708</c:v>
                </c:pt>
                <c:pt idx="694">
                  <c:v>0.92090894530710266</c:v>
                </c:pt>
                <c:pt idx="695">
                  <c:v>0.92628749035396241</c:v>
                </c:pt>
                <c:pt idx="696">
                  <c:v>0.93996413153547564</c:v>
                </c:pt>
                <c:pt idx="697">
                  <c:v>1.0377383237648634</c:v>
                </c:pt>
                <c:pt idx="698">
                  <c:v>1.0603572191586537</c:v>
                </c:pt>
                <c:pt idx="699">
                  <c:v>1.1345300790483654</c:v>
                </c:pt>
                <c:pt idx="700">
                  <c:v>1.173165073479141</c:v>
                </c:pt>
                <c:pt idx="701">
                  <c:v>1.2183669070075069</c:v>
                </c:pt>
                <c:pt idx="702">
                  <c:v>1.1850914034023945</c:v>
                </c:pt>
                <c:pt idx="703">
                  <c:v>1.2932534278708134</c:v>
                </c:pt>
                <c:pt idx="704">
                  <c:v>1.2214745955784569</c:v>
                </c:pt>
                <c:pt idx="705">
                  <c:v>1.2874523910671374</c:v>
                </c:pt>
                <c:pt idx="706">
                  <c:v>1.3894727677087317</c:v>
                </c:pt>
                <c:pt idx="707">
                  <c:v>1.4563780052045763</c:v>
                </c:pt>
                <c:pt idx="708">
                  <c:v>1.5143485261274043</c:v>
                </c:pt>
                <c:pt idx="709">
                  <c:v>1.4248377185972689</c:v>
                </c:pt>
                <c:pt idx="710">
                  <c:v>1.5293482242688112</c:v>
                </c:pt>
                <c:pt idx="711">
                  <c:v>1.5468007270162656</c:v>
                </c:pt>
                <c:pt idx="712">
                  <c:v>1.5625908915237665</c:v>
                </c:pt>
                <c:pt idx="713">
                  <c:v>1.6164053002457655</c:v>
                </c:pt>
                <c:pt idx="714">
                  <c:v>1.6663786414804593</c:v>
                </c:pt>
                <c:pt idx="715">
                  <c:v>1.6261163239941046</c:v>
                </c:pt>
                <c:pt idx="716">
                  <c:v>1.7251209094086826</c:v>
                </c:pt>
                <c:pt idx="717">
                  <c:v>1.6828815353128479</c:v>
                </c:pt>
                <c:pt idx="718">
                  <c:v>1.7451243869321065</c:v>
                </c:pt>
                <c:pt idx="719">
                  <c:v>1.8123799344119429</c:v>
                </c:pt>
                <c:pt idx="720">
                  <c:v>1.8005679386874127</c:v>
                </c:pt>
                <c:pt idx="721">
                  <c:v>1.7137503325881029</c:v>
                </c:pt>
                <c:pt idx="722">
                  <c:v>1.8627352258471896</c:v>
                </c:pt>
                <c:pt idx="723">
                  <c:v>1.8129236329174487</c:v>
                </c:pt>
                <c:pt idx="724">
                  <c:v>1.8368334837972471</c:v>
                </c:pt>
                <c:pt idx="725">
                  <c:v>1.866620235377118</c:v>
                </c:pt>
                <c:pt idx="726">
                  <c:v>1.8064212104341983</c:v>
                </c:pt>
                <c:pt idx="727">
                  <c:v>1.8617077082797522</c:v>
                </c:pt>
                <c:pt idx="728">
                  <c:v>1.6825648057414395</c:v>
                </c:pt>
                <c:pt idx="729">
                  <c:v>1.6117450948698657</c:v>
                </c:pt>
                <c:pt idx="730">
                  <c:v>1.8285199377440646</c:v>
                </c:pt>
                <c:pt idx="731">
                  <c:v>1.8299341977129364</c:v>
                </c:pt>
                <c:pt idx="732">
                  <c:v>1.7804103492529602</c:v>
                </c:pt>
                <c:pt idx="733">
                  <c:v>1.6394435445458351</c:v>
                </c:pt>
                <c:pt idx="734">
                  <c:v>1.6286218260131973</c:v>
                </c:pt>
                <c:pt idx="735">
                  <c:v>1.8021108665300685</c:v>
                </c:pt>
                <c:pt idx="736">
                  <c:v>1.8096765658696996</c:v>
                </c:pt>
                <c:pt idx="737">
                  <c:v>1.8526646173275063</c:v>
                </c:pt>
                <c:pt idx="738">
                  <c:v>1.8552320154831006</c:v>
                </c:pt>
                <c:pt idx="739">
                  <c:v>1.956878275234299</c:v>
                </c:pt>
                <c:pt idx="740">
                  <c:v>1.9533300213040179</c:v>
                </c:pt>
                <c:pt idx="741">
                  <c:v>1.9497860252784531</c:v>
                </c:pt>
                <c:pt idx="742">
                  <c:v>1.8925601763880513</c:v>
                </c:pt>
                <c:pt idx="743">
                  <c:v>1.9914857344205226</c:v>
                </c:pt>
                <c:pt idx="744">
                  <c:v>2.0459307747869762</c:v>
                </c:pt>
                <c:pt idx="745">
                  <c:v>2.1004529356556629</c:v>
                </c:pt>
                <c:pt idx="746">
                  <c:v>2.2157897848620531</c:v>
                </c:pt>
                <c:pt idx="747">
                  <c:v>2.2145034689481085</c:v>
                </c:pt>
                <c:pt idx="748">
                  <c:v>2.2437554505155366</c:v>
                </c:pt>
                <c:pt idx="749">
                  <c:v>2.2813830137415172</c:v>
                </c:pt>
                <c:pt idx="750">
                  <c:v>2.2971336522074761</c:v>
                </c:pt>
                <c:pt idx="751">
                  <c:v>2.3607683316950809</c:v>
                </c:pt>
                <c:pt idx="752">
                  <c:v>2.3624487158609284</c:v>
                </c:pt>
                <c:pt idx="753">
                  <c:v>2.4273439760770446</c:v>
                </c:pt>
                <c:pt idx="754">
                  <c:v>2.5034310123459549</c:v>
                </c:pt>
                <c:pt idx="755">
                  <c:v>2.6018774237928763</c:v>
                </c:pt>
                <c:pt idx="756">
                  <c:v>2.6371758225460464</c:v>
                </c:pt>
                <c:pt idx="757">
                  <c:v>2.8415851037731343</c:v>
                </c:pt>
                <c:pt idx="758">
                  <c:v>2.692147443236359</c:v>
                </c:pt>
                <c:pt idx="759">
                  <c:v>2.5928286770133009</c:v>
                </c:pt>
                <c:pt idx="760">
                  <c:v>2.6025293144412367</c:v>
                </c:pt>
                <c:pt idx="761">
                  <c:v>2.6803439476331676</c:v>
                </c:pt>
                <c:pt idx="762">
                  <c:v>2.6980095985818067</c:v>
                </c:pt>
                <c:pt idx="763">
                  <c:v>2.8311379441307518</c:v>
                </c:pt>
                <c:pt idx="764">
                  <c:v>2.9472214238379135</c:v>
                </c:pt>
                <c:pt idx="765">
                  <c:v>2.9641944759604164</c:v>
                </c:pt>
                <c:pt idx="766">
                  <c:v>2.6890793793287635</c:v>
                </c:pt>
                <c:pt idx="767">
                  <c:v>2.7551139002187486</c:v>
                </c:pt>
                <c:pt idx="768">
                  <c:v>2.4103944441786673</c:v>
                </c:pt>
                <c:pt idx="769">
                  <c:v>2.6787924869355284</c:v>
                </c:pt>
                <c:pt idx="770">
                  <c:v>2.7880526237975136</c:v>
                </c:pt>
                <c:pt idx="771">
                  <c:v>2.8558587657634891</c:v>
                </c:pt>
                <c:pt idx="772">
                  <c:v>3.0073940152579937</c:v>
                </c:pt>
                <c:pt idx="773">
                  <c:v>2.7437074890540178</c:v>
                </c:pt>
                <c:pt idx="774">
                  <c:v>3.0016489350498397</c:v>
                </c:pt>
                <c:pt idx="775">
                  <c:v>3.054070536098993</c:v>
                </c:pt>
                <c:pt idx="776">
                  <c:v>2.9806918593956011</c:v>
                </c:pt>
                <c:pt idx="777">
                  <c:v>3.049159759377206</c:v>
                </c:pt>
                <c:pt idx="778">
                  <c:v>3.1317626184685006</c:v>
                </c:pt>
                <c:pt idx="779">
                  <c:v>3.2722425474964298</c:v>
                </c:pt>
                <c:pt idx="780">
                  <c:v>3.3944286843548275</c:v>
                </c:pt>
                <c:pt idx="781">
                  <c:v>3.3873975984598594</c:v>
                </c:pt>
                <c:pt idx="782">
                  <c:v>0</c:v>
                </c:pt>
                <c:pt idx="783">
                  <c:v>0</c:v>
                </c:pt>
                <c:pt idx="784">
                  <c:v>0.12680000000000002</c:v>
                </c:pt>
                <c:pt idx="785">
                  <c:v>0.17784403999999987</c:v>
                </c:pt>
                <c:pt idx="786">
                  <c:v>0.19951637033599989</c:v>
                </c:pt>
                <c:pt idx="787">
                  <c:v>0.26560972234151348</c:v>
                </c:pt>
                <c:pt idx="788">
                  <c:v>0.35432896387765367</c:v>
                </c:pt>
                <c:pt idx="789">
                  <c:v>0.30123926849364957</c:v>
                </c:pt>
                <c:pt idx="790">
                  <c:v>0.26519494075637562</c:v>
                </c:pt>
                <c:pt idx="791">
                  <c:v>0.4012033968876858</c:v>
                </c:pt>
                <c:pt idx="792">
                  <c:v>0.45318804291221881</c:v>
                </c:pt>
                <c:pt idx="793">
                  <c:v>0.43705765563589316</c:v>
                </c:pt>
                <c:pt idx="794">
                  <c:v>0.47456486044798996</c:v>
                </c:pt>
                <c:pt idx="795">
                  <c:v>0.53708641053098471</c:v>
                </c:pt>
                <c:pt idx="796">
                  <c:v>0.61762973844280822</c:v>
                </c:pt>
                <c:pt idx="797">
                  <c:v>0.62652670200424376</c:v>
                </c:pt>
                <c:pt idx="798">
                  <c:v>0.6626355947887379</c:v>
                </c:pt>
                <c:pt idx="799">
                  <c:v>0.70037742279044224</c:v>
                </c:pt>
                <c:pt idx="800">
                  <c:v>0.74968836805136485</c:v>
                </c:pt>
                <c:pt idx="801">
                  <c:v>0.66640320173211998</c:v>
                </c:pt>
                <c:pt idx="802">
                  <c:v>0.78155166297180934</c:v>
                </c:pt>
                <c:pt idx="803">
                  <c:v>0.7667647841691434</c:v>
                </c:pt>
                <c:pt idx="804">
                  <c:v>0.84379572875891817</c:v>
                </c:pt>
                <c:pt idx="805">
                  <c:v>0.74681207342619915</c:v>
                </c:pt>
                <c:pt idx="806">
                  <c:v>0</c:v>
                </c:pt>
                <c:pt idx="807">
                  <c:v>0</c:v>
                </c:pt>
                <c:pt idx="808">
                  <c:v>0</c:v>
                </c:pt>
                <c:pt idx="809">
                  <c:v>0</c:v>
                </c:pt>
                <c:pt idx="810">
                  <c:v>0</c:v>
                </c:pt>
                <c:pt idx="811">
                  <c:v>0</c:v>
                </c:pt>
                <c:pt idx="812">
                  <c:v>0</c:v>
                </c:pt>
                <c:pt idx="813">
                  <c:v>0</c:v>
                </c:pt>
                <c:pt idx="814">
                  <c:v>7.9900000000000082E-2</c:v>
                </c:pt>
                <c:pt idx="815">
                  <c:v>0.13799862000000007</c:v>
                </c:pt>
                <c:pt idx="816">
                  <c:v>7.0856701420000112E-2</c:v>
                </c:pt>
                <c:pt idx="817">
                  <c:v>0.13703564556775616</c:v>
                </c:pt>
                <c:pt idx="818">
                  <c:v>0.1073590152184376</c:v>
                </c:pt>
                <c:pt idx="819">
                  <c:v>0.14622731665260469</c:v>
                </c:pt>
                <c:pt idx="820">
                  <c:v>0.16296223547573274</c:v>
                </c:pt>
                <c:pt idx="821">
                  <c:v>0.16586964106442204</c:v>
                </c:pt>
                <c:pt idx="822">
                  <c:v>0.2413014068412902</c:v>
                </c:pt>
                <c:pt idx="823">
                  <c:v>0.27990588059405419</c:v>
                </c:pt>
                <c:pt idx="824">
                  <c:v>0.25725154650753934</c:v>
                </c:pt>
                <c:pt idx="825">
                  <c:v>0.19602339619262232</c:v>
                </c:pt>
                <c:pt idx="826">
                  <c:v>0.16971088147638458</c:v>
                </c:pt>
                <c:pt idx="827">
                  <c:v>0.27404909210407813</c:v>
                </c:pt>
                <c:pt idx="828">
                  <c:v>0.33036206197507845</c:v>
                </c:pt>
                <c:pt idx="829">
                  <c:v>0.35151481876048218</c:v>
                </c:pt>
                <c:pt idx="830">
                  <c:v>0.42138813489039917</c:v>
                </c:pt>
                <c:pt idx="831">
                  <c:v>0.4654511670720014</c:v>
                </c:pt>
                <c:pt idx="832">
                  <c:v>0.40448839852180618</c:v>
                </c:pt>
                <c:pt idx="833">
                  <c:v>0.47190384165085297</c:v>
                </c:pt>
                <c:pt idx="834">
                  <c:v>0.52297890495613752</c:v>
                </c:pt>
                <c:pt idx="835">
                  <c:v>0.54018856658214198</c:v>
                </c:pt>
                <c:pt idx="836">
                  <c:v>0.57530486590021468</c:v>
                </c:pt>
                <c:pt idx="837">
                  <c:v>0.60712602419139894</c:v>
                </c:pt>
                <c:pt idx="838">
                  <c:v>0.59121547655190398</c:v>
                </c:pt>
                <c:pt idx="839">
                  <c:v>0.68239212335832788</c:v>
                </c:pt>
                <c:pt idx="840">
                  <c:v>0.64033232027436959</c:v>
                </c:pt>
                <c:pt idx="841">
                  <c:v>0.68462129292177742</c:v>
                </c:pt>
                <c:pt idx="842">
                  <c:v>0.66069967056228829</c:v>
                </c:pt>
                <c:pt idx="843">
                  <c:v>0.56520943950495672</c:v>
                </c:pt>
                <c:pt idx="844">
                  <c:v>0.55331384776471904</c:v>
                </c:pt>
                <c:pt idx="845">
                  <c:v>0.64884264940224945</c:v>
                </c:pt>
                <c:pt idx="846">
                  <c:v>0.73062524481260116</c:v>
                </c:pt>
                <c:pt idx="847">
                  <c:v>0.76817981262503476</c:v>
                </c:pt>
                <c:pt idx="848">
                  <c:v>0.80195204704617273</c:v>
                </c:pt>
                <c:pt idx="849">
                  <c:v>0.8655609543069025</c:v>
                </c:pt>
                <c:pt idx="850">
                  <c:v>0.90790918796966902</c:v>
                </c:pt>
                <c:pt idx="851">
                  <c:v>0.9103894699140298</c:v>
                </c:pt>
                <c:pt idx="852">
                  <c:v>0.90943427517907294</c:v>
                </c:pt>
              </c:numCache>
            </c:numRef>
          </c:val>
          <c:extLst>
            <c:ext xmlns:c16="http://schemas.microsoft.com/office/drawing/2014/chart" uri="{C3380CC4-5D6E-409C-BE32-E72D297353CC}">
              <c16:uniqueId val="{00000000-F2A9-DF48-955A-2C3CFFF52BB6}"/>
            </c:ext>
          </c:extLst>
        </c:ser>
        <c:ser>
          <c:idx val="1"/>
          <c:order val="1"/>
          <c:tx>
            <c:strRef>
              <c:f>'Slide 33 Calculations'!$L$1</c:f>
              <c:strCache>
                <c:ptCount val="1"/>
                <c:pt idx="0">
                  <c:v>Negative</c:v>
                </c:pt>
              </c:strCache>
            </c:strRef>
          </c:tx>
          <c:spPr>
            <a:solidFill>
              <a:srgbClr val="00009A"/>
            </a:solidFill>
            <a:ln>
              <a:noFill/>
            </a:ln>
            <a:effectLst/>
          </c:spPr>
          <c:cat>
            <c:numRef>
              <c:f>'Slide 33 Calculations'!$G$2:$G$854</c:f>
              <c:numCache>
                <c:formatCode>yyyy\-mm\-dd</c:formatCode>
                <c:ptCount val="853"/>
                <c:pt idx="0">
                  <c:v>20090</c:v>
                </c:pt>
                <c:pt idx="1">
                  <c:v>20120</c:v>
                </c:pt>
                <c:pt idx="2">
                  <c:v>20148</c:v>
                </c:pt>
                <c:pt idx="3">
                  <c:v>20179</c:v>
                </c:pt>
                <c:pt idx="4">
                  <c:v>20208</c:v>
                </c:pt>
                <c:pt idx="5">
                  <c:v>20240</c:v>
                </c:pt>
                <c:pt idx="6">
                  <c:v>20270</c:v>
                </c:pt>
                <c:pt idx="7">
                  <c:v>20299</c:v>
                </c:pt>
                <c:pt idx="8">
                  <c:v>20332</c:v>
                </c:pt>
                <c:pt idx="9">
                  <c:v>20362</c:v>
                </c:pt>
                <c:pt idx="10">
                  <c:v>20393</c:v>
                </c:pt>
                <c:pt idx="11">
                  <c:v>20423</c:v>
                </c:pt>
                <c:pt idx="12">
                  <c:v>20453</c:v>
                </c:pt>
                <c:pt idx="13">
                  <c:v>20485</c:v>
                </c:pt>
                <c:pt idx="14">
                  <c:v>20514</c:v>
                </c:pt>
                <c:pt idx="15">
                  <c:v>20544</c:v>
                </c:pt>
                <c:pt idx="16">
                  <c:v>20575</c:v>
                </c:pt>
                <c:pt idx="17">
                  <c:v>20606</c:v>
                </c:pt>
                <c:pt idx="18">
                  <c:v>20635</c:v>
                </c:pt>
                <c:pt idx="19">
                  <c:v>20667</c:v>
                </c:pt>
                <c:pt idx="20">
                  <c:v>20698</c:v>
                </c:pt>
                <c:pt idx="21">
                  <c:v>20726</c:v>
                </c:pt>
                <c:pt idx="22">
                  <c:v>20759</c:v>
                </c:pt>
                <c:pt idx="23">
                  <c:v>20789</c:v>
                </c:pt>
                <c:pt idx="24">
                  <c:v>20820</c:v>
                </c:pt>
                <c:pt idx="25">
                  <c:v>20851</c:v>
                </c:pt>
                <c:pt idx="26">
                  <c:v>20879</c:v>
                </c:pt>
                <c:pt idx="27">
                  <c:v>20908</c:v>
                </c:pt>
                <c:pt idx="28">
                  <c:v>20940</c:v>
                </c:pt>
                <c:pt idx="29">
                  <c:v>20971</c:v>
                </c:pt>
                <c:pt idx="30">
                  <c:v>20999</c:v>
                </c:pt>
                <c:pt idx="31">
                  <c:v>21032</c:v>
                </c:pt>
                <c:pt idx="32">
                  <c:v>21062</c:v>
                </c:pt>
                <c:pt idx="33">
                  <c:v>21093</c:v>
                </c:pt>
                <c:pt idx="34">
                  <c:v>21124</c:v>
                </c:pt>
                <c:pt idx="35">
                  <c:v>21153</c:v>
                </c:pt>
                <c:pt idx="36">
                  <c:v>21185</c:v>
                </c:pt>
                <c:pt idx="37">
                  <c:v>21216</c:v>
                </c:pt>
                <c:pt idx="38">
                  <c:v>21244</c:v>
                </c:pt>
                <c:pt idx="39">
                  <c:v>21275</c:v>
                </c:pt>
                <c:pt idx="40">
                  <c:v>21305</c:v>
                </c:pt>
                <c:pt idx="41">
                  <c:v>21335</c:v>
                </c:pt>
                <c:pt idx="42">
                  <c:v>21366</c:v>
                </c:pt>
                <c:pt idx="43">
                  <c:v>21397</c:v>
                </c:pt>
                <c:pt idx="44">
                  <c:v>21426</c:v>
                </c:pt>
                <c:pt idx="45">
                  <c:v>21458</c:v>
                </c:pt>
                <c:pt idx="46">
                  <c:v>21489</c:v>
                </c:pt>
                <c:pt idx="47">
                  <c:v>21517</c:v>
                </c:pt>
                <c:pt idx="48">
                  <c:v>21550</c:v>
                </c:pt>
                <c:pt idx="49">
                  <c:v>21580</c:v>
                </c:pt>
                <c:pt idx="50">
                  <c:v>21608</c:v>
                </c:pt>
                <c:pt idx="51">
                  <c:v>21640</c:v>
                </c:pt>
                <c:pt idx="52">
                  <c:v>21670</c:v>
                </c:pt>
                <c:pt idx="53">
                  <c:v>21699</c:v>
                </c:pt>
                <c:pt idx="54">
                  <c:v>21731</c:v>
                </c:pt>
                <c:pt idx="55">
                  <c:v>21762</c:v>
                </c:pt>
                <c:pt idx="56">
                  <c:v>21793</c:v>
                </c:pt>
                <c:pt idx="57">
                  <c:v>21823</c:v>
                </c:pt>
                <c:pt idx="58">
                  <c:v>21853</c:v>
                </c:pt>
                <c:pt idx="59">
                  <c:v>21884</c:v>
                </c:pt>
                <c:pt idx="60">
                  <c:v>21915</c:v>
                </c:pt>
                <c:pt idx="61">
                  <c:v>21944</c:v>
                </c:pt>
                <c:pt idx="62">
                  <c:v>21975</c:v>
                </c:pt>
                <c:pt idx="63">
                  <c:v>22006</c:v>
                </c:pt>
                <c:pt idx="64">
                  <c:v>22035</c:v>
                </c:pt>
                <c:pt idx="65">
                  <c:v>22067</c:v>
                </c:pt>
                <c:pt idx="66">
                  <c:v>22097</c:v>
                </c:pt>
                <c:pt idx="67">
                  <c:v>22126</c:v>
                </c:pt>
                <c:pt idx="68">
                  <c:v>22159</c:v>
                </c:pt>
                <c:pt idx="69">
                  <c:v>22189</c:v>
                </c:pt>
                <c:pt idx="70">
                  <c:v>22220</c:v>
                </c:pt>
                <c:pt idx="71">
                  <c:v>22250</c:v>
                </c:pt>
                <c:pt idx="72">
                  <c:v>22280</c:v>
                </c:pt>
                <c:pt idx="73">
                  <c:v>22312</c:v>
                </c:pt>
                <c:pt idx="74">
                  <c:v>22340</c:v>
                </c:pt>
                <c:pt idx="75">
                  <c:v>22371</c:v>
                </c:pt>
                <c:pt idx="76">
                  <c:v>22399</c:v>
                </c:pt>
                <c:pt idx="77">
                  <c:v>22432</c:v>
                </c:pt>
                <c:pt idx="78">
                  <c:v>22462</c:v>
                </c:pt>
                <c:pt idx="79">
                  <c:v>22493</c:v>
                </c:pt>
                <c:pt idx="80">
                  <c:v>22524</c:v>
                </c:pt>
                <c:pt idx="81">
                  <c:v>22553</c:v>
                </c:pt>
                <c:pt idx="82">
                  <c:v>22585</c:v>
                </c:pt>
                <c:pt idx="83">
                  <c:v>22615</c:v>
                </c:pt>
                <c:pt idx="84">
                  <c:v>22644</c:v>
                </c:pt>
                <c:pt idx="85">
                  <c:v>22677</c:v>
                </c:pt>
                <c:pt idx="86">
                  <c:v>22705</c:v>
                </c:pt>
                <c:pt idx="87">
                  <c:v>22735</c:v>
                </c:pt>
                <c:pt idx="88">
                  <c:v>22766</c:v>
                </c:pt>
                <c:pt idx="89">
                  <c:v>22797</c:v>
                </c:pt>
                <c:pt idx="90">
                  <c:v>22826</c:v>
                </c:pt>
                <c:pt idx="91">
                  <c:v>22858</c:v>
                </c:pt>
                <c:pt idx="92">
                  <c:v>22889</c:v>
                </c:pt>
                <c:pt idx="93">
                  <c:v>22917</c:v>
                </c:pt>
                <c:pt idx="94">
                  <c:v>22950</c:v>
                </c:pt>
                <c:pt idx="95">
                  <c:v>22980</c:v>
                </c:pt>
                <c:pt idx="96">
                  <c:v>23011</c:v>
                </c:pt>
                <c:pt idx="97">
                  <c:v>23042</c:v>
                </c:pt>
                <c:pt idx="98">
                  <c:v>23070</c:v>
                </c:pt>
                <c:pt idx="99">
                  <c:v>23099</c:v>
                </c:pt>
                <c:pt idx="100">
                  <c:v>23131</c:v>
                </c:pt>
                <c:pt idx="101">
                  <c:v>23162</c:v>
                </c:pt>
                <c:pt idx="102">
                  <c:v>23190</c:v>
                </c:pt>
                <c:pt idx="103">
                  <c:v>23223</c:v>
                </c:pt>
                <c:pt idx="104">
                  <c:v>23253</c:v>
                </c:pt>
                <c:pt idx="105">
                  <c:v>23284</c:v>
                </c:pt>
                <c:pt idx="106">
                  <c:v>23315</c:v>
                </c:pt>
                <c:pt idx="107">
                  <c:v>23344</c:v>
                </c:pt>
                <c:pt idx="108">
                  <c:v>23376</c:v>
                </c:pt>
                <c:pt idx="109">
                  <c:v>23407</c:v>
                </c:pt>
                <c:pt idx="110">
                  <c:v>23435</c:v>
                </c:pt>
                <c:pt idx="111">
                  <c:v>23467</c:v>
                </c:pt>
                <c:pt idx="112">
                  <c:v>23497</c:v>
                </c:pt>
                <c:pt idx="113">
                  <c:v>23526</c:v>
                </c:pt>
                <c:pt idx="114">
                  <c:v>23558</c:v>
                </c:pt>
                <c:pt idx="115">
                  <c:v>23589</c:v>
                </c:pt>
                <c:pt idx="116">
                  <c:v>23620</c:v>
                </c:pt>
                <c:pt idx="117">
                  <c:v>23650</c:v>
                </c:pt>
                <c:pt idx="118">
                  <c:v>23680</c:v>
                </c:pt>
                <c:pt idx="119">
                  <c:v>23711</c:v>
                </c:pt>
                <c:pt idx="120">
                  <c:v>23742</c:v>
                </c:pt>
                <c:pt idx="121">
                  <c:v>23771</c:v>
                </c:pt>
                <c:pt idx="122">
                  <c:v>23799</c:v>
                </c:pt>
                <c:pt idx="123">
                  <c:v>23832</c:v>
                </c:pt>
                <c:pt idx="124">
                  <c:v>23862</c:v>
                </c:pt>
                <c:pt idx="125">
                  <c:v>23893</c:v>
                </c:pt>
                <c:pt idx="126">
                  <c:v>23923</c:v>
                </c:pt>
                <c:pt idx="127">
                  <c:v>23953</c:v>
                </c:pt>
                <c:pt idx="128">
                  <c:v>23985</c:v>
                </c:pt>
                <c:pt idx="129">
                  <c:v>24015</c:v>
                </c:pt>
                <c:pt idx="130">
                  <c:v>24044</c:v>
                </c:pt>
                <c:pt idx="131">
                  <c:v>24076</c:v>
                </c:pt>
                <c:pt idx="132">
                  <c:v>24107</c:v>
                </c:pt>
                <c:pt idx="133">
                  <c:v>24138</c:v>
                </c:pt>
                <c:pt idx="134">
                  <c:v>24166</c:v>
                </c:pt>
                <c:pt idx="135">
                  <c:v>24197</c:v>
                </c:pt>
                <c:pt idx="136">
                  <c:v>24226</c:v>
                </c:pt>
                <c:pt idx="137">
                  <c:v>24258</c:v>
                </c:pt>
                <c:pt idx="138">
                  <c:v>24288</c:v>
                </c:pt>
                <c:pt idx="139">
                  <c:v>24317</c:v>
                </c:pt>
                <c:pt idx="140">
                  <c:v>24350</c:v>
                </c:pt>
                <c:pt idx="141">
                  <c:v>24380</c:v>
                </c:pt>
                <c:pt idx="142">
                  <c:v>24411</c:v>
                </c:pt>
                <c:pt idx="143">
                  <c:v>24441</c:v>
                </c:pt>
                <c:pt idx="144">
                  <c:v>24471</c:v>
                </c:pt>
                <c:pt idx="145">
                  <c:v>24503</c:v>
                </c:pt>
                <c:pt idx="146">
                  <c:v>24531</c:v>
                </c:pt>
                <c:pt idx="147">
                  <c:v>24562</c:v>
                </c:pt>
                <c:pt idx="148">
                  <c:v>24590</c:v>
                </c:pt>
                <c:pt idx="149">
                  <c:v>24623</c:v>
                </c:pt>
                <c:pt idx="150">
                  <c:v>24653</c:v>
                </c:pt>
                <c:pt idx="151">
                  <c:v>24684</c:v>
                </c:pt>
                <c:pt idx="152">
                  <c:v>24715</c:v>
                </c:pt>
                <c:pt idx="153">
                  <c:v>24744</c:v>
                </c:pt>
                <c:pt idx="154">
                  <c:v>24776</c:v>
                </c:pt>
                <c:pt idx="155">
                  <c:v>24806</c:v>
                </c:pt>
                <c:pt idx="156">
                  <c:v>24835</c:v>
                </c:pt>
                <c:pt idx="157">
                  <c:v>24868</c:v>
                </c:pt>
                <c:pt idx="158">
                  <c:v>24897</c:v>
                </c:pt>
                <c:pt idx="159">
                  <c:v>24926</c:v>
                </c:pt>
                <c:pt idx="160">
                  <c:v>24958</c:v>
                </c:pt>
                <c:pt idx="161">
                  <c:v>24989</c:v>
                </c:pt>
                <c:pt idx="162">
                  <c:v>25017</c:v>
                </c:pt>
                <c:pt idx="163">
                  <c:v>25050</c:v>
                </c:pt>
                <c:pt idx="164">
                  <c:v>25080</c:v>
                </c:pt>
                <c:pt idx="165">
                  <c:v>25111</c:v>
                </c:pt>
                <c:pt idx="166">
                  <c:v>25142</c:v>
                </c:pt>
                <c:pt idx="167">
                  <c:v>25171</c:v>
                </c:pt>
                <c:pt idx="168">
                  <c:v>25203</c:v>
                </c:pt>
                <c:pt idx="169">
                  <c:v>25234</c:v>
                </c:pt>
                <c:pt idx="170">
                  <c:v>25262</c:v>
                </c:pt>
                <c:pt idx="171">
                  <c:v>25293</c:v>
                </c:pt>
                <c:pt idx="172">
                  <c:v>25323</c:v>
                </c:pt>
                <c:pt idx="173">
                  <c:v>25353</c:v>
                </c:pt>
                <c:pt idx="174">
                  <c:v>25384</c:v>
                </c:pt>
                <c:pt idx="175">
                  <c:v>25415</c:v>
                </c:pt>
                <c:pt idx="176">
                  <c:v>25444</c:v>
                </c:pt>
                <c:pt idx="177">
                  <c:v>25476</c:v>
                </c:pt>
                <c:pt idx="178">
                  <c:v>25507</c:v>
                </c:pt>
                <c:pt idx="179">
                  <c:v>25535</c:v>
                </c:pt>
                <c:pt idx="180">
                  <c:v>25568</c:v>
                </c:pt>
                <c:pt idx="181">
                  <c:v>25598</c:v>
                </c:pt>
                <c:pt idx="182">
                  <c:v>25626</c:v>
                </c:pt>
                <c:pt idx="183">
                  <c:v>25658</c:v>
                </c:pt>
                <c:pt idx="184">
                  <c:v>25688</c:v>
                </c:pt>
                <c:pt idx="185">
                  <c:v>25717</c:v>
                </c:pt>
                <c:pt idx="186">
                  <c:v>25749</c:v>
                </c:pt>
                <c:pt idx="187">
                  <c:v>25780</c:v>
                </c:pt>
                <c:pt idx="188">
                  <c:v>25811</c:v>
                </c:pt>
                <c:pt idx="189">
                  <c:v>25841</c:v>
                </c:pt>
                <c:pt idx="190">
                  <c:v>25871</c:v>
                </c:pt>
                <c:pt idx="191">
                  <c:v>25902</c:v>
                </c:pt>
                <c:pt idx="192">
                  <c:v>25933</c:v>
                </c:pt>
                <c:pt idx="193">
                  <c:v>25962</c:v>
                </c:pt>
                <c:pt idx="194">
                  <c:v>25990</c:v>
                </c:pt>
                <c:pt idx="195">
                  <c:v>26023</c:v>
                </c:pt>
                <c:pt idx="196">
                  <c:v>26053</c:v>
                </c:pt>
                <c:pt idx="197">
                  <c:v>26084</c:v>
                </c:pt>
                <c:pt idx="198">
                  <c:v>26114</c:v>
                </c:pt>
                <c:pt idx="199">
                  <c:v>26144</c:v>
                </c:pt>
                <c:pt idx="200">
                  <c:v>26176</c:v>
                </c:pt>
                <c:pt idx="201">
                  <c:v>26206</c:v>
                </c:pt>
                <c:pt idx="202">
                  <c:v>26235</c:v>
                </c:pt>
                <c:pt idx="203">
                  <c:v>26267</c:v>
                </c:pt>
                <c:pt idx="204">
                  <c:v>26298</c:v>
                </c:pt>
                <c:pt idx="205">
                  <c:v>26329</c:v>
                </c:pt>
                <c:pt idx="206">
                  <c:v>26358</c:v>
                </c:pt>
                <c:pt idx="207">
                  <c:v>26389</c:v>
                </c:pt>
                <c:pt idx="208">
                  <c:v>26417</c:v>
                </c:pt>
                <c:pt idx="209">
                  <c:v>26450</c:v>
                </c:pt>
                <c:pt idx="210">
                  <c:v>26480</c:v>
                </c:pt>
                <c:pt idx="211">
                  <c:v>26511</c:v>
                </c:pt>
                <c:pt idx="212">
                  <c:v>26542</c:v>
                </c:pt>
                <c:pt idx="213">
                  <c:v>26571</c:v>
                </c:pt>
                <c:pt idx="214">
                  <c:v>26603</c:v>
                </c:pt>
                <c:pt idx="215">
                  <c:v>26633</c:v>
                </c:pt>
                <c:pt idx="216">
                  <c:v>26662</c:v>
                </c:pt>
                <c:pt idx="217">
                  <c:v>26695</c:v>
                </c:pt>
                <c:pt idx="218">
                  <c:v>26723</c:v>
                </c:pt>
                <c:pt idx="219">
                  <c:v>26753</c:v>
                </c:pt>
                <c:pt idx="220">
                  <c:v>26784</c:v>
                </c:pt>
                <c:pt idx="221">
                  <c:v>26815</c:v>
                </c:pt>
                <c:pt idx="222">
                  <c:v>26844</c:v>
                </c:pt>
                <c:pt idx="223">
                  <c:v>26876</c:v>
                </c:pt>
                <c:pt idx="224">
                  <c:v>26907</c:v>
                </c:pt>
                <c:pt idx="225">
                  <c:v>26935</c:v>
                </c:pt>
                <c:pt idx="226">
                  <c:v>26968</c:v>
                </c:pt>
                <c:pt idx="227">
                  <c:v>26998</c:v>
                </c:pt>
                <c:pt idx="228">
                  <c:v>27029</c:v>
                </c:pt>
                <c:pt idx="229">
                  <c:v>27060</c:v>
                </c:pt>
                <c:pt idx="230">
                  <c:v>27088</c:v>
                </c:pt>
                <c:pt idx="231">
                  <c:v>27117</c:v>
                </c:pt>
                <c:pt idx="232">
                  <c:v>27149</c:v>
                </c:pt>
                <c:pt idx="233">
                  <c:v>27180</c:v>
                </c:pt>
                <c:pt idx="234">
                  <c:v>27208</c:v>
                </c:pt>
                <c:pt idx="235">
                  <c:v>27241</c:v>
                </c:pt>
                <c:pt idx="236">
                  <c:v>27271</c:v>
                </c:pt>
                <c:pt idx="237">
                  <c:v>27302</c:v>
                </c:pt>
                <c:pt idx="238">
                  <c:v>27333</c:v>
                </c:pt>
                <c:pt idx="239">
                  <c:v>27362</c:v>
                </c:pt>
                <c:pt idx="240">
                  <c:v>27394</c:v>
                </c:pt>
                <c:pt idx="241">
                  <c:v>27425</c:v>
                </c:pt>
                <c:pt idx="242">
                  <c:v>27453</c:v>
                </c:pt>
                <c:pt idx="243">
                  <c:v>27484</c:v>
                </c:pt>
                <c:pt idx="244">
                  <c:v>27514</c:v>
                </c:pt>
                <c:pt idx="245">
                  <c:v>27544</c:v>
                </c:pt>
                <c:pt idx="246">
                  <c:v>27575</c:v>
                </c:pt>
                <c:pt idx="247">
                  <c:v>27606</c:v>
                </c:pt>
                <c:pt idx="248">
                  <c:v>27635</c:v>
                </c:pt>
                <c:pt idx="249">
                  <c:v>27667</c:v>
                </c:pt>
                <c:pt idx="250">
                  <c:v>27698</c:v>
                </c:pt>
                <c:pt idx="251">
                  <c:v>27726</c:v>
                </c:pt>
                <c:pt idx="252">
                  <c:v>27759</c:v>
                </c:pt>
                <c:pt idx="253">
                  <c:v>27789</c:v>
                </c:pt>
                <c:pt idx="254">
                  <c:v>27817</c:v>
                </c:pt>
                <c:pt idx="255">
                  <c:v>27850</c:v>
                </c:pt>
                <c:pt idx="256">
                  <c:v>27880</c:v>
                </c:pt>
                <c:pt idx="257">
                  <c:v>27911</c:v>
                </c:pt>
                <c:pt idx="258">
                  <c:v>27941</c:v>
                </c:pt>
                <c:pt idx="259">
                  <c:v>27971</c:v>
                </c:pt>
                <c:pt idx="260">
                  <c:v>28003</c:v>
                </c:pt>
                <c:pt idx="261">
                  <c:v>28033</c:v>
                </c:pt>
                <c:pt idx="262">
                  <c:v>28062</c:v>
                </c:pt>
                <c:pt idx="263">
                  <c:v>28094</c:v>
                </c:pt>
                <c:pt idx="264">
                  <c:v>28125</c:v>
                </c:pt>
                <c:pt idx="265">
                  <c:v>28156</c:v>
                </c:pt>
                <c:pt idx="266">
                  <c:v>28184</c:v>
                </c:pt>
                <c:pt idx="267">
                  <c:v>28215</c:v>
                </c:pt>
                <c:pt idx="268">
                  <c:v>28244</c:v>
                </c:pt>
                <c:pt idx="269">
                  <c:v>28276</c:v>
                </c:pt>
                <c:pt idx="270">
                  <c:v>28306</c:v>
                </c:pt>
                <c:pt idx="271">
                  <c:v>28335</c:v>
                </c:pt>
                <c:pt idx="272">
                  <c:v>28368</c:v>
                </c:pt>
                <c:pt idx="273">
                  <c:v>28398</c:v>
                </c:pt>
                <c:pt idx="274">
                  <c:v>28429</c:v>
                </c:pt>
                <c:pt idx="275">
                  <c:v>28459</c:v>
                </c:pt>
                <c:pt idx="276">
                  <c:v>28489</c:v>
                </c:pt>
                <c:pt idx="277">
                  <c:v>28521</c:v>
                </c:pt>
                <c:pt idx="278">
                  <c:v>28549</c:v>
                </c:pt>
                <c:pt idx="279">
                  <c:v>28580</c:v>
                </c:pt>
                <c:pt idx="280">
                  <c:v>28608</c:v>
                </c:pt>
                <c:pt idx="281">
                  <c:v>28641</c:v>
                </c:pt>
                <c:pt idx="282">
                  <c:v>28671</c:v>
                </c:pt>
                <c:pt idx="283">
                  <c:v>28702</c:v>
                </c:pt>
                <c:pt idx="284">
                  <c:v>28733</c:v>
                </c:pt>
                <c:pt idx="285">
                  <c:v>28762</c:v>
                </c:pt>
                <c:pt idx="286">
                  <c:v>28794</c:v>
                </c:pt>
                <c:pt idx="287">
                  <c:v>28824</c:v>
                </c:pt>
                <c:pt idx="288">
                  <c:v>28853</c:v>
                </c:pt>
                <c:pt idx="289">
                  <c:v>28886</c:v>
                </c:pt>
                <c:pt idx="290">
                  <c:v>28914</c:v>
                </c:pt>
                <c:pt idx="291">
                  <c:v>28944</c:v>
                </c:pt>
                <c:pt idx="292">
                  <c:v>28975</c:v>
                </c:pt>
                <c:pt idx="293">
                  <c:v>29006</c:v>
                </c:pt>
                <c:pt idx="294">
                  <c:v>29035</c:v>
                </c:pt>
                <c:pt idx="295">
                  <c:v>29067</c:v>
                </c:pt>
                <c:pt idx="296">
                  <c:v>29098</c:v>
                </c:pt>
                <c:pt idx="297">
                  <c:v>29126</c:v>
                </c:pt>
                <c:pt idx="298">
                  <c:v>29159</c:v>
                </c:pt>
                <c:pt idx="299">
                  <c:v>29189</c:v>
                </c:pt>
                <c:pt idx="300">
                  <c:v>29220</c:v>
                </c:pt>
                <c:pt idx="301">
                  <c:v>29251</c:v>
                </c:pt>
                <c:pt idx="302">
                  <c:v>29280</c:v>
                </c:pt>
                <c:pt idx="303">
                  <c:v>29311</c:v>
                </c:pt>
                <c:pt idx="304">
                  <c:v>29341</c:v>
                </c:pt>
                <c:pt idx="305">
                  <c:v>29371</c:v>
                </c:pt>
                <c:pt idx="306">
                  <c:v>29402</c:v>
                </c:pt>
                <c:pt idx="307">
                  <c:v>29433</c:v>
                </c:pt>
                <c:pt idx="308">
                  <c:v>29462</c:v>
                </c:pt>
                <c:pt idx="309">
                  <c:v>29494</c:v>
                </c:pt>
                <c:pt idx="310">
                  <c:v>29525</c:v>
                </c:pt>
                <c:pt idx="311">
                  <c:v>29553</c:v>
                </c:pt>
                <c:pt idx="312">
                  <c:v>29586</c:v>
                </c:pt>
                <c:pt idx="313">
                  <c:v>29616</c:v>
                </c:pt>
                <c:pt idx="314">
                  <c:v>29644</c:v>
                </c:pt>
                <c:pt idx="315">
                  <c:v>29676</c:v>
                </c:pt>
                <c:pt idx="316">
                  <c:v>29706</c:v>
                </c:pt>
                <c:pt idx="317">
                  <c:v>29735</c:v>
                </c:pt>
                <c:pt idx="318">
                  <c:v>29767</c:v>
                </c:pt>
                <c:pt idx="319">
                  <c:v>29798</c:v>
                </c:pt>
                <c:pt idx="320">
                  <c:v>29829</c:v>
                </c:pt>
                <c:pt idx="321">
                  <c:v>29859</c:v>
                </c:pt>
                <c:pt idx="322">
                  <c:v>29889</c:v>
                </c:pt>
                <c:pt idx="323">
                  <c:v>29920</c:v>
                </c:pt>
                <c:pt idx="324">
                  <c:v>29951</c:v>
                </c:pt>
                <c:pt idx="325">
                  <c:v>29980</c:v>
                </c:pt>
                <c:pt idx="326">
                  <c:v>30008</c:v>
                </c:pt>
                <c:pt idx="327">
                  <c:v>30041</c:v>
                </c:pt>
                <c:pt idx="328">
                  <c:v>30071</c:v>
                </c:pt>
                <c:pt idx="329">
                  <c:v>30102</c:v>
                </c:pt>
                <c:pt idx="330">
                  <c:v>30132</c:v>
                </c:pt>
                <c:pt idx="331">
                  <c:v>30162</c:v>
                </c:pt>
                <c:pt idx="332">
                  <c:v>30194</c:v>
                </c:pt>
                <c:pt idx="333">
                  <c:v>30224</c:v>
                </c:pt>
                <c:pt idx="334">
                  <c:v>30253</c:v>
                </c:pt>
                <c:pt idx="335">
                  <c:v>30285</c:v>
                </c:pt>
                <c:pt idx="336">
                  <c:v>30316</c:v>
                </c:pt>
                <c:pt idx="337">
                  <c:v>30347</c:v>
                </c:pt>
                <c:pt idx="338">
                  <c:v>30375</c:v>
                </c:pt>
                <c:pt idx="339">
                  <c:v>30406</c:v>
                </c:pt>
                <c:pt idx="340">
                  <c:v>30435</c:v>
                </c:pt>
                <c:pt idx="341">
                  <c:v>30467</c:v>
                </c:pt>
                <c:pt idx="342">
                  <c:v>30497</c:v>
                </c:pt>
                <c:pt idx="343">
                  <c:v>30526</c:v>
                </c:pt>
                <c:pt idx="344">
                  <c:v>30559</c:v>
                </c:pt>
                <c:pt idx="345">
                  <c:v>30589</c:v>
                </c:pt>
                <c:pt idx="346">
                  <c:v>30620</c:v>
                </c:pt>
                <c:pt idx="347">
                  <c:v>30650</c:v>
                </c:pt>
                <c:pt idx="348">
                  <c:v>30680</c:v>
                </c:pt>
                <c:pt idx="349">
                  <c:v>30712</c:v>
                </c:pt>
                <c:pt idx="350">
                  <c:v>30741</c:v>
                </c:pt>
                <c:pt idx="351">
                  <c:v>30771</c:v>
                </c:pt>
                <c:pt idx="352">
                  <c:v>30802</c:v>
                </c:pt>
                <c:pt idx="353">
                  <c:v>30833</c:v>
                </c:pt>
                <c:pt idx="354">
                  <c:v>30862</c:v>
                </c:pt>
                <c:pt idx="355">
                  <c:v>30894</c:v>
                </c:pt>
                <c:pt idx="356">
                  <c:v>30925</c:v>
                </c:pt>
                <c:pt idx="357">
                  <c:v>30953</c:v>
                </c:pt>
                <c:pt idx="358">
                  <c:v>30986</c:v>
                </c:pt>
                <c:pt idx="359">
                  <c:v>31016</c:v>
                </c:pt>
                <c:pt idx="360">
                  <c:v>31047</c:v>
                </c:pt>
                <c:pt idx="361">
                  <c:v>31078</c:v>
                </c:pt>
                <c:pt idx="362">
                  <c:v>31106</c:v>
                </c:pt>
                <c:pt idx="363">
                  <c:v>31135</c:v>
                </c:pt>
                <c:pt idx="364">
                  <c:v>31167</c:v>
                </c:pt>
                <c:pt idx="365">
                  <c:v>31198</c:v>
                </c:pt>
                <c:pt idx="366">
                  <c:v>31226</c:v>
                </c:pt>
                <c:pt idx="367">
                  <c:v>31259</c:v>
                </c:pt>
                <c:pt idx="368">
                  <c:v>31289</c:v>
                </c:pt>
                <c:pt idx="369">
                  <c:v>31320</c:v>
                </c:pt>
                <c:pt idx="370">
                  <c:v>31351</c:v>
                </c:pt>
                <c:pt idx="371">
                  <c:v>31380</c:v>
                </c:pt>
                <c:pt idx="372">
                  <c:v>31412</c:v>
                </c:pt>
                <c:pt idx="373">
                  <c:v>31443</c:v>
                </c:pt>
                <c:pt idx="374">
                  <c:v>31471</c:v>
                </c:pt>
                <c:pt idx="375">
                  <c:v>31502</c:v>
                </c:pt>
                <c:pt idx="376">
                  <c:v>31532</c:v>
                </c:pt>
                <c:pt idx="377">
                  <c:v>31562</c:v>
                </c:pt>
                <c:pt idx="378">
                  <c:v>31593</c:v>
                </c:pt>
                <c:pt idx="379">
                  <c:v>31624</c:v>
                </c:pt>
                <c:pt idx="380">
                  <c:v>31653</c:v>
                </c:pt>
                <c:pt idx="381">
                  <c:v>31685</c:v>
                </c:pt>
                <c:pt idx="382">
                  <c:v>31716</c:v>
                </c:pt>
                <c:pt idx="383">
                  <c:v>31744</c:v>
                </c:pt>
                <c:pt idx="384">
                  <c:v>31777</c:v>
                </c:pt>
                <c:pt idx="385">
                  <c:v>31807</c:v>
                </c:pt>
                <c:pt idx="386">
                  <c:v>31835</c:v>
                </c:pt>
                <c:pt idx="387">
                  <c:v>31867</c:v>
                </c:pt>
                <c:pt idx="388">
                  <c:v>31897</c:v>
                </c:pt>
                <c:pt idx="389">
                  <c:v>31926</c:v>
                </c:pt>
                <c:pt idx="390">
                  <c:v>31958</c:v>
                </c:pt>
                <c:pt idx="391">
                  <c:v>31989</c:v>
                </c:pt>
                <c:pt idx="392">
                  <c:v>32020</c:v>
                </c:pt>
                <c:pt idx="393">
                  <c:v>32050</c:v>
                </c:pt>
                <c:pt idx="394">
                  <c:v>32080</c:v>
                </c:pt>
                <c:pt idx="395">
                  <c:v>32111</c:v>
                </c:pt>
                <c:pt idx="396">
                  <c:v>32142</c:v>
                </c:pt>
                <c:pt idx="397">
                  <c:v>32171</c:v>
                </c:pt>
                <c:pt idx="398">
                  <c:v>32202</c:v>
                </c:pt>
                <c:pt idx="399">
                  <c:v>32233</c:v>
                </c:pt>
                <c:pt idx="400">
                  <c:v>32262</c:v>
                </c:pt>
                <c:pt idx="401">
                  <c:v>32294</c:v>
                </c:pt>
                <c:pt idx="402">
                  <c:v>32324</c:v>
                </c:pt>
                <c:pt idx="403">
                  <c:v>32353</c:v>
                </c:pt>
                <c:pt idx="404">
                  <c:v>32386</c:v>
                </c:pt>
                <c:pt idx="405">
                  <c:v>32416</c:v>
                </c:pt>
                <c:pt idx="406">
                  <c:v>32447</c:v>
                </c:pt>
                <c:pt idx="407">
                  <c:v>32477</c:v>
                </c:pt>
                <c:pt idx="408">
                  <c:v>32507</c:v>
                </c:pt>
                <c:pt idx="409">
                  <c:v>32539</c:v>
                </c:pt>
                <c:pt idx="410">
                  <c:v>32567</c:v>
                </c:pt>
                <c:pt idx="411">
                  <c:v>32598</c:v>
                </c:pt>
                <c:pt idx="412">
                  <c:v>32626</c:v>
                </c:pt>
                <c:pt idx="413">
                  <c:v>32659</c:v>
                </c:pt>
                <c:pt idx="414">
                  <c:v>32689</c:v>
                </c:pt>
                <c:pt idx="415">
                  <c:v>32720</c:v>
                </c:pt>
                <c:pt idx="416">
                  <c:v>32751</c:v>
                </c:pt>
                <c:pt idx="417">
                  <c:v>32780</c:v>
                </c:pt>
                <c:pt idx="418">
                  <c:v>32812</c:v>
                </c:pt>
                <c:pt idx="419">
                  <c:v>32842</c:v>
                </c:pt>
                <c:pt idx="420">
                  <c:v>32871</c:v>
                </c:pt>
                <c:pt idx="421">
                  <c:v>32904</c:v>
                </c:pt>
                <c:pt idx="422">
                  <c:v>32932</c:v>
                </c:pt>
                <c:pt idx="423">
                  <c:v>32962</c:v>
                </c:pt>
                <c:pt idx="424">
                  <c:v>32993</c:v>
                </c:pt>
                <c:pt idx="425">
                  <c:v>33024</c:v>
                </c:pt>
                <c:pt idx="426">
                  <c:v>33053</c:v>
                </c:pt>
                <c:pt idx="427">
                  <c:v>33085</c:v>
                </c:pt>
                <c:pt idx="428">
                  <c:v>33116</c:v>
                </c:pt>
                <c:pt idx="429">
                  <c:v>33144</c:v>
                </c:pt>
                <c:pt idx="430">
                  <c:v>33177</c:v>
                </c:pt>
                <c:pt idx="431">
                  <c:v>33207</c:v>
                </c:pt>
                <c:pt idx="432">
                  <c:v>33238</c:v>
                </c:pt>
                <c:pt idx="433">
                  <c:v>33269</c:v>
                </c:pt>
                <c:pt idx="434">
                  <c:v>33297</c:v>
                </c:pt>
                <c:pt idx="435">
                  <c:v>33326</c:v>
                </c:pt>
                <c:pt idx="436">
                  <c:v>33358</c:v>
                </c:pt>
                <c:pt idx="437">
                  <c:v>33389</c:v>
                </c:pt>
                <c:pt idx="438">
                  <c:v>33417</c:v>
                </c:pt>
                <c:pt idx="439">
                  <c:v>33450</c:v>
                </c:pt>
                <c:pt idx="440">
                  <c:v>33480</c:v>
                </c:pt>
                <c:pt idx="441">
                  <c:v>33511</c:v>
                </c:pt>
                <c:pt idx="442">
                  <c:v>33542</c:v>
                </c:pt>
                <c:pt idx="443">
                  <c:v>33571</c:v>
                </c:pt>
                <c:pt idx="444">
                  <c:v>33603</c:v>
                </c:pt>
                <c:pt idx="445">
                  <c:v>33634</c:v>
                </c:pt>
                <c:pt idx="446">
                  <c:v>33662</c:v>
                </c:pt>
                <c:pt idx="447">
                  <c:v>33694</c:v>
                </c:pt>
                <c:pt idx="448">
                  <c:v>33724</c:v>
                </c:pt>
                <c:pt idx="449">
                  <c:v>33753</c:v>
                </c:pt>
                <c:pt idx="450">
                  <c:v>33785</c:v>
                </c:pt>
                <c:pt idx="451">
                  <c:v>33816</c:v>
                </c:pt>
                <c:pt idx="452">
                  <c:v>33847</c:v>
                </c:pt>
                <c:pt idx="453">
                  <c:v>33877</c:v>
                </c:pt>
                <c:pt idx="454">
                  <c:v>33907</c:v>
                </c:pt>
                <c:pt idx="455">
                  <c:v>33938</c:v>
                </c:pt>
                <c:pt idx="456">
                  <c:v>33969</c:v>
                </c:pt>
                <c:pt idx="457">
                  <c:v>33998</c:v>
                </c:pt>
                <c:pt idx="458">
                  <c:v>34026</c:v>
                </c:pt>
                <c:pt idx="459">
                  <c:v>34059</c:v>
                </c:pt>
                <c:pt idx="460">
                  <c:v>34089</c:v>
                </c:pt>
                <c:pt idx="461">
                  <c:v>34120</c:v>
                </c:pt>
                <c:pt idx="462">
                  <c:v>34150</c:v>
                </c:pt>
                <c:pt idx="463">
                  <c:v>34180</c:v>
                </c:pt>
                <c:pt idx="464">
                  <c:v>34212</c:v>
                </c:pt>
                <c:pt idx="465">
                  <c:v>34242</c:v>
                </c:pt>
                <c:pt idx="466">
                  <c:v>34271</c:v>
                </c:pt>
                <c:pt idx="467">
                  <c:v>34303</c:v>
                </c:pt>
                <c:pt idx="468">
                  <c:v>34334</c:v>
                </c:pt>
                <c:pt idx="469">
                  <c:v>34365</c:v>
                </c:pt>
                <c:pt idx="470">
                  <c:v>34393</c:v>
                </c:pt>
                <c:pt idx="471">
                  <c:v>34424</c:v>
                </c:pt>
                <c:pt idx="472">
                  <c:v>34453</c:v>
                </c:pt>
                <c:pt idx="473">
                  <c:v>34485</c:v>
                </c:pt>
                <c:pt idx="474">
                  <c:v>34515</c:v>
                </c:pt>
                <c:pt idx="475">
                  <c:v>34544</c:v>
                </c:pt>
                <c:pt idx="476">
                  <c:v>34577</c:v>
                </c:pt>
                <c:pt idx="477">
                  <c:v>34607</c:v>
                </c:pt>
                <c:pt idx="478">
                  <c:v>34638</c:v>
                </c:pt>
                <c:pt idx="479">
                  <c:v>34668</c:v>
                </c:pt>
                <c:pt idx="480">
                  <c:v>34698</c:v>
                </c:pt>
                <c:pt idx="481">
                  <c:v>34730</c:v>
                </c:pt>
                <c:pt idx="482">
                  <c:v>34758</c:v>
                </c:pt>
                <c:pt idx="483">
                  <c:v>34789</c:v>
                </c:pt>
                <c:pt idx="484">
                  <c:v>34817</c:v>
                </c:pt>
                <c:pt idx="485">
                  <c:v>34850</c:v>
                </c:pt>
                <c:pt idx="486">
                  <c:v>34880</c:v>
                </c:pt>
                <c:pt idx="487">
                  <c:v>34911</c:v>
                </c:pt>
                <c:pt idx="488">
                  <c:v>34942</c:v>
                </c:pt>
                <c:pt idx="489">
                  <c:v>34971</c:v>
                </c:pt>
                <c:pt idx="490">
                  <c:v>35003</c:v>
                </c:pt>
                <c:pt idx="491">
                  <c:v>35033</c:v>
                </c:pt>
                <c:pt idx="492">
                  <c:v>35062</c:v>
                </c:pt>
                <c:pt idx="493">
                  <c:v>35095</c:v>
                </c:pt>
                <c:pt idx="494">
                  <c:v>35124</c:v>
                </c:pt>
                <c:pt idx="495">
                  <c:v>35153</c:v>
                </c:pt>
                <c:pt idx="496">
                  <c:v>35185</c:v>
                </c:pt>
                <c:pt idx="497">
                  <c:v>35216</c:v>
                </c:pt>
                <c:pt idx="498">
                  <c:v>35244</c:v>
                </c:pt>
                <c:pt idx="499">
                  <c:v>35277</c:v>
                </c:pt>
                <c:pt idx="500">
                  <c:v>35307</c:v>
                </c:pt>
                <c:pt idx="501">
                  <c:v>35338</c:v>
                </c:pt>
                <c:pt idx="502">
                  <c:v>35369</c:v>
                </c:pt>
                <c:pt idx="503">
                  <c:v>35398</c:v>
                </c:pt>
                <c:pt idx="504">
                  <c:v>35430</c:v>
                </c:pt>
                <c:pt idx="505">
                  <c:v>35461</c:v>
                </c:pt>
                <c:pt idx="506">
                  <c:v>35489</c:v>
                </c:pt>
                <c:pt idx="507">
                  <c:v>35520</c:v>
                </c:pt>
                <c:pt idx="508">
                  <c:v>35550</c:v>
                </c:pt>
                <c:pt idx="509">
                  <c:v>35580</c:v>
                </c:pt>
                <c:pt idx="510">
                  <c:v>35611</c:v>
                </c:pt>
                <c:pt idx="511">
                  <c:v>35642</c:v>
                </c:pt>
                <c:pt idx="512">
                  <c:v>35671</c:v>
                </c:pt>
                <c:pt idx="513">
                  <c:v>35703</c:v>
                </c:pt>
                <c:pt idx="514">
                  <c:v>35734</c:v>
                </c:pt>
                <c:pt idx="515">
                  <c:v>35762</c:v>
                </c:pt>
                <c:pt idx="516">
                  <c:v>35795</c:v>
                </c:pt>
                <c:pt idx="517">
                  <c:v>35825</c:v>
                </c:pt>
                <c:pt idx="518">
                  <c:v>35853</c:v>
                </c:pt>
                <c:pt idx="519">
                  <c:v>35885</c:v>
                </c:pt>
                <c:pt idx="520">
                  <c:v>35915</c:v>
                </c:pt>
                <c:pt idx="521">
                  <c:v>35944</c:v>
                </c:pt>
                <c:pt idx="522">
                  <c:v>35976</c:v>
                </c:pt>
                <c:pt idx="523">
                  <c:v>36007</c:v>
                </c:pt>
                <c:pt idx="524">
                  <c:v>36038</c:v>
                </c:pt>
                <c:pt idx="525">
                  <c:v>36068</c:v>
                </c:pt>
                <c:pt idx="526">
                  <c:v>36098</c:v>
                </c:pt>
                <c:pt idx="527">
                  <c:v>36129</c:v>
                </c:pt>
                <c:pt idx="528">
                  <c:v>36160</c:v>
                </c:pt>
                <c:pt idx="529">
                  <c:v>36189</c:v>
                </c:pt>
                <c:pt idx="530">
                  <c:v>36217</c:v>
                </c:pt>
                <c:pt idx="531">
                  <c:v>36250</c:v>
                </c:pt>
                <c:pt idx="532">
                  <c:v>36280</c:v>
                </c:pt>
                <c:pt idx="533">
                  <c:v>36311</c:v>
                </c:pt>
                <c:pt idx="534">
                  <c:v>36341</c:v>
                </c:pt>
                <c:pt idx="535">
                  <c:v>36371</c:v>
                </c:pt>
                <c:pt idx="536">
                  <c:v>36403</c:v>
                </c:pt>
                <c:pt idx="537">
                  <c:v>36433</c:v>
                </c:pt>
                <c:pt idx="538">
                  <c:v>36462</c:v>
                </c:pt>
                <c:pt idx="539">
                  <c:v>36494</c:v>
                </c:pt>
                <c:pt idx="540">
                  <c:v>36525</c:v>
                </c:pt>
                <c:pt idx="541">
                  <c:v>36556</c:v>
                </c:pt>
                <c:pt idx="542">
                  <c:v>36585</c:v>
                </c:pt>
                <c:pt idx="543">
                  <c:v>36616</c:v>
                </c:pt>
                <c:pt idx="544">
                  <c:v>36644</c:v>
                </c:pt>
                <c:pt idx="545">
                  <c:v>36677</c:v>
                </c:pt>
                <c:pt idx="546">
                  <c:v>36707</c:v>
                </c:pt>
                <c:pt idx="547">
                  <c:v>36738</c:v>
                </c:pt>
                <c:pt idx="548">
                  <c:v>36769</c:v>
                </c:pt>
                <c:pt idx="549">
                  <c:v>36798</c:v>
                </c:pt>
                <c:pt idx="550">
                  <c:v>36830</c:v>
                </c:pt>
                <c:pt idx="551">
                  <c:v>36860</c:v>
                </c:pt>
                <c:pt idx="552">
                  <c:v>36889</c:v>
                </c:pt>
                <c:pt idx="553">
                  <c:v>36922</c:v>
                </c:pt>
                <c:pt idx="554">
                  <c:v>36950</c:v>
                </c:pt>
                <c:pt idx="555">
                  <c:v>36980</c:v>
                </c:pt>
                <c:pt idx="556">
                  <c:v>37011</c:v>
                </c:pt>
                <c:pt idx="557">
                  <c:v>37042</c:v>
                </c:pt>
                <c:pt idx="558">
                  <c:v>37071</c:v>
                </c:pt>
                <c:pt idx="559">
                  <c:v>37103</c:v>
                </c:pt>
                <c:pt idx="560">
                  <c:v>37134</c:v>
                </c:pt>
                <c:pt idx="561">
                  <c:v>37162</c:v>
                </c:pt>
                <c:pt idx="562">
                  <c:v>37195</c:v>
                </c:pt>
                <c:pt idx="563">
                  <c:v>37225</c:v>
                </c:pt>
                <c:pt idx="564">
                  <c:v>37256</c:v>
                </c:pt>
                <c:pt idx="565">
                  <c:v>37287</c:v>
                </c:pt>
                <c:pt idx="566">
                  <c:v>37315</c:v>
                </c:pt>
                <c:pt idx="567">
                  <c:v>37344</c:v>
                </c:pt>
                <c:pt idx="568">
                  <c:v>37376</c:v>
                </c:pt>
                <c:pt idx="569">
                  <c:v>37407</c:v>
                </c:pt>
                <c:pt idx="570">
                  <c:v>37435</c:v>
                </c:pt>
                <c:pt idx="571">
                  <c:v>37468</c:v>
                </c:pt>
                <c:pt idx="572">
                  <c:v>37498</c:v>
                </c:pt>
                <c:pt idx="573">
                  <c:v>37529</c:v>
                </c:pt>
                <c:pt idx="574">
                  <c:v>37560</c:v>
                </c:pt>
                <c:pt idx="575">
                  <c:v>37589</c:v>
                </c:pt>
                <c:pt idx="576">
                  <c:v>37621</c:v>
                </c:pt>
                <c:pt idx="577">
                  <c:v>37652</c:v>
                </c:pt>
                <c:pt idx="578">
                  <c:v>37680</c:v>
                </c:pt>
                <c:pt idx="579">
                  <c:v>37711</c:v>
                </c:pt>
                <c:pt idx="580">
                  <c:v>37741</c:v>
                </c:pt>
                <c:pt idx="581">
                  <c:v>37771</c:v>
                </c:pt>
                <c:pt idx="582">
                  <c:v>37802</c:v>
                </c:pt>
                <c:pt idx="583">
                  <c:v>37833</c:v>
                </c:pt>
                <c:pt idx="584">
                  <c:v>37862</c:v>
                </c:pt>
                <c:pt idx="585">
                  <c:v>37894</c:v>
                </c:pt>
                <c:pt idx="586">
                  <c:v>37925</c:v>
                </c:pt>
                <c:pt idx="587">
                  <c:v>37953</c:v>
                </c:pt>
                <c:pt idx="588">
                  <c:v>37986</c:v>
                </c:pt>
                <c:pt idx="589">
                  <c:v>38016</c:v>
                </c:pt>
                <c:pt idx="590">
                  <c:v>38044</c:v>
                </c:pt>
                <c:pt idx="591">
                  <c:v>38077</c:v>
                </c:pt>
                <c:pt idx="592">
                  <c:v>38107</c:v>
                </c:pt>
                <c:pt idx="593">
                  <c:v>38138</c:v>
                </c:pt>
                <c:pt idx="594">
                  <c:v>38168</c:v>
                </c:pt>
                <c:pt idx="595">
                  <c:v>38198</c:v>
                </c:pt>
                <c:pt idx="596">
                  <c:v>38230</c:v>
                </c:pt>
                <c:pt idx="597">
                  <c:v>38260</c:v>
                </c:pt>
                <c:pt idx="598">
                  <c:v>38289</c:v>
                </c:pt>
                <c:pt idx="599">
                  <c:v>38321</c:v>
                </c:pt>
                <c:pt idx="600">
                  <c:v>38352</c:v>
                </c:pt>
                <c:pt idx="601">
                  <c:v>38383</c:v>
                </c:pt>
                <c:pt idx="602">
                  <c:v>38411</c:v>
                </c:pt>
                <c:pt idx="603">
                  <c:v>38442</c:v>
                </c:pt>
                <c:pt idx="604">
                  <c:v>38471</c:v>
                </c:pt>
                <c:pt idx="605">
                  <c:v>38503</c:v>
                </c:pt>
                <c:pt idx="606">
                  <c:v>38533</c:v>
                </c:pt>
                <c:pt idx="607">
                  <c:v>38562</c:v>
                </c:pt>
                <c:pt idx="608">
                  <c:v>38595</c:v>
                </c:pt>
                <c:pt idx="609">
                  <c:v>38625</c:v>
                </c:pt>
                <c:pt idx="610">
                  <c:v>38656</c:v>
                </c:pt>
                <c:pt idx="611">
                  <c:v>38686</c:v>
                </c:pt>
                <c:pt idx="612">
                  <c:v>38716</c:v>
                </c:pt>
                <c:pt idx="613">
                  <c:v>38748</c:v>
                </c:pt>
                <c:pt idx="614">
                  <c:v>38776</c:v>
                </c:pt>
                <c:pt idx="615">
                  <c:v>38807</c:v>
                </c:pt>
                <c:pt idx="616">
                  <c:v>38835</c:v>
                </c:pt>
                <c:pt idx="617">
                  <c:v>38868</c:v>
                </c:pt>
                <c:pt idx="618">
                  <c:v>38898</c:v>
                </c:pt>
                <c:pt idx="619">
                  <c:v>38929</c:v>
                </c:pt>
                <c:pt idx="620">
                  <c:v>38960</c:v>
                </c:pt>
                <c:pt idx="621">
                  <c:v>38989</c:v>
                </c:pt>
                <c:pt idx="622">
                  <c:v>39021</c:v>
                </c:pt>
                <c:pt idx="623">
                  <c:v>39051</c:v>
                </c:pt>
                <c:pt idx="624">
                  <c:v>39080</c:v>
                </c:pt>
                <c:pt idx="625">
                  <c:v>39113</c:v>
                </c:pt>
                <c:pt idx="626">
                  <c:v>39141</c:v>
                </c:pt>
                <c:pt idx="627">
                  <c:v>39171</c:v>
                </c:pt>
                <c:pt idx="628">
                  <c:v>39202</c:v>
                </c:pt>
                <c:pt idx="629">
                  <c:v>39233</c:v>
                </c:pt>
                <c:pt idx="630">
                  <c:v>39262</c:v>
                </c:pt>
                <c:pt idx="631">
                  <c:v>39294</c:v>
                </c:pt>
                <c:pt idx="632">
                  <c:v>39325</c:v>
                </c:pt>
                <c:pt idx="633">
                  <c:v>39353</c:v>
                </c:pt>
                <c:pt idx="634">
                  <c:v>39386</c:v>
                </c:pt>
                <c:pt idx="635">
                  <c:v>39416</c:v>
                </c:pt>
                <c:pt idx="636">
                  <c:v>39447</c:v>
                </c:pt>
                <c:pt idx="637">
                  <c:v>39478</c:v>
                </c:pt>
                <c:pt idx="638">
                  <c:v>39507</c:v>
                </c:pt>
                <c:pt idx="639">
                  <c:v>39538</c:v>
                </c:pt>
                <c:pt idx="640">
                  <c:v>39568</c:v>
                </c:pt>
                <c:pt idx="641">
                  <c:v>39598</c:v>
                </c:pt>
                <c:pt idx="642">
                  <c:v>39629</c:v>
                </c:pt>
                <c:pt idx="643">
                  <c:v>39660</c:v>
                </c:pt>
                <c:pt idx="644">
                  <c:v>39689</c:v>
                </c:pt>
                <c:pt idx="645">
                  <c:v>39721</c:v>
                </c:pt>
                <c:pt idx="646">
                  <c:v>39752</c:v>
                </c:pt>
                <c:pt idx="647">
                  <c:v>39780</c:v>
                </c:pt>
                <c:pt idx="648">
                  <c:v>39813</c:v>
                </c:pt>
                <c:pt idx="649">
                  <c:v>39843</c:v>
                </c:pt>
                <c:pt idx="650">
                  <c:v>39871</c:v>
                </c:pt>
                <c:pt idx="651">
                  <c:v>39903</c:v>
                </c:pt>
                <c:pt idx="652">
                  <c:v>39933</c:v>
                </c:pt>
                <c:pt idx="653">
                  <c:v>39962</c:v>
                </c:pt>
                <c:pt idx="654">
                  <c:v>39994</c:v>
                </c:pt>
                <c:pt idx="655">
                  <c:v>40025</c:v>
                </c:pt>
                <c:pt idx="656">
                  <c:v>40056</c:v>
                </c:pt>
                <c:pt idx="657">
                  <c:v>40086</c:v>
                </c:pt>
                <c:pt idx="658">
                  <c:v>40116</c:v>
                </c:pt>
                <c:pt idx="659">
                  <c:v>40147</c:v>
                </c:pt>
                <c:pt idx="660">
                  <c:v>40178</c:v>
                </c:pt>
                <c:pt idx="661">
                  <c:v>40207</c:v>
                </c:pt>
                <c:pt idx="662">
                  <c:v>40235</c:v>
                </c:pt>
                <c:pt idx="663">
                  <c:v>40268</c:v>
                </c:pt>
                <c:pt idx="664">
                  <c:v>40298</c:v>
                </c:pt>
                <c:pt idx="665">
                  <c:v>40329</c:v>
                </c:pt>
                <c:pt idx="666">
                  <c:v>40359</c:v>
                </c:pt>
                <c:pt idx="667">
                  <c:v>40389</c:v>
                </c:pt>
                <c:pt idx="668">
                  <c:v>40421</c:v>
                </c:pt>
                <c:pt idx="669">
                  <c:v>40451</c:v>
                </c:pt>
                <c:pt idx="670">
                  <c:v>40480</c:v>
                </c:pt>
                <c:pt idx="671">
                  <c:v>40512</c:v>
                </c:pt>
                <c:pt idx="672">
                  <c:v>40543</c:v>
                </c:pt>
                <c:pt idx="673">
                  <c:v>40574</c:v>
                </c:pt>
                <c:pt idx="674">
                  <c:v>40602</c:v>
                </c:pt>
                <c:pt idx="675">
                  <c:v>40633</c:v>
                </c:pt>
                <c:pt idx="676">
                  <c:v>40662</c:v>
                </c:pt>
                <c:pt idx="677">
                  <c:v>40694</c:v>
                </c:pt>
                <c:pt idx="678">
                  <c:v>40724</c:v>
                </c:pt>
                <c:pt idx="679">
                  <c:v>40753</c:v>
                </c:pt>
                <c:pt idx="680">
                  <c:v>40786</c:v>
                </c:pt>
                <c:pt idx="681">
                  <c:v>40816</c:v>
                </c:pt>
                <c:pt idx="682">
                  <c:v>40847</c:v>
                </c:pt>
                <c:pt idx="683">
                  <c:v>40877</c:v>
                </c:pt>
                <c:pt idx="684">
                  <c:v>40907</c:v>
                </c:pt>
                <c:pt idx="685">
                  <c:v>40939</c:v>
                </c:pt>
                <c:pt idx="686">
                  <c:v>40968</c:v>
                </c:pt>
                <c:pt idx="687">
                  <c:v>40998</c:v>
                </c:pt>
                <c:pt idx="688">
                  <c:v>41029</c:v>
                </c:pt>
                <c:pt idx="689">
                  <c:v>41060</c:v>
                </c:pt>
                <c:pt idx="690">
                  <c:v>41089</c:v>
                </c:pt>
                <c:pt idx="691">
                  <c:v>41121</c:v>
                </c:pt>
                <c:pt idx="692">
                  <c:v>41152</c:v>
                </c:pt>
                <c:pt idx="693">
                  <c:v>41180</c:v>
                </c:pt>
                <c:pt idx="694">
                  <c:v>41213</c:v>
                </c:pt>
                <c:pt idx="695">
                  <c:v>41243</c:v>
                </c:pt>
                <c:pt idx="696">
                  <c:v>41274</c:v>
                </c:pt>
                <c:pt idx="697">
                  <c:v>41305</c:v>
                </c:pt>
                <c:pt idx="698">
                  <c:v>41333</c:v>
                </c:pt>
                <c:pt idx="699">
                  <c:v>41362</c:v>
                </c:pt>
                <c:pt idx="700">
                  <c:v>41394</c:v>
                </c:pt>
                <c:pt idx="701">
                  <c:v>41425</c:v>
                </c:pt>
                <c:pt idx="702">
                  <c:v>41453</c:v>
                </c:pt>
                <c:pt idx="703">
                  <c:v>41486</c:v>
                </c:pt>
                <c:pt idx="704">
                  <c:v>41516</c:v>
                </c:pt>
                <c:pt idx="705">
                  <c:v>41547</c:v>
                </c:pt>
                <c:pt idx="706">
                  <c:v>41578</c:v>
                </c:pt>
                <c:pt idx="707">
                  <c:v>41607</c:v>
                </c:pt>
                <c:pt idx="708">
                  <c:v>41639</c:v>
                </c:pt>
                <c:pt idx="709">
                  <c:v>41670</c:v>
                </c:pt>
                <c:pt idx="710">
                  <c:v>41698</c:v>
                </c:pt>
                <c:pt idx="711">
                  <c:v>41729</c:v>
                </c:pt>
                <c:pt idx="712">
                  <c:v>41759</c:v>
                </c:pt>
                <c:pt idx="713">
                  <c:v>41789</c:v>
                </c:pt>
                <c:pt idx="714">
                  <c:v>41820</c:v>
                </c:pt>
                <c:pt idx="715">
                  <c:v>41851</c:v>
                </c:pt>
                <c:pt idx="716">
                  <c:v>41880</c:v>
                </c:pt>
                <c:pt idx="717">
                  <c:v>41912</c:v>
                </c:pt>
                <c:pt idx="718">
                  <c:v>41943</c:v>
                </c:pt>
                <c:pt idx="719">
                  <c:v>41971</c:v>
                </c:pt>
                <c:pt idx="720">
                  <c:v>42004</c:v>
                </c:pt>
                <c:pt idx="721">
                  <c:v>42034</c:v>
                </c:pt>
                <c:pt idx="722">
                  <c:v>42062</c:v>
                </c:pt>
                <c:pt idx="723">
                  <c:v>42094</c:v>
                </c:pt>
                <c:pt idx="724">
                  <c:v>42124</c:v>
                </c:pt>
                <c:pt idx="725">
                  <c:v>42153</c:v>
                </c:pt>
                <c:pt idx="726">
                  <c:v>42185</c:v>
                </c:pt>
                <c:pt idx="727">
                  <c:v>42216</c:v>
                </c:pt>
                <c:pt idx="728">
                  <c:v>42247</c:v>
                </c:pt>
                <c:pt idx="729">
                  <c:v>42277</c:v>
                </c:pt>
                <c:pt idx="730">
                  <c:v>42307</c:v>
                </c:pt>
                <c:pt idx="731">
                  <c:v>42338</c:v>
                </c:pt>
                <c:pt idx="732">
                  <c:v>42369</c:v>
                </c:pt>
                <c:pt idx="733">
                  <c:v>42398</c:v>
                </c:pt>
                <c:pt idx="734">
                  <c:v>42429</c:v>
                </c:pt>
                <c:pt idx="735">
                  <c:v>42460</c:v>
                </c:pt>
                <c:pt idx="736">
                  <c:v>42489</c:v>
                </c:pt>
                <c:pt idx="737">
                  <c:v>42521</c:v>
                </c:pt>
                <c:pt idx="738">
                  <c:v>42551</c:v>
                </c:pt>
                <c:pt idx="739">
                  <c:v>42580</c:v>
                </c:pt>
                <c:pt idx="740">
                  <c:v>42613</c:v>
                </c:pt>
                <c:pt idx="741">
                  <c:v>42643</c:v>
                </c:pt>
                <c:pt idx="742">
                  <c:v>42674</c:v>
                </c:pt>
                <c:pt idx="743">
                  <c:v>42704</c:v>
                </c:pt>
                <c:pt idx="744">
                  <c:v>42734</c:v>
                </c:pt>
                <c:pt idx="745">
                  <c:v>42766</c:v>
                </c:pt>
                <c:pt idx="746">
                  <c:v>42794</c:v>
                </c:pt>
                <c:pt idx="747">
                  <c:v>42825</c:v>
                </c:pt>
                <c:pt idx="748">
                  <c:v>42853</c:v>
                </c:pt>
                <c:pt idx="749">
                  <c:v>42886</c:v>
                </c:pt>
                <c:pt idx="750">
                  <c:v>42916</c:v>
                </c:pt>
                <c:pt idx="751">
                  <c:v>42947</c:v>
                </c:pt>
                <c:pt idx="752">
                  <c:v>42978</c:v>
                </c:pt>
                <c:pt idx="753">
                  <c:v>43007</c:v>
                </c:pt>
                <c:pt idx="754">
                  <c:v>43039</c:v>
                </c:pt>
                <c:pt idx="755">
                  <c:v>43069</c:v>
                </c:pt>
                <c:pt idx="756">
                  <c:v>43098</c:v>
                </c:pt>
                <c:pt idx="757">
                  <c:v>43131</c:v>
                </c:pt>
                <c:pt idx="758">
                  <c:v>43159</c:v>
                </c:pt>
                <c:pt idx="759">
                  <c:v>43189</c:v>
                </c:pt>
                <c:pt idx="760">
                  <c:v>43220</c:v>
                </c:pt>
                <c:pt idx="761">
                  <c:v>43251</c:v>
                </c:pt>
                <c:pt idx="762">
                  <c:v>43280</c:v>
                </c:pt>
                <c:pt idx="763">
                  <c:v>43312</c:v>
                </c:pt>
                <c:pt idx="764">
                  <c:v>43343</c:v>
                </c:pt>
                <c:pt idx="765">
                  <c:v>43371</c:v>
                </c:pt>
                <c:pt idx="766">
                  <c:v>43404</c:v>
                </c:pt>
                <c:pt idx="767">
                  <c:v>43434</c:v>
                </c:pt>
                <c:pt idx="768">
                  <c:v>43465</c:v>
                </c:pt>
                <c:pt idx="769">
                  <c:v>43496</c:v>
                </c:pt>
                <c:pt idx="770">
                  <c:v>43524</c:v>
                </c:pt>
                <c:pt idx="771">
                  <c:v>43553</c:v>
                </c:pt>
                <c:pt idx="772">
                  <c:v>43585</c:v>
                </c:pt>
                <c:pt idx="773">
                  <c:v>43616</c:v>
                </c:pt>
                <c:pt idx="774">
                  <c:v>43644</c:v>
                </c:pt>
                <c:pt idx="775">
                  <c:v>43677</c:v>
                </c:pt>
                <c:pt idx="776">
                  <c:v>43707</c:v>
                </c:pt>
                <c:pt idx="777">
                  <c:v>43738</c:v>
                </c:pt>
                <c:pt idx="778">
                  <c:v>43769</c:v>
                </c:pt>
                <c:pt idx="779">
                  <c:v>43798</c:v>
                </c:pt>
                <c:pt idx="780">
                  <c:v>43830</c:v>
                </c:pt>
                <c:pt idx="781">
                  <c:v>43861</c:v>
                </c:pt>
                <c:pt idx="782">
                  <c:v>43889</c:v>
                </c:pt>
                <c:pt idx="783">
                  <c:v>43921</c:v>
                </c:pt>
                <c:pt idx="784">
                  <c:v>43951</c:v>
                </c:pt>
                <c:pt idx="785">
                  <c:v>43980</c:v>
                </c:pt>
                <c:pt idx="786">
                  <c:v>44012</c:v>
                </c:pt>
                <c:pt idx="787">
                  <c:v>44043</c:v>
                </c:pt>
                <c:pt idx="788">
                  <c:v>44074</c:v>
                </c:pt>
                <c:pt idx="789">
                  <c:v>44104</c:v>
                </c:pt>
                <c:pt idx="790">
                  <c:v>44134</c:v>
                </c:pt>
                <c:pt idx="791">
                  <c:v>44165</c:v>
                </c:pt>
                <c:pt idx="792">
                  <c:v>44196</c:v>
                </c:pt>
                <c:pt idx="793">
                  <c:v>44225</c:v>
                </c:pt>
                <c:pt idx="794">
                  <c:v>44253</c:v>
                </c:pt>
                <c:pt idx="795">
                  <c:v>44286</c:v>
                </c:pt>
                <c:pt idx="796">
                  <c:v>44316</c:v>
                </c:pt>
                <c:pt idx="797">
                  <c:v>44347</c:v>
                </c:pt>
                <c:pt idx="798">
                  <c:v>44377</c:v>
                </c:pt>
                <c:pt idx="799">
                  <c:v>44407</c:v>
                </c:pt>
                <c:pt idx="800">
                  <c:v>44439</c:v>
                </c:pt>
                <c:pt idx="801">
                  <c:v>44469</c:v>
                </c:pt>
                <c:pt idx="802">
                  <c:v>44498</c:v>
                </c:pt>
                <c:pt idx="803">
                  <c:v>44530</c:v>
                </c:pt>
                <c:pt idx="804">
                  <c:v>44561</c:v>
                </c:pt>
                <c:pt idx="805">
                  <c:v>44592</c:v>
                </c:pt>
                <c:pt idx="806">
                  <c:v>44620</c:v>
                </c:pt>
                <c:pt idx="807">
                  <c:v>44651</c:v>
                </c:pt>
                <c:pt idx="808">
                  <c:v>44680</c:v>
                </c:pt>
                <c:pt idx="809">
                  <c:v>44712</c:v>
                </c:pt>
                <c:pt idx="810">
                  <c:v>44742</c:v>
                </c:pt>
                <c:pt idx="811">
                  <c:v>44771</c:v>
                </c:pt>
                <c:pt idx="812">
                  <c:v>44804</c:v>
                </c:pt>
                <c:pt idx="813">
                  <c:v>44834</c:v>
                </c:pt>
                <c:pt idx="814">
                  <c:v>44865</c:v>
                </c:pt>
                <c:pt idx="815">
                  <c:v>44895</c:v>
                </c:pt>
                <c:pt idx="816">
                  <c:v>44925</c:v>
                </c:pt>
                <c:pt idx="817">
                  <c:v>44957</c:v>
                </c:pt>
                <c:pt idx="818">
                  <c:v>44985</c:v>
                </c:pt>
                <c:pt idx="819">
                  <c:v>45016</c:v>
                </c:pt>
                <c:pt idx="820">
                  <c:v>45044</c:v>
                </c:pt>
                <c:pt idx="821">
                  <c:v>45077</c:v>
                </c:pt>
                <c:pt idx="822">
                  <c:v>45107</c:v>
                </c:pt>
                <c:pt idx="823">
                  <c:v>45138</c:v>
                </c:pt>
                <c:pt idx="824">
                  <c:v>45169</c:v>
                </c:pt>
                <c:pt idx="825">
                  <c:v>45198</c:v>
                </c:pt>
                <c:pt idx="826">
                  <c:v>45230</c:v>
                </c:pt>
                <c:pt idx="827">
                  <c:v>45260</c:v>
                </c:pt>
                <c:pt idx="828">
                  <c:v>45289</c:v>
                </c:pt>
                <c:pt idx="829">
                  <c:v>45322</c:v>
                </c:pt>
                <c:pt idx="830">
                  <c:v>45351</c:v>
                </c:pt>
                <c:pt idx="831">
                  <c:v>45380</c:v>
                </c:pt>
                <c:pt idx="832">
                  <c:v>45412</c:v>
                </c:pt>
                <c:pt idx="833">
                  <c:v>45443</c:v>
                </c:pt>
                <c:pt idx="834">
                  <c:v>45471</c:v>
                </c:pt>
                <c:pt idx="835">
                  <c:v>45504</c:v>
                </c:pt>
                <c:pt idx="836">
                  <c:v>45534</c:v>
                </c:pt>
                <c:pt idx="837">
                  <c:v>45565</c:v>
                </c:pt>
                <c:pt idx="838">
                  <c:v>45596</c:v>
                </c:pt>
                <c:pt idx="839">
                  <c:v>45625</c:v>
                </c:pt>
                <c:pt idx="840">
                  <c:v>45657</c:v>
                </c:pt>
                <c:pt idx="841">
                  <c:v>45688</c:v>
                </c:pt>
                <c:pt idx="842">
                  <c:v>45716</c:v>
                </c:pt>
                <c:pt idx="843">
                  <c:v>45747</c:v>
                </c:pt>
                <c:pt idx="844">
                  <c:v>45777</c:v>
                </c:pt>
                <c:pt idx="845">
                  <c:v>45807</c:v>
                </c:pt>
                <c:pt idx="846">
                  <c:v>45838</c:v>
                </c:pt>
                <c:pt idx="847">
                  <c:v>45869</c:v>
                </c:pt>
                <c:pt idx="848">
                  <c:v>45898</c:v>
                </c:pt>
                <c:pt idx="849">
                  <c:v>45930</c:v>
                </c:pt>
                <c:pt idx="850">
                  <c:v>45961</c:v>
                </c:pt>
                <c:pt idx="851">
                  <c:v>45989</c:v>
                </c:pt>
                <c:pt idx="852">
                  <c:v>46022</c:v>
                </c:pt>
              </c:numCache>
            </c:numRef>
          </c:cat>
          <c:val>
            <c:numRef>
              <c:f>'Slide 33 Calculations'!$L$2:$L$854</c:f>
              <c:numCache>
                <c:formatCode>0.00%</c:formatCode>
                <c:ptCount val="853"/>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-3.8100000000000023E-2</c:v>
                </c:pt>
                <c:pt idx="21">
                  <c:v>-8.1866450000000035E-2</c:v>
                </c:pt>
                <c:pt idx="22">
                  <c:v>-7.7183968894999899E-2</c:v>
                </c:pt>
                <c:pt idx="23">
                  <c:v>-8.7334945237154904E-2</c:v>
                </c:pt>
                <c:pt idx="24">
                  <c:v>-5.5117868804026582E-2</c:v>
                </c:pt>
                <c:pt idx="25">
                  <c:v>-9.4613941888018194E-2</c:v>
                </c:pt>
                <c:pt idx="26">
                  <c:v>-0.12412952738246874</c:v>
                </c:pt>
                <c:pt idx="27">
                  <c:v>-0.10696246611916504</c:v>
                </c:pt>
                <c:pt idx="28">
                  <c:v>-7.3920077365574266E-2</c:v>
                </c:pt>
                <c:pt idx="29">
                  <c:v>-3.9747728220363987E-2</c:v>
                </c:pt>
                <c:pt idx="30">
                  <c:v>-4.099605617367752E-2</c:v>
                </c:pt>
                <c:pt idx="31">
                  <c:v>-3.0063411214057423E-2</c:v>
                </c:pt>
                <c:pt idx="32">
                  <c:v>-8.4476853844948852E-2</c:v>
                </c:pt>
                <c:pt idx="33">
                  <c:v>-0.14114773659194646</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-3.7900000000000045E-2</c:v>
                </c:pt>
                <c:pt idx="86">
                  <c:v>-2.2217770000000026E-2</c:v>
                </c:pt>
                <c:pt idx="87">
                  <c:v>-2.7986685157000091E-2</c:v>
                </c:pt>
                <c:pt idx="88">
                  <c:v>-8.825151067726611E-2</c:v>
                </c:pt>
                <c:pt idx="89">
                  <c:v>-0.16666188075902122</c:v>
                </c:pt>
                <c:pt idx="90">
                  <c:v>-0.23482893891293322</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-1.7900000000000027E-2</c:v>
                </c:pt>
                <c:pt idx="135">
                  <c:v>-3.9309780000000072E-2</c:v>
                </c:pt>
                <c:pt idx="136">
                  <c:v>-1.9615630490000147E-2</c:v>
                </c:pt>
                <c:pt idx="137">
                  <c:v>-7.265442488049112E-2</c:v>
                </c:pt>
                <c:pt idx="138">
                  <c:v>-8.7584688639915198E-2</c:v>
                </c:pt>
                <c:pt idx="139">
                  <c:v>-9.9902295343276326E-2</c:v>
                </c:pt>
                <c:pt idx="140">
                  <c:v>-0.16992989676556935</c:v>
                </c:pt>
                <c:pt idx="141">
                  <c:v>-0.17574038748821041</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-4.159999999999997E-2</c:v>
                </c:pt>
                <c:pt idx="169">
                  <c:v>-4.9458879999999983E-2</c:v>
                </c:pt>
                <c:pt idx="170">
                  <c:v>-9.4514529087999954E-2</c:v>
                </c:pt>
                <c:pt idx="171">
                  <c:v>-6.3365828888627185E-2</c:v>
                </c:pt>
                <c:pt idx="172">
                  <c:v>-4.3228194209732562E-2</c:v>
                </c:pt>
                <c:pt idx="173">
                  <c:v>-4.5333092182471169E-2</c:v>
                </c:pt>
                <c:pt idx="174">
                  <c:v>-9.8412572257125741E-2</c:v>
                </c:pt>
                <c:pt idx="175">
                  <c:v>-0.15268813540724679</c:v>
                </c:pt>
                <c:pt idx="176">
                  <c:v>-0.11871092963707741</c:v>
                </c:pt>
                <c:pt idx="177">
                  <c:v>-0.14074315639615054</c:v>
                </c:pt>
                <c:pt idx="178">
                  <c:v>-0.10276400390886042</c:v>
                </c:pt>
                <c:pt idx="179">
                  <c:v>-0.13443643457087762</c:v>
                </c:pt>
                <c:pt idx="180">
                  <c:v>-0.15062247324440226</c:v>
                </c:pt>
                <c:pt idx="181">
                  <c:v>-0.21559985404120552</c:v>
                </c:pt>
                <c:pt idx="182">
                  <c:v>-0.17426196634917712</c:v>
                </c:pt>
                <c:pt idx="183">
                  <c:v>-0.17302335929870083</c:v>
                </c:pt>
                <c:pt idx="184">
                  <c:v>-0.2478647452821684</c:v>
                </c:pt>
                <c:pt idx="185">
                  <c:v>-0.29374499581995606</c:v>
                </c:pt>
                <c:pt idx="186">
                  <c:v>-0.32905774602895832</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-3.7499999999999978E-2</c:v>
                </c:pt>
                <c:pt idx="219">
                  <c:v>-3.8847499999999924E-2</c:v>
                </c:pt>
                <c:pt idx="220">
                  <c:v>-7.8062521999999857E-2</c:v>
                </c:pt>
                <c:pt idx="221">
                  <c:v>-9.5487140334199916E-2</c:v>
                </c:pt>
                <c:pt idx="222">
                  <c:v>-0.10145692520799421</c:v>
                </c:pt>
                <c:pt idx="223">
                  <c:v>-6.7312288365897976E-2</c:v>
                </c:pt>
                <c:pt idx="224">
                  <c:v>-0.10154192738286949</c:v>
                </c:pt>
                <c:pt idx="225">
                  <c:v>-6.5513758670922573E-2</c:v>
                </c:pt>
                <c:pt idx="226">
                  <c:v>-6.6728590784650321E-2</c:v>
                </c:pt>
                <c:pt idx="227">
                  <c:v>-0.17302820429427868</c:v>
                </c:pt>
                <c:pt idx="228">
                  <c:v>-0.15930047248556378</c:v>
                </c:pt>
                <c:pt idx="229">
                  <c:v>-0.16770746776070811</c:v>
                </c:pt>
                <c:pt idx="230">
                  <c:v>-0.17070372087676955</c:v>
                </c:pt>
                <c:pt idx="231">
                  <c:v>-0.19002632418034082</c:v>
                </c:pt>
                <c:pt idx="232">
                  <c:v>-0.22169629490488951</c:v>
                </c:pt>
                <c:pt idx="233">
                  <c:v>-0.24784729939608519</c:v>
                </c:pt>
                <c:pt idx="234">
                  <c:v>-0.25890394409496276</c:v>
                </c:pt>
                <c:pt idx="235">
                  <c:v>-0.31656121724437469</c:v>
                </c:pt>
                <c:pt idx="236">
                  <c:v>-0.37827573932720771</c:v>
                </c:pt>
                <c:pt idx="237">
                  <c:v>-0.45244744362547185</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0</c:v>
                </c:pt>
                <c:pt idx="273">
                  <c:v>0</c:v>
                </c:pt>
                <c:pt idx="274">
                  <c:v>0</c:v>
                </c:pt>
                <c:pt idx="275">
                  <c:v>0</c:v>
                </c:pt>
                <c:pt idx="276">
                  <c:v>0</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0</c:v>
                </c:pt>
                <c:pt idx="311">
                  <c:v>0</c:v>
                </c:pt>
                <c:pt idx="312">
                  <c:v>-3.3900000000000041E-2</c:v>
                </c:pt>
                <c:pt idx="313">
                  <c:v>-7.8050770000000047E-2</c:v>
                </c:pt>
                <c:pt idx="314">
                  <c:v>-6.5788845240999927E-2</c:v>
                </c:pt>
                <c:pt idx="315">
                  <c:v>-3.2157243669675872E-2</c:v>
                </c:pt>
                <c:pt idx="316">
                  <c:v>-5.4901548443438419E-2</c:v>
                </c:pt>
                <c:pt idx="317">
                  <c:v>-5.6508215811084561E-2</c:v>
                </c:pt>
                <c:pt idx="318">
                  <c:v>-6.63205303666492E-2</c:v>
                </c:pt>
                <c:pt idx="319">
                  <c:v>-6.8374625199842498E-2</c:v>
                </c:pt>
                <c:pt idx="320">
                  <c:v>-0.12622856097493229</c:v>
                </c:pt>
                <c:pt idx="321">
                  <c:v>-0.17323746439448084</c:v>
                </c:pt>
                <c:pt idx="322">
                  <c:v>-0.13264342389624995</c:v>
                </c:pt>
                <c:pt idx="323">
                  <c:v>-0.1008981732108527</c:v>
                </c:pt>
                <c:pt idx="324">
                  <c:v>-0.127961138197206</c:v>
                </c:pt>
                <c:pt idx="325">
                  <c:v>-0.14322181827875491</c:v>
                </c:pt>
                <c:pt idx="326">
                  <c:v>-0.19505689827289019</c:v>
                </c:pt>
                <c:pt idx="327">
                  <c:v>-0.20326731791050667</c:v>
                </c:pt>
                <c:pt idx="328">
                  <c:v>-0.17139801062692694</c:v>
                </c:pt>
                <c:pt idx="329">
                  <c:v>-0.20387920861035147</c:v>
                </c:pt>
                <c:pt idx="330">
                  <c:v>-0.22004046067556138</c:v>
                </c:pt>
                <c:pt idx="331">
                  <c:v>-0.23797953008002348</c:v>
                </c:pt>
                <c:pt idx="332">
                  <c:v>0</c:v>
                </c:pt>
                <c:pt idx="333">
                  <c:v>0</c:v>
                </c:pt>
                <c:pt idx="334">
                  <c:v>0</c:v>
                </c:pt>
                <c:pt idx="335">
                  <c:v>0</c:v>
                </c:pt>
                <c:pt idx="336">
                  <c:v>0</c:v>
                </c:pt>
                <c:pt idx="337">
                  <c:v>0</c:v>
                </c:pt>
                <c:pt idx="338">
                  <c:v>0</c:v>
                </c:pt>
                <c:pt idx="339">
                  <c:v>0</c:v>
                </c:pt>
                <c:pt idx="340">
                  <c:v>0</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0</c:v>
                </c:pt>
                <c:pt idx="393">
                  <c:v>-2.4199999999999999E-2</c:v>
                </c:pt>
                <c:pt idx="394">
                  <c:v>-0.23653407999999998</c:v>
                </c:pt>
                <c:pt idx="395">
                  <c:v>-0.30165772297599991</c:v>
                </c:pt>
                <c:pt idx="396">
                  <c:v>0</c:v>
                </c:pt>
                <c:pt idx="397">
                  <c:v>0</c:v>
                </c:pt>
                <c:pt idx="398">
                  <c:v>0</c:v>
                </c:pt>
                <c:pt idx="399">
                  <c:v>0</c:v>
                </c:pt>
                <c:pt idx="400">
                  <c:v>0</c:v>
                </c:pt>
                <c:pt idx="401">
                  <c:v>0</c:v>
                </c:pt>
                <c:pt idx="402">
                  <c:v>0</c:v>
                </c:pt>
                <c:pt idx="403">
                  <c:v>0</c:v>
                </c:pt>
                <c:pt idx="404">
                  <c:v>0</c:v>
                </c:pt>
                <c:pt idx="405">
                  <c:v>0</c:v>
                </c:pt>
                <c:pt idx="406">
                  <c:v>0</c:v>
                </c:pt>
                <c:pt idx="407">
                  <c:v>0</c:v>
                </c:pt>
                <c:pt idx="408">
                  <c:v>0</c:v>
                </c:pt>
                <c:pt idx="409">
                  <c:v>0</c:v>
                </c:pt>
                <c:pt idx="410">
                  <c:v>0</c:v>
                </c:pt>
                <c:pt idx="411">
                  <c:v>0</c:v>
                </c:pt>
                <c:pt idx="412">
                  <c:v>0</c:v>
                </c:pt>
                <c:pt idx="413">
                  <c:v>0</c:v>
                </c:pt>
                <c:pt idx="414">
                  <c:v>0</c:v>
                </c:pt>
                <c:pt idx="415">
                  <c:v>0</c:v>
                </c:pt>
                <c:pt idx="416">
                  <c:v>0</c:v>
                </c:pt>
                <c:pt idx="417">
                  <c:v>0</c:v>
                </c:pt>
                <c:pt idx="418">
                  <c:v>0</c:v>
                </c:pt>
                <c:pt idx="419">
                  <c:v>0</c:v>
                </c:pt>
                <c:pt idx="420">
                  <c:v>0</c:v>
                </c:pt>
                <c:pt idx="421">
                  <c:v>0</c:v>
                </c:pt>
                <c:pt idx="422">
                  <c:v>0</c:v>
                </c:pt>
                <c:pt idx="423">
                  <c:v>0</c:v>
                </c:pt>
                <c:pt idx="424">
                  <c:v>0</c:v>
                </c:pt>
                <c:pt idx="425">
                  <c:v>0</c:v>
                </c:pt>
                <c:pt idx="426">
                  <c:v>0</c:v>
                </c:pt>
                <c:pt idx="427">
                  <c:v>0</c:v>
                </c:pt>
                <c:pt idx="428">
                  <c:v>0</c:v>
                </c:pt>
                <c:pt idx="429">
                  <c:v>0</c:v>
                </c:pt>
                <c:pt idx="430">
                  <c:v>0</c:v>
                </c:pt>
                <c:pt idx="431">
                  <c:v>0</c:v>
                </c:pt>
                <c:pt idx="432">
                  <c:v>0</c:v>
                </c:pt>
                <c:pt idx="433">
                  <c:v>0</c:v>
                </c:pt>
                <c:pt idx="434">
                  <c:v>0</c:v>
                </c:pt>
                <c:pt idx="435">
                  <c:v>0</c:v>
                </c:pt>
                <c:pt idx="436">
                  <c:v>0</c:v>
                </c:pt>
                <c:pt idx="437">
                  <c:v>0</c:v>
                </c:pt>
                <c:pt idx="438">
                  <c:v>0</c:v>
                </c:pt>
                <c:pt idx="439">
                  <c:v>0</c:v>
                </c:pt>
                <c:pt idx="440">
                  <c:v>0</c:v>
                </c:pt>
                <c:pt idx="441">
                  <c:v>0</c:v>
                </c:pt>
                <c:pt idx="442">
                  <c:v>0</c:v>
                </c:pt>
                <c:pt idx="443">
                  <c:v>0</c:v>
                </c:pt>
                <c:pt idx="444">
                  <c:v>0</c:v>
                </c:pt>
                <c:pt idx="445">
                  <c:v>0</c:v>
                </c:pt>
                <c:pt idx="446">
                  <c:v>0</c:v>
                </c:pt>
                <c:pt idx="447">
                  <c:v>0</c:v>
                </c:pt>
                <c:pt idx="448">
                  <c:v>0</c:v>
                </c:pt>
                <c:pt idx="449">
                  <c:v>0</c:v>
                </c:pt>
                <c:pt idx="450">
                  <c:v>0</c:v>
                </c:pt>
                <c:pt idx="451">
                  <c:v>0</c:v>
                </c:pt>
                <c:pt idx="452">
                  <c:v>0</c:v>
                </c:pt>
                <c:pt idx="453">
                  <c:v>0</c:v>
                </c:pt>
                <c:pt idx="454">
                  <c:v>0</c:v>
                </c:pt>
                <c:pt idx="455">
                  <c:v>0</c:v>
                </c:pt>
                <c:pt idx="456">
                  <c:v>0</c:v>
                </c:pt>
                <c:pt idx="457">
                  <c:v>0</c:v>
                </c:pt>
                <c:pt idx="458">
                  <c:v>0</c:v>
                </c:pt>
                <c:pt idx="459">
                  <c:v>0</c:v>
                </c:pt>
                <c:pt idx="460">
                  <c:v>0</c:v>
                </c:pt>
                <c:pt idx="461">
                  <c:v>0</c:v>
                </c:pt>
                <c:pt idx="462">
                  <c:v>0</c:v>
                </c:pt>
                <c:pt idx="463">
                  <c:v>0</c:v>
                </c:pt>
                <c:pt idx="464">
                  <c:v>0</c:v>
                </c:pt>
                <c:pt idx="465">
                  <c:v>0</c:v>
                </c:pt>
                <c:pt idx="466">
                  <c:v>0</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0</c:v>
                </c:pt>
                <c:pt idx="513">
                  <c:v>0</c:v>
                </c:pt>
                <c:pt idx="514">
                  <c:v>0</c:v>
                </c:pt>
                <c:pt idx="515">
                  <c:v>0</c:v>
                </c:pt>
                <c:pt idx="516">
                  <c:v>0</c:v>
                </c:pt>
                <c:pt idx="517">
                  <c:v>0</c:v>
                </c:pt>
                <c:pt idx="518">
                  <c:v>0</c:v>
                </c:pt>
                <c:pt idx="519">
                  <c:v>0</c:v>
                </c:pt>
                <c:pt idx="520">
                  <c:v>0</c:v>
                </c:pt>
                <c:pt idx="521">
                  <c:v>0</c:v>
                </c:pt>
                <c:pt idx="522">
                  <c:v>0</c:v>
                </c:pt>
                <c:pt idx="523">
                  <c:v>0</c:v>
                </c:pt>
                <c:pt idx="524">
                  <c:v>0</c:v>
                </c:pt>
                <c:pt idx="525">
                  <c:v>0</c:v>
                </c:pt>
                <c:pt idx="526">
                  <c:v>0</c:v>
                </c:pt>
                <c:pt idx="527">
                  <c:v>0</c:v>
                </c:pt>
                <c:pt idx="528">
                  <c:v>0</c:v>
                </c:pt>
                <c:pt idx="529">
                  <c:v>0</c:v>
                </c:pt>
                <c:pt idx="530">
                  <c:v>0</c:v>
                </c:pt>
                <c:pt idx="531">
                  <c:v>0</c:v>
                </c:pt>
                <c:pt idx="532">
                  <c:v>0</c:v>
                </c:pt>
                <c:pt idx="533">
                  <c:v>0</c:v>
                </c:pt>
                <c:pt idx="534">
                  <c:v>0</c:v>
                </c:pt>
                <c:pt idx="535">
                  <c:v>0</c:v>
                </c:pt>
                <c:pt idx="536">
                  <c:v>0</c:v>
                </c:pt>
                <c:pt idx="537">
                  <c:v>0</c:v>
                </c:pt>
                <c:pt idx="538">
                  <c:v>0</c:v>
                </c:pt>
                <c:pt idx="539">
                  <c:v>0</c:v>
                </c:pt>
                <c:pt idx="540">
                  <c:v>0</c:v>
                </c:pt>
                <c:pt idx="541">
                  <c:v>0</c:v>
                </c:pt>
                <c:pt idx="542">
                  <c:v>0</c:v>
                </c:pt>
                <c:pt idx="543">
                  <c:v>0</c:v>
                </c:pt>
                <c:pt idx="544">
                  <c:v>-3.080000000000005E-2</c:v>
                </c:pt>
                <c:pt idx="545">
                  <c:v>-5.2025480000000068E-2</c:v>
                </c:pt>
                <c:pt idx="546">
                  <c:v>-2.9368888972000073E-2</c:v>
                </c:pt>
                <c:pt idx="547">
                  <c:v>-4.5190176081756461E-2</c:v>
                </c:pt>
                <c:pt idx="548">
                  <c:v>1.2766780230080821E-2</c:v>
                </c:pt>
                <c:pt idx="549">
                  <c:v>-4.1416242512228529E-2</c:v>
                </c:pt>
                <c:pt idx="550">
                  <c:v>-4.6113302923918575E-2</c:v>
                </c:pt>
                <c:pt idx="551">
                  <c:v>-0.12251962735971278</c:v>
                </c:pt>
                <c:pt idx="552">
                  <c:v>-0.11892195783188764</c:v>
                </c:pt>
                <c:pt idx="553">
                  <c:v>-8.8436657572871002E-2</c:v>
                </c:pt>
                <c:pt idx="554">
                  <c:v>-0.17257395407889509</c:v>
                </c:pt>
                <c:pt idx="555">
                  <c:v>-0.22569470622703003</c:v>
                </c:pt>
                <c:pt idx="556">
                  <c:v>-0.16622805966526599</c:v>
                </c:pt>
                <c:pt idx="557">
                  <c:v>-0.1619758227695588</c:v>
                </c:pt>
                <c:pt idx="558">
                  <c:v>-0.18292642720031982</c:v>
                </c:pt>
                <c:pt idx="559">
                  <c:v>-0.19175082178655634</c:v>
                </c:pt>
                <c:pt idx="560">
                  <c:v>-0.24355959411003814</c:v>
                </c:pt>
                <c:pt idx="561">
                  <c:v>-0.30536077527124805</c:v>
                </c:pt>
                <c:pt idx="562">
                  <c:v>-0.29278780530365767</c:v>
                </c:pt>
                <c:pt idx="563">
                  <c:v>-0.23960544826249275</c:v>
                </c:pt>
                <c:pt idx="564">
                  <c:v>-0.23382644966928767</c:v>
                </c:pt>
                <c:pt idx="565">
                  <c:v>-0.24577875705444674</c:v>
                </c:pt>
                <c:pt idx="566">
                  <c:v>-0.26146655890771431</c:v>
                </c:pt>
                <c:pt idx="567">
                  <c:v>-0.23436238161962741</c:v>
                </c:pt>
                <c:pt idx="568">
                  <c:v>-0.2813725313881823</c:v>
                </c:pt>
                <c:pt idx="569">
                  <c:v>-0.28791204135254989</c:v>
                </c:pt>
                <c:pt idx="570">
                  <c:v>-0.33953841835449006</c:v>
                </c:pt>
                <c:pt idx="571">
                  <c:v>-0.39171488330448534</c:v>
                </c:pt>
                <c:pt idx="572">
                  <c:v>-0.38873428623267736</c:v>
                </c:pt>
                <c:pt idx="573">
                  <c:v>-0.45597351474708281</c:v>
                </c:pt>
                <c:pt idx="574">
                  <c:v>0</c:v>
                </c:pt>
                <c:pt idx="575">
                  <c:v>0</c:v>
                </c:pt>
                <c:pt idx="576">
                  <c:v>0</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c:v>
                </c:pt>
                <c:pt idx="596">
                  <c:v>0</c:v>
                </c:pt>
                <c:pt idx="597">
                  <c:v>0</c:v>
                </c:pt>
                <c:pt idx="598">
                  <c:v>0</c:v>
                </c:pt>
                <c:pt idx="599">
                  <c:v>0</c:v>
                </c:pt>
                <c:pt idx="600">
                  <c:v>0</c:v>
                </c:pt>
                <c:pt idx="601">
                  <c:v>0</c:v>
                </c:pt>
                <c:pt idx="602">
                  <c:v>0</c:v>
                </c:pt>
                <c:pt idx="603">
                  <c:v>0</c:v>
                </c:pt>
                <c:pt idx="604">
                  <c:v>0</c:v>
                </c:pt>
                <c:pt idx="605">
                  <c:v>0</c:v>
                </c:pt>
                <c:pt idx="606">
                  <c:v>0</c:v>
                </c:pt>
                <c:pt idx="607">
                  <c:v>0</c:v>
                </c:pt>
                <c:pt idx="608">
                  <c:v>0</c:v>
                </c:pt>
                <c:pt idx="609">
                  <c:v>0</c:v>
                </c:pt>
                <c:pt idx="610">
                  <c:v>0</c:v>
                </c:pt>
                <c:pt idx="611">
                  <c:v>0</c:v>
                </c:pt>
                <c:pt idx="612">
                  <c:v>0</c:v>
                </c:pt>
                <c:pt idx="613">
                  <c:v>0</c:v>
                </c:pt>
                <c:pt idx="614">
                  <c:v>0</c:v>
                </c:pt>
                <c:pt idx="615">
                  <c:v>0</c:v>
                </c:pt>
                <c:pt idx="616">
                  <c:v>0</c:v>
                </c:pt>
                <c:pt idx="617">
                  <c:v>0</c:v>
                </c:pt>
                <c:pt idx="618">
                  <c:v>0</c:v>
                </c:pt>
                <c:pt idx="619">
                  <c:v>0</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0</c:v>
                </c:pt>
                <c:pt idx="635">
                  <c:v>-4.4000000000000039E-2</c:v>
                </c:pt>
                <c:pt idx="636">
                  <c:v>-5.222160000000009E-2</c:v>
                </c:pt>
                <c:pt idx="637">
                  <c:v>-0.11022563808000008</c:v>
                </c:pt>
                <c:pt idx="638">
                  <c:v>-0.14118978587481601</c:v>
                </c:pt>
                <c:pt idx="639">
                  <c:v>-0.14634264715956713</c:v>
                </c:pt>
                <c:pt idx="640">
                  <c:v>-0.10579392289964651</c:v>
                </c:pt>
                <c:pt idx="641">
                  <c:v>-9.6225917874672828E-2</c:v>
                </c:pt>
                <c:pt idx="642">
                  <c:v>-0.17395048893745091</c:v>
                </c:pt>
                <c:pt idx="643">
                  <c:v>-0.18212837909697022</c:v>
                </c:pt>
                <c:pt idx="644">
                  <c:v>-0.17215034532195328</c:v>
                </c:pt>
                <c:pt idx="645">
                  <c:v>-0.24731909396671992</c:v>
                </c:pt>
                <c:pt idx="646">
                  <c:v>-0.37482323944875751</c:v>
                </c:pt>
                <c:pt idx="647">
                  <c:v>-0.42158646113799048</c:v>
                </c:pt>
                <c:pt idx="648">
                  <c:v>-0.41707483553486679</c:v>
                </c:pt>
                <c:pt idx="649">
                  <c:v>-0.4670315221295287</c:v>
                </c:pt>
                <c:pt idx="650">
                  <c:v>-0.5256047578474935</c:v>
                </c:pt>
                <c:pt idx="651">
                  <c:v>0</c:v>
                </c:pt>
                <c:pt idx="652">
                  <c:v>0</c:v>
                </c:pt>
                <c:pt idx="653">
                  <c:v>0</c:v>
                </c:pt>
                <c:pt idx="654">
                  <c:v>0</c:v>
                </c:pt>
                <c:pt idx="655">
                  <c:v>0</c:v>
                </c:pt>
                <c:pt idx="656">
                  <c:v>0</c:v>
                </c:pt>
                <c:pt idx="657">
                  <c:v>0</c:v>
                </c:pt>
                <c:pt idx="658">
                  <c:v>0</c:v>
                </c:pt>
                <c:pt idx="659">
                  <c:v>0</c:v>
                </c:pt>
                <c:pt idx="660">
                  <c:v>0</c:v>
                </c:pt>
                <c:pt idx="661">
                  <c:v>0</c:v>
                </c:pt>
                <c:pt idx="662">
                  <c:v>0</c:v>
                </c:pt>
                <c:pt idx="663">
                  <c:v>0</c:v>
                </c:pt>
                <c:pt idx="664">
                  <c:v>0</c:v>
                </c:pt>
                <c:pt idx="665">
                  <c:v>0</c:v>
                </c:pt>
                <c:pt idx="666">
                  <c:v>0</c:v>
                </c:pt>
                <c:pt idx="667">
                  <c:v>0</c:v>
                </c:pt>
                <c:pt idx="668">
                  <c:v>0</c:v>
                </c:pt>
                <c:pt idx="669">
                  <c:v>0</c:v>
                </c:pt>
                <c:pt idx="670">
                  <c:v>0</c:v>
                </c:pt>
                <c:pt idx="671">
                  <c:v>0</c:v>
                </c:pt>
                <c:pt idx="672">
                  <c:v>0</c:v>
                </c:pt>
                <c:pt idx="673">
                  <c:v>0</c:v>
                </c:pt>
                <c:pt idx="674">
                  <c:v>0</c:v>
                </c:pt>
                <c:pt idx="675">
                  <c:v>0</c:v>
                </c:pt>
                <c:pt idx="676">
                  <c:v>0</c:v>
                </c:pt>
                <c:pt idx="677">
                  <c:v>0</c:v>
                </c:pt>
                <c:pt idx="678">
                  <c:v>0</c:v>
                </c:pt>
                <c:pt idx="679">
                  <c:v>0</c:v>
                </c:pt>
                <c:pt idx="680">
                  <c:v>0</c:v>
                </c:pt>
                <c:pt idx="681">
                  <c:v>0</c:v>
                </c:pt>
                <c:pt idx="682">
                  <c:v>0</c:v>
                </c:pt>
                <c:pt idx="683">
                  <c:v>0</c:v>
                </c:pt>
                <c:pt idx="684">
                  <c:v>0</c:v>
                </c:pt>
                <c:pt idx="685">
                  <c:v>0</c:v>
                </c:pt>
                <c:pt idx="686">
                  <c:v>0</c:v>
                </c:pt>
                <c:pt idx="687">
                  <c:v>0</c:v>
                </c:pt>
                <c:pt idx="688">
                  <c:v>0</c:v>
                </c:pt>
                <c:pt idx="689">
                  <c:v>0</c:v>
                </c:pt>
                <c:pt idx="690">
                  <c:v>0</c:v>
                </c:pt>
                <c:pt idx="691">
                  <c:v>0</c:v>
                </c:pt>
                <c:pt idx="692">
                  <c:v>0</c:v>
                </c:pt>
                <c:pt idx="693">
                  <c:v>0</c:v>
                </c:pt>
                <c:pt idx="694">
                  <c:v>0</c:v>
                </c:pt>
                <c:pt idx="695">
                  <c:v>0</c:v>
                </c:pt>
                <c:pt idx="696">
                  <c:v>0</c:v>
                </c:pt>
                <c:pt idx="697">
                  <c:v>0</c:v>
                </c:pt>
                <c:pt idx="698">
                  <c:v>0</c:v>
                </c:pt>
                <c:pt idx="699">
                  <c:v>0</c:v>
                </c:pt>
                <c:pt idx="700">
                  <c:v>0</c:v>
                </c:pt>
                <c:pt idx="701">
                  <c:v>0</c:v>
                </c:pt>
                <c:pt idx="702">
                  <c:v>0</c:v>
                </c:pt>
                <c:pt idx="703">
                  <c:v>0</c:v>
                </c:pt>
                <c:pt idx="704">
                  <c:v>0</c:v>
                </c:pt>
                <c:pt idx="705">
                  <c:v>0</c:v>
                </c:pt>
                <c:pt idx="706">
                  <c:v>0</c:v>
                </c:pt>
                <c:pt idx="707">
                  <c:v>0</c:v>
                </c:pt>
                <c:pt idx="708">
                  <c:v>0</c:v>
                </c:pt>
                <c:pt idx="709">
                  <c:v>0</c:v>
                </c:pt>
                <c:pt idx="710">
                  <c:v>0</c:v>
                </c:pt>
                <c:pt idx="711">
                  <c:v>0</c:v>
                </c:pt>
                <c:pt idx="712">
                  <c:v>0</c:v>
                </c:pt>
                <c:pt idx="713">
                  <c:v>0</c:v>
                </c:pt>
                <c:pt idx="714">
                  <c:v>0</c:v>
                </c:pt>
                <c:pt idx="715">
                  <c:v>0</c:v>
                </c:pt>
                <c:pt idx="716">
                  <c:v>0</c:v>
                </c:pt>
                <c:pt idx="717">
                  <c:v>0</c:v>
                </c:pt>
                <c:pt idx="718">
                  <c:v>0</c:v>
                </c:pt>
                <c:pt idx="719">
                  <c:v>0</c:v>
                </c:pt>
                <c:pt idx="720">
                  <c:v>0</c:v>
                </c:pt>
                <c:pt idx="721">
                  <c:v>0</c:v>
                </c:pt>
                <c:pt idx="722">
                  <c:v>0</c:v>
                </c:pt>
                <c:pt idx="723">
                  <c:v>0</c:v>
                </c:pt>
                <c:pt idx="724">
                  <c:v>0</c:v>
                </c:pt>
                <c:pt idx="725">
                  <c:v>0</c:v>
                </c:pt>
                <c:pt idx="726">
                  <c:v>0</c:v>
                </c:pt>
                <c:pt idx="727">
                  <c:v>0</c:v>
                </c:pt>
                <c:pt idx="728">
                  <c:v>0</c:v>
                </c:pt>
                <c:pt idx="729">
                  <c:v>0</c:v>
                </c:pt>
                <c:pt idx="730">
                  <c:v>0</c:v>
                </c:pt>
                <c:pt idx="731">
                  <c:v>0</c:v>
                </c:pt>
                <c:pt idx="732">
                  <c:v>0</c:v>
                </c:pt>
                <c:pt idx="733">
                  <c:v>0</c:v>
                </c:pt>
                <c:pt idx="734">
                  <c:v>0</c:v>
                </c:pt>
                <c:pt idx="735">
                  <c:v>0</c:v>
                </c:pt>
                <c:pt idx="736">
                  <c:v>0</c:v>
                </c:pt>
                <c:pt idx="737">
                  <c:v>0</c:v>
                </c:pt>
                <c:pt idx="738">
                  <c:v>0</c:v>
                </c:pt>
                <c:pt idx="739">
                  <c:v>0</c:v>
                </c:pt>
                <c:pt idx="740">
                  <c:v>0</c:v>
                </c:pt>
                <c:pt idx="741">
                  <c:v>0</c:v>
                </c:pt>
                <c:pt idx="742">
                  <c:v>0</c:v>
                </c:pt>
                <c:pt idx="743">
                  <c:v>0</c:v>
                </c:pt>
                <c:pt idx="744">
                  <c:v>0</c:v>
                </c:pt>
                <c:pt idx="745">
                  <c:v>0</c:v>
                </c:pt>
                <c:pt idx="746">
                  <c:v>0</c:v>
                </c:pt>
                <c:pt idx="747">
                  <c:v>0</c:v>
                </c:pt>
                <c:pt idx="748">
                  <c:v>0</c:v>
                </c:pt>
                <c:pt idx="749">
                  <c:v>0</c:v>
                </c:pt>
                <c:pt idx="750">
                  <c:v>0</c:v>
                </c:pt>
                <c:pt idx="751">
                  <c:v>0</c:v>
                </c:pt>
                <c:pt idx="752">
                  <c:v>0</c:v>
                </c:pt>
                <c:pt idx="753">
                  <c:v>0</c:v>
                </c:pt>
                <c:pt idx="754">
                  <c:v>0</c:v>
                </c:pt>
                <c:pt idx="755">
                  <c:v>0</c:v>
                </c:pt>
                <c:pt idx="756">
                  <c:v>0</c:v>
                </c:pt>
                <c:pt idx="757">
                  <c:v>0</c:v>
                </c:pt>
                <c:pt idx="758">
                  <c:v>0</c:v>
                </c:pt>
                <c:pt idx="759">
                  <c:v>0</c:v>
                </c:pt>
                <c:pt idx="760">
                  <c:v>0</c:v>
                </c:pt>
                <c:pt idx="761">
                  <c:v>0</c:v>
                </c:pt>
                <c:pt idx="762">
                  <c:v>0</c:v>
                </c:pt>
                <c:pt idx="763">
                  <c:v>0</c:v>
                </c:pt>
                <c:pt idx="764">
                  <c:v>0</c:v>
                </c:pt>
                <c:pt idx="765">
                  <c:v>0</c:v>
                </c:pt>
                <c:pt idx="766">
                  <c:v>0</c:v>
                </c:pt>
                <c:pt idx="767">
                  <c:v>0</c:v>
                </c:pt>
                <c:pt idx="768">
                  <c:v>0</c:v>
                </c:pt>
                <c:pt idx="769">
                  <c:v>0</c:v>
                </c:pt>
                <c:pt idx="770">
                  <c:v>0</c:v>
                </c:pt>
                <c:pt idx="771">
                  <c:v>0</c:v>
                </c:pt>
                <c:pt idx="772">
                  <c:v>0</c:v>
                </c:pt>
                <c:pt idx="773">
                  <c:v>0</c:v>
                </c:pt>
                <c:pt idx="774">
                  <c:v>0</c:v>
                </c:pt>
                <c:pt idx="775">
                  <c:v>0</c:v>
                </c:pt>
                <c:pt idx="776">
                  <c:v>0</c:v>
                </c:pt>
                <c:pt idx="777">
                  <c:v>0</c:v>
                </c:pt>
                <c:pt idx="778">
                  <c:v>0</c:v>
                </c:pt>
                <c:pt idx="779">
                  <c:v>0</c:v>
                </c:pt>
                <c:pt idx="780">
                  <c:v>0</c:v>
                </c:pt>
                <c:pt idx="781">
                  <c:v>0</c:v>
                </c:pt>
                <c:pt idx="782">
                  <c:v>-8.4100000000000064E-2</c:v>
                </c:pt>
                <c:pt idx="783">
                  <c:v>-0.19867909000000006</c:v>
                </c:pt>
                <c:pt idx="784">
                  <c:v>0</c:v>
                </c:pt>
                <c:pt idx="785">
                  <c:v>0</c:v>
                </c:pt>
                <c:pt idx="786">
                  <c:v>0</c:v>
                </c:pt>
                <c:pt idx="787">
                  <c:v>0</c:v>
                </c:pt>
                <c:pt idx="788">
                  <c:v>0</c:v>
                </c:pt>
                <c:pt idx="789">
                  <c:v>0</c:v>
                </c:pt>
                <c:pt idx="790">
                  <c:v>0</c:v>
                </c:pt>
                <c:pt idx="791">
                  <c:v>0</c:v>
                </c:pt>
                <c:pt idx="792">
                  <c:v>0</c:v>
                </c:pt>
                <c:pt idx="793">
                  <c:v>0</c:v>
                </c:pt>
                <c:pt idx="794">
                  <c:v>0</c:v>
                </c:pt>
                <c:pt idx="795">
                  <c:v>0</c:v>
                </c:pt>
                <c:pt idx="796">
                  <c:v>0</c:v>
                </c:pt>
                <c:pt idx="797">
                  <c:v>0</c:v>
                </c:pt>
                <c:pt idx="798">
                  <c:v>0</c:v>
                </c:pt>
                <c:pt idx="799">
                  <c:v>0</c:v>
                </c:pt>
                <c:pt idx="800">
                  <c:v>0</c:v>
                </c:pt>
                <c:pt idx="801">
                  <c:v>0</c:v>
                </c:pt>
                <c:pt idx="802">
                  <c:v>0</c:v>
                </c:pt>
                <c:pt idx="803">
                  <c:v>0</c:v>
                </c:pt>
                <c:pt idx="804">
                  <c:v>0</c:v>
                </c:pt>
                <c:pt idx="805">
                  <c:v>0</c:v>
                </c:pt>
                <c:pt idx="806">
                  <c:v>-3.1399999999999983E-2</c:v>
                </c:pt>
                <c:pt idx="807">
                  <c:v>3.2758800000001198E-3</c:v>
                </c:pt>
                <c:pt idx="808">
                  <c:v>-8.5012397439999887E-2</c:v>
                </c:pt>
                <c:pt idx="809">
                  <c:v>-8.492089867974395E-2</c:v>
                </c:pt>
                <c:pt idx="810">
                  <c:v>-0.16169603528051346</c:v>
                </c:pt>
                <c:pt idx="811">
                  <c:v>-8.5326544094568302E-2</c:v>
                </c:pt>
                <c:pt idx="812">
                  <c:v>-0.12410869862495855</c:v>
                </c:pt>
                <c:pt idx="813">
                  <c:v>-0.20591694617338741</c:v>
                </c:pt>
                <c:pt idx="814">
                  <c:v>0</c:v>
                </c:pt>
                <c:pt idx="815">
                  <c:v>0</c:v>
                </c:pt>
                <c:pt idx="816">
                  <c:v>0</c:v>
                </c:pt>
                <c:pt idx="817">
                  <c:v>0</c:v>
                </c:pt>
                <c:pt idx="818">
                  <c:v>0</c:v>
                </c:pt>
                <c:pt idx="819">
                  <c:v>0</c:v>
                </c:pt>
                <c:pt idx="820">
                  <c:v>0</c:v>
                </c:pt>
                <c:pt idx="821">
                  <c:v>0</c:v>
                </c:pt>
                <c:pt idx="822">
                  <c:v>0</c:v>
                </c:pt>
                <c:pt idx="823">
                  <c:v>0</c:v>
                </c:pt>
                <c:pt idx="824">
                  <c:v>0</c:v>
                </c:pt>
                <c:pt idx="825">
                  <c:v>0</c:v>
                </c:pt>
                <c:pt idx="826">
                  <c:v>0</c:v>
                </c:pt>
                <c:pt idx="827">
                  <c:v>0</c:v>
                </c:pt>
                <c:pt idx="828">
                  <c:v>0</c:v>
                </c:pt>
                <c:pt idx="829">
                  <c:v>0</c:v>
                </c:pt>
                <c:pt idx="830">
                  <c:v>0</c:v>
                </c:pt>
                <c:pt idx="831">
                  <c:v>0</c:v>
                </c:pt>
                <c:pt idx="832">
                  <c:v>0</c:v>
                </c:pt>
                <c:pt idx="833">
                  <c:v>0</c:v>
                </c:pt>
                <c:pt idx="834">
                  <c:v>0</c:v>
                </c:pt>
                <c:pt idx="835">
                  <c:v>0</c:v>
                </c:pt>
                <c:pt idx="836">
                  <c:v>0</c:v>
                </c:pt>
                <c:pt idx="837">
                  <c:v>0</c:v>
                </c:pt>
                <c:pt idx="838">
                  <c:v>0</c:v>
                </c:pt>
                <c:pt idx="839">
                  <c:v>0</c:v>
                </c:pt>
                <c:pt idx="840">
                  <c:v>0</c:v>
                </c:pt>
                <c:pt idx="841">
                  <c:v>0</c:v>
                </c:pt>
                <c:pt idx="842">
                  <c:v>0</c:v>
                </c:pt>
                <c:pt idx="843">
                  <c:v>0</c:v>
                </c:pt>
                <c:pt idx="844">
                  <c:v>0</c:v>
                </c:pt>
                <c:pt idx="845">
                  <c:v>0</c:v>
                </c:pt>
                <c:pt idx="846">
                  <c:v>0</c:v>
                </c:pt>
                <c:pt idx="847">
                  <c:v>0</c:v>
                </c:pt>
                <c:pt idx="848">
                  <c:v>0</c:v>
                </c:pt>
                <c:pt idx="849">
                  <c:v>0</c:v>
                </c:pt>
                <c:pt idx="850">
                  <c:v>0</c:v>
                </c:pt>
                <c:pt idx="851">
                  <c:v>0</c:v>
                </c:pt>
                <c:pt idx="852">
                  <c:v>0</c:v>
                </c:pt>
              </c:numCache>
            </c:numRef>
          </c:val>
          <c:extLst>
            <c:ext xmlns:c16="http://schemas.microsoft.com/office/drawing/2014/chart" uri="{C3380CC4-5D6E-409C-BE32-E72D297353CC}">
              <c16:uniqueId val="{00000001-F2A9-DF48-955A-2C3CFFF52BB6}"/>
            </c:ext>
          </c:extLst>
        </c:ser>
        <c:dLbls>
          <c:showLegendKey val="0"/>
          <c:showVal val="0"/>
          <c:showCatName val="0"/>
          <c:showSerName val="0"/>
          <c:showPercent val="0"/>
          <c:showBubbleSize val="0"/>
        </c:dLbls>
        <c:axId val="767754736"/>
        <c:axId val="679437448"/>
      </c:areaChart>
      <c:dateAx>
        <c:axId val="767754736"/>
        <c:scaling>
          <c:orientation val="minMax"/>
        </c:scaling>
        <c:delete val="0"/>
        <c:axPos val="b"/>
        <c:numFmt formatCode="yyyy" sourceLinked="0"/>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79437448"/>
        <c:crosses val="autoZero"/>
        <c:auto val="1"/>
        <c:lblOffset val="100"/>
        <c:baseTimeUnit val="months"/>
        <c:majorUnit val="5"/>
        <c:majorTimeUnit val="years"/>
      </c:dateAx>
      <c:valAx>
        <c:axId val="679437448"/>
        <c:scaling>
          <c:orientation val="minMax"/>
          <c:max val="5.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767754736"/>
        <c:crosses val="autoZero"/>
        <c:crossBetween val="midCat"/>
        <c:majorUnit val="0.5"/>
      </c:val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0.82034</cdr:x>
      <cdr:y>0.07985</cdr:y>
    </cdr:from>
    <cdr:to>
      <cdr:x>0.94539</cdr:x>
      <cdr:y>0.44401</cdr:y>
    </cdr:to>
    <cdr:grpSp>
      <cdr:nvGrpSpPr>
        <cdr:cNvPr id="2" name="Group 1">
          <a:extLst xmlns:a="http://schemas.openxmlformats.org/drawingml/2006/main">
            <a:ext uri="{FF2B5EF4-FFF2-40B4-BE49-F238E27FC236}">
              <a16:creationId xmlns:a16="http://schemas.microsoft.com/office/drawing/2014/main" id="{8761CB20-061D-84B4-321A-EACD5298EE2E}"/>
            </a:ext>
          </a:extLst>
        </cdr:cNvPr>
        <cdr:cNvGrpSpPr/>
      </cdr:nvGrpSpPr>
      <cdr:grpSpPr>
        <a:xfrm xmlns:a="http://schemas.openxmlformats.org/drawingml/2006/main">
          <a:off x="9082150" y="413246"/>
          <a:ext cx="1384454" cy="1884631"/>
          <a:chOff x="6006245" y="2891720"/>
          <a:chExt cx="1385155" cy="1885642"/>
        </a:xfrm>
      </cdr:grpSpPr>
      <cdr:sp macro="" textlink="">
        <cdr:nvSpPr>
          <cdr:cNvPr id="3" name="Rectangle 14">
            <a:extLst xmlns:a="http://schemas.openxmlformats.org/drawingml/2006/main">
              <a:ext uri="{FF2B5EF4-FFF2-40B4-BE49-F238E27FC236}">
                <a16:creationId xmlns:a16="http://schemas.microsoft.com/office/drawing/2014/main" id="{A84CE0EB-60BC-F822-8CD9-EA0DBB6B9EDE}"/>
              </a:ext>
            </a:extLst>
          </cdr:cNvPr>
          <cdr:cNvSpPr/>
        </cdr:nvSpPr>
        <cdr:spPr>
          <a:xfrm xmlns:a="http://schemas.openxmlformats.org/drawingml/2006/main">
            <a:off x="6006245" y="2891720"/>
            <a:ext cx="1385155" cy="1885642"/>
          </a:xfrm>
          <a:custGeom xmlns:a="http://schemas.openxmlformats.org/drawingml/2006/main">
            <a:avLst/>
            <a:gdLst>
              <a:gd name="connsiteX0" fmla="*/ 0 w 1232755"/>
              <a:gd name="connsiteY0" fmla="*/ 0 h 1440108"/>
              <a:gd name="connsiteX1" fmla="*/ 1232755 w 1232755"/>
              <a:gd name="connsiteY1" fmla="*/ 0 h 1440108"/>
              <a:gd name="connsiteX2" fmla="*/ 1232755 w 1232755"/>
              <a:gd name="connsiteY2" fmla="*/ 1440108 h 1440108"/>
              <a:gd name="connsiteX3" fmla="*/ 0 w 1232755"/>
              <a:gd name="connsiteY3" fmla="*/ 1440108 h 1440108"/>
              <a:gd name="connsiteX4" fmla="*/ 0 w 1232755"/>
              <a:gd name="connsiteY4" fmla="*/ 0 h 1440108"/>
              <a:gd name="connsiteX0" fmla="*/ 0 w 1232755"/>
              <a:gd name="connsiteY0" fmla="*/ 0 h 1440108"/>
              <a:gd name="connsiteX1" fmla="*/ 1232755 w 1232755"/>
              <a:gd name="connsiteY1" fmla="*/ 0 h 1440108"/>
              <a:gd name="connsiteX2" fmla="*/ 1232755 w 1232755"/>
              <a:gd name="connsiteY2" fmla="*/ 1440108 h 1440108"/>
              <a:gd name="connsiteX3" fmla="*/ 446942 w 1232755"/>
              <a:gd name="connsiteY3" fmla="*/ 1440107 h 1440108"/>
              <a:gd name="connsiteX4" fmla="*/ 0 w 1232755"/>
              <a:gd name="connsiteY4" fmla="*/ 1440108 h 1440108"/>
              <a:gd name="connsiteX5" fmla="*/ 0 w 1232755"/>
              <a:gd name="connsiteY5" fmla="*/ 0 h 1440108"/>
              <a:gd name="connsiteX0" fmla="*/ 0 w 1232755"/>
              <a:gd name="connsiteY0" fmla="*/ 0 h 1440108"/>
              <a:gd name="connsiteX1" fmla="*/ 1232755 w 1232755"/>
              <a:gd name="connsiteY1" fmla="*/ 0 h 1440108"/>
              <a:gd name="connsiteX2" fmla="*/ 1232755 w 1232755"/>
              <a:gd name="connsiteY2" fmla="*/ 1440108 h 1440108"/>
              <a:gd name="connsiteX3" fmla="*/ 818417 w 1232755"/>
              <a:gd name="connsiteY3" fmla="*/ 1440107 h 1440108"/>
              <a:gd name="connsiteX4" fmla="*/ 446942 w 1232755"/>
              <a:gd name="connsiteY4" fmla="*/ 1440107 h 1440108"/>
              <a:gd name="connsiteX5" fmla="*/ 0 w 1232755"/>
              <a:gd name="connsiteY5" fmla="*/ 1440108 h 1440108"/>
              <a:gd name="connsiteX6" fmla="*/ 0 w 1232755"/>
              <a:gd name="connsiteY6" fmla="*/ 0 h 1440108"/>
              <a:gd name="connsiteX0" fmla="*/ 0 w 1232755"/>
              <a:gd name="connsiteY0" fmla="*/ 0 h 1440108"/>
              <a:gd name="connsiteX1" fmla="*/ 1232755 w 1232755"/>
              <a:gd name="connsiteY1" fmla="*/ 0 h 1440108"/>
              <a:gd name="connsiteX2" fmla="*/ 1232755 w 1232755"/>
              <a:gd name="connsiteY2" fmla="*/ 1440108 h 1440108"/>
              <a:gd name="connsiteX3" fmla="*/ 818417 w 1232755"/>
              <a:gd name="connsiteY3" fmla="*/ 1440107 h 1440108"/>
              <a:gd name="connsiteX4" fmla="*/ 642205 w 1232755"/>
              <a:gd name="connsiteY4" fmla="*/ 1440107 h 1440108"/>
              <a:gd name="connsiteX5" fmla="*/ 446942 w 1232755"/>
              <a:gd name="connsiteY5" fmla="*/ 1440107 h 1440108"/>
              <a:gd name="connsiteX6" fmla="*/ 0 w 1232755"/>
              <a:gd name="connsiteY6" fmla="*/ 1440108 h 1440108"/>
              <a:gd name="connsiteX7" fmla="*/ 0 w 1232755"/>
              <a:gd name="connsiteY7" fmla="*/ 0 h 1440108"/>
              <a:gd name="connsiteX0" fmla="*/ 0 w 1232755"/>
              <a:gd name="connsiteY0" fmla="*/ 0 h 2063995"/>
              <a:gd name="connsiteX1" fmla="*/ 1232755 w 1232755"/>
              <a:gd name="connsiteY1" fmla="*/ 0 h 2063995"/>
              <a:gd name="connsiteX2" fmla="*/ 1232755 w 1232755"/>
              <a:gd name="connsiteY2" fmla="*/ 1440108 h 2063995"/>
              <a:gd name="connsiteX3" fmla="*/ 818417 w 1232755"/>
              <a:gd name="connsiteY3" fmla="*/ 1440107 h 2063995"/>
              <a:gd name="connsiteX4" fmla="*/ 646967 w 1232755"/>
              <a:gd name="connsiteY4" fmla="*/ 2063995 h 2063995"/>
              <a:gd name="connsiteX5" fmla="*/ 446942 w 1232755"/>
              <a:gd name="connsiteY5" fmla="*/ 1440107 h 2063995"/>
              <a:gd name="connsiteX6" fmla="*/ 0 w 1232755"/>
              <a:gd name="connsiteY6" fmla="*/ 1440108 h 2063995"/>
              <a:gd name="connsiteX7" fmla="*/ 0 w 1232755"/>
              <a:gd name="connsiteY7" fmla="*/ 0 h 2063995"/>
              <a:gd name="connsiteX0" fmla="*/ 0 w 1232755"/>
              <a:gd name="connsiteY0" fmla="*/ 0 h 2063995"/>
              <a:gd name="connsiteX1" fmla="*/ 1232755 w 1232755"/>
              <a:gd name="connsiteY1" fmla="*/ 0 h 2063995"/>
              <a:gd name="connsiteX2" fmla="*/ 1232755 w 1232755"/>
              <a:gd name="connsiteY2" fmla="*/ 1440108 h 2063995"/>
              <a:gd name="connsiteX3" fmla="*/ 818417 w 1232755"/>
              <a:gd name="connsiteY3" fmla="*/ 1440107 h 2063995"/>
              <a:gd name="connsiteX4" fmla="*/ 632680 w 1232755"/>
              <a:gd name="connsiteY4" fmla="*/ 2063995 h 2063995"/>
              <a:gd name="connsiteX5" fmla="*/ 446942 w 1232755"/>
              <a:gd name="connsiteY5" fmla="*/ 1440107 h 2063995"/>
              <a:gd name="connsiteX6" fmla="*/ 0 w 1232755"/>
              <a:gd name="connsiteY6" fmla="*/ 1440108 h 2063995"/>
              <a:gd name="connsiteX7" fmla="*/ 0 w 1232755"/>
              <a:gd name="connsiteY7" fmla="*/ 0 h 2063995"/>
              <a:gd name="connsiteX0" fmla="*/ 0 w 1232755"/>
              <a:gd name="connsiteY0" fmla="*/ 0 h 2063995"/>
              <a:gd name="connsiteX1" fmla="*/ 1232755 w 1232755"/>
              <a:gd name="connsiteY1" fmla="*/ 0 h 2063995"/>
              <a:gd name="connsiteX2" fmla="*/ 1232755 w 1232755"/>
              <a:gd name="connsiteY2" fmla="*/ 1440108 h 2063995"/>
              <a:gd name="connsiteX3" fmla="*/ 818417 w 1232755"/>
              <a:gd name="connsiteY3" fmla="*/ 1440107 h 2063995"/>
              <a:gd name="connsiteX4" fmla="*/ 632680 w 1232755"/>
              <a:gd name="connsiteY4" fmla="*/ 2063995 h 2063995"/>
              <a:gd name="connsiteX5" fmla="*/ 446942 w 1232755"/>
              <a:gd name="connsiteY5" fmla="*/ 1440107 h 2063995"/>
              <a:gd name="connsiteX6" fmla="*/ 0 w 1232755"/>
              <a:gd name="connsiteY6" fmla="*/ 1440108 h 2063995"/>
              <a:gd name="connsiteX7" fmla="*/ 0 w 1232755"/>
              <a:gd name="connsiteY7" fmla="*/ 0 h 2063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2755" h="2063995">
                <a:moveTo>
                  <a:pt x="0" y="0"/>
                </a:moveTo>
                <a:lnTo>
                  <a:pt x="1232755" y="0"/>
                </a:lnTo>
                <a:lnTo>
                  <a:pt x="1232755" y="1440108"/>
                </a:lnTo>
                <a:lnTo>
                  <a:pt x="818417" y="1440107"/>
                </a:lnTo>
                <a:lnTo>
                  <a:pt x="632680" y="2063995"/>
                </a:lnTo>
                <a:lnTo>
                  <a:pt x="446942" y="1440107"/>
                </a:lnTo>
                <a:lnTo>
                  <a:pt x="0" y="1440108"/>
                </a:lnTo>
                <a:lnTo>
                  <a:pt x="0" y="0"/>
                </a:lnTo>
                <a:close/>
              </a:path>
            </a:pathLst>
          </a:custGeom>
          <a:solidFill xmlns:a="http://schemas.openxmlformats.org/drawingml/2006/main">
            <a:schemeClr val="accent2"/>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182880" tIns="109728" rIns="182880" bIns="45720" numCol="1" spcCol="0" rtlCol="0" fromWordArt="0" anchor="t" anchorCtr="0" forceAA="0" compatLnSpc="1">
            <a:prstTxWarp prst="textNoShape">
              <a:avLst/>
            </a:prstTxWarp>
            <a:noAutofit/>
          </a:bodyPr>
          <a:lstStyle xmlns:a="http://schemas.openxmlformats.org/drawingml/2006/main">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xmlns:a="http://schemas.openxmlformats.org/drawingml/2006/main">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FFFD"/>
                </a:solidFill>
                <a:effectLst/>
                <a:uLnTx/>
                <a:uFillTx/>
                <a:latin typeface="Arial" panose="020B0604020202020204"/>
              </a:rPr>
              <a:t>COVID</a:t>
            </a:r>
            <a:r>
              <a:rPr kumimoji="0" lang="en-US" sz="1800" b="0" i="0" u="none" strike="noStrike" kern="0" cap="none" spc="0" normalizeH="0" noProof="0" dirty="0">
                <a:ln>
                  <a:noFill/>
                </a:ln>
                <a:solidFill>
                  <a:srgbClr val="FFFFFD"/>
                </a:solidFill>
                <a:effectLst/>
                <a:uLnTx/>
                <a:uFillTx/>
                <a:latin typeface="Arial" panose="020B0604020202020204"/>
              </a:rPr>
              <a:t> 19 </a:t>
            </a:r>
          </a:p>
          <a:p xmlns:a="http://schemas.openxmlformats.org/drawingml/2006/main">
            <a:pPr marL="0" marR="0" lvl="0" indent="0" algn="ctr" defTabSz="914400" rtl="0" eaLnBrk="1" fontAlgn="auto" latinLnBrk="0" hangingPunct="1">
              <a:lnSpc>
                <a:spcPct val="90000"/>
              </a:lnSpc>
              <a:spcBef>
                <a:spcPts val="0"/>
              </a:spcBef>
              <a:spcAft>
                <a:spcPts val="0"/>
              </a:spcAft>
              <a:buClrTx/>
              <a:buSzTx/>
              <a:buFontTx/>
              <a:buNone/>
              <a:tabLst/>
              <a:defRPr/>
            </a:pPr>
            <a:r>
              <a:rPr lang="en-US" sz="1800" dirty="0">
                <a:solidFill>
                  <a:srgbClr val="FFFFFD"/>
                </a:solidFill>
                <a:latin typeface="Arial" panose="020B0604020202020204"/>
              </a:rPr>
              <a:t>downturn</a:t>
            </a:r>
            <a:endParaRPr kumimoji="0" lang="en-US" sz="1800" b="0" i="0" u="none" strike="noStrike" kern="0" cap="none" spc="0" normalizeH="0" baseline="0" noProof="0" dirty="0">
              <a:ln>
                <a:noFill/>
              </a:ln>
              <a:solidFill>
                <a:srgbClr val="FFFFFD"/>
              </a:solidFill>
              <a:effectLst/>
              <a:uLnTx/>
              <a:uFillTx/>
              <a:latin typeface="Arial" panose="020B0604020202020204"/>
            </a:endParaRPr>
          </a:p>
        </cdr:txBody>
      </cdr:sp>
    </cdr:grp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4023092" y="8917422"/>
            <a:ext cx="3077739" cy="469424"/>
          </a:xfrm>
          <a:prstGeom prst="rect">
            <a:avLst/>
          </a:prstGeom>
        </p:spPr>
        <p:txBody>
          <a:bodyPr vert="horz" lIns="93342" tIns="46671" rIns="93342" bIns="46671" rtlCol="0" anchor="b"/>
          <a:lstStyle>
            <a:lvl1pPr algn="r">
              <a:defRPr sz="1200"/>
            </a:lvl1pPr>
          </a:lstStyle>
          <a:p>
            <a:fld id="{4D345FD6-6E8E-4481-9C29-1B483B424A57}" type="slidenum">
              <a:rPr sz="1400"/>
              <a:t>‹#›</a:t>
            </a:fld>
            <a:endParaRPr sz="1400"/>
          </a:p>
        </p:txBody>
      </p:sp>
    </p:spTree>
    <p:extLst>
      <p:ext uri="{BB962C8B-B14F-4D97-AF65-F5344CB8AC3E}">
        <p14:creationId xmlns:p14="http://schemas.microsoft.com/office/powerpoint/2010/main" val="37229534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641350" y="322263"/>
            <a:ext cx="5818188" cy="3273425"/>
          </a:xfrm>
          <a:prstGeom prst="rect">
            <a:avLst/>
          </a:prstGeom>
          <a:noFill/>
          <a:ln w="12700">
            <a:solidFill>
              <a:prstClr val="black"/>
            </a:solidFill>
          </a:ln>
        </p:spPr>
        <p:txBody>
          <a:bodyPr vert="horz" lIns="93342" tIns="46671" rIns="93342" bIns="46671" rtlCol="0" anchor="ctr"/>
          <a:lstStyle/>
          <a:p>
            <a:endParaRPr/>
          </a:p>
        </p:txBody>
      </p:sp>
      <p:sp>
        <p:nvSpPr>
          <p:cNvPr id="5" name="Notes Placeholder 4"/>
          <p:cNvSpPr>
            <a:spLocks noGrp="1"/>
          </p:cNvSpPr>
          <p:nvPr>
            <p:ph type="body" sz="quarter" idx="3"/>
          </p:nvPr>
        </p:nvSpPr>
        <p:spPr>
          <a:xfrm>
            <a:off x="563925" y="3755391"/>
            <a:ext cx="5969697" cy="5007188"/>
          </a:xfrm>
          <a:prstGeom prst="rect">
            <a:avLst/>
          </a:prstGeom>
        </p:spPr>
        <p:txBody>
          <a:bodyPr vert="horz" lIns="93342" tIns="46671" rIns="93342" bIns="46671" rtlCol="0"/>
          <a:lstStyle/>
          <a:p>
            <a:pPr lvl="0"/>
            <a:r>
              <a:rPr lang="en-CA" noProof="0"/>
              <a:t>Click to edit Master text styles</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3342" tIns="46671" rIns="93342" bIns="46671" rtlCol="0" anchor="b"/>
          <a:lstStyle>
            <a:lvl1pPr algn="r">
              <a:defRPr sz="1400">
                <a:latin typeface="+mn-lt"/>
              </a:defRPr>
            </a:lvl1pPr>
          </a:lstStyle>
          <a:p>
            <a:fld id="{4FF0573C-F130-4D1E-A886-85FBB65D3A1B}" type="slidenum">
              <a:rPr lang="en-CA" smtClean="0"/>
              <a:pPr/>
              <a:t>‹#›</a:t>
            </a:fld>
            <a:endParaRPr lang="en-CA"/>
          </a:p>
        </p:txBody>
      </p:sp>
    </p:spTree>
    <p:extLst>
      <p:ext uri="{BB962C8B-B14F-4D97-AF65-F5344CB8AC3E}">
        <p14:creationId xmlns:p14="http://schemas.microsoft.com/office/powerpoint/2010/main" val="3206337814"/>
      </p:ext>
    </p:extLst>
  </p:cSld>
  <p:clrMap bg1="lt1" tx1="dk1" bg2="lt2" tx2="dk2" accent1="accent1" accent2="accent2" accent3="accent3" accent4="accent4" accent5="accent5" accent6="accent6" hlink="hlink" folHlink="folHlink"/>
  <p:hf hdr="0" ftr="0" dt="0"/>
  <p:notesStyle>
    <a:lvl1pPr marL="171450"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1pPr>
    <a:lvl2pPr marL="457200"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2pPr>
    <a:lvl3pPr marL="749808"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3pPr>
    <a:lvl4pPr marL="1033272"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4pPr>
    <a:lvl5pPr marL="1316736" indent="-171450" algn="l" defTabSz="914400" rtl="0" eaLnBrk="1" latinLnBrk="0" hangingPunct="1">
      <a:spcBef>
        <a:spcPts val="600"/>
      </a:spcBef>
      <a:buClr>
        <a:schemeClr val="tx1"/>
      </a:buClr>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Suggestions: another 15 minutes of content for advisor version. We need to look at “What were they thinking” to see if there are slides we can pull in?</a:t>
            </a:r>
          </a:p>
          <a:p>
            <a:r>
              <a:rPr lang="en-US" dirty="0"/>
              <a:t>Q&amp;A slide after each section</a:t>
            </a:r>
          </a:p>
          <a:p>
            <a:r>
              <a:rPr lang="en-US" dirty="0"/>
              <a:t>Brochure slide</a:t>
            </a:r>
          </a:p>
          <a:p>
            <a:r>
              <a:rPr lang="en-US" dirty="0"/>
              <a:t>Closing quote slide</a:t>
            </a:r>
          </a:p>
        </p:txBody>
      </p:sp>
      <p:sp>
        <p:nvSpPr>
          <p:cNvPr id="4" name="Slide Number Placeholder 3"/>
          <p:cNvSpPr>
            <a:spLocks noGrp="1"/>
          </p:cNvSpPr>
          <p:nvPr>
            <p:ph type="sldNum" sz="quarter" idx="5"/>
          </p:nvPr>
        </p:nvSpPr>
        <p:spPr/>
        <p:txBody>
          <a:bodyPr/>
          <a:lstStyle/>
          <a:p>
            <a:fld id="{4FF0573C-F130-4D1E-A886-85FBB65D3A1B}" type="slidenum">
              <a:rPr lang="en-CA" smtClean="0"/>
              <a:pPr/>
              <a:t>1</a:t>
            </a:fld>
            <a:endParaRPr lang="en-CA"/>
          </a:p>
        </p:txBody>
      </p:sp>
    </p:spTree>
    <p:extLst>
      <p:ext uri="{BB962C8B-B14F-4D97-AF65-F5344CB8AC3E}">
        <p14:creationId xmlns:p14="http://schemas.microsoft.com/office/powerpoint/2010/main" val="1923127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If you’ve heard yourself making similar statements, there are some steps you can take.</a:t>
            </a:r>
          </a:p>
          <a:p>
            <a:endParaRPr lang="en-US" altLang="en-US" dirty="0"/>
          </a:p>
          <a:p>
            <a:r>
              <a:rPr lang="en-US" altLang="en-US" dirty="0"/>
              <a:t>First and foremost: Expect that there will be ups and downs in the market. Over time, it’s a given.</a:t>
            </a:r>
          </a:p>
          <a:p>
            <a:endParaRPr lang="en-US" altLang="en-US" dirty="0"/>
          </a:p>
          <a:p>
            <a:r>
              <a:rPr lang="en-US" altLang="en-US" dirty="0"/>
              <a:t>It’s also a great idea to involve impartial people in your decisions, since they’re less likely to be clouded by emotion. </a:t>
            </a:r>
          </a:p>
          <a:p>
            <a:endParaRPr lang="en-US" altLang="en-US" dirty="0"/>
          </a:p>
          <a:p>
            <a:r>
              <a:rPr lang="en-US" altLang="en-US" dirty="0"/>
              <a:t>You should create a disciplined plan and make sure you have an emergency fund. A great way to get started is to set up a dollar-cost-averaging, or automatic, investment plan. Set aside a fixed amount of money to invest each week or month and continue doing it, regardless of what the market is doing. This will help keep you on track toward your long-term goals.</a:t>
            </a: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10</a:t>
            </a:fld>
            <a:endParaRPr lang="en-CA"/>
          </a:p>
        </p:txBody>
      </p:sp>
    </p:spTree>
    <p:extLst>
      <p:ext uri="{BB962C8B-B14F-4D97-AF65-F5344CB8AC3E}">
        <p14:creationId xmlns:p14="http://schemas.microsoft.com/office/powerpoint/2010/main" val="4129474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have anchoring. Anchoring is your ability to concentrate and focus.</a:t>
            </a:r>
          </a:p>
          <a:p>
            <a:r>
              <a:rPr lang="en-US" dirty="0"/>
              <a:t>It’s a common human tendency to rely too heavily, or anchor, on one trait or piece of information when making decisions.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BD94A02-023B-442C-A241-531FB636182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7535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How about the dot com bubble burst that lasted from 2000-02, or the great recession of 2008-2010, or even more recently in 2020 when the Covid-19 pandemic took hold of the world? All of these events caused many investors to feel scared, fearful, and unsure of their next investment steps. Yet, when we look at this visual on the screen here, and we change our anchors to </a:t>
            </a:r>
            <a:r>
              <a:rPr lang="en-US" b="1" dirty="0"/>
              <a:t>focus on the long-term</a:t>
            </a:r>
            <a:r>
              <a:rPr lang="en-US" dirty="0"/>
              <a:t>, it can help bring us back to a more rational way of thinking while </a:t>
            </a:r>
            <a:r>
              <a:rPr lang="en-US" b="1" dirty="0"/>
              <a:t>not anchoring to one specific stock market event. </a:t>
            </a:r>
            <a:endParaRPr lang="en-US" dirty="0"/>
          </a:p>
          <a:p>
            <a:endParaRPr lang="en-US" dirty="0"/>
          </a:p>
        </p:txBody>
      </p:sp>
      <p:sp>
        <p:nvSpPr>
          <p:cNvPr id="5" name="Slide Number Placeholder 4">
            <a:extLst>
              <a:ext uri="{FF2B5EF4-FFF2-40B4-BE49-F238E27FC236}">
                <a16:creationId xmlns:a16="http://schemas.microsoft.com/office/drawing/2014/main" id="{FA312DF3-3535-4D42-B046-A931CDB94EB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
        <p:nvSpPr>
          <p:cNvPr id="8" name="Slide Image Placeholder 7">
            <a:extLst>
              <a:ext uri="{FF2B5EF4-FFF2-40B4-BE49-F238E27FC236}">
                <a16:creationId xmlns:a16="http://schemas.microsoft.com/office/drawing/2014/main" id="{341B3D6B-4A6C-4401-A34C-A5B9211E58ED}"/>
              </a:ext>
            </a:extLst>
          </p:cNvPr>
          <p:cNvSpPr>
            <a:spLocks noGrp="1" noRot="1" noChangeAspect="1"/>
          </p:cNvSpPr>
          <p:nvPr>
            <p:ph type="sldImg"/>
          </p:nvPr>
        </p:nvSpPr>
        <p:spPr>
          <a:xfrm>
            <a:off x="687388" y="2038350"/>
            <a:ext cx="5449887" cy="3067050"/>
          </a:xfrm>
        </p:spPr>
      </p:sp>
    </p:spTree>
    <p:extLst>
      <p:ext uri="{BB962C8B-B14F-4D97-AF65-F5344CB8AC3E}">
        <p14:creationId xmlns:p14="http://schemas.microsoft.com/office/powerpoint/2010/main" val="2540449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C2257020-5CEF-4C5A-B77A-588227A0C133}"/>
              </a:ext>
            </a:extLst>
          </p:cNvPr>
          <p:cNvSpPr>
            <a:spLocks noGrp="1" noRot="1" noChangeAspect="1" noChangeArrowheads="1" noTextEdit="1"/>
          </p:cNvSpPr>
          <p:nvPr>
            <p:ph type="sldImg"/>
          </p:nvPr>
        </p:nvSpPr>
        <p:spPr>
          <a:xfrm>
            <a:off x="409575" y="696913"/>
            <a:ext cx="6203950" cy="3490912"/>
          </a:xfrm>
          <a:ln/>
        </p:spPr>
      </p:sp>
      <p:sp>
        <p:nvSpPr>
          <p:cNvPr id="54275" name="Rectangle 4">
            <a:extLst>
              <a:ext uri="{FF2B5EF4-FFF2-40B4-BE49-F238E27FC236}">
                <a16:creationId xmlns:a16="http://schemas.microsoft.com/office/drawing/2014/main" id="{227E82FC-35D6-48A2-A64E-1274EF77414A}"/>
              </a:ext>
            </a:extLst>
          </p:cNvPr>
          <p:cNvSpPr>
            <a:spLocks noGrp="1" noChangeArrowheads="1"/>
          </p:cNvSpPr>
          <p:nvPr>
            <p:ph type="body" idx="1"/>
          </p:nvPr>
        </p:nvSpPr>
        <p:spPr/>
        <p:txBody>
          <a:bodyPr lIns="94135" tIns="47067" rIns="94135" bIns="47067"/>
          <a:lstStyle/>
          <a:p>
            <a:pPr>
              <a:defRPr/>
            </a:pPr>
            <a:r>
              <a:rPr lang="en-US" b="0" i="0" dirty="0"/>
              <a:t>Here is another way to look at the market of extremes… T</a:t>
            </a:r>
            <a:r>
              <a:rPr lang="en-US" dirty="0"/>
              <a:t>his chart shows every calendar year return from 1928 through 2025.   </a:t>
            </a:r>
          </a:p>
          <a:p>
            <a:pPr>
              <a:defRPr/>
            </a:pPr>
            <a:endParaRPr lang="en-US" dirty="0"/>
          </a:p>
          <a:p>
            <a:pPr>
              <a:defRPr/>
            </a:pPr>
            <a:r>
              <a:rPr lang="en-US" dirty="0"/>
              <a:t>What stands out for you in this chart? </a:t>
            </a:r>
          </a:p>
          <a:p>
            <a:pPr>
              <a:defRPr/>
            </a:pPr>
            <a:r>
              <a:rPr lang="en-US" i="1" dirty="0"/>
              <a:t>(Take a minute for responses.) </a:t>
            </a:r>
          </a:p>
          <a:p>
            <a:pPr>
              <a:defRPr/>
            </a:pPr>
            <a:endParaRPr lang="en-US" dirty="0"/>
          </a:p>
          <a:p>
            <a:pPr>
              <a:defRPr/>
            </a:pPr>
            <a:r>
              <a:rPr lang="en-US" dirty="0"/>
              <a:t>What stands out for me is the yellow line, which represents the long-term historical average return. </a:t>
            </a:r>
          </a:p>
          <a:p>
            <a:pPr>
              <a:buFontTx/>
              <a:buChar char="•"/>
              <a:defRPr/>
            </a:pPr>
            <a:r>
              <a:rPr lang="en-US" dirty="0"/>
              <a:t> As you can see, there are very few years where the market finished in or around the yellow line.</a:t>
            </a:r>
          </a:p>
          <a:p>
            <a:pPr>
              <a:buFontTx/>
              <a:buChar char="•"/>
              <a:defRPr/>
            </a:pPr>
            <a:r>
              <a:rPr lang="en-US" dirty="0"/>
              <a:t> Far more often, market returns were either significantly higher or significantly lower.</a:t>
            </a:r>
          </a:p>
          <a:p>
            <a:pPr>
              <a:buFontTx/>
              <a:buChar char="•"/>
              <a:defRPr/>
            </a:pPr>
            <a:r>
              <a:rPr lang="en-US" dirty="0"/>
              <a:t> Moderate or average returns are simply not the norm.</a:t>
            </a:r>
          </a:p>
          <a:p>
            <a:pPr>
              <a:defRPr/>
            </a:pPr>
            <a:endParaRPr lang="en-US" dirty="0"/>
          </a:p>
          <a:p>
            <a:pPr>
              <a:defRPr/>
            </a:pPr>
            <a:r>
              <a:rPr lang="en-US" dirty="0"/>
              <a:t>This is why I believe that what you should expect is what the market has historically been—a market of extremes.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Stock growth doesn’t occur in a straight line. In any given year, the stock market’s returns may be negative.</a:t>
            </a:r>
          </a:p>
          <a:p>
            <a:endParaRPr lang="en-US" dirty="0"/>
          </a:p>
          <a:p>
            <a:r>
              <a:rPr lang="en-US" dirty="0"/>
              <a:t>The chart shows the distribution of the stock market’s annual returns since 1928. As you can see, stocks gained ground 73% of the time. </a:t>
            </a:r>
          </a:p>
          <a:p>
            <a:endParaRPr lang="en-US" dirty="0"/>
          </a:p>
          <a:p>
            <a:r>
              <a:rPr lang="en-US" dirty="0">
                <a:solidFill>
                  <a:schemeClr val="tx1"/>
                </a:solidFill>
              </a:rPr>
              <a:t>Of course, the stock market fell the other 27% of the time — and some of those losses were large. Weathering those kinds of short-term losses is part of long-term investing.</a:t>
            </a:r>
          </a:p>
        </p:txBody>
      </p:sp>
      <p:sp>
        <p:nvSpPr>
          <p:cNvPr id="4" name="Date Placeholder 3"/>
          <p:cNvSpPr>
            <a:spLocks noGrp="1"/>
          </p:cNvSpPr>
          <p:nvPr>
            <p:ph type="dt" idx="10"/>
          </p:nvPr>
        </p:nvSpPr>
        <p:spPr/>
        <p:txBody>
          <a:bodyPr/>
          <a:lstStyle/>
          <a:p>
            <a:pPr>
              <a:defRPr/>
            </a:pPr>
            <a:fld id="{5641DEB0-3E90-40B5-99F8-A9E190B3FE05}" type="datetime1">
              <a:rPr lang="en-US" smtClean="0"/>
              <a:t>4/17/2026</a:t>
            </a:fld>
            <a:endParaRPr lang="en-US" dirty="0"/>
          </a:p>
        </p:txBody>
      </p:sp>
      <p:sp>
        <p:nvSpPr>
          <p:cNvPr id="5" name="Footer Placeholder 4"/>
          <p:cNvSpPr>
            <a:spLocks noGrp="1"/>
          </p:cNvSpPr>
          <p:nvPr>
            <p:ph type="ftr" sz="quarter" idx="11"/>
          </p:nvPr>
        </p:nvSpPr>
        <p:spPr/>
        <p:txBody>
          <a:bodyPr/>
          <a:lstStyle/>
          <a:p>
            <a:pPr>
              <a:defRPr/>
            </a:pPr>
            <a:r>
              <a:rPr lang="en-US"/>
              <a:t>10 Things</a:t>
            </a:r>
          </a:p>
        </p:txBody>
      </p:sp>
      <p:sp>
        <p:nvSpPr>
          <p:cNvPr id="6" name="Slide Number Placeholder 5"/>
          <p:cNvSpPr>
            <a:spLocks noGrp="1"/>
          </p:cNvSpPr>
          <p:nvPr>
            <p:ph type="sldNum" sz="quarter" idx="12"/>
          </p:nvPr>
        </p:nvSpPr>
        <p:spPr/>
        <p:txBody>
          <a:bodyPr/>
          <a:lstStyle/>
          <a:p>
            <a:pPr>
              <a:defRPr/>
            </a:pPr>
            <a:fld id="{0A74A36E-BA02-4611-846E-CD8D1D995B7B}" type="slidenum">
              <a:rPr lang="en-US" smtClean="0"/>
              <a:pPr>
                <a:defRPr/>
              </a:pPr>
              <a:t>14</a:t>
            </a:fld>
            <a:endParaRPr lang="en-US" dirty="0"/>
          </a:p>
        </p:txBody>
      </p:sp>
      <p:sp>
        <p:nvSpPr>
          <p:cNvPr id="7" name="Header Placeholder 6"/>
          <p:cNvSpPr>
            <a:spLocks noGrp="1"/>
          </p:cNvSpPr>
          <p:nvPr>
            <p:ph type="hdr" sz="quarter" idx="13"/>
          </p:nvPr>
        </p:nvSpPr>
        <p:spPr/>
        <p:txBody>
          <a:bodyPr/>
          <a:lstStyle/>
          <a:p>
            <a:pPr>
              <a:defRPr/>
            </a:pPr>
            <a:r>
              <a:rPr lang="en-US"/>
              <a:t>John Hancock Investments</a:t>
            </a:r>
          </a:p>
        </p:txBody>
      </p:sp>
    </p:spTree>
    <p:extLst>
      <p:ext uri="{BB962C8B-B14F-4D97-AF65-F5344CB8AC3E}">
        <p14:creationId xmlns:p14="http://schemas.microsoft.com/office/powerpoint/2010/main" val="1959672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However, it can be a bit easier to “weather” those declining years once you understand that the longer </a:t>
            </a:r>
            <a:r>
              <a:rPr lang="en-US" altLang="en-US" dirty="0">
                <a:solidFill>
                  <a:prstClr val="black"/>
                </a:solidFill>
              </a:rPr>
              <a:t>you</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hold equities, the better the chance the returns will be positive. This chart represents rolling 10-year periods from 1937 to 2025. (NOTE TO SPEAKER: This chart actually does go back to 1928 because the first rolling 10-year period is from 1928-1937)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Once again, negative periods are in blue, positive periods are in green.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a:p>
            <a:r>
              <a:rPr lang="en-US" altLang="en-US" dirty="0"/>
              <a:t>There have been</a:t>
            </a:r>
            <a:r>
              <a:rPr lang="en-US" altLang="en-US" dirty="0">
                <a:solidFill>
                  <a:srgbClr val="FF0000"/>
                </a:solidFill>
              </a:rPr>
              <a:t> 89 </a:t>
            </a:r>
            <a:r>
              <a:rPr lang="en-US" altLang="en-US" dirty="0"/>
              <a:t>ten-year rolling periods over the same period: from 1928 through 1937, 1929 through 1938, and so on. The market lost ground in only five of those </a:t>
            </a:r>
            <a:r>
              <a:rPr lang="en-US" altLang="en-US" dirty="0">
                <a:solidFill>
                  <a:srgbClr val="FF0000"/>
                </a:solidFill>
              </a:rPr>
              <a:t>88 </a:t>
            </a:r>
            <a:r>
              <a:rPr lang="en-US" altLang="en-US" dirty="0"/>
              <a:t>ten-year periods. </a:t>
            </a:r>
          </a:p>
          <a:p>
            <a:endParaRPr lang="en-US" altLang="en-US" dirty="0"/>
          </a:p>
          <a:p>
            <a:r>
              <a:rPr lang="en-US" altLang="en-US" dirty="0"/>
              <a:t>In other words, someone who held stocks for just one year had roughly a 27% chance of losing money. Someone who held stocks for 10 years had only a 6% chance of losing money.</a:t>
            </a:r>
          </a:p>
          <a:p>
            <a:endParaRPr lang="en-US" altLang="en-US" dirty="0"/>
          </a:p>
        </p:txBody>
      </p:sp>
      <p:sp>
        <p:nvSpPr>
          <p:cNvPr id="3" name="Slide Image Placeholder 2"/>
          <p:cNvSpPr>
            <a:spLocks noGrp="1" noRot="1" noChangeAspect="1"/>
          </p:cNvSpPr>
          <p:nvPr>
            <p:ph type="sldImg"/>
          </p:nvPr>
        </p:nvSpPr>
        <p:spPr/>
      </p:sp>
      <p:sp>
        <p:nvSpPr>
          <p:cNvPr id="2" name="Date Placeholder 1"/>
          <p:cNvSpPr>
            <a:spLocks noGrp="1"/>
          </p:cNvSpPr>
          <p:nvPr>
            <p:ph type="dt" idx="10"/>
          </p:nvPr>
        </p:nvSpPr>
        <p:spPr/>
        <p:txBody>
          <a:bodyPr/>
          <a:lstStyle/>
          <a:p>
            <a:pPr>
              <a:defRPr/>
            </a:pPr>
            <a:fld id="{1B352BA4-D3B6-4F09-A31C-C33E5C08D1BB}" type="datetime1">
              <a:rPr lang="en-US" smtClean="0"/>
              <a:t>4/17/2026</a:t>
            </a:fld>
            <a:endParaRPr lang="en-US" dirty="0"/>
          </a:p>
        </p:txBody>
      </p:sp>
      <p:sp>
        <p:nvSpPr>
          <p:cNvPr id="4" name="Footer Placeholder 3"/>
          <p:cNvSpPr>
            <a:spLocks noGrp="1"/>
          </p:cNvSpPr>
          <p:nvPr>
            <p:ph type="ftr" sz="quarter" idx="11"/>
          </p:nvPr>
        </p:nvSpPr>
        <p:spPr/>
        <p:txBody>
          <a:bodyPr/>
          <a:lstStyle/>
          <a:p>
            <a:pPr>
              <a:defRPr/>
            </a:pPr>
            <a:r>
              <a:rPr lang="en-US"/>
              <a:t>10 Things</a:t>
            </a:r>
          </a:p>
        </p:txBody>
      </p:sp>
      <p:sp>
        <p:nvSpPr>
          <p:cNvPr id="5" name="Slide Number Placeholder 4"/>
          <p:cNvSpPr>
            <a:spLocks noGrp="1"/>
          </p:cNvSpPr>
          <p:nvPr>
            <p:ph type="sldNum" sz="quarter" idx="12"/>
          </p:nvPr>
        </p:nvSpPr>
        <p:spPr/>
        <p:txBody>
          <a:bodyPr/>
          <a:lstStyle/>
          <a:p>
            <a:pPr>
              <a:defRPr/>
            </a:pPr>
            <a:fld id="{0A74A36E-BA02-4611-846E-CD8D1D995B7B}" type="slidenum">
              <a:rPr lang="en-US" smtClean="0"/>
              <a:pPr>
                <a:defRPr/>
              </a:pPr>
              <a:t>15</a:t>
            </a:fld>
            <a:endParaRPr lang="en-US" dirty="0"/>
          </a:p>
        </p:txBody>
      </p:sp>
      <p:sp>
        <p:nvSpPr>
          <p:cNvPr id="6" name="Header Placeholder 5"/>
          <p:cNvSpPr>
            <a:spLocks noGrp="1"/>
          </p:cNvSpPr>
          <p:nvPr>
            <p:ph type="hdr" sz="quarter" idx="13"/>
          </p:nvPr>
        </p:nvSpPr>
        <p:spPr/>
        <p:txBody>
          <a:bodyPr/>
          <a:lstStyle/>
          <a:p>
            <a:pPr>
              <a:defRPr/>
            </a:pPr>
            <a:r>
              <a:rPr lang="en-US"/>
              <a:t>John Hancock Investments</a:t>
            </a:r>
          </a:p>
        </p:txBody>
      </p:sp>
    </p:spTree>
    <p:extLst>
      <p:ext uri="{BB962C8B-B14F-4D97-AF65-F5344CB8AC3E}">
        <p14:creationId xmlns:p14="http://schemas.microsoft.com/office/powerpoint/2010/main" val="26572994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jump back into anchoring. What are some common warning signs if you are experiencing anchoring? Has anyone ever said the following:</a:t>
            </a:r>
          </a:p>
          <a:p>
            <a:r>
              <a:rPr lang="en-US" dirty="0"/>
              <a:t>“I’m still down 10%. I just want to get back to where I started.” </a:t>
            </a:r>
            <a:r>
              <a:rPr lang="en-US" b="1" dirty="0"/>
              <a:t>OR</a:t>
            </a:r>
            <a:endParaRPr lang="en-US" dirty="0"/>
          </a:p>
          <a:p>
            <a:r>
              <a:rPr lang="en-US" dirty="0"/>
              <a:t>“Six months ago, I had $XXX, and now I have half that amount.”</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16</a:t>
            </a:fld>
            <a:endParaRPr lang="en-US"/>
          </a:p>
        </p:txBody>
      </p:sp>
    </p:spTree>
    <p:extLst>
      <p:ext uri="{BB962C8B-B14F-4D97-AF65-F5344CB8AC3E}">
        <p14:creationId xmlns:p14="http://schemas.microsoft.com/office/powerpoint/2010/main" val="34123584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these phrases sound familiar, remember to keep an open mind.</a:t>
            </a:r>
          </a:p>
          <a:p>
            <a:endParaRPr lang="en-US" dirty="0"/>
          </a:p>
          <a:p>
            <a:r>
              <a:rPr lang="en-US" dirty="0"/>
              <a:t>Seek out information that will give you perspective and help you change your anchors. By letting progress toward your goals measure your success, you’ll be less likely to anchor on one specific piece of information and will instead look at the big picture. </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17</a:t>
            </a:fld>
            <a:endParaRPr lang="en-US"/>
          </a:p>
        </p:txBody>
      </p:sp>
    </p:spTree>
    <p:extLst>
      <p:ext uri="{BB962C8B-B14F-4D97-AF65-F5344CB8AC3E}">
        <p14:creationId xmlns:p14="http://schemas.microsoft.com/office/powerpoint/2010/main" val="971512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tendency we’ll look at is status quo bias.</a:t>
            </a:r>
          </a:p>
          <a:p>
            <a:endParaRPr lang="en-US" dirty="0"/>
          </a:p>
          <a:p>
            <a:r>
              <a:rPr lang="en-US" dirty="0"/>
              <a:t>This refers to people’s tendency not to change an established behavior unless the incentive to change is compelling. In other words, we keep our current situation or choices because it’s easier to do nothing than to make changes.</a:t>
            </a:r>
          </a:p>
          <a:p>
            <a:endParaRPr lang="en-US" dirty="0"/>
          </a:p>
          <a:p>
            <a:r>
              <a:rPr lang="en-US" dirty="0"/>
              <a:t>When do you step back and rethink your everyday decisions? Magazines offer subscribe and cancel anytime guarantees—why? Because they know that the incentive isn’t great enough for most people to unsubscribe. The same can be said about money-back guarantees.</a:t>
            </a:r>
          </a:p>
          <a:p>
            <a:endParaRPr lang="en-US" dirty="0"/>
          </a:p>
          <a:p>
            <a:r>
              <a:rPr lang="en-US" dirty="0"/>
              <a:t>That’s why an initial investment plan is tremendously important—it has enduring impact. </a:t>
            </a:r>
          </a:p>
        </p:txBody>
      </p:sp>
      <p:sp>
        <p:nvSpPr>
          <p:cNvPr id="4" name="Slide Number Placeholder 3"/>
          <p:cNvSpPr>
            <a:spLocks noGrp="1"/>
          </p:cNvSpPr>
          <p:nvPr>
            <p:ph type="sldNum" sz="quarter" idx="5"/>
          </p:nvPr>
        </p:nvSpPr>
        <p:spPr/>
        <p:txBody>
          <a:bodyPr/>
          <a:lstStyle/>
          <a:p>
            <a:fld id="{FBD94A02-023B-442C-A241-531FB6361820}" type="slidenum">
              <a:rPr lang="en-US" smtClean="0"/>
              <a:t>18</a:t>
            </a:fld>
            <a:endParaRPr lang="en-US"/>
          </a:p>
        </p:txBody>
      </p:sp>
    </p:spTree>
    <p:extLst>
      <p:ext uri="{BB962C8B-B14F-4D97-AF65-F5344CB8AC3E}">
        <p14:creationId xmlns:p14="http://schemas.microsoft.com/office/powerpoint/2010/main" val="9621786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Signs that you may be experiencing status quo bias or procrastination are thoughts like these:</a:t>
            </a:r>
          </a:p>
          <a:p>
            <a:r>
              <a:rPr lang="en-US" dirty="0"/>
              <a:t>“I’ve had that investment for years, and it’s been good. No need to change it now.”</a:t>
            </a:r>
          </a:p>
          <a:p>
            <a:endParaRPr lang="en-US" dirty="0"/>
          </a:p>
          <a:p>
            <a:r>
              <a:rPr lang="en-US" dirty="0"/>
              <a:t>“More than half of my portfolio is invested in my company’s stock. I’ve heard that’s not such a good idea, but I don’t know where else to invest.”</a:t>
            </a:r>
          </a:p>
          <a:p>
            <a:endParaRPr lang="en-US" dirty="0"/>
          </a:p>
          <a:p>
            <a:r>
              <a:rPr lang="en-US" dirty="0"/>
              <a:t>But what can you do if this sounds familiar?</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19</a:t>
            </a:fld>
            <a:endParaRPr lang="en-US"/>
          </a:p>
        </p:txBody>
      </p:sp>
    </p:spTree>
    <p:extLst>
      <p:ext uri="{BB962C8B-B14F-4D97-AF65-F5344CB8AC3E}">
        <p14:creationId xmlns:p14="http://schemas.microsoft.com/office/powerpoint/2010/main" val="3786891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slide.]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BD94A02-023B-442C-A241-531FB636182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97420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idea is to make a schedule—and stick to it! By having a set plan in place at the outset, you’re more likely to stick to it. Also, remember to revisit that plan every so often to make sure it still makes sense for your long-term goals. </a:t>
            </a:r>
          </a:p>
          <a:p>
            <a:endParaRPr lang="en-US" dirty="0"/>
          </a:p>
          <a:p>
            <a:r>
              <a:rPr lang="en-US" dirty="0"/>
              <a:t>No one likes to be embarrassed, so if you hold yourself accountable to others for your actions, you’ll be more likely to follow through on what you planned to do.</a:t>
            </a:r>
          </a:p>
          <a:p>
            <a:endParaRPr lang="en-US" dirty="0"/>
          </a:p>
          <a:p>
            <a:r>
              <a:rPr lang="en-US" dirty="0"/>
              <a:t>Also, every individual is unique and has unique motivators; discover what yours are and use them to your advantage. And remember to reward yourself when you reach certain milestones on the way to achieving your goals—you deserve it!</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20</a:t>
            </a:fld>
            <a:endParaRPr lang="en-US"/>
          </a:p>
        </p:txBody>
      </p:sp>
    </p:spTree>
    <p:extLst>
      <p:ext uri="{BB962C8B-B14F-4D97-AF65-F5344CB8AC3E}">
        <p14:creationId xmlns:p14="http://schemas.microsoft.com/office/powerpoint/2010/main" val="2170668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 to status quo bias is something we’re all guilty of in one way or another—procrastination. We have a bias toward the present, and procrastination is one way of dealing with anxiety that’s associated with the start of a complex task. This holds true for investing, too—people want to relax today and invest next week.</a:t>
            </a:r>
          </a:p>
          <a:p>
            <a:endParaRPr lang="en-US" dirty="0"/>
          </a:p>
          <a:p>
            <a:r>
              <a:rPr lang="en-US" dirty="0"/>
              <a:t>Here’s a simple example that illustrates how people want to do the right thing, but can’t get past immediate gratification. People generally want to live a healthy lifestyle. A study asked people if they were deciding today what they would eat next week, would they choose fruit or chocolate? Seventy-four percent of people chose fruit for next week; they intend to eat better. </a:t>
            </a:r>
          </a:p>
          <a:p>
            <a:endParaRPr lang="en-US" dirty="0"/>
          </a:p>
          <a:p>
            <a:r>
              <a:rPr lang="en-US" dirty="0"/>
              <a:t>But then people were asked if they were deciding today, would they choose fruit or chocolate? Only 30% chose fruit for today, because we want immediate gratification. </a:t>
            </a:r>
          </a:p>
          <a:p>
            <a:endParaRPr lang="en-US" dirty="0"/>
          </a:p>
          <a:p>
            <a:r>
              <a:rPr lang="en-US" dirty="0"/>
              <a:t>Source: “Predicting Hunger: The Effects of Appetite and Delay on Choice,” Daniel Read and Barbara van Leeuwen, 1998.</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21</a:t>
            </a:fld>
            <a:endParaRPr lang="en-US"/>
          </a:p>
        </p:txBody>
      </p:sp>
    </p:spTree>
    <p:extLst>
      <p:ext uri="{BB962C8B-B14F-4D97-AF65-F5344CB8AC3E}">
        <p14:creationId xmlns:p14="http://schemas.microsoft.com/office/powerpoint/2010/main" val="2080324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Signs that you may be procrastinating are thoughts like these:</a:t>
            </a:r>
          </a:p>
          <a:p>
            <a:r>
              <a:rPr lang="en-US" dirty="0"/>
              <a:t>“I really should join my company’s retirement plan. I’ll get to it next week.”</a:t>
            </a:r>
          </a:p>
          <a:p>
            <a:r>
              <a:rPr lang="en-US" dirty="0"/>
              <a:t>“Our child just turned 10. We really should open a 529 account one of these days.”</a:t>
            </a:r>
          </a:p>
          <a:p>
            <a:r>
              <a:rPr lang="en-US" dirty="0"/>
              <a:t>But what can you do if this sounds familiar?</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22</a:t>
            </a:fld>
            <a:endParaRPr lang="en-US"/>
          </a:p>
        </p:txBody>
      </p:sp>
    </p:spTree>
    <p:extLst>
      <p:ext uri="{BB962C8B-B14F-4D97-AF65-F5344CB8AC3E}">
        <p14:creationId xmlns:p14="http://schemas.microsoft.com/office/powerpoint/2010/main" val="953742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As with status quo bias, it may be a good idea to have a set plan in place at the outset; you’re more likely to stick to it. Also, remember to revisit that plan every so often to make sure it still makes sense for your long-term goals. </a:t>
            </a:r>
          </a:p>
          <a:p>
            <a:endParaRPr lang="en-US" altLang="en-US" dirty="0"/>
          </a:p>
          <a:p>
            <a:r>
              <a:rPr lang="en-US" altLang="en-US" dirty="0"/>
              <a:t>No one likes to be embarrassed, so if you hold yourself accountable to others for your actions, you’ll be more likely to follow through on what you planned to do.</a:t>
            </a:r>
          </a:p>
          <a:p>
            <a:endParaRPr lang="en-US" altLang="en-US" dirty="0"/>
          </a:p>
          <a:p>
            <a:r>
              <a:rPr lang="en-US" altLang="en-US" dirty="0"/>
              <a:t>Also, every individual is unique and has unique motivators; discover what yours are and use them to your advantage. And remember to reward yourself when you reach certain milestones on the way to achieving your goals—you deserve it!</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23</a:t>
            </a:fld>
            <a:endParaRPr lang="en-US"/>
          </a:p>
        </p:txBody>
      </p:sp>
    </p:spTree>
    <p:extLst>
      <p:ext uri="{BB962C8B-B14F-4D97-AF65-F5344CB8AC3E}">
        <p14:creationId xmlns:p14="http://schemas.microsoft.com/office/powerpoint/2010/main" val="26624703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Let’s look at another tendency. We call this one “barn door closing.” Basically, it’s looking at things in hindsight, like locking the barn door after the horse has run away or, rather, taking action after it’s too late.</a:t>
            </a:r>
          </a:p>
          <a:p>
            <a:r>
              <a:rPr lang="en-US" altLang="en-US" dirty="0"/>
              <a:t>Has anyone here ever done this?</a:t>
            </a:r>
          </a:p>
          <a:p>
            <a:endParaRPr lang="en-US" altLang="en-US" dirty="0"/>
          </a:p>
          <a:p>
            <a:r>
              <a:rPr lang="en-US" altLang="en-US" dirty="0"/>
              <a:t>How many moved money into cash after the dramatic market downturn? By then, it was likely too late and you may have been better off staying in the market and riding out the storm. </a:t>
            </a:r>
          </a:p>
          <a:p>
            <a:endParaRPr lang="en-US" altLang="en-US" dirty="0"/>
          </a:p>
          <a:p>
            <a:r>
              <a:rPr lang="en-US" altLang="en-US" dirty="0"/>
              <a:t>Even the experts experience this tendency. For example, after the housing market meltdown, the banks tightened credit and made it more difficult to get a loan. Those tighter standards may have served these lenders well earlier, and may have even helped to prevent the meltdown if they had been used all along. </a:t>
            </a:r>
          </a:p>
          <a:p>
            <a:endParaRPr lang="en-US" altLang="en-US" dirty="0"/>
          </a:p>
          <a:p>
            <a:r>
              <a:rPr lang="en-US" altLang="en-US" dirty="0"/>
              <a:t>This same principle is at work when you hear that people are starting to eat right and exercise right after a health scare.</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24</a:t>
            </a:fld>
            <a:endParaRPr lang="en-US"/>
          </a:p>
        </p:txBody>
      </p:sp>
    </p:spTree>
    <p:extLst>
      <p:ext uri="{BB962C8B-B14F-4D97-AF65-F5344CB8AC3E}">
        <p14:creationId xmlns:p14="http://schemas.microsoft.com/office/powerpoint/2010/main" val="37087148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30" name="Rectangle 2"/>
          <p:cNvSpPr>
            <a:spLocks noGrp="1" noRot="1" noChangeAspect="1" noChangeArrowheads="1" noTextEdit="1"/>
          </p:cNvSpPr>
          <p:nvPr>
            <p:ph type="sldImg"/>
          </p:nvPr>
        </p:nvSpPr>
        <p:spPr bwMode="auto">
          <a:xfrm>
            <a:off x="395288" y="690563"/>
            <a:ext cx="6143625" cy="34575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3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It’s human nature to feel emotional about your investments,</a:t>
            </a:r>
            <a:r>
              <a:rPr lang="en-US" altLang="en-US" baseline="0"/>
              <a:t> </a:t>
            </a:r>
            <a:r>
              <a:rPr lang="en-US" altLang="en-US"/>
              <a:t>but acting on your emotions is typically counterproductive. </a:t>
            </a:r>
          </a:p>
          <a:p>
            <a:endParaRPr lang="en-US" altLang="en-US"/>
          </a:p>
          <a:p>
            <a:r>
              <a:rPr lang="en-US" altLang="en-US"/>
              <a:t>To manage the impact of emotion on your investment performance, learn to recognize the emotional investment cycle. [Walk through slide]</a:t>
            </a:r>
          </a:p>
          <a:p>
            <a:endParaRPr lang="en-US" altLang="en-US"/>
          </a:p>
        </p:txBody>
      </p:sp>
      <p:sp>
        <p:nvSpPr>
          <p:cNvPr id="2" name="Date Placeholder 1"/>
          <p:cNvSpPr>
            <a:spLocks noGrp="1"/>
          </p:cNvSpPr>
          <p:nvPr>
            <p:ph type="dt" idx="10"/>
          </p:nvPr>
        </p:nvSpPr>
        <p:spPr/>
        <p:txBody>
          <a:bodyPr/>
          <a:lstStyle/>
          <a:p>
            <a:pPr>
              <a:defRPr/>
            </a:pPr>
            <a:fld id="{18023125-2418-4FE5-86F7-095F867FC64B}" type="datetime1">
              <a:rPr lang="en-US" smtClean="0"/>
              <a:t>4/17/2026</a:t>
            </a:fld>
            <a:endParaRPr lang="en-US"/>
          </a:p>
        </p:txBody>
      </p:sp>
      <p:sp>
        <p:nvSpPr>
          <p:cNvPr id="3" name="Footer Placeholder 2"/>
          <p:cNvSpPr>
            <a:spLocks noGrp="1"/>
          </p:cNvSpPr>
          <p:nvPr>
            <p:ph type="ftr" sz="quarter" idx="11"/>
          </p:nvPr>
        </p:nvSpPr>
        <p:spPr/>
        <p:txBody>
          <a:bodyPr/>
          <a:lstStyle/>
          <a:p>
            <a:pPr>
              <a:defRPr/>
            </a:pPr>
            <a:r>
              <a:rPr lang="en-US"/>
              <a:t>10 Things</a:t>
            </a:r>
          </a:p>
        </p:txBody>
      </p:sp>
      <p:sp>
        <p:nvSpPr>
          <p:cNvPr id="4" name="Slide Number Placeholder 3"/>
          <p:cNvSpPr>
            <a:spLocks noGrp="1"/>
          </p:cNvSpPr>
          <p:nvPr>
            <p:ph type="sldNum" sz="quarter" idx="12"/>
          </p:nvPr>
        </p:nvSpPr>
        <p:spPr/>
        <p:txBody>
          <a:bodyPr/>
          <a:lstStyle/>
          <a:p>
            <a:pPr>
              <a:defRPr/>
            </a:pPr>
            <a:fld id="{0A74A36E-BA02-4611-846E-CD8D1D995B7B}" type="slidenum">
              <a:rPr lang="en-US" smtClean="0"/>
              <a:pPr>
                <a:defRPr/>
              </a:pPr>
              <a:t>25</a:t>
            </a:fld>
            <a:endParaRPr lang="en-US"/>
          </a:p>
        </p:txBody>
      </p:sp>
      <p:sp>
        <p:nvSpPr>
          <p:cNvPr id="5" name="Header Placeholder 4"/>
          <p:cNvSpPr>
            <a:spLocks noGrp="1"/>
          </p:cNvSpPr>
          <p:nvPr>
            <p:ph type="hdr" sz="quarter" idx="13"/>
          </p:nvPr>
        </p:nvSpPr>
        <p:spPr/>
        <p:txBody>
          <a:bodyPr/>
          <a:lstStyle/>
          <a:p>
            <a:pPr>
              <a:defRPr/>
            </a:pPr>
            <a:r>
              <a:rPr lang="en-US"/>
              <a:t>John Hancock Investments</a:t>
            </a:r>
          </a:p>
        </p:txBody>
      </p:sp>
    </p:spTree>
    <p:extLst>
      <p:ext uri="{BB962C8B-B14F-4D97-AF65-F5344CB8AC3E}">
        <p14:creationId xmlns:p14="http://schemas.microsoft.com/office/powerpoint/2010/main" val="41758980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1" name="Notes Placeholder 2"/>
          <p:cNvSpPr>
            <a:spLocks noGrp="1"/>
          </p:cNvSpPr>
          <p:nvPr>
            <p:ph type="body" idx="1"/>
          </p:nvPr>
        </p:nvSpPr>
        <p:spPr/>
        <p:txBody>
          <a:bodyPr/>
          <a:lstStyle/>
          <a:p>
            <a:r>
              <a:rPr lang="en-US" altLang="en-US" dirty="0"/>
              <a:t>Decades of research into investor behavior finds that people’s emotions lead them to buy and sell at precisely the wrong times.</a:t>
            </a:r>
          </a:p>
          <a:p>
            <a:endParaRPr lang="en-US" altLang="en-US" dirty="0"/>
          </a:p>
          <a:p>
            <a:r>
              <a:rPr lang="en-US" altLang="en-US" dirty="0"/>
              <a:t>The bars in the chart here show fund flows. Bars below the horizontal line in the center represent equity outflows—when investors pulled money out of stock funds. As you can see, investors invariably took money out of the market </a:t>
            </a:r>
            <a:r>
              <a:rPr lang="en-US" altLang="en-US" i="1" dirty="0"/>
              <a:t>after </a:t>
            </a:r>
            <a:r>
              <a:rPr lang="en-US" altLang="en-US" dirty="0"/>
              <a:t>stocks had fallen, locking in their losses and missing the recoveries. </a:t>
            </a:r>
          </a:p>
          <a:p>
            <a:endParaRPr lang="en-US" altLang="en-US" dirty="0"/>
          </a:p>
          <a:p>
            <a:r>
              <a:rPr lang="en-US" altLang="en-US" dirty="0"/>
              <a:t>Then they waited until stocks had posted steady gains for a while and only then got back into the market—usually just in time for market dips.</a:t>
            </a:r>
          </a:p>
          <a:p>
            <a:endParaRPr lang="en-US" altLang="en-US" dirty="0"/>
          </a:p>
          <a:p>
            <a:r>
              <a:rPr lang="en-US" altLang="en-US" dirty="0"/>
              <a:t>A better approach: Don’t try to time the market.</a:t>
            </a:r>
          </a:p>
          <a:p>
            <a:endParaRPr lang="en-US" altLang="en-US" dirty="0"/>
          </a:p>
        </p:txBody>
      </p:sp>
      <p:sp>
        <p:nvSpPr>
          <p:cNvPr id="3" name="Slide Image Placeholder 2"/>
          <p:cNvSpPr>
            <a:spLocks noGrp="1" noRot="1" noChangeAspect="1"/>
          </p:cNvSpPr>
          <p:nvPr>
            <p:ph type="sldImg"/>
          </p:nvPr>
        </p:nvSpPr>
        <p:spPr/>
      </p:sp>
      <p:sp>
        <p:nvSpPr>
          <p:cNvPr id="2" name="Date Placeholder 1"/>
          <p:cNvSpPr>
            <a:spLocks noGrp="1"/>
          </p:cNvSpPr>
          <p:nvPr>
            <p:ph type="dt" idx="10"/>
          </p:nvPr>
        </p:nvSpPr>
        <p:spPr/>
        <p:txBody>
          <a:bodyPr/>
          <a:lstStyle/>
          <a:p>
            <a:pPr>
              <a:defRPr/>
            </a:pPr>
            <a:fld id="{DF3111F5-D3C6-4CF2-BBA2-6ED5CE83AAD3}" type="datetime1">
              <a:rPr lang="en-US" smtClean="0">
                <a:solidFill>
                  <a:prstClr val="black"/>
                </a:solidFill>
              </a:rPr>
              <a:t>4/17/2026</a:t>
            </a:fld>
            <a:endParaRPr lang="en-US" dirty="0">
              <a:solidFill>
                <a:prstClr val="black"/>
              </a:solidFill>
            </a:endParaRPr>
          </a:p>
        </p:txBody>
      </p:sp>
      <p:sp>
        <p:nvSpPr>
          <p:cNvPr id="4" name="Footer Placeholder 3"/>
          <p:cNvSpPr>
            <a:spLocks noGrp="1"/>
          </p:cNvSpPr>
          <p:nvPr>
            <p:ph type="ftr" sz="quarter" idx="11"/>
          </p:nvPr>
        </p:nvSpPr>
        <p:spPr/>
        <p:txBody>
          <a:bodyPr/>
          <a:lstStyle/>
          <a:p>
            <a:pPr>
              <a:defRPr/>
            </a:pPr>
            <a:r>
              <a:rPr lang="en-US">
                <a:solidFill>
                  <a:prstClr val="black"/>
                </a:solidFill>
              </a:rPr>
              <a:t>10 Things</a:t>
            </a:r>
          </a:p>
        </p:txBody>
      </p:sp>
      <p:sp>
        <p:nvSpPr>
          <p:cNvPr id="5" name="Slide Number Placeholder 4"/>
          <p:cNvSpPr>
            <a:spLocks noGrp="1"/>
          </p:cNvSpPr>
          <p:nvPr>
            <p:ph type="sldNum" sz="quarter" idx="12"/>
          </p:nvPr>
        </p:nvSpPr>
        <p:spPr/>
        <p:txBody>
          <a:bodyPr/>
          <a:lstStyle/>
          <a:p>
            <a:pPr>
              <a:defRPr/>
            </a:pPr>
            <a:fld id="{0A74A36E-BA02-4611-846E-CD8D1D995B7B}" type="slidenum">
              <a:rPr lang="en-US" smtClean="0">
                <a:solidFill>
                  <a:prstClr val="black"/>
                </a:solidFill>
              </a:rPr>
              <a:pPr>
                <a:defRPr/>
              </a:pPr>
              <a:t>26</a:t>
            </a:fld>
            <a:endParaRPr lang="en-US" dirty="0">
              <a:solidFill>
                <a:prstClr val="black"/>
              </a:solidFill>
            </a:endParaRPr>
          </a:p>
        </p:txBody>
      </p:sp>
      <p:sp>
        <p:nvSpPr>
          <p:cNvPr id="6" name="Header Placeholder 5"/>
          <p:cNvSpPr>
            <a:spLocks noGrp="1"/>
          </p:cNvSpPr>
          <p:nvPr>
            <p:ph type="hdr" sz="quarter" idx="13"/>
          </p:nvPr>
        </p:nvSpPr>
        <p:spPr/>
        <p:txBody>
          <a:bodyPr/>
          <a:lstStyle/>
          <a:p>
            <a:pPr>
              <a:defRPr/>
            </a:pPr>
            <a:r>
              <a:rPr lang="en-US">
                <a:solidFill>
                  <a:prstClr val="black"/>
                </a:solidFill>
              </a:rPr>
              <a:t>John Hancock Investments</a:t>
            </a:r>
          </a:p>
        </p:txBody>
      </p:sp>
    </p:spTree>
    <p:extLst>
      <p:ext uri="{BB962C8B-B14F-4D97-AF65-F5344CB8AC3E}">
        <p14:creationId xmlns:p14="http://schemas.microsoft.com/office/powerpoint/2010/main" val="3965757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5" name="Rectangle 5"/>
          <p:cNvSpPr>
            <a:spLocks noGrp="1" noChangeArrowheads="1"/>
          </p:cNvSpPr>
          <p:nvPr>
            <p:ph type="body" idx="1"/>
          </p:nvPr>
        </p:nvSpPr>
        <p:spPr/>
        <p:txBody>
          <a:bodyPr/>
          <a:lstStyle/>
          <a:p>
            <a:r>
              <a:rPr lang="en-US" altLang="en-US" dirty="0"/>
              <a:t>Which brings us to the most important point….The key to benefiting from the stock market’s growth potential is to stay in the stock market. If you pull your money out of the market, you risk missing its best days—and that can be extremely costly.</a:t>
            </a:r>
          </a:p>
          <a:p>
            <a:endParaRPr lang="en-US" altLang="en-US" dirty="0"/>
          </a:p>
          <a:p>
            <a:r>
              <a:rPr lang="en-US" altLang="en-US" dirty="0"/>
              <a:t>Consider an investor who invested $10,000 in </a:t>
            </a:r>
            <a:r>
              <a:rPr lang="en-US" altLang="en-US" dirty="0">
                <a:solidFill>
                  <a:srgbClr val="FF0000"/>
                </a:solidFill>
              </a:rPr>
              <a:t>2006</a:t>
            </a:r>
            <a:r>
              <a:rPr lang="en-US" altLang="en-US" dirty="0"/>
              <a:t> and matched the returns of the S&amp;P 500 Index. Twenty years later, he’d have </a:t>
            </a:r>
            <a:r>
              <a:rPr lang="en-US" altLang="en-US" dirty="0">
                <a:solidFill>
                  <a:srgbClr val="FF0000"/>
                </a:solidFill>
              </a:rPr>
              <a:t>$80,485</a:t>
            </a:r>
            <a:r>
              <a:rPr lang="en-US" altLang="en-US" dirty="0"/>
              <a:t>. </a:t>
            </a:r>
          </a:p>
          <a:p>
            <a:endParaRPr lang="en-US" altLang="en-US" dirty="0"/>
          </a:p>
          <a:p>
            <a:r>
              <a:rPr lang="en-US" altLang="en-US" dirty="0"/>
              <a:t>Now say he jumped out of stocks at times and wound up missing the market’s 10 best days. He’d have less than </a:t>
            </a:r>
            <a:r>
              <a:rPr lang="en-US" altLang="en-US" i="1" dirty="0"/>
              <a:t>half</a:t>
            </a:r>
            <a:r>
              <a:rPr lang="en-US" altLang="en-US" dirty="0"/>
              <a:t> as much than he would have otherwise, had he stayed fully invested over 20 years.</a:t>
            </a:r>
          </a:p>
          <a:p>
            <a:endParaRPr lang="en-US" altLang="en-US" dirty="0"/>
          </a:p>
          <a:p>
            <a:r>
              <a:rPr lang="en-US" altLang="en-US" dirty="0"/>
              <a:t>If he missed the market’s 30 best days, he’d have around one-sixth of what he would have earned from staying fully invested; if he missed the 40 best days, he’d have around one-ninth. </a:t>
            </a:r>
          </a:p>
          <a:p>
            <a:endParaRPr lang="en-US" altLang="en-US" dirty="0"/>
          </a:p>
          <a:p>
            <a:r>
              <a:rPr lang="en-US" altLang="en-US" dirty="0"/>
              <a:t>Clearly, being in the market for its best days is critical,</a:t>
            </a:r>
            <a:r>
              <a:rPr lang="en-US" altLang="en-US" baseline="0" dirty="0"/>
              <a:t> </a:t>
            </a:r>
            <a:r>
              <a:rPr lang="en-US" altLang="en-US" i="1" baseline="0" dirty="0"/>
              <a:t>b</a:t>
            </a:r>
            <a:r>
              <a:rPr lang="en-US" altLang="en-US" i="1" dirty="0"/>
              <a:t>ut no one knows when the best days will be</a:t>
            </a:r>
            <a:r>
              <a:rPr lang="en-US" altLang="en-US" dirty="0"/>
              <a:t>. So, the only logical approach is to stay invested for the long haul.</a:t>
            </a:r>
          </a:p>
          <a:p>
            <a:endParaRPr lang="en-US" altLang="en-US" dirty="0"/>
          </a:p>
        </p:txBody>
      </p:sp>
      <p:sp>
        <p:nvSpPr>
          <p:cNvPr id="3" name="Slide Image Placeholder 2"/>
          <p:cNvSpPr>
            <a:spLocks noGrp="1" noRot="1" noChangeAspect="1"/>
          </p:cNvSpPr>
          <p:nvPr>
            <p:ph type="sldImg"/>
          </p:nvPr>
        </p:nvSpPr>
        <p:spPr/>
      </p:sp>
      <p:sp>
        <p:nvSpPr>
          <p:cNvPr id="2" name="Date Placeholder 1"/>
          <p:cNvSpPr>
            <a:spLocks noGrp="1"/>
          </p:cNvSpPr>
          <p:nvPr>
            <p:ph type="dt" idx="10"/>
          </p:nvPr>
        </p:nvSpPr>
        <p:spPr/>
        <p:txBody>
          <a:bodyPr/>
          <a:lstStyle/>
          <a:p>
            <a:pPr>
              <a:defRPr/>
            </a:pPr>
            <a:fld id="{F583DACA-D838-4401-ACE6-C08E5A041751}" type="datetime1">
              <a:rPr lang="en-US" smtClean="0"/>
              <a:t>4/17/2026</a:t>
            </a:fld>
            <a:endParaRPr lang="en-US" dirty="0"/>
          </a:p>
        </p:txBody>
      </p:sp>
      <p:sp>
        <p:nvSpPr>
          <p:cNvPr id="4" name="Footer Placeholder 3"/>
          <p:cNvSpPr>
            <a:spLocks noGrp="1"/>
          </p:cNvSpPr>
          <p:nvPr>
            <p:ph type="ftr" sz="quarter" idx="11"/>
          </p:nvPr>
        </p:nvSpPr>
        <p:spPr/>
        <p:txBody>
          <a:bodyPr/>
          <a:lstStyle/>
          <a:p>
            <a:pPr>
              <a:defRPr/>
            </a:pPr>
            <a:r>
              <a:rPr lang="en-US"/>
              <a:t>10 Things</a:t>
            </a:r>
          </a:p>
        </p:txBody>
      </p:sp>
      <p:sp>
        <p:nvSpPr>
          <p:cNvPr id="5" name="Slide Number Placeholder 4"/>
          <p:cNvSpPr>
            <a:spLocks noGrp="1"/>
          </p:cNvSpPr>
          <p:nvPr>
            <p:ph type="sldNum" sz="quarter" idx="12"/>
          </p:nvPr>
        </p:nvSpPr>
        <p:spPr/>
        <p:txBody>
          <a:bodyPr/>
          <a:lstStyle/>
          <a:p>
            <a:pPr>
              <a:defRPr/>
            </a:pPr>
            <a:fld id="{0A74A36E-BA02-4611-846E-CD8D1D995B7B}" type="slidenum">
              <a:rPr lang="en-US" smtClean="0"/>
              <a:pPr>
                <a:defRPr/>
              </a:pPr>
              <a:t>27</a:t>
            </a:fld>
            <a:endParaRPr lang="en-US" dirty="0"/>
          </a:p>
        </p:txBody>
      </p:sp>
      <p:sp>
        <p:nvSpPr>
          <p:cNvPr id="6" name="Header Placeholder 5"/>
          <p:cNvSpPr>
            <a:spLocks noGrp="1"/>
          </p:cNvSpPr>
          <p:nvPr>
            <p:ph type="hdr" sz="quarter" idx="13"/>
          </p:nvPr>
        </p:nvSpPr>
        <p:spPr/>
        <p:txBody>
          <a:bodyPr/>
          <a:lstStyle/>
          <a:p>
            <a:pPr>
              <a:defRPr/>
            </a:pPr>
            <a:r>
              <a:rPr lang="en-US"/>
              <a:t>John Hancock Investments</a:t>
            </a:r>
          </a:p>
        </p:txBody>
      </p:sp>
    </p:spTree>
    <p:extLst>
      <p:ext uri="{BB962C8B-B14F-4D97-AF65-F5344CB8AC3E}">
        <p14:creationId xmlns:p14="http://schemas.microsoft.com/office/powerpoint/2010/main" val="5317954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6913"/>
            <a:ext cx="6203950" cy="3490912"/>
          </a:xfrm>
        </p:spPr>
      </p:sp>
      <p:sp>
        <p:nvSpPr>
          <p:cNvPr id="3" name="Notes Placeholder 2"/>
          <p:cNvSpPr>
            <a:spLocks noGrp="1"/>
          </p:cNvSpPr>
          <p:nvPr>
            <p:ph type="body" idx="1"/>
          </p:nvPr>
        </p:nvSpPr>
        <p:spPr/>
        <p:txBody>
          <a:bodyPr/>
          <a:lstStyle/>
          <a:p>
            <a:r>
              <a:rPr lang="en-US" dirty="0">
                <a:solidFill>
                  <a:srgbClr val="000000"/>
                </a:solidFill>
                <a:cs typeface="Arial" panose="020B0604020202020204" pitchFamily="34" charset="0"/>
              </a:rPr>
              <a:t>Bottom line….a</a:t>
            </a:r>
            <a:r>
              <a:rPr lang="en-US" b="0" i="0" u="none" strike="noStrike" baseline="0" dirty="0">
                <a:solidFill>
                  <a:srgbClr val="000000"/>
                </a:solidFill>
                <a:cs typeface="Arial" panose="020B0604020202020204" pitchFamily="34" charset="0"/>
              </a:rPr>
              <a:t>ny investor who’s lived through a bear market knows how unpleasant it can be.</a:t>
            </a:r>
          </a:p>
          <a:p>
            <a:endParaRPr lang="en-US" b="0" i="0" u="none" strike="noStrike" baseline="0" dirty="0">
              <a:solidFill>
                <a:srgbClr val="000000"/>
              </a:solidFill>
              <a:cs typeface="Arial" panose="020B0604020202020204" pitchFamily="34" charset="0"/>
            </a:endParaRPr>
          </a:p>
          <a:p>
            <a:r>
              <a:rPr lang="en-US" b="0" i="0" u="none" strike="noStrike" baseline="0" dirty="0">
                <a:solidFill>
                  <a:srgbClr val="000000"/>
                </a:solidFill>
                <a:cs typeface="Arial" panose="020B0604020202020204" pitchFamily="34" charset="0"/>
              </a:rPr>
              <a:t>History shows, however, that U.S. equities have always recovered and that bull markets have created far more wealth over time than bear markets have taken away.</a:t>
            </a:r>
          </a:p>
          <a:p>
            <a:endParaRPr lang="en-US" dirty="0">
              <a:solidFill>
                <a:srgbClr val="000000"/>
              </a:solidFill>
              <a:cs typeface="Arial" panose="020B0604020202020204" pitchFamily="34" charset="0"/>
            </a:endParaRPr>
          </a:p>
          <a:p>
            <a:r>
              <a:rPr lang="en-US" dirty="0">
                <a:solidFill>
                  <a:srgbClr val="000000"/>
                </a:solidFill>
                <a:cs typeface="Arial" panose="020B0604020202020204" pitchFamily="34" charset="0"/>
              </a:rPr>
              <a:t>I</a:t>
            </a:r>
            <a:r>
              <a:rPr lang="en-US" b="0" i="0" u="none" strike="noStrike" baseline="0" dirty="0">
                <a:solidFill>
                  <a:srgbClr val="000000"/>
                </a:solidFill>
                <a:cs typeface="Arial" panose="020B0604020202020204" pitchFamily="34" charset="0"/>
              </a:rPr>
              <a:t>f history is any guide, we expect that you may see similar results…</a:t>
            </a: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BF9171A-3417-4AA4-BC2D-51CD6AFA3964}" type="slidenum">
              <a:rPr lang="en-US" altLang="en-US" smtClean="0"/>
              <a:pPr>
                <a:defRPr/>
              </a:pPr>
              <a:t>28</a:t>
            </a:fld>
            <a:endParaRPr lang="en-US" altLang="en-US"/>
          </a:p>
        </p:txBody>
      </p:sp>
    </p:spTree>
    <p:extLst>
      <p:ext uri="{BB962C8B-B14F-4D97-AF65-F5344CB8AC3E}">
        <p14:creationId xmlns:p14="http://schemas.microsoft.com/office/powerpoint/2010/main" val="25026441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it comes to hindsight bias, let me share with you potential warning signs. Has anyone ever thought or said the following?</a:t>
            </a:r>
          </a:p>
          <a:p>
            <a:r>
              <a:rPr lang="en-US" dirty="0"/>
              <a:t>“I don’t care what happens next. I’m moving to cash until things calm down.”</a:t>
            </a:r>
          </a:p>
          <a:p>
            <a:endParaRPr lang="en-US" dirty="0"/>
          </a:p>
          <a:p>
            <a:r>
              <a:rPr lang="en-US" dirty="0"/>
              <a:t>“The market has done great this year. I knew I should’ve invested more.”</a:t>
            </a:r>
          </a:p>
          <a:p>
            <a:endParaRPr lang="en-US" dirty="0"/>
          </a:p>
          <a:p>
            <a:r>
              <a:rPr lang="en-US" dirty="0"/>
              <a:t>If so, you are not alone, and there are steps you can take to try and overcome this bias.  </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29</a:t>
            </a:fld>
            <a:endParaRPr lang="en-US"/>
          </a:p>
        </p:txBody>
      </p:sp>
    </p:spTree>
    <p:extLst>
      <p:ext uri="{BB962C8B-B14F-4D97-AF65-F5344CB8AC3E}">
        <p14:creationId xmlns:p14="http://schemas.microsoft.com/office/powerpoint/2010/main" val="770022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Can everyone fill in the blanks here?</a:t>
            </a:r>
          </a:p>
          <a:p>
            <a:endParaRPr lang="en-US" altLang="en-US" dirty="0"/>
          </a:p>
          <a:p>
            <a:r>
              <a:rPr lang="en-US" altLang="en-US" dirty="0"/>
              <a:t>In investing, a common strategy is to buy </a:t>
            </a:r>
            <a:r>
              <a:rPr lang="en-US" altLang="en-US" i="1" dirty="0"/>
              <a:t>[allow audience to respond] </a:t>
            </a:r>
            <a:r>
              <a:rPr lang="en-US" altLang="en-US" dirty="0"/>
              <a:t>and sell </a:t>
            </a:r>
            <a:r>
              <a:rPr lang="en-US" altLang="en-US" i="1" dirty="0"/>
              <a:t>[again, encourage audience participation].</a:t>
            </a:r>
          </a:p>
          <a:p>
            <a:endParaRPr lang="en-US" altLang="en-US" dirty="0"/>
          </a:p>
          <a:p>
            <a:r>
              <a:rPr lang="en-US" altLang="en-US" dirty="0"/>
              <a:t>Now, is there anyone who would disagree with that? In fact, this is commonly viewed as the single most fundamental principle in investing. So why is it that we too often do the opposite?</a:t>
            </a:r>
          </a:p>
          <a:p>
            <a:endParaRPr lang="en-US" altLang="en-US" dirty="0"/>
          </a:p>
          <a:p>
            <a:r>
              <a:rPr lang="en-US" altLang="en-US" dirty="0"/>
              <a:t>To start, you can blame your brain. </a:t>
            </a:r>
          </a:p>
          <a:p>
            <a:endParaRPr lang="en-US" altLang="en-US" dirty="0">
              <a:sym typeface="Verdana" pitchFamily="34" charset="0"/>
            </a:endParaRPr>
          </a:p>
          <a:p>
            <a:r>
              <a:rPr lang="en-US" altLang="en-US" dirty="0">
                <a:sym typeface="Verdana" pitchFamily="34" charset="0"/>
              </a:rPr>
              <a:t>It’s true. And that’s not just conjecture—it’s science.  </a:t>
            </a:r>
          </a:p>
          <a:p>
            <a:endParaRPr lang="en-US" dirty="0"/>
          </a:p>
        </p:txBody>
      </p:sp>
      <p:sp>
        <p:nvSpPr>
          <p:cNvPr id="4" name="Slide Number Placeholder 3"/>
          <p:cNvSpPr>
            <a:spLocks noGrp="1"/>
          </p:cNvSpPr>
          <p:nvPr>
            <p:ph type="sldNum" sz="quarter" idx="5"/>
          </p:nvPr>
        </p:nvSpPr>
        <p:spPr/>
        <p:txBody>
          <a:bodyPr/>
          <a:lstStyle/>
          <a:p>
            <a:fld id="{4FF0573C-F130-4D1E-A886-85FBB65D3A1B}" type="slidenum">
              <a:rPr lang="en-CA" smtClean="0"/>
              <a:pPr/>
              <a:t>3</a:t>
            </a:fld>
            <a:endParaRPr lang="en-CA"/>
          </a:p>
        </p:txBody>
      </p:sp>
    </p:spTree>
    <p:extLst>
      <p:ext uri="{BB962C8B-B14F-4D97-AF65-F5344CB8AC3E}">
        <p14:creationId xmlns:p14="http://schemas.microsoft.com/office/powerpoint/2010/main" val="7614349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First, it’s important to remember that you made the best decision you could with the information you had at hand, but be sure to reevaluate your plan based upon any market changes or changes in your personal situation.</a:t>
            </a:r>
          </a:p>
          <a:p>
            <a:endParaRPr lang="en-US" altLang="en-US" dirty="0"/>
          </a:p>
          <a:p>
            <a:r>
              <a:rPr lang="en-US" altLang="en-US" dirty="0"/>
              <a:t>It’s a common theme today, but it’s important to keep a long-term perspective so you don’t get too worried about what will likely end up being just minor blips.</a:t>
            </a:r>
          </a:p>
          <a:p>
            <a:endParaRPr lang="en-US" altLang="en-US" dirty="0"/>
          </a:p>
          <a:p>
            <a:r>
              <a:rPr lang="en-US" altLang="en-US" dirty="0"/>
              <a:t>One actionable idea you can take is to write a letter to yourself.</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30</a:t>
            </a:fld>
            <a:endParaRPr lang="en-US"/>
          </a:p>
        </p:txBody>
      </p:sp>
    </p:spTree>
    <p:extLst>
      <p:ext uri="{BB962C8B-B14F-4D97-AF65-F5344CB8AC3E}">
        <p14:creationId xmlns:p14="http://schemas.microsoft.com/office/powerpoint/2010/main" val="6628772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Here is a sample letter.</a:t>
            </a:r>
          </a:p>
          <a:p>
            <a:endParaRPr lang="en-US" altLang="en-US" dirty="0"/>
          </a:p>
          <a:p>
            <a:r>
              <a:rPr lang="en-US" altLang="en-US" i="1" dirty="0"/>
              <a:t>[Read the letter.]</a:t>
            </a:r>
          </a:p>
          <a:p>
            <a:endParaRPr lang="en-US" altLang="en-US" dirty="0"/>
          </a:p>
          <a:p>
            <a:r>
              <a:rPr lang="en-US" altLang="en-US" dirty="0"/>
              <a:t>By writing something similar, and signing and dating the bottom, you make a commitment to yourself. </a:t>
            </a:r>
          </a:p>
          <a:p>
            <a:endParaRPr lang="en-US" altLang="en-US" dirty="0"/>
          </a:p>
          <a:p>
            <a:r>
              <a:rPr lang="en-US" altLang="en-US" dirty="0"/>
              <a:t>Put the letter in an envelope, then seal the envelope and write on it “Open in case of an emergency” and keep it on file. When you get concerned about recent changes in the market, open the letter. You’ll find the advice you’ve given to yourself and it should help put things in perspective.</a:t>
            </a:r>
          </a:p>
          <a:p>
            <a:endParaRPr lang="en-US" altLang="en-US" dirty="0"/>
          </a:p>
          <a:p>
            <a:r>
              <a:rPr lang="en-US" altLang="en-US" dirty="0"/>
              <a:t>I would also be happy to keep a copy of the letter for you and remind you of what you wrote in times of stress. </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31</a:t>
            </a:fld>
            <a:endParaRPr lang="en-US"/>
          </a:p>
        </p:txBody>
      </p:sp>
    </p:spTree>
    <p:extLst>
      <p:ext uri="{BB962C8B-B14F-4D97-AF65-F5344CB8AC3E}">
        <p14:creationId xmlns:p14="http://schemas.microsoft.com/office/powerpoint/2010/main" val="34300211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tendency we’ll look at today is that of availability. This is the tendency to use the information on hand to make decisions.</a:t>
            </a:r>
          </a:p>
          <a:p>
            <a:endParaRPr lang="en-US" dirty="0"/>
          </a:p>
          <a:p>
            <a:r>
              <a:rPr lang="en-US" dirty="0"/>
              <a:t>For example, excessive media coverage of a topic or issue will bring that issue to the forefront of your mind, likely affecting any related decisions. There’s also the risk of overestimating the probability of an event because it’s associated with a previous memory.</a:t>
            </a:r>
          </a:p>
          <a:p>
            <a:endParaRPr lang="en-US" dirty="0"/>
          </a:p>
          <a:p>
            <a:r>
              <a:rPr lang="en-US" dirty="0"/>
              <a:t>headlines on a number of covers of TIME magazine:</a:t>
            </a:r>
          </a:p>
          <a:p>
            <a:r>
              <a:rPr lang="en-US" dirty="0"/>
              <a:t>“War on terrorism,” “The debt bomb,” “China’s new face,” and “Sky-high housing.”</a:t>
            </a:r>
          </a:p>
          <a:p>
            <a:endParaRPr lang="en-US" dirty="0"/>
          </a:p>
          <a:p>
            <a:r>
              <a:rPr lang="en-US" dirty="0"/>
              <a:t>Each one of these headlines seems relevant to the past couple of years—and they’re all topics we’ve heard on the news and read about in the paper, day in and day out.</a:t>
            </a:r>
          </a:p>
          <a:p>
            <a:endParaRPr lang="en-US" dirty="0"/>
          </a:p>
          <a:p>
            <a:r>
              <a:rPr lang="en-US" dirty="0"/>
              <a:t>In fact, all of these headlines were taken from issues of TIME in the 1970s and 1980s—some over 30 years ago!</a:t>
            </a:r>
          </a:p>
          <a:p>
            <a:r>
              <a:rPr lang="en-US" dirty="0"/>
              <a:t>Because of availability, it’s natural that we would think they were more recent. </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32</a:t>
            </a:fld>
            <a:endParaRPr lang="en-US"/>
          </a:p>
        </p:txBody>
      </p:sp>
    </p:spTree>
    <p:extLst>
      <p:ext uri="{BB962C8B-B14F-4D97-AF65-F5344CB8AC3E}">
        <p14:creationId xmlns:p14="http://schemas.microsoft.com/office/powerpoint/2010/main" val="21580482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en-US" dirty="0"/>
              <a:t>Some common warning signs for the availability tendency bias include </a:t>
            </a:r>
            <a:br>
              <a:rPr lang="en-US" altLang="en-US" dirty="0"/>
            </a:br>
            <a:r>
              <a:rPr lang="en-US" altLang="en-US" dirty="0"/>
              <a:t>thoughts like these:</a:t>
            </a:r>
          </a:p>
          <a:p>
            <a:endParaRPr lang="en-US" altLang="en-US" dirty="0"/>
          </a:p>
          <a:p>
            <a:r>
              <a:rPr lang="en-US" altLang="en-US" dirty="0"/>
              <a:t>“I see people with iPads everywhere. Apple must be a good stock to own.”</a:t>
            </a:r>
          </a:p>
          <a:p>
            <a:endParaRPr lang="en-US" altLang="en-US" dirty="0"/>
          </a:p>
          <a:p>
            <a:r>
              <a:rPr lang="en-US" altLang="en-US" dirty="0"/>
              <a:t>“This guy on TV says now is the time to buy gold. He must be right—he’s on TV!” </a:t>
            </a:r>
          </a:p>
          <a:p>
            <a:endParaRPr lang="en-US" altLang="en-US" dirty="0"/>
          </a:p>
          <a:p>
            <a:r>
              <a:rPr lang="en-US" altLang="en-US" dirty="0"/>
              <a:t>Have you ever said something like this?</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33</a:t>
            </a:fld>
            <a:endParaRPr lang="en-US"/>
          </a:p>
        </p:txBody>
      </p:sp>
    </p:spTree>
    <p:extLst>
      <p:ext uri="{BB962C8B-B14F-4D97-AF65-F5344CB8AC3E}">
        <p14:creationId xmlns:p14="http://schemas.microsoft.com/office/powerpoint/2010/main" val="30488097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If you </a:t>
            </a:r>
            <a:r>
              <a:rPr lang="en-US" altLang="en-US" i="1" dirty="0"/>
              <a:t>have</a:t>
            </a:r>
            <a:r>
              <a:rPr lang="en-US" altLang="en-US" dirty="0"/>
              <a:t> done this, here are some remedies for availability.</a:t>
            </a:r>
          </a:p>
          <a:p>
            <a:endParaRPr lang="en-US" altLang="en-US" dirty="0"/>
          </a:p>
          <a:p>
            <a:r>
              <a:rPr lang="en-US" altLang="en-US" dirty="0"/>
              <a:t>In this day and age, we’re exposed to such large quantities of information that it can be hard to process it all. Amid all of it, remember not to believe everything you hear. </a:t>
            </a:r>
          </a:p>
          <a:p>
            <a:endParaRPr lang="en-US" altLang="en-US" dirty="0"/>
          </a:p>
          <a:p>
            <a:r>
              <a:rPr lang="en-US" altLang="en-US" dirty="0"/>
              <a:t>Bad news sells newspapers; as a result, there are more negative front-page headlines than positive ones.</a:t>
            </a:r>
          </a:p>
          <a:p>
            <a:endParaRPr lang="en-US" altLang="en-US" dirty="0"/>
          </a:p>
          <a:p>
            <a:r>
              <a:rPr lang="en-US" altLang="en-US" dirty="0"/>
              <a:t>Also, we’re all human and make mistakes—and sometimes we’re wrong, even the experts.</a:t>
            </a:r>
          </a:p>
          <a:p>
            <a:endParaRPr lang="en-US" altLang="en-US" dirty="0"/>
          </a:p>
          <a:p>
            <a:r>
              <a:rPr lang="en-US" altLang="en-US" dirty="0"/>
              <a:t>A systematic and automatic investing plan can help you weather both up and down markets and will minimize the chance that availability will take over your decisions. </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34</a:t>
            </a:fld>
            <a:endParaRPr lang="en-US"/>
          </a:p>
        </p:txBody>
      </p:sp>
    </p:spTree>
    <p:extLst>
      <p:ext uri="{BB962C8B-B14F-4D97-AF65-F5344CB8AC3E}">
        <p14:creationId xmlns:p14="http://schemas.microsoft.com/office/powerpoint/2010/main" val="1144371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Some strategies to consider in this case are:</a:t>
            </a:r>
          </a:p>
          <a:p>
            <a:r>
              <a:rPr lang="en-US" altLang="en-US" dirty="0"/>
              <a:t>Write down your plan and refer back to it.</a:t>
            </a:r>
          </a:p>
          <a:p>
            <a:r>
              <a:rPr lang="en-US" altLang="en-US" dirty="0"/>
              <a:t>Establish what steps you’ll take in a crisis when you’re not in a crisis.</a:t>
            </a:r>
          </a:p>
          <a:p>
            <a:r>
              <a:rPr lang="en-US" altLang="en-US" dirty="0"/>
              <a:t>Start dollar cost averaging.</a:t>
            </a:r>
          </a:p>
          <a:p>
            <a:r>
              <a:rPr lang="en-US" altLang="en-US" dirty="0"/>
              <a:t>Expect that your portfolio will go down at times.</a:t>
            </a:r>
          </a:p>
          <a:p>
            <a:r>
              <a:rPr lang="en-US" altLang="en-US" dirty="0"/>
              <a:t>Make appointments with your financial advisor well in advance and on a regular schedule.</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35</a:t>
            </a:fld>
            <a:endParaRPr lang="en-US"/>
          </a:p>
        </p:txBody>
      </p:sp>
    </p:spTree>
    <p:extLst>
      <p:ext uri="{BB962C8B-B14F-4D97-AF65-F5344CB8AC3E}">
        <p14:creationId xmlns:p14="http://schemas.microsoft.com/office/powerpoint/2010/main" val="34034383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 our conversation today, I’d like to recap what we’ve learned.</a:t>
            </a:r>
          </a:p>
          <a:p>
            <a:endParaRPr lang="en-US" dirty="0"/>
          </a:p>
          <a:p>
            <a:r>
              <a:rPr lang="en-US" dirty="0"/>
              <a:t>Parts of your brain literally shut down in times of extreme stress. As a result, we all tend to be emotional—instead of rational—in times of crisis.</a:t>
            </a:r>
          </a:p>
          <a:p>
            <a:endParaRPr lang="en-US" dirty="0"/>
          </a:p>
          <a:p>
            <a:r>
              <a:rPr lang="en-US" dirty="0"/>
              <a:t>Remember the warning signs we discussed and have a plan in place to remedy any issues that may arise.</a:t>
            </a:r>
          </a:p>
          <a:p>
            <a:r>
              <a:rPr lang="en-US" dirty="0"/>
              <a:t>By approaching investing with a new mindset, you just might be able to minimize the effect these tendencies have on your long-term goals.</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36</a:t>
            </a:fld>
            <a:endParaRPr lang="en-US"/>
          </a:p>
        </p:txBody>
      </p:sp>
    </p:spTree>
    <p:extLst>
      <p:ext uri="{BB962C8B-B14F-4D97-AF65-F5344CB8AC3E}">
        <p14:creationId xmlns:p14="http://schemas.microsoft.com/office/powerpoint/2010/main" val="34737942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[Read the slide.]</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37</a:t>
            </a:fld>
            <a:endParaRPr lang="en-US"/>
          </a:p>
        </p:txBody>
      </p:sp>
    </p:spTree>
    <p:extLst>
      <p:ext uri="{BB962C8B-B14F-4D97-AF65-F5344CB8AC3E}">
        <p14:creationId xmlns:p14="http://schemas.microsoft.com/office/powerpoint/2010/main" val="37870802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90563"/>
            <a:ext cx="6143625" cy="3457575"/>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en-US"/>
              <a:t>John Hancock Investments</a:t>
            </a:r>
          </a:p>
        </p:txBody>
      </p:sp>
      <p:sp>
        <p:nvSpPr>
          <p:cNvPr id="5" name="Date Placeholder 4"/>
          <p:cNvSpPr>
            <a:spLocks noGrp="1"/>
          </p:cNvSpPr>
          <p:nvPr>
            <p:ph type="dt" idx="11"/>
          </p:nvPr>
        </p:nvSpPr>
        <p:spPr/>
        <p:txBody>
          <a:bodyPr/>
          <a:lstStyle/>
          <a:p>
            <a:pPr>
              <a:defRPr/>
            </a:pPr>
            <a:fld id="{96C9D471-569C-43BB-BA2C-8B471A1C977E}" type="datetime1">
              <a:rPr lang="en-US" smtClean="0"/>
              <a:t>4/17/2026</a:t>
            </a:fld>
            <a:endParaRPr lang="en-US"/>
          </a:p>
        </p:txBody>
      </p:sp>
      <p:sp>
        <p:nvSpPr>
          <p:cNvPr id="6" name="Footer Placeholder 5"/>
          <p:cNvSpPr>
            <a:spLocks noGrp="1"/>
          </p:cNvSpPr>
          <p:nvPr>
            <p:ph type="ftr" sz="quarter" idx="12"/>
          </p:nvPr>
        </p:nvSpPr>
        <p:spPr/>
        <p:txBody>
          <a:bodyPr/>
          <a:lstStyle/>
          <a:p>
            <a:pPr>
              <a:defRPr/>
            </a:pPr>
            <a:r>
              <a:rPr lang="en-US"/>
              <a:t>10 Things</a:t>
            </a:r>
          </a:p>
        </p:txBody>
      </p:sp>
      <p:sp>
        <p:nvSpPr>
          <p:cNvPr id="7" name="Slide Number Placeholder 6"/>
          <p:cNvSpPr>
            <a:spLocks noGrp="1"/>
          </p:cNvSpPr>
          <p:nvPr>
            <p:ph type="sldNum" sz="quarter" idx="13"/>
          </p:nvPr>
        </p:nvSpPr>
        <p:spPr/>
        <p:txBody>
          <a:bodyPr/>
          <a:lstStyle/>
          <a:p>
            <a:pPr>
              <a:defRPr/>
            </a:pPr>
            <a:fld id="{0A74A36E-BA02-4611-846E-CD8D1D995B7B}" type="slidenum">
              <a:rPr lang="en-US" smtClean="0"/>
              <a:pPr>
                <a:defRPr/>
              </a:pPr>
              <a:t>38</a:t>
            </a:fld>
            <a:endParaRPr lang="en-US"/>
          </a:p>
        </p:txBody>
      </p:sp>
    </p:spTree>
    <p:extLst>
      <p:ext uri="{BB962C8B-B14F-4D97-AF65-F5344CB8AC3E}">
        <p14:creationId xmlns:p14="http://schemas.microsoft.com/office/powerpoint/2010/main" val="13478047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90563"/>
            <a:ext cx="6143625" cy="3457575"/>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en-US"/>
              <a:t>John Hancock Investments</a:t>
            </a:r>
          </a:p>
        </p:txBody>
      </p:sp>
      <p:sp>
        <p:nvSpPr>
          <p:cNvPr id="5" name="Date Placeholder 4"/>
          <p:cNvSpPr>
            <a:spLocks noGrp="1"/>
          </p:cNvSpPr>
          <p:nvPr>
            <p:ph type="dt" idx="11"/>
          </p:nvPr>
        </p:nvSpPr>
        <p:spPr/>
        <p:txBody>
          <a:bodyPr/>
          <a:lstStyle/>
          <a:p>
            <a:pPr>
              <a:defRPr/>
            </a:pPr>
            <a:fld id="{72757AEB-F388-4D45-A0B0-EC4EBF036A4E}" type="datetime1">
              <a:rPr lang="en-US" smtClean="0"/>
              <a:t>4/17/2026</a:t>
            </a:fld>
            <a:endParaRPr lang="en-US"/>
          </a:p>
        </p:txBody>
      </p:sp>
      <p:sp>
        <p:nvSpPr>
          <p:cNvPr id="6" name="Footer Placeholder 5"/>
          <p:cNvSpPr>
            <a:spLocks noGrp="1"/>
          </p:cNvSpPr>
          <p:nvPr>
            <p:ph type="ftr" sz="quarter" idx="12"/>
          </p:nvPr>
        </p:nvSpPr>
        <p:spPr/>
        <p:txBody>
          <a:bodyPr/>
          <a:lstStyle/>
          <a:p>
            <a:pPr>
              <a:defRPr/>
            </a:pPr>
            <a:r>
              <a:rPr lang="en-US"/>
              <a:t>10 Things</a:t>
            </a:r>
          </a:p>
        </p:txBody>
      </p:sp>
      <p:sp>
        <p:nvSpPr>
          <p:cNvPr id="7" name="Slide Number Placeholder 6"/>
          <p:cNvSpPr>
            <a:spLocks noGrp="1"/>
          </p:cNvSpPr>
          <p:nvPr>
            <p:ph type="sldNum" sz="quarter" idx="13"/>
          </p:nvPr>
        </p:nvSpPr>
        <p:spPr/>
        <p:txBody>
          <a:bodyPr/>
          <a:lstStyle/>
          <a:p>
            <a:pPr>
              <a:defRPr/>
            </a:pPr>
            <a:fld id="{0A74A36E-BA02-4611-846E-CD8D1D995B7B}" type="slidenum">
              <a:rPr lang="en-US" smtClean="0"/>
              <a:pPr>
                <a:defRPr/>
              </a:pPr>
              <a:t>39</a:t>
            </a:fld>
            <a:endParaRPr lang="en-US"/>
          </a:p>
        </p:txBody>
      </p:sp>
    </p:spTree>
    <p:extLst>
      <p:ext uri="{BB962C8B-B14F-4D97-AF65-F5344CB8AC3E}">
        <p14:creationId xmlns:p14="http://schemas.microsoft.com/office/powerpoint/2010/main" val="2311478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Psychologist Daniel Kahneman won a Nobel Prize in Economics in 2002 for his studies on the decision-making processes we go through when investing. </a:t>
            </a:r>
          </a:p>
          <a:p>
            <a:endParaRPr lang="en-US" dirty="0"/>
          </a:p>
          <a:p>
            <a:r>
              <a:rPr lang="en-US" dirty="0"/>
              <a:t>Dr. Kahneman said that people have two ways of making decisions. The first is intuitively. When making an intuitive decision, your mind makes the decision quickly, with no real conscious effort. It’s something that you just “know.”</a:t>
            </a:r>
          </a:p>
          <a:p>
            <a:endParaRPr lang="en-US" dirty="0"/>
          </a:p>
          <a:p>
            <a:r>
              <a:rPr lang="en-US" dirty="0"/>
              <a:t>The second is reflective. When making a reflective decision, you’re more likely to take your time, analyze the data, and weigh the options. Reflective decisions require more time and thought. </a:t>
            </a:r>
          </a:p>
          <a:p>
            <a:endParaRPr lang="en-US" dirty="0"/>
          </a:p>
          <a:p>
            <a:r>
              <a:rPr lang="en-US" dirty="0"/>
              <a:t>Now, which type of decision-making process do you think is more readily used by investors? </a:t>
            </a:r>
          </a:p>
          <a:p>
            <a:endParaRPr lang="en-US" dirty="0"/>
          </a:p>
          <a:p>
            <a:r>
              <a:rPr lang="en-US" dirty="0"/>
              <a:t>Hold up your hand if you think it’s intuitive.</a:t>
            </a:r>
          </a:p>
          <a:p>
            <a:r>
              <a:rPr lang="en-US" dirty="0"/>
              <a:t>Hold up your hand if you think it’s reflective.</a:t>
            </a:r>
          </a:p>
          <a:p>
            <a:r>
              <a:rPr lang="en-US" dirty="0"/>
              <a:t>No surprise. It’s intuitive. </a:t>
            </a:r>
            <a:endParaRPr lang="en-US" alt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BD94A02-023B-442C-A241-531FB636182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490925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90563"/>
            <a:ext cx="6143625" cy="3457575"/>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t>John Hancock Investments</a:t>
            </a:r>
          </a:p>
        </p:txBody>
      </p:sp>
      <p:sp>
        <p:nvSpPr>
          <p:cNvPr id="5" name="Date Placeholder 4"/>
          <p:cNvSpPr>
            <a:spLocks noGrp="1"/>
          </p:cNvSpPr>
          <p:nvPr>
            <p:ph type="dt" idx="11"/>
          </p:nvPr>
        </p:nvSpPr>
        <p:spPr/>
        <p:txBody>
          <a:bodyPr/>
          <a:lstStyle/>
          <a:p>
            <a:pPr>
              <a:defRPr/>
            </a:pPr>
            <a:fld id="{2E73ACCB-9E28-40BD-B95C-A6F7A656CF80}" type="datetime1">
              <a:rPr lang="en-US" smtClean="0"/>
              <a:t>4/17/2026</a:t>
            </a:fld>
            <a:endParaRPr lang="en-US"/>
          </a:p>
        </p:txBody>
      </p:sp>
      <p:sp>
        <p:nvSpPr>
          <p:cNvPr id="6" name="Footer Placeholder 5"/>
          <p:cNvSpPr>
            <a:spLocks noGrp="1"/>
          </p:cNvSpPr>
          <p:nvPr>
            <p:ph type="ftr" sz="quarter" idx="12"/>
          </p:nvPr>
        </p:nvSpPr>
        <p:spPr/>
        <p:txBody>
          <a:bodyPr/>
          <a:lstStyle/>
          <a:p>
            <a:pPr>
              <a:defRPr/>
            </a:pPr>
            <a:r>
              <a:rPr lang="en-US"/>
              <a:t>10 Things</a:t>
            </a:r>
          </a:p>
        </p:txBody>
      </p:sp>
      <p:sp>
        <p:nvSpPr>
          <p:cNvPr id="7" name="Slide Number Placeholder 6"/>
          <p:cNvSpPr>
            <a:spLocks noGrp="1"/>
          </p:cNvSpPr>
          <p:nvPr>
            <p:ph type="sldNum" sz="quarter" idx="13"/>
          </p:nvPr>
        </p:nvSpPr>
        <p:spPr/>
        <p:txBody>
          <a:bodyPr/>
          <a:lstStyle/>
          <a:p>
            <a:pPr>
              <a:defRPr/>
            </a:pPr>
            <a:fld id="{0A74A36E-BA02-4611-846E-CD8D1D995B7B}" type="slidenum">
              <a:rPr lang="en-US" smtClean="0"/>
              <a:pPr>
                <a:defRPr/>
              </a:pPr>
              <a:t>40</a:t>
            </a:fld>
            <a:endParaRPr lang="en-US"/>
          </a:p>
        </p:txBody>
      </p:sp>
    </p:spTree>
    <p:extLst>
      <p:ext uri="{BB962C8B-B14F-4D97-AF65-F5344CB8AC3E}">
        <p14:creationId xmlns:p14="http://schemas.microsoft.com/office/powerpoint/2010/main" val="5524266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E757D-4FEB-47D0-4484-A71CEAD42F8B}"/>
            </a:ext>
          </a:extLst>
        </p:cNvPr>
        <p:cNvGrpSpPr/>
        <p:nvPr/>
      </p:nvGrpSpPr>
      <p:grpSpPr>
        <a:xfrm>
          <a:off x="0" y="0"/>
          <a:ext cx="0" cy="0"/>
          <a:chOff x="0" y="0"/>
          <a:chExt cx="0" cy="0"/>
        </a:xfrm>
      </p:grpSpPr>
      <p:sp>
        <p:nvSpPr>
          <p:cNvPr id="6" name="Slide Image Placeholder 5">
            <a:extLst>
              <a:ext uri="{FF2B5EF4-FFF2-40B4-BE49-F238E27FC236}">
                <a16:creationId xmlns:a16="http://schemas.microsoft.com/office/drawing/2014/main" id="{0F90B342-F1B3-4CB0-1A0E-9CF5F3792FEC}"/>
              </a:ext>
            </a:extLst>
          </p:cNvPr>
          <p:cNvSpPr>
            <a:spLocks noGrp="1" noRot="1" noChangeAspect="1"/>
          </p:cNvSpPr>
          <p:nvPr>
            <p:ph type="sldImg"/>
          </p:nvPr>
        </p:nvSpPr>
        <p:spPr>
          <a:xfrm>
            <a:off x="395288" y="690563"/>
            <a:ext cx="6143625" cy="3457575"/>
          </a:xfrm>
        </p:spPr>
      </p:sp>
      <p:sp>
        <p:nvSpPr>
          <p:cNvPr id="2" name="Notes Placeholder 1">
            <a:extLst>
              <a:ext uri="{FF2B5EF4-FFF2-40B4-BE49-F238E27FC236}">
                <a16:creationId xmlns:a16="http://schemas.microsoft.com/office/drawing/2014/main" id="{D78E8C23-40D8-DE43-7BA9-A1F9B7A724B5}"/>
              </a:ext>
            </a:extLst>
          </p:cNvPr>
          <p:cNvSpPr>
            <a:spLocks noGrp="1"/>
          </p:cNvSpPr>
          <p:nvPr>
            <p:ph type="body" idx="1"/>
          </p:nvPr>
        </p:nvSpPr>
        <p:spPr/>
        <p:txBody>
          <a:bodyPr/>
          <a:lstStyle/>
          <a:p>
            <a:r>
              <a:rPr lang="en-US" altLang="en-US"/>
              <a:t>Manulife John Hancock is ready to help you and your clients every step of the way. </a:t>
            </a:r>
          </a:p>
          <a:p>
            <a:endParaRPr lang="en-US" altLang="en-US"/>
          </a:p>
          <a:p>
            <a:r>
              <a:rPr lang="en-US" altLang="en-US"/>
              <a:t>For more information on any of the lessons</a:t>
            </a:r>
            <a:r>
              <a:rPr lang="en-US" altLang="en-US" baseline="0"/>
              <a:t> </a:t>
            </a:r>
            <a:r>
              <a:rPr lang="en-US" altLang="en-US"/>
              <a:t>discussed today, please speak with me or your</a:t>
            </a:r>
            <a:r>
              <a:rPr lang="en-US" altLang="en-US" baseline="0"/>
              <a:t> financial professional</a:t>
            </a:r>
            <a:r>
              <a:rPr lang="en-US" altLang="en-US"/>
              <a:t>. </a:t>
            </a:r>
          </a:p>
          <a:p>
            <a:endParaRPr lang="en-US" altLang="en-US"/>
          </a:p>
          <a:p>
            <a:r>
              <a:rPr lang="en-US" altLang="en-US"/>
              <a:t>Now, I’d like to open this up to your questions, and thank you for being such a great audience. </a:t>
            </a:r>
          </a:p>
          <a:p>
            <a:endParaRPr lang="en-US"/>
          </a:p>
        </p:txBody>
      </p:sp>
      <p:sp>
        <p:nvSpPr>
          <p:cNvPr id="3" name="Date Placeholder 2">
            <a:extLst>
              <a:ext uri="{FF2B5EF4-FFF2-40B4-BE49-F238E27FC236}">
                <a16:creationId xmlns:a16="http://schemas.microsoft.com/office/drawing/2014/main" id="{75FE8F14-34B4-F462-5E00-9DBF7C8A5FC7}"/>
              </a:ext>
            </a:extLst>
          </p:cNvPr>
          <p:cNvSpPr>
            <a:spLocks noGrp="1"/>
          </p:cNvSpPr>
          <p:nvPr>
            <p:ph type="dt" idx="10"/>
          </p:nvPr>
        </p:nvSpPr>
        <p:spPr/>
        <p:txBody>
          <a:bodyPr/>
          <a:lstStyle/>
          <a:p>
            <a:pPr>
              <a:defRPr/>
            </a:pPr>
            <a:fld id="{F78D09D7-05EC-4F51-BFC1-2BF25990D541}" type="datetime1">
              <a:rPr lang="en-US" smtClean="0"/>
              <a:t>4/17/2026</a:t>
            </a:fld>
            <a:endParaRPr lang="en-US"/>
          </a:p>
        </p:txBody>
      </p:sp>
      <p:sp>
        <p:nvSpPr>
          <p:cNvPr id="4" name="Footer Placeholder 3">
            <a:extLst>
              <a:ext uri="{FF2B5EF4-FFF2-40B4-BE49-F238E27FC236}">
                <a16:creationId xmlns:a16="http://schemas.microsoft.com/office/drawing/2014/main" id="{50500CB0-CC11-927E-1D71-EDC27B2A10F8}"/>
              </a:ext>
            </a:extLst>
          </p:cNvPr>
          <p:cNvSpPr>
            <a:spLocks noGrp="1"/>
          </p:cNvSpPr>
          <p:nvPr>
            <p:ph type="ftr" sz="quarter" idx="11"/>
          </p:nvPr>
        </p:nvSpPr>
        <p:spPr/>
        <p:txBody>
          <a:bodyPr/>
          <a:lstStyle/>
          <a:p>
            <a:pPr>
              <a:defRPr/>
            </a:pPr>
            <a:r>
              <a:rPr lang="en-US"/>
              <a:t>10 Things</a:t>
            </a:r>
          </a:p>
        </p:txBody>
      </p:sp>
      <p:sp>
        <p:nvSpPr>
          <p:cNvPr id="5" name="Slide Number Placeholder 4">
            <a:extLst>
              <a:ext uri="{FF2B5EF4-FFF2-40B4-BE49-F238E27FC236}">
                <a16:creationId xmlns:a16="http://schemas.microsoft.com/office/drawing/2014/main" id="{5898B58D-C28F-EAA7-95FC-7648C9D33C3F}"/>
              </a:ext>
            </a:extLst>
          </p:cNvPr>
          <p:cNvSpPr>
            <a:spLocks noGrp="1"/>
          </p:cNvSpPr>
          <p:nvPr>
            <p:ph type="sldNum" sz="quarter" idx="12"/>
          </p:nvPr>
        </p:nvSpPr>
        <p:spPr/>
        <p:txBody>
          <a:bodyPr/>
          <a:lstStyle/>
          <a:p>
            <a:pPr>
              <a:defRPr/>
            </a:pPr>
            <a:fld id="{0A74A36E-BA02-4611-846E-CD8D1D995B7B}" type="slidenum">
              <a:rPr lang="en-US" smtClean="0"/>
              <a:pPr>
                <a:defRPr/>
              </a:pPr>
              <a:t>41</a:t>
            </a:fld>
            <a:endParaRPr lang="en-US"/>
          </a:p>
        </p:txBody>
      </p:sp>
      <p:sp>
        <p:nvSpPr>
          <p:cNvPr id="7" name="Header Placeholder 6">
            <a:extLst>
              <a:ext uri="{FF2B5EF4-FFF2-40B4-BE49-F238E27FC236}">
                <a16:creationId xmlns:a16="http://schemas.microsoft.com/office/drawing/2014/main" id="{043F19FD-77EB-B0AD-2F49-2E7B2C69D4A5}"/>
              </a:ext>
            </a:extLst>
          </p:cNvPr>
          <p:cNvSpPr>
            <a:spLocks noGrp="1"/>
          </p:cNvSpPr>
          <p:nvPr>
            <p:ph type="hdr" sz="quarter" idx="13"/>
          </p:nvPr>
        </p:nvSpPr>
        <p:spPr/>
        <p:txBody>
          <a:bodyPr/>
          <a:lstStyle/>
          <a:p>
            <a:pPr>
              <a:defRPr/>
            </a:pPr>
            <a:r>
              <a:rPr lang="en-US"/>
              <a:t>John Hancock Investments</a:t>
            </a:r>
          </a:p>
        </p:txBody>
      </p:sp>
    </p:spTree>
    <p:extLst>
      <p:ext uri="{BB962C8B-B14F-4D97-AF65-F5344CB8AC3E}">
        <p14:creationId xmlns:p14="http://schemas.microsoft.com/office/powerpoint/2010/main" val="2573762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Kahneman’s studies—and the studies of others—led to a change in how we view economics from a personal level. </a:t>
            </a:r>
          </a:p>
          <a:p>
            <a:r>
              <a:rPr lang="en-US" dirty="0"/>
              <a:t>Classical economics—the old-school thinking—held that people are rational, self-interested, and have a firm grasp on self-control. </a:t>
            </a:r>
          </a:p>
          <a:p>
            <a:endParaRPr lang="en-US" dirty="0"/>
          </a:p>
          <a:p>
            <a:r>
              <a:rPr lang="en-US" dirty="0"/>
              <a:t>Behavioral economics—the new school—showed instead that we aren’t as logical as we might think, we rely too much on others, and we aren’t as disciplined as we’d like to be. </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5</a:t>
            </a:fld>
            <a:endParaRPr lang="en-US"/>
          </a:p>
        </p:txBody>
      </p:sp>
    </p:spTree>
    <p:extLst>
      <p:ext uri="{BB962C8B-B14F-4D97-AF65-F5344CB8AC3E}">
        <p14:creationId xmlns:p14="http://schemas.microsoft.com/office/powerpoint/2010/main" val="2368185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understand that we like quick, easy decisions that require minimal thought, but we’re dealing with money here—your money. And that’s something that you shouldn’t take lightly. </a:t>
            </a:r>
          </a:p>
          <a:p>
            <a:r>
              <a:rPr lang="en-US" dirty="0"/>
              <a:t>How do we change that behavior?</a:t>
            </a:r>
          </a:p>
          <a:p>
            <a:endParaRPr lang="en-US" dirty="0"/>
          </a:p>
          <a:p>
            <a:r>
              <a:rPr lang="en-US" altLang="en-US" dirty="0"/>
              <a:t>By approaching investing with a new mindset, you just might be able to minimize the effect these tendencies have on your long-term goals.</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6</a:t>
            </a:fld>
            <a:endParaRPr lang="en-US"/>
          </a:p>
        </p:txBody>
      </p:sp>
    </p:spTree>
    <p:extLst>
      <p:ext uri="{BB962C8B-B14F-4D97-AF65-F5344CB8AC3E}">
        <p14:creationId xmlns:p14="http://schemas.microsoft.com/office/powerpoint/2010/main" val="762638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going to explore six common investor mistakes and how you can train your brain to make better, more thoughtful investment decisions.</a:t>
            </a:r>
          </a:p>
          <a:p>
            <a:endParaRPr lang="en-US" dirty="0"/>
          </a:p>
          <a:p>
            <a:pPr marL="0" indent="0">
              <a:buNone/>
            </a:pPr>
            <a:r>
              <a:rPr lang="en-US" dirty="0"/>
              <a:t>The six are:</a:t>
            </a:r>
          </a:p>
          <a:p>
            <a:pPr marL="228600" indent="-228600">
              <a:buFont typeface="+mj-lt"/>
              <a:buAutoNum type="arabicPeriod"/>
            </a:pPr>
            <a:r>
              <a:rPr lang="en-US" dirty="0"/>
              <a:t>Loss aversion</a:t>
            </a:r>
          </a:p>
          <a:p>
            <a:pPr marL="228600" indent="-228600">
              <a:buFont typeface="+mj-lt"/>
              <a:buAutoNum type="arabicPeriod"/>
            </a:pPr>
            <a:r>
              <a:rPr lang="en-US" dirty="0"/>
              <a:t>Anchoring </a:t>
            </a:r>
          </a:p>
          <a:p>
            <a:pPr marL="228600" indent="-228600">
              <a:buFont typeface="+mj-lt"/>
              <a:buAutoNum type="arabicPeriod"/>
            </a:pPr>
            <a:r>
              <a:rPr lang="en-US" dirty="0"/>
              <a:t>Status quo bias</a:t>
            </a:r>
          </a:p>
          <a:p>
            <a:pPr marL="228600" indent="-228600">
              <a:buFont typeface="+mj-lt"/>
              <a:buAutoNum type="arabicPeriod"/>
            </a:pPr>
            <a:r>
              <a:rPr lang="en-US" dirty="0"/>
              <a:t>Procrastination</a:t>
            </a:r>
          </a:p>
          <a:p>
            <a:pPr marL="228600" indent="-228600">
              <a:buFont typeface="+mj-lt"/>
              <a:buAutoNum type="arabicPeriod"/>
            </a:pPr>
            <a:r>
              <a:rPr lang="en-US" dirty="0"/>
              <a:t>Hindsight bias</a:t>
            </a:r>
          </a:p>
          <a:p>
            <a:pPr marL="228600" indent="-228600">
              <a:buFont typeface="+mj-lt"/>
              <a:buAutoNum type="arabicPeriod"/>
            </a:pPr>
            <a:r>
              <a:rPr lang="en-US" dirty="0"/>
              <a:t>Availability</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7</a:t>
            </a:fld>
            <a:endParaRPr lang="en-US"/>
          </a:p>
        </p:txBody>
      </p:sp>
    </p:spTree>
    <p:extLst>
      <p:ext uri="{BB962C8B-B14F-4D97-AF65-F5344CB8AC3E}">
        <p14:creationId xmlns:p14="http://schemas.microsoft.com/office/powerpoint/2010/main" val="4198040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let’s talk about loss aversion. This can be described as people’s tendency to strongly prefer avoiding losses to acquiring gains. Some studies suggest that losses are twice as powerful psychologically than gains.</a:t>
            </a:r>
          </a:p>
          <a:p>
            <a:endParaRPr lang="en-US" dirty="0"/>
          </a:p>
          <a:p>
            <a:r>
              <a:rPr lang="en-US" dirty="0"/>
              <a:t>Think of people who have old cars that they keep putting money into. They can’t get rid of the car, even though they know their 1988 Accord is on life support. Why? Usually because they’ve just replaced the brakes or the rotors or some vital part, so they feel they can’t get rid of it, as they’d take a loss.</a:t>
            </a:r>
          </a:p>
          <a:p>
            <a:endParaRPr lang="en-US" dirty="0"/>
          </a:p>
          <a:p>
            <a:r>
              <a:rPr lang="en-US" dirty="0"/>
              <a:t>Gambling sees this same phenomenon. You place a $5 bet, and if you lose, the next time you bid $10, then $20. You’re not focused on winning, but on trying to avoid a loss. That’s really why the house always wins. Very few people ever say, “I won, and I’m taking my winnings with me!” The impact of the gain isn’t strong enough; the impact of the loss is what registers.</a:t>
            </a:r>
          </a:p>
          <a:p>
            <a:r>
              <a:rPr lang="en-US" dirty="0"/>
              <a:t>This tendency may lead to poor investment choices. Examples are investing too conservatively for your time horizon and goals and selling stocks during a market downturn.</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8</a:t>
            </a:fld>
            <a:endParaRPr lang="en-US"/>
          </a:p>
        </p:txBody>
      </p:sp>
    </p:spTree>
    <p:extLst>
      <p:ext uri="{BB962C8B-B14F-4D97-AF65-F5344CB8AC3E}">
        <p14:creationId xmlns:p14="http://schemas.microsoft.com/office/powerpoint/2010/main" val="4073687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For each tendency, we’ll look at some common warning signs that may help you identify when you’re experiencing one of these tendencies.</a:t>
            </a:r>
          </a:p>
          <a:p>
            <a:endParaRPr lang="en-US" altLang="en-US" dirty="0"/>
          </a:p>
          <a:p>
            <a:r>
              <a:rPr lang="en-US" altLang="en-US" dirty="0"/>
              <a:t>When people experience loss aversion, they may say something like, “I can’t sell now—it’s down too far. It’ll come back eventually,” or, “I don’t mind staying in cash—the markets have been crazy lately! I’d rather be safe.”</a:t>
            </a:r>
          </a:p>
          <a:p>
            <a:r>
              <a:rPr lang="en-US" altLang="en-US" dirty="0"/>
              <a:t>Does either of these statements sound familiar? </a:t>
            </a:r>
          </a:p>
          <a:p>
            <a:endParaRPr lang="en-US" dirty="0"/>
          </a:p>
        </p:txBody>
      </p:sp>
      <p:sp>
        <p:nvSpPr>
          <p:cNvPr id="4" name="Slide Number Placeholder 3"/>
          <p:cNvSpPr>
            <a:spLocks noGrp="1"/>
          </p:cNvSpPr>
          <p:nvPr>
            <p:ph type="sldNum" sz="quarter" idx="5"/>
          </p:nvPr>
        </p:nvSpPr>
        <p:spPr/>
        <p:txBody>
          <a:bodyPr/>
          <a:lstStyle/>
          <a:p>
            <a:fld id="{FBD94A02-023B-442C-A241-531FB6361820}" type="slidenum">
              <a:rPr lang="en-US" smtClean="0"/>
              <a:t>9</a:t>
            </a:fld>
            <a:endParaRPr lang="en-US"/>
          </a:p>
        </p:txBody>
      </p:sp>
    </p:spTree>
    <p:extLst>
      <p:ext uri="{BB962C8B-B14F-4D97-AF65-F5344CB8AC3E}">
        <p14:creationId xmlns:p14="http://schemas.microsoft.com/office/powerpoint/2010/main" val="26479209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6.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6.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6.svg"/></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6.sv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E30535-8629-4398-9877-EE3F944CBEF4}"/>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r="11840"/>
          <a:stretch/>
        </p:blipFill>
        <p:spPr>
          <a:xfrm rot="10800000">
            <a:off x="7161376" y="-6"/>
            <a:ext cx="5027448" cy="6858003"/>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455613" y="737668"/>
            <a:ext cx="7321061" cy="3438682"/>
          </a:xfrm>
        </p:spPr>
        <p:txBody>
          <a:bodyPr anchor="ctr">
            <a:normAutofit/>
          </a:bodyPr>
          <a:lstStyle>
            <a:lvl1pPr algn="l">
              <a:lnSpc>
                <a:spcPct val="95000"/>
              </a:lnSpc>
              <a:defRPr sz="7200"/>
            </a:lvl1pPr>
          </a:lstStyle>
          <a:p>
            <a:r>
              <a:rPr lang="en-CA" noProof="0"/>
              <a:t>Title of </a:t>
            </a:r>
            <a:br>
              <a:rPr lang="en-CA" noProof="0"/>
            </a:br>
            <a:r>
              <a:rPr lang="en-CA" noProof="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455612" y="4789255"/>
            <a:ext cx="7321061" cy="407584"/>
          </a:xfrm>
        </p:spPr>
        <p:txBody>
          <a:bodyPr anchor="b"/>
          <a:lstStyle>
            <a:lvl1pPr marL="0" indent="0" algn="l">
              <a:buNone/>
              <a:defRPr sz="1400">
                <a:solidFill>
                  <a:schemeClr val="tx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CA" noProof="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455613" y="5459994"/>
            <a:ext cx="7321060" cy="267194"/>
          </a:xfrm>
          <a:prstGeom prst="rect">
            <a:avLst/>
          </a:prstGeom>
        </p:spPr>
        <p:txBody>
          <a:bodyPr anchor="t"/>
          <a:lstStyle>
            <a:lvl1pPr algn="l">
              <a:defRPr sz="1400">
                <a:solidFill>
                  <a:schemeClr val="tx1"/>
                </a:solidFill>
                <a:latin typeface="+mn-lt"/>
              </a:defRPr>
            </a:lvl1pPr>
          </a:lstStyle>
          <a:p>
            <a:endParaRPr lang="en-CA" noProof="0"/>
          </a:p>
        </p:txBody>
      </p:sp>
    </p:spTree>
    <p:custDataLst>
      <p:tags r:id="rId1"/>
    </p:custDataLst>
    <p:extLst>
      <p:ext uri="{BB962C8B-B14F-4D97-AF65-F5344CB8AC3E}">
        <p14:creationId xmlns:p14="http://schemas.microsoft.com/office/powerpoint/2010/main" val="326540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rgbClr val="00009A"/>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8912" y="780239"/>
            <a:ext cx="11280656" cy="4771958"/>
          </a:xfrm>
        </p:spPr>
        <p:txBody>
          <a:bodyPr anchor="ctr">
            <a:normAutofit/>
          </a:bodyPr>
          <a:lstStyle>
            <a:lvl1pPr>
              <a:defRPr sz="7200">
                <a:solidFill>
                  <a:schemeClr val="bg1"/>
                </a:solidFill>
              </a:defRPr>
            </a:lvl1pPr>
          </a:lstStyle>
          <a:p>
            <a:r>
              <a:rPr lang="en-CA" noProof="0"/>
              <a:t>Chapter slide</a:t>
            </a:r>
          </a:p>
        </p:txBody>
      </p:sp>
      <p:sp>
        <p:nvSpPr>
          <p:cNvPr id="2" name="Slide Number Placeholder 5">
            <a:extLst>
              <a:ext uri="{FF2B5EF4-FFF2-40B4-BE49-F238E27FC236}">
                <a16:creationId xmlns:a16="http://schemas.microsoft.com/office/drawing/2014/main" id="{FF0C47A6-ACC9-2AA8-2445-F4C662641263}"/>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bg1"/>
                </a:solidFill>
              </a:defRPr>
            </a:lvl1pPr>
          </a:lstStyle>
          <a:p>
            <a:fld id="{BB333B34-C87C-402E-ABB0-13B7C9DEBBC4}" type="slidenum">
              <a:rPr lang="en-CA" smtClean="0"/>
              <a:pPr/>
              <a:t>‹#›</a:t>
            </a:fld>
            <a:endParaRPr lang="en-CA" dirty="0"/>
          </a:p>
        </p:txBody>
      </p:sp>
      <p:pic>
        <p:nvPicPr>
          <p:cNvPr id="5" name="Graphic 12">
            <a:extLst>
              <a:ext uri="{FF2B5EF4-FFF2-40B4-BE49-F238E27FC236}">
                <a16:creationId xmlns:a16="http://schemas.microsoft.com/office/drawing/2014/main" id="{542E4F1D-332B-59F4-7AC6-C612BAE62290}"/>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bwMode="black">
          <a:xfrm>
            <a:off x="466343" y="6248676"/>
            <a:ext cx="1662140" cy="249996"/>
          </a:xfrm>
          <a:prstGeom prst="rect">
            <a:avLst/>
          </a:prstGeom>
        </p:spPr>
      </p:pic>
    </p:spTree>
    <p:custDataLst>
      <p:tags r:id="rId1"/>
    </p:custDataLst>
    <p:extLst>
      <p:ext uri="{BB962C8B-B14F-4D97-AF65-F5344CB8AC3E}">
        <p14:creationId xmlns:p14="http://schemas.microsoft.com/office/powerpoint/2010/main" val="370424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8912" y="780239"/>
            <a:ext cx="11280656" cy="4771958"/>
          </a:xfrm>
        </p:spPr>
        <p:txBody>
          <a:bodyPr anchor="ctr">
            <a:normAutofit/>
          </a:bodyPr>
          <a:lstStyle>
            <a:lvl1pPr>
              <a:defRPr sz="7200">
                <a:solidFill>
                  <a:schemeClr val="tx1"/>
                </a:solidFill>
              </a:defRPr>
            </a:lvl1pPr>
          </a:lstStyle>
          <a:p>
            <a:r>
              <a:rPr lang="en-CA" noProof="0"/>
              <a:t>Chapter slide</a:t>
            </a:r>
          </a:p>
        </p:txBody>
      </p:sp>
      <p:sp>
        <p:nvSpPr>
          <p:cNvPr id="2" name="Slide Number Placeholder 5">
            <a:extLst>
              <a:ext uri="{FF2B5EF4-FFF2-40B4-BE49-F238E27FC236}">
                <a16:creationId xmlns:a16="http://schemas.microsoft.com/office/drawing/2014/main" id="{3B5A8FBF-11E4-FFC7-C3F7-71DC2BB655E0}"/>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spTree>
    <p:custDataLst>
      <p:tags r:id="rId1"/>
    </p:custDataLst>
    <p:extLst>
      <p:ext uri="{BB962C8B-B14F-4D97-AF65-F5344CB8AC3E}">
        <p14:creationId xmlns:p14="http://schemas.microsoft.com/office/powerpoint/2010/main" val="1887522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342" y="472437"/>
            <a:ext cx="11274553" cy="792167"/>
          </a:xfrm>
        </p:spPr>
        <p:txBody>
          <a:bodyPr/>
          <a:lstStyle/>
          <a:p>
            <a:r>
              <a:rPr lang="en-CA" noProof="0"/>
              <a:t>Slide title</a:t>
            </a:r>
          </a:p>
        </p:txBody>
      </p:sp>
      <p:sp>
        <p:nvSpPr>
          <p:cNvPr id="3" name="Slide Number Placeholder 5">
            <a:extLst>
              <a:ext uri="{FF2B5EF4-FFF2-40B4-BE49-F238E27FC236}">
                <a16:creationId xmlns:a16="http://schemas.microsoft.com/office/drawing/2014/main" id="{17698633-3065-A38A-AC9F-D7DC823AD628}"/>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spTree>
    <p:custDataLst>
      <p:tags r:id="rId1"/>
    </p:custDataLst>
    <p:extLst>
      <p:ext uri="{BB962C8B-B14F-4D97-AF65-F5344CB8AC3E}">
        <p14:creationId xmlns:p14="http://schemas.microsoft.com/office/powerpoint/2010/main" val="783441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342" y="472437"/>
            <a:ext cx="11274553" cy="792167"/>
          </a:xfrm>
        </p:spPr>
        <p:txBody>
          <a:bodyPr/>
          <a:lstStyle/>
          <a:p>
            <a:r>
              <a:rPr lang="en-CA" noProof="0"/>
              <a:t>Slide title</a:t>
            </a: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4054804" y="6110882"/>
            <a:ext cx="707959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3" name="Slide Number Placeholder 5">
            <a:extLst>
              <a:ext uri="{FF2B5EF4-FFF2-40B4-BE49-F238E27FC236}">
                <a16:creationId xmlns:a16="http://schemas.microsoft.com/office/drawing/2014/main" id="{306ECDE3-33D2-96EA-F101-55D38278251C}"/>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spTree>
    <p:custDataLst>
      <p:tags r:id="rId1"/>
    </p:custDataLst>
    <p:extLst>
      <p:ext uri="{BB962C8B-B14F-4D97-AF65-F5344CB8AC3E}">
        <p14:creationId xmlns:p14="http://schemas.microsoft.com/office/powerpoint/2010/main" val="4294156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4055348" cy="6857964"/>
          </a:xfrm>
          <a:prstGeom prst="rect">
            <a:avLst/>
          </a:prstGeom>
          <a:solidFill>
            <a:srgbClr val="06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531146" y="463845"/>
            <a:ext cx="3292192"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12" name="Text Placeholder 8">
            <a:extLst>
              <a:ext uri="{FF2B5EF4-FFF2-40B4-BE49-F238E27FC236}">
                <a16:creationId xmlns:a16="http://schemas.microsoft.com/office/drawing/2014/main" id="{7AAFF084-8678-FE46-0200-8262516DDEF1}"/>
              </a:ext>
            </a:extLst>
          </p:cNvPr>
          <p:cNvSpPr>
            <a:spLocks noGrp="1"/>
          </p:cNvSpPr>
          <p:nvPr>
            <p:ph type="body" sz="quarter" idx="13" hasCustomPrompt="1"/>
          </p:nvPr>
        </p:nvSpPr>
        <p:spPr>
          <a:xfrm>
            <a:off x="4360065" y="6110882"/>
            <a:ext cx="6644534"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4" name="Slide Number Placeholder 5">
            <a:extLst>
              <a:ext uri="{FF2B5EF4-FFF2-40B4-BE49-F238E27FC236}">
                <a16:creationId xmlns:a16="http://schemas.microsoft.com/office/drawing/2014/main" id="{14182897-720D-37CD-8CF1-593FD007906D}"/>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15" name="Graphic 12">
            <a:extLst>
              <a:ext uri="{FF2B5EF4-FFF2-40B4-BE49-F238E27FC236}">
                <a16:creationId xmlns:a16="http://schemas.microsoft.com/office/drawing/2014/main" id="{E9E23BF1-6B7D-59A1-0133-EEEB15F347C9}"/>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bwMode="black">
          <a:xfrm>
            <a:off x="466343" y="6248676"/>
            <a:ext cx="1662140" cy="249996"/>
          </a:xfrm>
          <a:prstGeom prst="rect">
            <a:avLst/>
          </a:prstGeom>
        </p:spPr>
      </p:pic>
      <p:sp>
        <p:nvSpPr>
          <p:cNvPr id="3" name="TextBox 2">
            <a:extLst>
              <a:ext uri="{FF2B5EF4-FFF2-40B4-BE49-F238E27FC236}">
                <a16:creationId xmlns:a16="http://schemas.microsoft.com/office/drawing/2014/main" id="{320F3C35-64CD-D94C-2685-200382F3F474}"/>
              </a:ext>
            </a:extLst>
          </p:cNvPr>
          <p:cNvSpPr txBox="1"/>
          <p:nvPr userDrawn="1"/>
        </p:nvSpPr>
        <p:spPr>
          <a:xfrm>
            <a:off x="9370299" y="6395988"/>
            <a:ext cx="2208136" cy="123111"/>
          </a:xfrm>
          <a:prstGeom prst="rect">
            <a:avLst/>
          </a:prstGeom>
          <a:noFill/>
        </p:spPr>
        <p:txBody>
          <a:bodyPr wrap="square" lIns="0" tIns="0" rIns="0" bIns="0" rtlCol="0">
            <a:spAutoFit/>
          </a:bodyPr>
          <a:lstStyle/>
          <a:p>
            <a:pPr algn="r">
              <a:spcBef>
                <a:spcPts val="600"/>
              </a:spcBef>
            </a:pPr>
            <a:r>
              <a:rPr lang="en-US" sz="800" b="1" dirty="0">
                <a:latin typeface="Manulife JH Sans Optimized Demi" pitchFamily="2" charset="77"/>
              </a:rPr>
              <a:t>Practice Management </a:t>
            </a:r>
            <a:r>
              <a:rPr lang="en-US" sz="800" b="1" i="1" dirty="0">
                <a:latin typeface="Manulife JH Sans Optimized Demi" pitchFamily="2" charset="77"/>
              </a:rPr>
              <a:t>Network</a:t>
            </a:r>
          </a:p>
        </p:txBody>
      </p:sp>
    </p:spTree>
    <p:custDataLst>
      <p:tags r:id="rId1"/>
    </p:custDataLst>
    <p:extLst>
      <p:ext uri="{BB962C8B-B14F-4D97-AF65-F5344CB8AC3E}">
        <p14:creationId xmlns:p14="http://schemas.microsoft.com/office/powerpoint/2010/main" val="278714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4055348" cy="6857964"/>
          </a:xfrm>
          <a:prstGeom prst="rect">
            <a:avLst/>
          </a:prstGeom>
          <a:solidFill>
            <a:srgbClr val="0000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533957" y="463845"/>
            <a:ext cx="3289383"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3" name="Text Placeholder 8">
            <a:extLst>
              <a:ext uri="{FF2B5EF4-FFF2-40B4-BE49-F238E27FC236}">
                <a16:creationId xmlns:a16="http://schemas.microsoft.com/office/drawing/2014/main" id="{92C04D28-357B-9A6D-AC65-51123D4E0C76}"/>
              </a:ext>
            </a:extLst>
          </p:cNvPr>
          <p:cNvSpPr>
            <a:spLocks noGrp="1"/>
          </p:cNvSpPr>
          <p:nvPr>
            <p:ph type="body" sz="quarter" idx="13" hasCustomPrompt="1"/>
          </p:nvPr>
        </p:nvSpPr>
        <p:spPr>
          <a:xfrm>
            <a:off x="4360065" y="6110882"/>
            <a:ext cx="6644534"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8" name="Slide Number Placeholder 5">
            <a:extLst>
              <a:ext uri="{FF2B5EF4-FFF2-40B4-BE49-F238E27FC236}">
                <a16:creationId xmlns:a16="http://schemas.microsoft.com/office/drawing/2014/main" id="{EB1F20CD-85D3-17FD-1314-1D4FEF82649B}"/>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10" name="Graphic 12">
            <a:extLst>
              <a:ext uri="{FF2B5EF4-FFF2-40B4-BE49-F238E27FC236}">
                <a16:creationId xmlns:a16="http://schemas.microsoft.com/office/drawing/2014/main" id="{5DE5A423-9D06-8CD9-242D-DD797E1AAE0A}"/>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bwMode="black">
          <a:xfrm>
            <a:off x="466343" y="6248676"/>
            <a:ext cx="1662140" cy="249996"/>
          </a:xfrm>
          <a:prstGeom prst="rect">
            <a:avLst/>
          </a:prstGeom>
        </p:spPr>
      </p:pic>
      <p:sp>
        <p:nvSpPr>
          <p:cNvPr id="4" name="TextBox 3">
            <a:extLst>
              <a:ext uri="{FF2B5EF4-FFF2-40B4-BE49-F238E27FC236}">
                <a16:creationId xmlns:a16="http://schemas.microsoft.com/office/drawing/2014/main" id="{30CCD1F3-0708-08E6-26CB-B40343AED8B3}"/>
              </a:ext>
            </a:extLst>
          </p:cNvPr>
          <p:cNvSpPr txBox="1"/>
          <p:nvPr userDrawn="1"/>
        </p:nvSpPr>
        <p:spPr>
          <a:xfrm>
            <a:off x="9370299" y="6395988"/>
            <a:ext cx="2208136" cy="123111"/>
          </a:xfrm>
          <a:prstGeom prst="rect">
            <a:avLst/>
          </a:prstGeom>
          <a:noFill/>
        </p:spPr>
        <p:txBody>
          <a:bodyPr wrap="square" lIns="0" tIns="0" rIns="0" bIns="0" rtlCol="0">
            <a:spAutoFit/>
          </a:bodyPr>
          <a:lstStyle/>
          <a:p>
            <a:pPr algn="r">
              <a:spcBef>
                <a:spcPts val="600"/>
              </a:spcBef>
            </a:pPr>
            <a:r>
              <a:rPr lang="en-US" sz="800" b="1" dirty="0">
                <a:latin typeface="Manulife JH Sans Optimized Demi" pitchFamily="2" charset="77"/>
              </a:rPr>
              <a:t>Practice Management </a:t>
            </a:r>
            <a:r>
              <a:rPr lang="en-US" sz="800" b="1" i="1" dirty="0">
                <a:latin typeface="Manulife JH Sans Optimized Demi" pitchFamily="2" charset="77"/>
              </a:rPr>
              <a:t>Network</a:t>
            </a:r>
          </a:p>
        </p:txBody>
      </p:sp>
    </p:spTree>
    <p:custDataLst>
      <p:tags r:id="rId1"/>
    </p:custDataLst>
    <p:extLst>
      <p:ext uri="{BB962C8B-B14F-4D97-AF65-F5344CB8AC3E}">
        <p14:creationId xmlns:p14="http://schemas.microsoft.com/office/powerpoint/2010/main" val="63466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4055348" cy="6857964"/>
          </a:xfrm>
          <a:prstGeom prst="rect">
            <a:avLst/>
          </a:prstGeom>
          <a:solidFill>
            <a:srgbClr val="06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4360066" y="475488"/>
            <a:ext cx="7297018"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Title here</a:t>
            </a:r>
          </a:p>
        </p:txBody>
      </p:sp>
      <p:sp>
        <p:nvSpPr>
          <p:cNvPr id="2" name="Title 1"/>
          <p:cNvSpPr>
            <a:spLocks noGrp="1"/>
          </p:cNvSpPr>
          <p:nvPr>
            <p:ph type="title" hasCustomPrompt="1"/>
          </p:nvPr>
        </p:nvSpPr>
        <p:spPr>
          <a:xfrm>
            <a:off x="533957" y="463845"/>
            <a:ext cx="3289383"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4360065" y="1434190"/>
            <a:ext cx="7294802" cy="4584842"/>
          </a:xfrm>
        </p:spPr>
        <p:txBody>
          <a:bodyPr/>
          <a:lstStyle>
            <a:lvl1pPr>
              <a:defRPr/>
            </a:lvl1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Text Placeholder 8">
            <a:extLst>
              <a:ext uri="{FF2B5EF4-FFF2-40B4-BE49-F238E27FC236}">
                <a16:creationId xmlns:a16="http://schemas.microsoft.com/office/drawing/2014/main" id="{C36FAE14-0C4A-C075-FB8B-74CFC6CCFBF4}"/>
              </a:ext>
            </a:extLst>
          </p:cNvPr>
          <p:cNvSpPr>
            <a:spLocks noGrp="1"/>
          </p:cNvSpPr>
          <p:nvPr>
            <p:ph type="body" sz="quarter" idx="13" hasCustomPrompt="1"/>
          </p:nvPr>
        </p:nvSpPr>
        <p:spPr>
          <a:xfrm>
            <a:off x="4360065" y="6110882"/>
            <a:ext cx="6644534"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8" name="Slide Number Placeholder 5">
            <a:extLst>
              <a:ext uri="{FF2B5EF4-FFF2-40B4-BE49-F238E27FC236}">
                <a16:creationId xmlns:a16="http://schemas.microsoft.com/office/drawing/2014/main" id="{B5310662-5BA9-61B6-8303-F6C661F7C74C}"/>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9" name="Graphic 12">
            <a:extLst>
              <a:ext uri="{FF2B5EF4-FFF2-40B4-BE49-F238E27FC236}">
                <a16:creationId xmlns:a16="http://schemas.microsoft.com/office/drawing/2014/main" id="{4717AA9C-70BB-9311-9926-5BDC47EAA655}"/>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bwMode="black">
          <a:xfrm>
            <a:off x="466343" y="6248676"/>
            <a:ext cx="1662140" cy="249996"/>
          </a:xfrm>
          <a:prstGeom prst="rect">
            <a:avLst/>
          </a:prstGeom>
        </p:spPr>
      </p:pic>
      <p:sp>
        <p:nvSpPr>
          <p:cNvPr id="4" name="TextBox 3">
            <a:extLst>
              <a:ext uri="{FF2B5EF4-FFF2-40B4-BE49-F238E27FC236}">
                <a16:creationId xmlns:a16="http://schemas.microsoft.com/office/drawing/2014/main" id="{51E2DE15-5C8D-B313-79A9-C7D602C659A2}"/>
              </a:ext>
            </a:extLst>
          </p:cNvPr>
          <p:cNvSpPr txBox="1"/>
          <p:nvPr userDrawn="1"/>
        </p:nvSpPr>
        <p:spPr>
          <a:xfrm>
            <a:off x="9370299" y="6395988"/>
            <a:ext cx="2208136" cy="123111"/>
          </a:xfrm>
          <a:prstGeom prst="rect">
            <a:avLst/>
          </a:prstGeom>
          <a:noFill/>
        </p:spPr>
        <p:txBody>
          <a:bodyPr wrap="square" lIns="0" tIns="0" rIns="0" bIns="0" rtlCol="0">
            <a:spAutoFit/>
          </a:bodyPr>
          <a:lstStyle/>
          <a:p>
            <a:pPr algn="r">
              <a:spcBef>
                <a:spcPts val="600"/>
              </a:spcBef>
            </a:pPr>
            <a:r>
              <a:rPr lang="en-US" sz="800" b="1" dirty="0">
                <a:latin typeface="Manulife JH Sans Optimized Demi" pitchFamily="2" charset="77"/>
              </a:rPr>
              <a:t>Practice Management </a:t>
            </a:r>
            <a:r>
              <a:rPr lang="en-US" sz="800" b="1" i="1" dirty="0">
                <a:latin typeface="Manulife JH Sans Optimized Demi" pitchFamily="2" charset="77"/>
              </a:rPr>
              <a:t>Network</a:t>
            </a:r>
          </a:p>
        </p:txBody>
      </p:sp>
    </p:spTree>
    <p:custDataLst>
      <p:tags r:id="rId1"/>
    </p:custDataLst>
    <p:extLst>
      <p:ext uri="{BB962C8B-B14F-4D97-AF65-F5344CB8AC3E}">
        <p14:creationId xmlns:p14="http://schemas.microsoft.com/office/powerpoint/2010/main" val="3911317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4055348" cy="6857964"/>
          </a:xfrm>
          <a:prstGeom prst="rect">
            <a:avLst/>
          </a:prstGeom>
          <a:solidFill>
            <a:srgbClr val="0000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4360065" y="475488"/>
            <a:ext cx="2539283"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Title here</a:t>
            </a:r>
          </a:p>
        </p:txBody>
      </p:sp>
      <p:sp>
        <p:nvSpPr>
          <p:cNvPr id="2" name="Title 1"/>
          <p:cNvSpPr>
            <a:spLocks noGrp="1"/>
          </p:cNvSpPr>
          <p:nvPr>
            <p:ph type="title" hasCustomPrompt="1"/>
          </p:nvPr>
        </p:nvSpPr>
        <p:spPr>
          <a:xfrm>
            <a:off x="533957" y="463845"/>
            <a:ext cx="3289383" cy="3401475"/>
          </a:xfrm>
        </p:spPr>
        <p:txBody>
          <a:bodyPr anchor="t">
            <a:noAutofit/>
          </a:bodyPr>
          <a:lstStyle>
            <a:lvl1pPr>
              <a:lnSpc>
                <a:spcPct val="95000"/>
              </a:lnSpc>
              <a:spcBef>
                <a:spcPts val="0"/>
              </a:spcBef>
              <a:defRPr sz="3200" baseline="0">
                <a:solidFill>
                  <a:schemeClr val="bg1"/>
                </a:solidFill>
              </a:defRPr>
            </a:lvl1pPr>
          </a:lstStyle>
          <a:p>
            <a:r>
              <a:rPr lang="en-US" noProof="0"/>
              <a:t>Title </a:t>
            </a:r>
            <a:br>
              <a:rPr lang="en-US" noProof="0"/>
            </a:br>
            <a:r>
              <a:rPr lang="en-US" noProof="0"/>
              <a:t>of slide</a:t>
            </a: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7433296" y="475488"/>
            <a:ext cx="4221148" cy="792162"/>
          </a:xfrm>
        </p:spPr>
        <p:txBody>
          <a:bodyPr anchor="t"/>
          <a:lstStyle>
            <a:lvl1pPr marL="0" indent="0">
              <a:lnSpc>
                <a:spcPct val="95000"/>
              </a:lnSpc>
              <a:spcBef>
                <a:spcPts val="0"/>
              </a:spcBef>
              <a:buNone/>
              <a:defRPr sz="2400" b="0">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US" noProof="0"/>
              <a:t>Optional title</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4360065" y="1435608"/>
            <a:ext cx="2539283" cy="4597721"/>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US" noProof="0"/>
              <a:t>Click to add body copy</a:t>
            </a:r>
          </a:p>
          <a:p>
            <a:pPr lvl="1"/>
            <a:r>
              <a:rPr lang="en-US" noProof="0"/>
              <a:t>Second level</a:t>
            </a:r>
          </a:p>
          <a:p>
            <a:pPr lvl="2"/>
            <a:r>
              <a:rPr lang="en-US" noProof="0"/>
              <a:t>Third level</a:t>
            </a:r>
          </a:p>
          <a:p>
            <a:pPr lvl="3"/>
            <a:r>
              <a:rPr lang="en-US" noProof="0"/>
              <a:t>Fourth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7433306" y="1435608"/>
            <a:ext cx="4221562" cy="4597721"/>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US" noProof="0"/>
              <a:t>Add body copy or click icon for other content options</a:t>
            </a:r>
          </a:p>
          <a:p>
            <a:pPr lvl="1"/>
            <a:r>
              <a:rPr lang="en-US" noProof="0"/>
              <a:t>Second level</a:t>
            </a:r>
          </a:p>
          <a:p>
            <a:pPr lvl="2"/>
            <a:r>
              <a:rPr lang="en-US" noProof="0"/>
              <a:t>Third level</a:t>
            </a:r>
          </a:p>
          <a:p>
            <a:pPr lvl="3"/>
            <a:r>
              <a:rPr lang="en-US" noProof="0"/>
              <a:t>Fourth level</a:t>
            </a:r>
          </a:p>
        </p:txBody>
      </p:sp>
      <p:sp>
        <p:nvSpPr>
          <p:cNvPr id="3" name="Text Placeholder 8">
            <a:extLst>
              <a:ext uri="{FF2B5EF4-FFF2-40B4-BE49-F238E27FC236}">
                <a16:creationId xmlns:a16="http://schemas.microsoft.com/office/drawing/2014/main" id="{5D474A8D-BFB6-A8C0-A012-9473A5BC9065}"/>
              </a:ext>
            </a:extLst>
          </p:cNvPr>
          <p:cNvSpPr>
            <a:spLocks noGrp="1"/>
          </p:cNvSpPr>
          <p:nvPr>
            <p:ph type="body" sz="quarter" idx="13" hasCustomPrompt="1"/>
          </p:nvPr>
        </p:nvSpPr>
        <p:spPr>
          <a:xfrm>
            <a:off x="4360065" y="6110882"/>
            <a:ext cx="6644534"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8" name="Slide Number Placeholder 5">
            <a:extLst>
              <a:ext uri="{FF2B5EF4-FFF2-40B4-BE49-F238E27FC236}">
                <a16:creationId xmlns:a16="http://schemas.microsoft.com/office/drawing/2014/main" id="{48CE0EEA-ED5C-9016-1B14-3144C342314C}"/>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9" name="Graphic 12">
            <a:extLst>
              <a:ext uri="{FF2B5EF4-FFF2-40B4-BE49-F238E27FC236}">
                <a16:creationId xmlns:a16="http://schemas.microsoft.com/office/drawing/2014/main" id="{22485188-F3F9-7CB7-B6B0-BA5AFC380CE9}"/>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bwMode="black">
          <a:xfrm>
            <a:off x="466343" y="6248676"/>
            <a:ext cx="1662140" cy="249996"/>
          </a:xfrm>
          <a:prstGeom prst="rect">
            <a:avLst/>
          </a:prstGeom>
        </p:spPr>
      </p:pic>
      <p:sp>
        <p:nvSpPr>
          <p:cNvPr id="4" name="TextBox 3">
            <a:extLst>
              <a:ext uri="{FF2B5EF4-FFF2-40B4-BE49-F238E27FC236}">
                <a16:creationId xmlns:a16="http://schemas.microsoft.com/office/drawing/2014/main" id="{FC2F9B36-6C77-2CFC-2A37-C170CCFDFCFD}"/>
              </a:ext>
            </a:extLst>
          </p:cNvPr>
          <p:cNvSpPr txBox="1"/>
          <p:nvPr userDrawn="1"/>
        </p:nvSpPr>
        <p:spPr>
          <a:xfrm>
            <a:off x="9370299" y="6395988"/>
            <a:ext cx="2208136" cy="123111"/>
          </a:xfrm>
          <a:prstGeom prst="rect">
            <a:avLst/>
          </a:prstGeom>
          <a:noFill/>
        </p:spPr>
        <p:txBody>
          <a:bodyPr wrap="square" lIns="0" tIns="0" rIns="0" bIns="0" rtlCol="0">
            <a:spAutoFit/>
          </a:bodyPr>
          <a:lstStyle/>
          <a:p>
            <a:pPr algn="r">
              <a:spcBef>
                <a:spcPts val="600"/>
              </a:spcBef>
            </a:pPr>
            <a:r>
              <a:rPr lang="en-US" sz="800" b="1" dirty="0">
                <a:latin typeface="Manulife JH Sans Optimized Demi" pitchFamily="2" charset="77"/>
              </a:rPr>
              <a:t>Practice Management </a:t>
            </a:r>
            <a:r>
              <a:rPr lang="en-US" sz="800" b="1" i="1" dirty="0">
                <a:latin typeface="Manulife JH Sans Optimized Demi" pitchFamily="2" charset="77"/>
              </a:rPr>
              <a:t>Network</a:t>
            </a:r>
          </a:p>
        </p:txBody>
      </p:sp>
    </p:spTree>
    <p:custDataLst>
      <p:tags r:id="rId1"/>
    </p:custDataLst>
    <p:extLst>
      <p:ext uri="{BB962C8B-B14F-4D97-AF65-F5344CB8AC3E}">
        <p14:creationId xmlns:p14="http://schemas.microsoft.com/office/powerpoint/2010/main" val="260458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66342" y="472437"/>
            <a:ext cx="11274553" cy="792167"/>
          </a:xfrm>
        </p:spPr>
        <p:txBody>
          <a:bodyPr/>
          <a:lstStyle/>
          <a:p>
            <a:r>
              <a:rPr lang="en-CA" noProof="0"/>
              <a:t>Slide title</a:t>
            </a:r>
          </a:p>
        </p:txBody>
      </p:sp>
      <p:sp>
        <p:nvSpPr>
          <p:cNvPr id="3" name="Content Placeholder 2"/>
          <p:cNvSpPr>
            <a:spLocks noGrp="1"/>
          </p:cNvSpPr>
          <p:nvPr>
            <p:ph sz="half" idx="1" hasCustomPrompt="1"/>
          </p:nvPr>
        </p:nvSpPr>
        <p:spPr>
          <a:xfrm>
            <a:off x="455613" y="1434588"/>
            <a:ext cx="5551994" cy="4588045"/>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Content Placeholder 3"/>
          <p:cNvSpPr>
            <a:spLocks noGrp="1"/>
          </p:cNvSpPr>
          <p:nvPr>
            <p:ph sz="half" idx="2" hasCustomPrompt="1"/>
          </p:nvPr>
        </p:nvSpPr>
        <p:spPr>
          <a:xfrm>
            <a:off x="6188902" y="1434191"/>
            <a:ext cx="5551994" cy="4592404"/>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2" name="Slide Number Placeholder 5">
            <a:extLst>
              <a:ext uri="{FF2B5EF4-FFF2-40B4-BE49-F238E27FC236}">
                <a16:creationId xmlns:a16="http://schemas.microsoft.com/office/drawing/2014/main" id="{D012BAA0-D325-83AF-9FC5-B603258C759B}"/>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spTree>
    <p:custDataLst>
      <p:tags r:id="rId1"/>
    </p:custDataLst>
    <p:extLst>
      <p:ext uri="{BB962C8B-B14F-4D97-AF65-F5344CB8AC3E}">
        <p14:creationId xmlns:p14="http://schemas.microsoft.com/office/powerpoint/2010/main" val="2181938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342" y="472437"/>
            <a:ext cx="11274553" cy="792167"/>
          </a:xfrm>
        </p:spPr>
        <p:txBody>
          <a:bodyPr/>
          <a:lstStyle>
            <a:lvl1pPr>
              <a:defRPr/>
            </a:lvl1pPr>
          </a:lstStyle>
          <a:p>
            <a:r>
              <a:rPr lang="en-CA" noProof="0"/>
              <a:t>Slide title</a:t>
            </a:r>
          </a:p>
        </p:txBody>
      </p:sp>
      <p:sp>
        <p:nvSpPr>
          <p:cNvPr id="3" name="Text Placeholder 2"/>
          <p:cNvSpPr>
            <a:spLocks noGrp="1"/>
          </p:cNvSpPr>
          <p:nvPr>
            <p:ph type="body" idx="1" hasCustomPrompt="1"/>
          </p:nvPr>
        </p:nvSpPr>
        <p:spPr>
          <a:xfrm>
            <a:off x="466342" y="1435608"/>
            <a:ext cx="5550410"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a:t>Click to add heading</a:t>
            </a:r>
          </a:p>
        </p:txBody>
      </p:sp>
      <p:sp>
        <p:nvSpPr>
          <p:cNvPr id="4" name="Content Placeholder 3"/>
          <p:cNvSpPr>
            <a:spLocks noGrp="1"/>
          </p:cNvSpPr>
          <p:nvPr>
            <p:ph sz="half" idx="2" hasCustomPrompt="1"/>
          </p:nvPr>
        </p:nvSpPr>
        <p:spPr>
          <a:xfrm>
            <a:off x="466342" y="2126105"/>
            <a:ext cx="5550410" cy="3907225"/>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5" name="Text Placeholder 4"/>
          <p:cNvSpPr>
            <a:spLocks noGrp="1"/>
          </p:cNvSpPr>
          <p:nvPr>
            <p:ph type="body" sz="quarter" idx="3" hasCustomPrompt="1"/>
          </p:nvPr>
        </p:nvSpPr>
        <p:spPr>
          <a:xfrm>
            <a:off x="6181342" y="1435608"/>
            <a:ext cx="5550410"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a:t>Click to add heading</a:t>
            </a:r>
          </a:p>
        </p:txBody>
      </p:sp>
      <p:sp>
        <p:nvSpPr>
          <p:cNvPr id="6" name="Content Placeholder 5"/>
          <p:cNvSpPr>
            <a:spLocks noGrp="1"/>
          </p:cNvSpPr>
          <p:nvPr>
            <p:ph sz="quarter" idx="4" hasCustomPrompt="1"/>
          </p:nvPr>
        </p:nvSpPr>
        <p:spPr>
          <a:xfrm>
            <a:off x="6181342" y="2126105"/>
            <a:ext cx="5550410" cy="3907225"/>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7" name="Slide Number Placeholder 5">
            <a:extLst>
              <a:ext uri="{FF2B5EF4-FFF2-40B4-BE49-F238E27FC236}">
                <a16:creationId xmlns:a16="http://schemas.microsoft.com/office/drawing/2014/main" id="{AD4BC3CA-B405-50B8-A107-151CA02750C9}"/>
              </a:ext>
            </a:extLst>
          </p:cNvPr>
          <p:cNvSpPr>
            <a:spLocks noGrp="1"/>
          </p:cNvSpPr>
          <p:nvPr>
            <p:ph type="sldNum" sz="quarter" idx="10"/>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spTree>
    <p:custDataLst>
      <p:tags r:id="rId1"/>
    </p:custDataLst>
    <p:extLst>
      <p:ext uri="{BB962C8B-B14F-4D97-AF65-F5344CB8AC3E}">
        <p14:creationId xmlns:p14="http://schemas.microsoft.com/office/powerpoint/2010/main" val="3344943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with subtitl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614" y="554780"/>
            <a:ext cx="5312888" cy="3036177"/>
          </a:xfrm>
        </p:spPr>
        <p:txBody>
          <a:bodyPr anchor="b">
            <a:normAutofit/>
          </a:bodyPr>
          <a:lstStyle>
            <a:lvl1pPr>
              <a:lnSpc>
                <a:spcPct val="95000"/>
              </a:lnSpc>
              <a:defRPr sz="5200" b="1" baseline="0">
                <a:solidFill>
                  <a:schemeClr val="tx1"/>
                </a:solidFill>
              </a:defRPr>
            </a:lvl1pPr>
          </a:lstStyle>
          <a:p>
            <a:r>
              <a:rPr lang="en-CA" noProof="0"/>
              <a:t>Title of </a:t>
            </a:r>
            <a:br>
              <a:rPr lang="en-CA" noProof="0"/>
            </a:br>
            <a:r>
              <a:rPr lang="en-CA" noProof="0"/>
              <a:t>presentation</a:t>
            </a:r>
          </a:p>
        </p:txBody>
      </p:sp>
      <p:sp>
        <p:nvSpPr>
          <p:cNvPr id="3" name="Subtitle 2"/>
          <p:cNvSpPr>
            <a:spLocks noGrp="1"/>
          </p:cNvSpPr>
          <p:nvPr>
            <p:ph type="subTitle" idx="1" hasCustomPrompt="1"/>
          </p:nvPr>
        </p:nvSpPr>
        <p:spPr>
          <a:xfrm>
            <a:off x="455613" y="4789255"/>
            <a:ext cx="5312889"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400" indent="0" algn="r">
              <a:buNone/>
              <a:defRPr sz="1200">
                <a:solidFill>
                  <a:schemeClr val="tx1"/>
                </a:solidFill>
              </a:defRPr>
            </a:lvl3pPr>
            <a:lvl4pPr marL="1371600" indent="0" algn="r">
              <a:buNone/>
              <a:defRPr sz="1200">
                <a:solidFill>
                  <a:schemeClr val="tx1"/>
                </a:solidFill>
              </a:defRPr>
            </a:lvl4pPr>
            <a:lvl5pPr marL="1828800" indent="0" algn="r">
              <a:buNone/>
              <a:defRPr sz="1200">
                <a:solidFill>
                  <a:schemeClr val="tx1"/>
                </a:solidFill>
              </a:defRPr>
            </a:lvl5pPr>
            <a:lvl6pPr marL="2286000" indent="0" algn="r">
              <a:buNone/>
              <a:defRPr sz="1200">
                <a:solidFill>
                  <a:schemeClr val="tx1"/>
                </a:solidFill>
              </a:defRPr>
            </a:lvl6pPr>
            <a:lvl7pPr marL="2743200" indent="0" algn="r">
              <a:buNone/>
              <a:defRPr sz="1200">
                <a:solidFill>
                  <a:schemeClr val="tx1"/>
                </a:solidFill>
              </a:defRPr>
            </a:lvl7pPr>
            <a:lvl8pPr marL="3200400" indent="0" algn="r">
              <a:buNone/>
              <a:defRPr sz="1200">
                <a:solidFill>
                  <a:schemeClr val="tx1"/>
                </a:solidFill>
              </a:defRPr>
            </a:lvl8pPr>
            <a:lvl9pPr marL="3657600" indent="0" algn="r">
              <a:buNone/>
              <a:defRPr sz="1200">
                <a:solidFill>
                  <a:schemeClr val="tx1"/>
                </a:solidFill>
              </a:defRPr>
            </a:lvl9pPr>
          </a:lstStyle>
          <a:p>
            <a:r>
              <a:rPr lang="en-CA" noProof="0"/>
              <a:t>Presenter Full Name</a:t>
            </a:r>
          </a:p>
        </p:txBody>
      </p:sp>
      <p:sp>
        <p:nvSpPr>
          <p:cNvPr id="13" name="Date Placeholder 12"/>
          <p:cNvSpPr>
            <a:spLocks noGrp="1"/>
          </p:cNvSpPr>
          <p:nvPr>
            <p:ph type="dt" sz="half" idx="10"/>
          </p:nvPr>
        </p:nvSpPr>
        <p:spPr bwMode="black">
          <a:xfrm>
            <a:off x="455613" y="5459994"/>
            <a:ext cx="5312889" cy="267194"/>
          </a:xfrm>
          <a:prstGeom prst="rect">
            <a:avLst/>
          </a:prstGeom>
        </p:spPr>
        <p:txBody>
          <a:bodyPr anchor="t"/>
          <a:lstStyle>
            <a:lvl1pPr algn="l">
              <a:defRPr sz="1400">
                <a:solidFill>
                  <a:schemeClr val="tx1"/>
                </a:solidFill>
              </a:defRPr>
            </a:lvl1pPr>
          </a:lstStyle>
          <a:p>
            <a:endParaRPr lang="en-CA" noProof="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455613" y="3773690"/>
            <a:ext cx="5312889" cy="749823"/>
          </a:xfrm>
        </p:spPr>
        <p:txBody>
          <a:bodyPr/>
          <a:lstStyle>
            <a:lvl1pPr marL="0" indent="0">
              <a:lnSpc>
                <a:spcPct val="95000"/>
              </a:lnSpc>
              <a:buNone/>
              <a:defRPr sz="1800">
                <a:solidFill>
                  <a:schemeClr val="tx1"/>
                </a:solidFill>
                <a:latin typeface="+mj-lt"/>
              </a:defRPr>
            </a:lvl1pPr>
            <a:lvl2pPr marL="338328" indent="0">
              <a:buNone/>
              <a:defRPr>
                <a:solidFill>
                  <a:schemeClr val="bg1"/>
                </a:solidFill>
              </a:defRPr>
            </a:lvl2pPr>
            <a:lvl3pPr marL="685800" indent="0">
              <a:buNone/>
              <a:defRPr>
                <a:solidFill>
                  <a:schemeClr val="bg1"/>
                </a:solidFill>
              </a:defRPr>
            </a:lvl3pPr>
            <a:lvl4pPr marL="1014984" indent="0">
              <a:buNone/>
              <a:defRPr>
                <a:solidFill>
                  <a:schemeClr val="bg1"/>
                </a:solidFill>
              </a:defRPr>
            </a:lvl4pPr>
            <a:lvl5pPr marL="1380744" indent="0">
              <a:buNone/>
              <a:defRPr>
                <a:solidFill>
                  <a:schemeClr val="bg1"/>
                </a:solidFill>
              </a:defRPr>
            </a:lvl5pPr>
          </a:lstStyle>
          <a:p>
            <a:pPr lvl="0"/>
            <a:r>
              <a:rPr lang="en-CA" noProof="0"/>
              <a:t>Subtitle of presentation goes here</a:t>
            </a:r>
          </a:p>
        </p:txBody>
      </p:sp>
    </p:spTree>
    <p:custDataLst>
      <p:tags r:id="rId1"/>
    </p:custDataLst>
    <p:extLst>
      <p:ext uri="{BB962C8B-B14F-4D97-AF65-F5344CB8AC3E}">
        <p14:creationId xmlns:p14="http://schemas.microsoft.com/office/powerpoint/2010/main" val="2809053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A9DA2F99-E656-E324-EE5D-3B65EFFCBFDC}"/>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spTree>
    <p:custDataLst>
      <p:tags r:id="rId1"/>
    </p:custDataLst>
    <p:extLst>
      <p:ext uri="{BB962C8B-B14F-4D97-AF65-F5344CB8AC3E}">
        <p14:creationId xmlns:p14="http://schemas.microsoft.com/office/powerpoint/2010/main" val="278762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7BB193D1-6879-1018-9BF8-08B7236EBC77}"/>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3" name="Graphic 2">
            <a:extLst>
              <a:ext uri="{FF2B5EF4-FFF2-40B4-BE49-F238E27FC236}">
                <a16:creationId xmlns:a16="http://schemas.microsoft.com/office/drawing/2014/main" id="{85D30E41-156E-E0FC-D64F-91458BDCEEA9}"/>
              </a:ext>
            </a:extLst>
          </p:cNvPr>
          <p:cNvPicPr>
            <a:picLocks noChangeAspect="1"/>
          </p:cNvPicPr>
          <p:nvPr userDrawn="1"/>
        </p:nvPicPr>
        <p:blipFill>
          <a:blip r:embed="rId3"/>
          <a:srcRect/>
          <a:stretch/>
        </p:blipFill>
        <p:spPr bwMode="black">
          <a:xfrm>
            <a:off x="3988016" y="3104939"/>
            <a:ext cx="4212793" cy="648122"/>
          </a:xfrm>
          <a:prstGeom prst="rect">
            <a:avLst/>
          </a:prstGeom>
        </p:spPr>
      </p:pic>
    </p:spTree>
    <p:custDataLst>
      <p:tags r:id="rId1"/>
    </p:custDataLst>
    <p:extLst>
      <p:ext uri="{BB962C8B-B14F-4D97-AF65-F5344CB8AC3E}">
        <p14:creationId xmlns:p14="http://schemas.microsoft.com/office/powerpoint/2010/main" val="3948877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A6CCED91-D2C5-453E-B319-29A71EA69FAD}"/>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049703" y="0"/>
            <a:ext cx="413912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14A79FD9-D925-45D9-A7DA-662A6E696EAA}"/>
              </a:ext>
            </a:extLst>
          </p:cNvPr>
          <p:cNvSpPr>
            <a:spLocks noGrp="1"/>
          </p:cNvSpPr>
          <p:nvPr>
            <p:ph type="ctrTitle"/>
          </p:nvPr>
        </p:nvSpPr>
        <p:spPr>
          <a:xfrm>
            <a:off x="468100" y="737668"/>
            <a:ext cx="8069381" cy="3438682"/>
          </a:xfrm>
        </p:spPr>
        <p:txBody>
          <a:bodyPr anchor="ctr">
            <a:normAutofit/>
          </a:bodyPr>
          <a:lstStyle>
            <a:lvl1pPr algn="l">
              <a:lnSpc>
                <a:spcPct val="95000"/>
              </a:lnSpc>
              <a:defRPr sz="7198"/>
            </a:lvl1pPr>
          </a:lstStyle>
          <a:p>
            <a:r>
              <a:rPr lang="en-US" noProof="0"/>
              <a:t>Click to edit Master title style</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p:nvPr>
        </p:nvSpPr>
        <p:spPr>
          <a:xfrm>
            <a:off x="468101" y="4789255"/>
            <a:ext cx="8069379" cy="407584"/>
          </a:xfrm>
        </p:spPr>
        <p:txBody>
          <a:bodyPr anchor="b"/>
          <a:lstStyle>
            <a:lvl1pPr marL="0" indent="0" algn="l">
              <a:buNone/>
              <a:defRPr sz="1400">
                <a:solidFill>
                  <a:schemeClr val="tx1"/>
                </a:solidFill>
                <a:latin typeface="+mn-lt"/>
              </a:defRPr>
            </a:lvl1pPr>
            <a:lvl2pPr marL="456926" indent="0" algn="r">
              <a:buNone/>
              <a:defRPr sz="1200">
                <a:solidFill>
                  <a:schemeClr val="tx1"/>
                </a:solidFill>
              </a:defRPr>
            </a:lvl2pPr>
            <a:lvl3pPr marL="913852" indent="0" algn="r">
              <a:buNone/>
              <a:defRPr sz="1200">
                <a:solidFill>
                  <a:schemeClr val="tx1"/>
                </a:solidFill>
              </a:defRPr>
            </a:lvl3pPr>
            <a:lvl4pPr marL="1370778" indent="0" algn="r">
              <a:buNone/>
              <a:defRPr sz="1200">
                <a:solidFill>
                  <a:schemeClr val="tx1"/>
                </a:solidFill>
              </a:defRPr>
            </a:lvl4pPr>
            <a:lvl5pPr marL="1827703" indent="0" algn="r">
              <a:buNone/>
              <a:defRPr sz="1200">
                <a:solidFill>
                  <a:schemeClr val="tx1"/>
                </a:solidFill>
              </a:defRPr>
            </a:lvl5pPr>
            <a:lvl6pPr marL="2284628" indent="0" algn="r">
              <a:buNone/>
              <a:defRPr sz="1200">
                <a:solidFill>
                  <a:schemeClr val="tx1"/>
                </a:solidFill>
              </a:defRPr>
            </a:lvl6pPr>
            <a:lvl7pPr marL="2741554" indent="0" algn="r">
              <a:buNone/>
              <a:defRPr sz="1200">
                <a:solidFill>
                  <a:schemeClr val="tx1"/>
                </a:solidFill>
              </a:defRPr>
            </a:lvl7pPr>
            <a:lvl8pPr marL="3198480" indent="0" algn="r">
              <a:buNone/>
              <a:defRPr sz="1200">
                <a:solidFill>
                  <a:schemeClr val="tx1"/>
                </a:solidFill>
              </a:defRPr>
            </a:lvl8pPr>
            <a:lvl9pPr marL="3655406" indent="0" algn="r">
              <a:buNone/>
              <a:defRPr sz="1200">
                <a:solidFill>
                  <a:schemeClr val="tx1"/>
                </a:solidFill>
              </a:defRPr>
            </a:lvl9pPr>
          </a:lstStyle>
          <a:p>
            <a:r>
              <a:rPr lang="en-US" noProof="0"/>
              <a:t>Click to edit Master subtitle style</a:t>
            </a:r>
          </a:p>
        </p:txBody>
      </p:sp>
      <p:sp>
        <p:nvSpPr>
          <p:cNvPr id="5" name="Date Placeholder 3">
            <a:extLst>
              <a:ext uri="{FF2B5EF4-FFF2-40B4-BE49-F238E27FC236}">
                <a16:creationId xmlns:a16="http://schemas.microsoft.com/office/drawing/2014/main" id="{236D8645-7CB7-4335-ADE3-7A4DB6D7872F}"/>
              </a:ext>
            </a:extLst>
          </p:cNvPr>
          <p:cNvSpPr>
            <a:spLocks noGrp="1"/>
          </p:cNvSpPr>
          <p:nvPr>
            <p:ph type="dt" sz="half" idx="10"/>
          </p:nvPr>
        </p:nvSpPr>
        <p:spPr bwMode="black">
          <a:xfrm>
            <a:off x="468101" y="5459415"/>
            <a:ext cx="8068747" cy="268287"/>
          </a:xfrm>
          <a:prstGeom prst="rect">
            <a:avLst/>
          </a:prstGeom>
        </p:spPr>
        <p:txBody>
          <a:bodyPr lIns="0" anchor="t"/>
          <a:lstStyle>
            <a:lvl1pPr algn="l">
              <a:defRPr sz="1400">
                <a:solidFill>
                  <a:schemeClr val="tx1"/>
                </a:solidFill>
                <a:latin typeface="+mn-lt"/>
              </a:defRPr>
            </a:lvl1pPr>
          </a:lstStyle>
          <a:p>
            <a:pPr>
              <a:defRPr/>
            </a:pPr>
            <a:endParaRPr lang="en-US"/>
          </a:p>
        </p:txBody>
      </p:sp>
    </p:spTree>
    <p:extLst>
      <p:ext uri="{BB962C8B-B14F-4D97-AF65-F5344CB8AC3E}">
        <p14:creationId xmlns:p14="http://schemas.microsoft.com/office/powerpoint/2010/main" val="1767102861"/>
      </p:ext>
    </p:extLst>
  </p:cSld>
  <p:clrMapOvr>
    <a:masterClrMapping/>
  </p:clrMapOvr>
  <p:transition spd="med">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177" y="1434190"/>
            <a:ext cx="11126537" cy="4584842"/>
          </a:xfrm>
        </p:spPr>
        <p:txBody>
          <a:bodyPr/>
          <a:lstStyle>
            <a:lvl1pPr>
              <a:defRPr/>
            </a:lvl1pPr>
            <a:lvl5pP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Footer Placeholder 10">
            <a:extLst>
              <a:ext uri="{FF2B5EF4-FFF2-40B4-BE49-F238E27FC236}">
                <a16:creationId xmlns:a16="http://schemas.microsoft.com/office/drawing/2014/main" id="{05F1CFB5-3753-4CEC-9CED-1A075D98BAE7}"/>
              </a:ext>
            </a:extLst>
          </p:cNvPr>
          <p:cNvSpPr>
            <a:spLocks noGrp="1"/>
          </p:cNvSpPr>
          <p:nvPr>
            <p:ph type="ftr" sz="quarter" idx="11"/>
          </p:nvPr>
        </p:nvSpPr>
        <p:spPr/>
        <p:txBody>
          <a:bodyPr/>
          <a:lstStyle>
            <a:lvl1pPr>
              <a:defRPr/>
            </a:lvl1pPr>
          </a:lstStyle>
          <a:p>
            <a:r>
              <a:rPr lang="en-US"/>
              <a:t>EXTERNAL</a:t>
            </a:r>
          </a:p>
        </p:txBody>
      </p:sp>
      <p:sp>
        <p:nvSpPr>
          <p:cNvPr id="4" name="Slide Number Placeholder 5">
            <a:extLst>
              <a:ext uri="{FF2B5EF4-FFF2-40B4-BE49-F238E27FC236}">
                <a16:creationId xmlns:a16="http://schemas.microsoft.com/office/drawing/2014/main" id="{3B14ED58-4AAD-2582-149C-483B367E38C5}"/>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5" name="Title Placeholder 1">
            <a:extLst>
              <a:ext uri="{FF2B5EF4-FFF2-40B4-BE49-F238E27FC236}">
                <a16:creationId xmlns:a16="http://schemas.microsoft.com/office/drawing/2014/main" id="{986C4457-A8D0-7028-437C-EBEB8A39F5C4}"/>
              </a:ext>
            </a:extLst>
          </p:cNvPr>
          <p:cNvSpPr>
            <a:spLocks noGrp="1" noChangeArrowheads="1"/>
          </p:cNvSpPr>
          <p:nvPr>
            <p:ph type="title"/>
          </p:nvPr>
        </p:nvSpPr>
        <p:spPr bwMode="auto">
          <a:xfrm>
            <a:off x="465177" y="473077"/>
            <a:ext cx="1112653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Slide title</a:t>
            </a:r>
          </a:p>
        </p:txBody>
      </p:sp>
    </p:spTree>
    <p:extLst>
      <p:ext uri="{BB962C8B-B14F-4D97-AF65-F5344CB8AC3E}">
        <p14:creationId xmlns:p14="http://schemas.microsoft.com/office/powerpoint/2010/main" val="2827491974"/>
      </p:ext>
    </p:extLst>
  </p:cSld>
  <p:clrMapOvr>
    <a:masterClrMapping/>
  </p:clrMapOvr>
  <p:transition spd="med">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with subtitle">
    <p:spTree>
      <p:nvGrpSpPr>
        <p:cNvPr id="1" name=""/>
        <p:cNvGrpSpPr/>
        <p:nvPr/>
      </p:nvGrpSpPr>
      <p:grpSpPr>
        <a:xfrm>
          <a:off x="0" y="0"/>
          <a:ext cx="0" cy="0"/>
          <a:chOff x="0" y="0"/>
          <a:chExt cx="0" cy="0"/>
        </a:xfrm>
      </p:grpSpPr>
      <p:pic>
        <p:nvPicPr>
          <p:cNvPr id="5" name="Picture 8">
            <a:extLst>
              <a:ext uri="{FF2B5EF4-FFF2-40B4-BE49-F238E27FC236}">
                <a16:creationId xmlns:a16="http://schemas.microsoft.com/office/drawing/2014/main" id="{9CD3366F-CE8C-4E80-AC1E-A0A7F12397C8}"/>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049703" y="0"/>
            <a:ext cx="413912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65177" y="554780"/>
            <a:ext cx="8069379" cy="3036178"/>
          </a:xfrm>
        </p:spPr>
        <p:txBody>
          <a:bodyPr anchor="b">
            <a:normAutofit/>
          </a:bodyPr>
          <a:lstStyle>
            <a:lvl1pPr>
              <a:lnSpc>
                <a:spcPct val="95000"/>
              </a:lnSpc>
              <a:defRPr sz="7198" b="1" baseline="0">
                <a:solidFill>
                  <a:schemeClr val="tx1"/>
                </a:solidFill>
              </a:defRPr>
            </a:lvl1pPr>
          </a:lstStyle>
          <a:p>
            <a:r>
              <a:rPr lang="en-US" noProof="0"/>
              <a:t>Click to edit Master title style</a:t>
            </a:r>
          </a:p>
        </p:txBody>
      </p:sp>
      <p:sp>
        <p:nvSpPr>
          <p:cNvPr id="3" name="Subtitle 2"/>
          <p:cNvSpPr>
            <a:spLocks noGrp="1"/>
          </p:cNvSpPr>
          <p:nvPr>
            <p:ph type="subTitle" idx="1" hasCustomPrompt="1"/>
          </p:nvPr>
        </p:nvSpPr>
        <p:spPr>
          <a:xfrm>
            <a:off x="465177" y="4789255"/>
            <a:ext cx="8069381" cy="407584"/>
          </a:xfrm>
        </p:spPr>
        <p:txBody>
          <a:bodyPr anchor="b"/>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US" noProof="0"/>
              <a:t>Presenter’s Name and Title</a:t>
            </a:r>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p:nvPr>
        </p:nvSpPr>
        <p:spPr>
          <a:xfrm>
            <a:off x="465177" y="3773693"/>
            <a:ext cx="8069381" cy="749823"/>
          </a:xfrm>
        </p:spPr>
        <p:txBody>
          <a:bodyPr/>
          <a:lstStyle>
            <a:lvl1pPr marL="0" indent="0">
              <a:lnSpc>
                <a:spcPct val="95000"/>
              </a:lnSpc>
              <a:buNone/>
              <a:defRPr sz="1799">
                <a:solidFill>
                  <a:schemeClr val="tx1"/>
                </a:solidFill>
                <a:latin typeface="+mj-lt"/>
              </a:defRPr>
            </a:lvl1pPr>
            <a:lvl2pPr marL="338227" indent="0">
              <a:buNone/>
              <a:defRPr>
                <a:solidFill>
                  <a:schemeClr val="bg1"/>
                </a:solidFill>
              </a:defRPr>
            </a:lvl2pPr>
            <a:lvl3pPr marL="685594" indent="0">
              <a:buNone/>
              <a:defRPr>
                <a:solidFill>
                  <a:schemeClr val="bg1"/>
                </a:solidFill>
              </a:defRPr>
            </a:lvl3pPr>
            <a:lvl4pPr marL="1014680" indent="0">
              <a:buNone/>
              <a:defRPr>
                <a:solidFill>
                  <a:schemeClr val="bg1"/>
                </a:solidFill>
              </a:defRPr>
            </a:lvl4pPr>
            <a:lvl5pPr marL="1380330" indent="0">
              <a:buNone/>
              <a:defRPr>
                <a:solidFill>
                  <a:schemeClr val="bg1"/>
                </a:solidFill>
              </a:defRPr>
            </a:lvl5pPr>
          </a:lstStyle>
          <a:p>
            <a:pPr lvl="0"/>
            <a:r>
              <a:rPr lang="en-US" noProof="0"/>
              <a:t>Edit Master text styles</a:t>
            </a:r>
          </a:p>
        </p:txBody>
      </p:sp>
      <p:sp>
        <p:nvSpPr>
          <p:cNvPr id="6" name="Date Placeholder 12">
            <a:extLst>
              <a:ext uri="{FF2B5EF4-FFF2-40B4-BE49-F238E27FC236}">
                <a16:creationId xmlns:a16="http://schemas.microsoft.com/office/drawing/2014/main" id="{2D304070-441D-4829-B43A-EB2AFA58DEF5}"/>
              </a:ext>
            </a:extLst>
          </p:cNvPr>
          <p:cNvSpPr>
            <a:spLocks noGrp="1"/>
          </p:cNvSpPr>
          <p:nvPr>
            <p:ph type="dt" sz="half" idx="14"/>
          </p:nvPr>
        </p:nvSpPr>
        <p:spPr bwMode="black">
          <a:xfrm>
            <a:off x="465177" y="5459415"/>
            <a:ext cx="8068747" cy="268287"/>
          </a:xfrm>
          <a:prstGeom prst="rect">
            <a:avLst/>
          </a:prstGeom>
        </p:spPr>
        <p:txBody>
          <a:bodyPr lIns="0" anchor="t"/>
          <a:lstStyle>
            <a:lvl1pPr algn="l">
              <a:defRPr sz="1400">
                <a:solidFill>
                  <a:schemeClr val="tx1"/>
                </a:solidFill>
                <a:latin typeface="+mn-lt"/>
              </a:defRPr>
            </a:lvl1pPr>
          </a:lstStyle>
          <a:p>
            <a:pPr>
              <a:defRPr/>
            </a:pPr>
            <a:endParaRPr lang="en-US"/>
          </a:p>
        </p:txBody>
      </p:sp>
    </p:spTree>
    <p:extLst>
      <p:ext uri="{BB962C8B-B14F-4D97-AF65-F5344CB8AC3E}">
        <p14:creationId xmlns:p14="http://schemas.microsoft.com/office/powerpoint/2010/main" val="1512828067"/>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with subtitle">
    <p:spTree>
      <p:nvGrpSpPr>
        <p:cNvPr id="1" name=""/>
        <p:cNvGrpSpPr/>
        <p:nvPr/>
      </p:nvGrpSpPr>
      <p:grpSpPr>
        <a:xfrm>
          <a:off x="0" y="0"/>
          <a:ext cx="0" cy="0"/>
          <a:chOff x="0" y="0"/>
          <a:chExt cx="0" cy="0"/>
        </a:xfrm>
      </p:grpSpPr>
      <p:pic>
        <p:nvPicPr>
          <p:cNvPr id="5" name="Picture 8">
            <a:extLst>
              <a:ext uri="{FF2B5EF4-FFF2-40B4-BE49-F238E27FC236}">
                <a16:creationId xmlns:a16="http://schemas.microsoft.com/office/drawing/2014/main" id="{9CD3366F-CE8C-4E80-AC1E-A0A7F12397C8}"/>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049703" y="0"/>
            <a:ext cx="413912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A businessperson reviewing charts and graphs on a computer. ">
            <a:extLst>
              <a:ext uri="{FF2B5EF4-FFF2-40B4-BE49-F238E27FC236}">
                <a16:creationId xmlns:a16="http://schemas.microsoft.com/office/drawing/2014/main" id="{C6F70235-5026-4988-BE11-03E84B2DDC8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842715" y="0"/>
            <a:ext cx="5346111" cy="6858000"/>
          </a:xfrm>
          <a:prstGeom prst="rect">
            <a:avLst/>
          </a:prstGeom>
        </p:spPr>
      </p:pic>
      <p:sp>
        <p:nvSpPr>
          <p:cNvPr id="4" name="Title 1">
            <a:extLst>
              <a:ext uri="{FF2B5EF4-FFF2-40B4-BE49-F238E27FC236}">
                <a16:creationId xmlns:a16="http://schemas.microsoft.com/office/drawing/2014/main" id="{3AE823CB-4E3C-B697-D2FD-3DD4E28E2163}"/>
              </a:ext>
            </a:extLst>
          </p:cNvPr>
          <p:cNvSpPr>
            <a:spLocks noGrp="1"/>
          </p:cNvSpPr>
          <p:nvPr>
            <p:ph type="ctrTitle"/>
          </p:nvPr>
        </p:nvSpPr>
        <p:spPr>
          <a:xfrm>
            <a:off x="465177" y="554780"/>
            <a:ext cx="8069379" cy="3036178"/>
          </a:xfrm>
        </p:spPr>
        <p:txBody>
          <a:bodyPr anchor="b">
            <a:normAutofit/>
          </a:bodyPr>
          <a:lstStyle>
            <a:lvl1pPr>
              <a:lnSpc>
                <a:spcPct val="95000"/>
              </a:lnSpc>
              <a:defRPr sz="7198" b="1" baseline="0">
                <a:solidFill>
                  <a:schemeClr val="tx1"/>
                </a:solidFill>
              </a:defRPr>
            </a:lvl1pPr>
          </a:lstStyle>
          <a:p>
            <a:r>
              <a:rPr lang="en-US" noProof="0"/>
              <a:t>Click to edit Master title style</a:t>
            </a:r>
          </a:p>
        </p:txBody>
      </p:sp>
      <p:sp>
        <p:nvSpPr>
          <p:cNvPr id="8" name="Subtitle 2">
            <a:extLst>
              <a:ext uri="{FF2B5EF4-FFF2-40B4-BE49-F238E27FC236}">
                <a16:creationId xmlns:a16="http://schemas.microsoft.com/office/drawing/2014/main" id="{5210F941-1B9F-C1B4-0B34-2428A459E5AE}"/>
              </a:ext>
            </a:extLst>
          </p:cNvPr>
          <p:cNvSpPr>
            <a:spLocks noGrp="1"/>
          </p:cNvSpPr>
          <p:nvPr>
            <p:ph type="subTitle" idx="1" hasCustomPrompt="1"/>
          </p:nvPr>
        </p:nvSpPr>
        <p:spPr>
          <a:xfrm>
            <a:off x="465177" y="4789255"/>
            <a:ext cx="8069381" cy="407584"/>
          </a:xfrm>
        </p:spPr>
        <p:txBody>
          <a:bodyPr anchor="b"/>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US" noProof="0"/>
              <a:t>Presenter’s Name and Title</a:t>
            </a:r>
          </a:p>
        </p:txBody>
      </p:sp>
      <p:sp>
        <p:nvSpPr>
          <p:cNvPr id="9" name="Text Placeholder 6">
            <a:extLst>
              <a:ext uri="{FF2B5EF4-FFF2-40B4-BE49-F238E27FC236}">
                <a16:creationId xmlns:a16="http://schemas.microsoft.com/office/drawing/2014/main" id="{D94EE766-D388-E59F-E06F-DB8E0FF93BE9}"/>
              </a:ext>
            </a:extLst>
          </p:cNvPr>
          <p:cNvSpPr>
            <a:spLocks noGrp="1"/>
          </p:cNvSpPr>
          <p:nvPr>
            <p:ph type="body" sz="quarter" idx="13"/>
          </p:nvPr>
        </p:nvSpPr>
        <p:spPr>
          <a:xfrm>
            <a:off x="465177" y="3773693"/>
            <a:ext cx="8069381" cy="749823"/>
          </a:xfrm>
        </p:spPr>
        <p:txBody>
          <a:bodyPr/>
          <a:lstStyle>
            <a:lvl1pPr marL="0" indent="0">
              <a:lnSpc>
                <a:spcPct val="95000"/>
              </a:lnSpc>
              <a:buNone/>
              <a:defRPr sz="1799">
                <a:solidFill>
                  <a:schemeClr val="tx1"/>
                </a:solidFill>
                <a:latin typeface="+mj-lt"/>
              </a:defRPr>
            </a:lvl1pPr>
            <a:lvl2pPr marL="338227" indent="0">
              <a:buNone/>
              <a:defRPr>
                <a:solidFill>
                  <a:schemeClr val="bg1"/>
                </a:solidFill>
              </a:defRPr>
            </a:lvl2pPr>
            <a:lvl3pPr marL="685594" indent="0">
              <a:buNone/>
              <a:defRPr>
                <a:solidFill>
                  <a:schemeClr val="bg1"/>
                </a:solidFill>
              </a:defRPr>
            </a:lvl3pPr>
            <a:lvl4pPr marL="1014680" indent="0">
              <a:buNone/>
              <a:defRPr>
                <a:solidFill>
                  <a:schemeClr val="bg1"/>
                </a:solidFill>
              </a:defRPr>
            </a:lvl4pPr>
            <a:lvl5pPr marL="1380330" indent="0">
              <a:buNone/>
              <a:defRPr>
                <a:solidFill>
                  <a:schemeClr val="bg1"/>
                </a:solidFill>
              </a:defRPr>
            </a:lvl5pPr>
          </a:lstStyle>
          <a:p>
            <a:pPr lvl="0"/>
            <a:r>
              <a:rPr lang="en-US" noProof="0"/>
              <a:t>Edit Master text styles</a:t>
            </a:r>
          </a:p>
        </p:txBody>
      </p:sp>
      <p:sp>
        <p:nvSpPr>
          <p:cNvPr id="11" name="Date Placeholder 12">
            <a:extLst>
              <a:ext uri="{FF2B5EF4-FFF2-40B4-BE49-F238E27FC236}">
                <a16:creationId xmlns:a16="http://schemas.microsoft.com/office/drawing/2014/main" id="{F2197147-301A-0691-445B-6A835005D80D}"/>
              </a:ext>
            </a:extLst>
          </p:cNvPr>
          <p:cNvSpPr>
            <a:spLocks noGrp="1"/>
          </p:cNvSpPr>
          <p:nvPr>
            <p:ph type="dt" sz="half" idx="14"/>
          </p:nvPr>
        </p:nvSpPr>
        <p:spPr bwMode="black">
          <a:xfrm>
            <a:off x="465177" y="5459415"/>
            <a:ext cx="8068747" cy="268287"/>
          </a:xfrm>
          <a:prstGeom prst="rect">
            <a:avLst/>
          </a:prstGeom>
        </p:spPr>
        <p:txBody>
          <a:bodyPr lIns="0" anchor="t"/>
          <a:lstStyle>
            <a:lvl1pPr algn="l">
              <a:defRPr sz="1400">
                <a:solidFill>
                  <a:schemeClr val="tx1"/>
                </a:solidFill>
                <a:latin typeface="+mn-lt"/>
              </a:defRPr>
            </a:lvl1pPr>
          </a:lstStyle>
          <a:p>
            <a:pPr>
              <a:defRPr/>
            </a:pPr>
            <a:endParaRPr lang="en-US"/>
          </a:p>
        </p:txBody>
      </p:sp>
    </p:spTree>
    <p:extLst>
      <p:ext uri="{BB962C8B-B14F-4D97-AF65-F5344CB8AC3E}">
        <p14:creationId xmlns:p14="http://schemas.microsoft.com/office/powerpoint/2010/main" val="4007384316"/>
      </p:ext>
    </p:extLst>
  </p:cSld>
  <p:clrMapOvr>
    <a:masterClrMapping/>
  </p:clrMapOvr>
  <p:transition spd="med">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p:nvPr>
        </p:nvSpPr>
        <p:spPr>
          <a:xfrm>
            <a:off x="465177" y="472438"/>
            <a:ext cx="11126537" cy="792167"/>
          </a:xfrm>
        </p:spPr>
        <p:txBody>
          <a:bodyPr/>
          <a:lstStyle>
            <a:lvl1pPr>
              <a:defRPr baseline="0"/>
            </a:lvl1pPr>
          </a:lstStyle>
          <a:p>
            <a:r>
              <a:rPr lang="en-US" noProof="0"/>
              <a:t>Click to edit Master title style</a:t>
            </a:r>
          </a:p>
        </p:txBody>
      </p:sp>
      <p:sp>
        <p:nvSpPr>
          <p:cNvPr id="3" name="Content Placeholder 2"/>
          <p:cNvSpPr>
            <a:spLocks noGrp="1"/>
          </p:cNvSpPr>
          <p:nvPr>
            <p:ph idx="1"/>
          </p:nvPr>
        </p:nvSpPr>
        <p:spPr>
          <a:xfrm>
            <a:off x="465177" y="1434190"/>
            <a:ext cx="11126537" cy="4584842"/>
          </a:xfrm>
        </p:spPr>
        <p:txBody>
          <a:bodyPr/>
          <a:lstStyle>
            <a:lvl1pPr>
              <a:defRPr/>
            </a:lvl1pPr>
            <a:lvl5pP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p:nvPr>
        </p:nvSpPr>
        <p:spPr>
          <a:xfrm>
            <a:off x="4285697" y="6110884"/>
            <a:ext cx="6848707" cy="402451"/>
          </a:xfrm>
        </p:spPr>
        <p:txBody>
          <a:bodyPr anchor="b"/>
          <a:lstStyle>
            <a:lvl1pPr marL="0" indent="0">
              <a:lnSpc>
                <a:spcPct val="90000"/>
              </a:lnSpc>
              <a:spcBef>
                <a:spcPts val="0"/>
              </a:spcBef>
              <a:buNone/>
              <a:defRPr sz="800" b="0" i="0">
                <a:latin typeface="Arial" panose="020B0604020202020204" pitchFamily="34" charset="0"/>
                <a:cs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noProof="0"/>
              <a:t>Edit Master text styles</a:t>
            </a:r>
          </a:p>
        </p:txBody>
      </p:sp>
      <p:sp>
        <p:nvSpPr>
          <p:cNvPr id="8" name="Footer Placeholder 7">
            <a:extLst>
              <a:ext uri="{FF2B5EF4-FFF2-40B4-BE49-F238E27FC236}">
                <a16:creationId xmlns:a16="http://schemas.microsoft.com/office/drawing/2014/main" id="{6E716747-5054-4F08-9EF8-5D370207D347}"/>
              </a:ext>
            </a:extLst>
          </p:cNvPr>
          <p:cNvSpPr>
            <a:spLocks noGrp="1"/>
          </p:cNvSpPr>
          <p:nvPr>
            <p:ph type="ftr" sz="quarter" idx="15"/>
          </p:nvPr>
        </p:nvSpPr>
        <p:spPr/>
        <p:txBody>
          <a:bodyPr/>
          <a:lstStyle>
            <a:lvl1pPr>
              <a:defRPr/>
            </a:lvl1pPr>
          </a:lstStyle>
          <a:p>
            <a:r>
              <a:rPr lang="en-US"/>
              <a:t>EXTERNAL</a:t>
            </a:r>
          </a:p>
        </p:txBody>
      </p:sp>
      <p:sp>
        <p:nvSpPr>
          <p:cNvPr id="5" name="Slide Number Placeholder 5">
            <a:extLst>
              <a:ext uri="{FF2B5EF4-FFF2-40B4-BE49-F238E27FC236}">
                <a16:creationId xmlns:a16="http://schemas.microsoft.com/office/drawing/2014/main" id="{BA13AE39-90E0-1482-184C-FCFB73277903}"/>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3894915074"/>
      </p:ext>
    </p:extLst>
  </p:cSld>
  <p:clrMapOvr>
    <a:masterClrMapping/>
  </p:clrMapOvr>
  <p:transition spd="med">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5" name="Picture 8">
            <a:extLst>
              <a:ext uri="{FF2B5EF4-FFF2-40B4-BE49-F238E27FC236}">
                <a16:creationId xmlns:a16="http://schemas.microsoft.com/office/drawing/2014/main" id="{3FEFF831-A0A3-4785-89BF-392793A43FAA}"/>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9486547" y="0"/>
            <a:ext cx="270227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p:nvPr>
        </p:nvSpPr>
        <p:spPr>
          <a:xfrm>
            <a:off x="465179" y="1434190"/>
            <a:ext cx="4236689" cy="4584842"/>
          </a:xfrm>
        </p:spPr>
        <p:txBody>
          <a:bodyPr/>
          <a:lstStyle>
            <a:lvl1pPr>
              <a:buSzPct val="115000"/>
              <a:defRPr/>
            </a:lvl1pPr>
            <a:lvl2pPr>
              <a:buSzPct val="115000"/>
              <a:defRPr/>
            </a:lvl2pPr>
            <a:lvl3pPr>
              <a:buSzPct val="115000"/>
              <a:defRPr/>
            </a:lvl3pPr>
            <a:lvl4pPr>
              <a:buSzPct val="115000"/>
              <a:defRPr/>
            </a:lvl4pPr>
            <a:lvl5pPr marL="1608861" indent="-228531">
              <a:buSzPct val="115000"/>
              <a:defRPr lang="en-US" sz="1400" kern="1200" dirty="0" smtClean="0">
                <a:solidFill>
                  <a:schemeClr val="tx1"/>
                </a:solidFill>
                <a:latin typeface="+mn-lt"/>
                <a:ea typeface="+mn-ea"/>
                <a:cs typeface="+mn-cs"/>
              </a:defRPr>
            </a:lvl5pPr>
            <a:lvl6pPr marL="1598133" indent="-228531">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p:nvPr>
        </p:nvSpPr>
        <p:spPr>
          <a:xfrm>
            <a:off x="5308318" y="1434189"/>
            <a:ext cx="4236688" cy="4594268"/>
          </a:xfrm>
        </p:spPr>
        <p:txBody>
          <a:bodyPr/>
          <a:lstStyle>
            <a:lvl1pPr>
              <a:defRPr/>
            </a:lvl1pPr>
            <a:lvl2pPr>
              <a:defRPr/>
            </a:lvl2pPr>
            <a:lvl3pPr>
              <a:defRPr/>
            </a:lvl3pPr>
            <a:lvl4pPr>
              <a:defRPr/>
            </a:lvl4pPr>
            <a:lvl5pPr marL="1608861" indent="-228531">
              <a:defRPr lang="en-US" sz="1400" kern="1200" dirty="0" smtClean="0">
                <a:solidFill>
                  <a:schemeClr val="tx1"/>
                </a:solidFill>
                <a:latin typeface="+mn-lt"/>
                <a:ea typeface="+mn-ea"/>
                <a:cs typeface="+mn-cs"/>
              </a:defRPr>
            </a:lvl5pPr>
            <a:lvl6pPr marL="1598133" indent="-228531">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B590048D-5E53-4AAD-9E2E-0238DB2F09D1}"/>
              </a:ext>
            </a:extLst>
          </p:cNvPr>
          <p:cNvSpPr>
            <a:spLocks noGrp="1"/>
          </p:cNvSpPr>
          <p:nvPr>
            <p:ph type="ftr" sz="quarter" idx="16"/>
          </p:nvPr>
        </p:nvSpPr>
        <p:spPr/>
        <p:txBody>
          <a:bodyPr/>
          <a:lstStyle>
            <a:lvl1pPr>
              <a:defRPr/>
            </a:lvl1pPr>
          </a:lstStyle>
          <a:p>
            <a:r>
              <a:rPr lang="en-US"/>
              <a:t>EXTERNAL</a:t>
            </a:r>
          </a:p>
        </p:txBody>
      </p:sp>
      <p:sp>
        <p:nvSpPr>
          <p:cNvPr id="6" name="Slide Number Placeholder 5">
            <a:extLst>
              <a:ext uri="{FF2B5EF4-FFF2-40B4-BE49-F238E27FC236}">
                <a16:creationId xmlns:a16="http://schemas.microsoft.com/office/drawing/2014/main" id="{6879C459-0885-6B49-A245-E0A5C4CF6F24}"/>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3" name="Title 1">
            <a:extLst>
              <a:ext uri="{FF2B5EF4-FFF2-40B4-BE49-F238E27FC236}">
                <a16:creationId xmlns:a16="http://schemas.microsoft.com/office/drawing/2014/main" id="{78E2A7BA-3118-DEA8-3D43-AD5F2231DE68}"/>
              </a:ext>
            </a:extLst>
          </p:cNvPr>
          <p:cNvSpPr>
            <a:spLocks noGrp="1"/>
          </p:cNvSpPr>
          <p:nvPr>
            <p:ph type="title"/>
          </p:nvPr>
        </p:nvSpPr>
        <p:spPr>
          <a:xfrm>
            <a:off x="465178" y="472438"/>
            <a:ext cx="9100537" cy="792167"/>
          </a:xfrm>
        </p:spPr>
        <p:txBody>
          <a:bodyPr/>
          <a:lstStyle>
            <a:lvl1pPr>
              <a:defRPr baseline="0"/>
            </a:lvl1pPr>
          </a:lstStyle>
          <a:p>
            <a:r>
              <a:rPr lang="en-US" noProof="0"/>
              <a:t>Click to edit Master title style</a:t>
            </a:r>
          </a:p>
        </p:txBody>
      </p:sp>
    </p:spTree>
    <p:extLst>
      <p:ext uri="{BB962C8B-B14F-4D97-AF65-F5344CB8AC3E}">
        <p14:creationId xmlns:p14="http://schemas.microsoft.com/office/powerpoint/2010/main" val="4120583460"/>
      </p:ext>
    </p:extLst>
  </p:cSld>
  <p:clrMapOvr>
    <a:masterClrMapping/>
  </p:clrMapOvr>
  <p:transition spd="med">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177" y="1454968"/>
            <a:ext cx="11138752" cy="4555357"/>
          </a:xfrm>
        </p:spPr>
        <p:txBody>
          <a:bodyPr/>
          <a:lstStyle>
            <a:lvl1pPr>
              <a:defRPr sz="1400"/>
            </a:lvl1pPr>
          </a:lstStyle>
          <a:p>
            <a:pPr lvl="0"/>
            <a:r>
              <a:rPr lang="en-US" noProof="0"/>
              <a:t>Edit Master text styles</a:t>
            </a:r>
          </a:p>
        </p:txBody>
      </p:sp>
      <p:sp>
        <p:nvSpPr>
          <p:cNvPr id="9" name="Footer Placeholder 8">
            <a:extLst>
              <a:ext uri="{FF2B5EF4-FFF2-40B4-BE49-F238E27FC236}">
                <a16:creationId xmlns:a16="http://schemas.microsoft.com/office/drawing/2014/main" id="{1890B78B-DEC3-4159-AE68-6939FC9E8067}"/>
              </a:ext>
            </a:extLst>
          </p:cNvPr>
          <p:cNvSpPr>
            <a:spLocks noGrp="1"/>
          </p:cNvSpPr>
          <p:nvPr>
            <p:ph type="ftr" sz="quarter" idx="15"/>
          </p:nvPr>
        </p:nvSpPr>
        <p:spPr/>
        <p:txBody>
          <a:bodyPr/>
          <a:lstStyle>
            <a:lvl1pPr>
              <a:defRPr/>
            </a:lvl1pPr>
          </a:lstStyle>
          <a:p>
            <a:r>
              <a:rPr lang="en-US"/>
              <a:t>EXTERNAL</a:t>
            </a:r>
          </a:p>
        </p:txBody>
      </p:sp>
      <p:sp>
        <p:nvSpPr>
          <p:cNvPr id="5" name="Text Placeholder 8">
            <a:extLst>
              <a:ext uri="{FF2B5EF4-FFF2-40B4-BE49-F238E27FC236}">
                <a16:creationId xmlns:a16="http://schemas.microsoft.com/office/drawing/2014/main" id="{442F515C-299B-5A94-FEAB-364147FF948E}"/>
              </a:ext>
            </a:extLst>
          </p:cNvPr>
          <p:cNvSpPr>
            <a:spLocks noGrp="1"/>
          </p:cNvSpPr>
          <p:nvPr>
            <p:ph type="body" sz="quarter" idx="13"/>
          </p:nvPr>
        </p:nvSpPr>
        <p:spPr>
          <a:xfrm>
            <a:off x="4285697" y="6110884"/>
            <a:ext cx="6848707" cy="402451"/>
          </a:xfrm>
        </p:spPr>
        <p:txBody>
          <a:bodyPr anchor="b"/>
          <a:lstStyle>
            <a:lvl1pPr marL="0" indent="0">
              <a:lnSpc>
                <a:spcPct val="90000"/>
              </a:lnSpc>
              <a:spcBef>
                <a:spcPts val="0"/>
              </a:spcBef>
              <a:buNone/>
              <a:defRPr sz="800" b="0" i="0">
                <a:latin typeface="Arial" panose="020B0604020202020204" pitchFamily="34" charset="0"/>
                <a:cs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noProof="0"/>
              <a:t>Edit Master text styles</a:t>
            </a:r>
          </a:p>
        </p:txBody>
      </p:sp>
      <p:sp>
        <p:nvSpPr>
          <p:cNvPr id="6" name="Slide Number Placeholder 5">
            <a:extLst>
              <a:ext uri="{FF2B5EF4-FFF2-40B4-BE49-F238E27FC236}">
                <a16:creationId xmlns:a16="http://schemas.microsoft.com/office/drawing/2014/main" id="{D2C4B698-3DFE-2F42-0865-991222F6BBEF}"/>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4" name="Title 1">
            <a:extLst>
              <a:ext uri="{FF2B5EF4-FFF2-40B4-BE49-F238E27FC236}">
                <a16:creationId xmlns:a16="http://schemas.microsoft.com/office/drawing/2014/main" id="{F465925E-69E6-B48E-6EB7-31E3E77515BE}"/>
              </a:ext>
            </a:extLst>
          </p:cNvPr>
          <p:cNvSpPr>
            <a:spLocks noGrp="1"/>
          </p:cNvSpPr>
          <p:nvPr>
            <p:ph type="title"/>
          </p:nvPr>
        </p:nvSpPr>
        <p:spPr>
          <a:xfrm>
            <a:off x="465177" y="472438"/>
            <a:ext cx="11126537" cy="792167"/>
          </a:xfrm>
        </p:spPr>
        <p:txBody>
          <a:bodyPr/>
          <a:lstStyle>
            <a:lvl1pPr>
              <a:defRPr baseline="0"/>
            </a:lvl1pPr>
          </a:lstStyle>
          <a:p>
            <a:r>
              <a:rPr lang="en-US" noProof="0"/>
              <a:t>Click to edit Master title style</a:t>
            </a:r>
          </a:p>
        </p:txBody>
      </p:sp>
    </p:spTree>
    <p:extLst>
      <p:ext uri="{BB962C8B-B14F-4D97-AF65-F5344CB8AC3E}">
        <p14:creationId xmlns:p14="http://schemas.microsoft.com/office/powerpoint/2010/main" val="3984227629"/>
      </p:ext>
    </p:extLst>
  </p:cSld>
  <p:clrMapOvr>
    <a:masterClrMapping/>
  </p:clrMapOvr>
  <p:transition spd="med">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177" y="1829560"/>
            <a:ext cx="11126537" cy="4189472"/>
          </a:xfrm>
        </p:spPr>
        <p:txBody>
          <a:bodyPr/>
          <a:lstStyle>
            <a:lvl1pPr>
              <a:defRPr sz="1400"/>
            </a:lvl1pPr>
          </a:lstStyle>
          <a:p>
            <a:pPr lvl="0"/>
            <a:r>
              <a:rPr lang="en-US" noProof="0"/>
              <a:t>Edit Master text styles</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p:nvPr>
        </p:nvSpPr>
        <p:spPr>
          <a:xfrm>
            <a:off x="465177" y="1418190"/>
            <a:ext cx="11126537" cy="231242"/>
          </a:xfrm>
        </p:spPr>
        <p:txBody>
          <a:bodyPr anchor="b"/>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US" noProof="0"/>
              <a:t>Edit Master text styles</a:t>
            </a:r>
          </a:p>
        </p:txBody>
      </p:sp>
      <p:sp>
        <p:nvSpPr>
          <p:cNvPr id="5" name="Footer Placeholder 4">
            <a:extLst>
              <a:ext uri="{FF2B5EF4-FFF2-40B4-BE49-F238E27FC236}">
                <a16:creationId xmlns:a16="http://schemas.microsoft.com/office/drawing/2014/main" id="{D1588B92-AED6-4A75-9681-ED507479A200}"/>
              </a:ext>
            </a:extLst>
          </p:cNvPr>
          <p:cNvSpPr>
            <a:spLocks noGrp="1"/>
          </p:cNvSpPr>
          <p:nvPr>
            <p:ph type="ftr" sz="quarter" idx="16"/>
          </p:nvPr>
        </p:nvSpPr>
        <p:spPr/>
        <p:txBody>
          <a:bodyPr/>
          <a:lstStyle>
            <a:lvl1pPr>
              <a:defRPr/>
            </a:lvl1pPr>
          </a:lstStyle>
          <a:p>
            <a:r>
              <a:rPr lang="en-US"/>
              <a:t>EXTERNAL</a:t>
            </a:r>
          </a:p>
        </p:txBody>
      </p:sp>
      <p:sp>
        <p:nvSpPr>
          <p:cNvPr id="6" name="Text Placeholder 8">
            <a:extLst>
              <a:ext uri="{FF2B5EF4-FFF2-40B4-BE49-F238E27FC236}">
                <a16:creationId xmlns:a16="http://schemas.microsoft.com/office/drawing/2014/main" id="{92B46FA2-888A-2180-5B76-ABA22C79403B}"/>
              </a:ext>
            </a:extLst>
          </p:cNvPr>
          <p:cNvSpPr>
            <a:spLocks noGrp="1"/>
          </p:cNvSpPr>
          <p:nvPr>
            <p:ph type="body" sz="quarter" idx="13"/>
          </p:nvPr>
        </p:nvSpPr>
        <p:spPr>
          <a:xfrm>
            <a:off x="4285697" y="6110884"/>
            <a:ext cx="6848707" cy="402451"/>
          </a:xfrm>
        </p:spPr>
        <p:txBody>
          <a:bodyPr anchor="b"/>
          <a:lstStyle>
            <a:lvl1pPr marL="0" indent="0">
              <a:lnSpc>
                <a:spcPct val="90000"/>
              </a:lnSpc>
              <a:spcBef>
                <a:spcPts val="0"/>
              </a:spcBef>
              <a:buNone/>
              <a:defRPr sz="800" b="0" i="0">
                <a:latin typeface="Arial" panose="020B0604020202020204" pitchFamily="34" charset="0"/>
                <a:cs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noProof="0"/>
              <a:t>Edit Master text styles</a:t>
            </a:r>
          </a:p>
        </p:txBody>
      </p:sp>
      <p:sp>
        <p:nvSpPr>
          <p:cNvPr id="9" name="Slide Number Placeholder 5">
            <a:extLst>
              <a:ext uri="{FF2B5EF4-FFF2-40B4-BE49-F238E27FC236}">
                <a16:creationId xmlns:a16="http://schemas.microsoft.com/office/drawing/2014/main" id="{90F2E1DE-22DA-9242-7233-F75D9A9CAF38}"/>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4" name="Title 1">
            <a:extLst>
              <a:ext uri="{FF2B5EF4-FFF2-40B4-BE49-F238E27FC236}">
                <a16:creationId xmlns:a16="http://schemas.microsoft.com/office/drawing/2014/main" id="{A13B64BB-10AA-22EB-6221-B01F823D8AEB}"/>
              </a:ext>
            </a:extLst>
          </p:cNvPr>
          <p:cNvSpPr>
            <a:spLocks noGrp="1"/>
          </p:cNvSpPr>
          <p:nvPr>
            <p:ph type="title"/>
          </p:nvPr>
        </p:nvSpPr>
        <p:spPr>
          <a:xfrm>
            <a:off x="465177" y="472438"/>
            <a:ext cx="11126537" cy="792167"/>
          </a:xfrm>
        </p:spPr>
        <p:txBody>
          <a:bodyPr/>
          <a:lstStyle>
            <a:lvl1pPr>
              <a:defRPr baseline="0"/>
            </a:lvl1pPr>
          </a:lstStyle>
          <a:p>
            <a:r>
              <a:rPr lang="en-US" noProof="0"/>
              <a:t>Click to edit Master title style</a:t>
            </a:r>
          </a:p>
        </p:txBody>
      </p:sp>
    </p:spTree>
    <p:extLst>
      <p:ext uri="{BB962C8B-B14F-4D97-AF65-F5344CB8AC3E}">
        <p14:creationId xmlns:p14="http://schemas.microsoft.com/office/powerpoint/2010/main" val="1490344322"/>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342" y="472437"/>
            <a:ext cx="11274553"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343" y="1434190"/>
            <a:ext cx="11274552"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Slide Number Placeholder 5">
            <a:extLst>
              <a:ext uri="{FF2B5EF4-FFF2-40B4-BE49-F238E27FC236}">
                <a16:creationId xmlns:a16="http://schemas.microsoft.com/office/drawing/2014/main" id="{76ABC4CE-947D-343F-D96E-9D394057FD24}"/>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spTree>
    <p:custDataLst>
      <p:tags r:id="rId1"/>
    </p:custDataLst>
    <p:extLst>
      <p:ext uri="{BB962C8B-B14F-4D97-AF65-F5344CB8AC3E}">
        <p14:creationId xmlns:p14="http://schemas.microsoft.com/office/powerpoint/2010/main" val="2739349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hapter">
    <p:bg>
      <p:bgPr>
        <a:solidFill>
          <a:srgbClr val="06874E"/>
        </a:solid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a:xfrm>
            <a:off x="465177" y="780239"/>
            <a:ext cx="11138906" cy="4771958"/>
          </a:xfrm>
        </p:spPr>
        <p:txBody>
          <a:bodyPr anchor="ctr">
            <a:normAutofit/>
          </a:bodyPr>
          <a:lstStyle>
            <a:lvl1pPr>
              <a:defRPr sz="7198">
                <a:solidFill>
                  <a:schemeClr val="bg1"/>
                </a:solidFill>
              </a:defRPr>
            </a:lvl1pPr>
          </a:lstStyle>
          <a:p>
            <a:r>
              <a:rPr lang="en-US" noProof="0"/>
              <a:t>Click to edit Master title style</a:t>
            </a:r>
          </a:p>
        </p:txBody>
      </p:sp>
      <p:sp>
        <p:nvSpPr>
          <p:cNvPr id="7" name="Footer Placeholder 6">
            <a:extLst>
              <a:ext uri="{FF2B5EF4-FFF2-40B4-BE49-F238E27FC236}">
                <a16:creationId xmlns:a16="http://schemas.microsoft.com/office/drawing/2014/main" id="{228D3946-859B-4FA6-B7CA-2F9D56FAE7E6}"/>
              </a:ext>
            </a:extLst>
          </p:cNvPr>
          <p:cNvSpPr>
            <a:spLocks noGrp="1"/>
          </p:cNvSpPr>
          <p:nvPr>
            <p:ph type="ftr" sz="quarter" idx="11"/>
          </p:nvPr>
        </p:nvSpPr>
        <p:spPr/>
        <p:txBody>
          <a:bodyPr/>
          <a:lstStyle>
            <a:lvl1pPr>
              <a:defRPr>
                <a:solidFill>
                  <a:schemeClr val="bg1"/>
                </a:solidFill>
              </a:defRPr>
            </a:lvl1pPr>
          </a:lstStyle>
          <a:p>
            <a:r>
              <a:rPr lang="en-US"/>
              <a:t>EXTERNAL</a:t>
            </a:r>
          </a:p>
        </p:txBody>
      </p:sp>
      <p:sp>
        <p:nvSpPr>
          <p:cNvPr id="5" name="Slide Number Placeholder 5">
            <a:extLst>
              <a:ext uri="{FF2B5EF4-FFF2-40B4-BE49-F238E27FC236}">
                <a16:creationId xmlns:a16="http://schemas.microsoft.com/office/drawing/2014/main" id="{86DD9E64-C198-0BBD-3F50-01C2BC75B9E9}"/>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bg1"/>
                </a:solidFill>
              </a:defRPr>
            </a:lvl1pPr>
          </a:lstStyle>
          <a:p>
            <a:fld id="{BB333B34-C87C-402E-ABB0-13B7C9DEBBC4}" type="slidenum">
              <a:rPr lang="en-CA" smtClean="0"/>
              <a:pPr/>
              <a:t>‹#›</a:t>
            </a:fld>
            <a:endParaRPr lang="en-CA"/>
          </a:p>
        </p:txBody>
      </p:sp>
      <p:pic>
        <p:nvPicPr>
          <p:cNvPr id="3" name="Graphic 12">
            <a:extLst>
              <a:ext uri="{FF2B5EF4-FFF2-40B4-BE49-F238E27FC236}">
                <a16:creationId xmlns:a16="http://schemas.microsoft.com/office/drawing/2014/main" id="{4C9ECCD3-A13A-CF8D-3B60-F56D2A232E3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76" r="-676"/>
          <a:stretch/>
        </p:blipFill>
        <p:spPr bwMode="black">
          <a:xfrm>
            <a:off x="458934" y="6243770"/>
            <a:ext cx="1662140" cy="249996"/>
          </a:xfrm>
          <a:prstGeom prst="rect">
            <a:avLst/>
          </a:prstGeom>
        </p:spPr>
      </p:pic>
    </p:spTree>
    <p:extLst>
      <p:ext uri="{BB962C8B-B14F-4D97-AF65-F5344CB8AC3E}">
        <p14:creationId xmlns:p14="http://schemas.microsoft.com/office/powerpoint/2010/main" val="2440689660"/>
      </p:ext>
    </p:extLst>
  </p:cSld>
  <p:clrMapOvr>
    <a:masterClrMapping/>
  </p:clrMapOvr>
  <p:transition spd="med">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hapter 2">
    <p:bg>
      <p:bgPr>
        <a:solidFill>
          <a:srgbClr val="00009A"/>
        </a:solidFill>
        <a:effectLst/>
      </p:bgPr>
    </p:bg>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7F620367-DCA9-4FEC-B0B0-3C5FF3661286}"/>
              </a:ext>
            </a:extLst>
          </p:cNvPr>
          <p:cNvSpPr>
            <a:spLocks noGrp="1"/>
          </p:cNvSpPr>
          <p:nvPr>
            <p:ph type="ftr" sz="quarter" idx="11"/>
          </p:nvPr>
        </p:nvSpPr>
        <p:spPr/>
        <p:txBody>
          <a:bodyPr/>
          <a:lstStyle>
            <a:lvl1pPr>
              <a:defRPr>
                <a:solidFill>
                  <a:schemeClr val="bg1"/>
                </a:solidFill>
              </a:defRPr>
            </a:lvl1pPr>
          </a:lstStyle>
          <a:p>
            <a:r>
              <a:rPr lang="en-US"/>
              <a:t>EXTERNAL</a:t>
            </a:r>
          </a:p>
        </p:txBody>
      </p:sp>
      <p:sp>
        <p:nvSpPr>
          <p:cNvPr id="4" name="Slide Number Placeholder 5">
            <a:extLst>
              <a:ext uri="{FF2B5EF4-FFF2-40B4-BE49-F238E27FC236}">
                <a16:creationId xmlns:a16="http://schemas.microsoft.com/office/drawing/2014/main" id="{401EB6E6-9DEF-CE74-420F-F9656920A2E9}"/>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bg1"/>
                </a:solidFill>
              </a:defRPr>
            </a:lvl1pPr>
          </a:lstStyle>
          <a:p>
            <a:fld id="{BB333B34-C87C-402E-ABB0-13B7C9DEBBC4}" type="slidenum">
              <a:rPr lang="en-CA" smtClean="0"/>
              <a:pPr/>
              <a:t>‹#›</a:t>
            </a:fld>
            <a:endParaRPr lang="en-CA"/>
          </a:p>
        </p:txBody>
      </p:sp>
      <p:pic>
        <p:nvPicPr>
          <p:cNvPr id="2" name="Graphic 12">
            <a:extLst>
              <a:ext uri="{FF2B5EF4-FFF2-40B4-BE49-F238E27FC236}">
                <a16:creationId xmlns:a16="http://schemas.microsoft.com/office/drawing/2014/main" id="{9456A334-CD0F-E798-6E0A-5039E66411D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76" r="-676"/>
          <a:stretch/>
        </p:blipFill>
        <p:spPr bwMode="black">
          <a:xfrm>
            <a:off x="458934" y="6243770"/>
            <a:ext cx="1662140" cy="249996"/>
          </a:xfrm>
          <a:prstGeom prst="rect">
            <a:avLst/>
          </a:prstGeom>
        </p:spPr>
      </p:pic>
      <p:sp>
        <p:nvSpPr>
          <p:cNvPr id="3" name="Title 7">
            <a:extLst>
              <a:ext uri="{FF2B5EF4-FFF2-40B4-BE49-F238E27FC236}">
                <a16:creationId xmlns:a16="http://schemas.microsoft.com/office/drawing/2014/main" id="{5FE8C104-1CCA-0640-F786-61855D8752C0}"/>
              </a:ext>
            </a:extLst>
          </p:cNvPr>
          <p:cNvSpPr>
            <a:spLocks noGrp="1"/>
          </p:cNvSpPr>
          <p:nvPr>
            <p:ph type="title"/>
          </p:nvPr>
        </p:nvSpPr>
        <p:spPr>
          <a:xfrm>
            <a:off x="465177" y="780239"/>
            <a:ext cx="11138906" cy="4771958"/>
          </a:xfrm>
        </p:spPr>
        <p:txBody>
          <a:bodyPr anchor="ctr">
            <a:normAutofit/>
          </a:bodyPr>
          <a:lstStyle>
            <a:lvl1pPr>
              <a:defRPr sz="7198">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20738429"/>
      </p:ext>
    </p:extLst>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apter 3">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51EFBBB-5DDE-4DEB-AC5B-B99EAA3B01BB}"/>
              </a:ext>
            </a:extLst>
          </p:cNvPr>
          <p:cNvSpPr>
            <a:spLocks noGrp="1"/>
          </p:cNvSpPr>
          <p:nvPr>
            <p:ph type="ftr" sz="quarter" idx="11"/>
          </p:nvPr>
        </p:nvSpPr>
        <p:spPr/>
        <p:txBody>
          <a:bodyPr/>
          <a:lstStyle>
            <a:lvl1pPr>
              <a:defRPr/>
            </a:lvl1pPr>
          </a:lstStyle>
          <a:p>
            <a:r>
              <a:rPr lang="en-US"/>
              <a:t>EXTERNAL</a:t>
            </a:r>
          </a:p>
        </p:txBody>
      </p:sp>
      <p:sp>
        <p:nvSpPr>
          <p:cNvPr id="3" name="Slide Number Placeholder 5">
            <a:extLst>
              <a:ext uri="{FF2B5EF4-FFF2-40B4-BE49-F238E27FC236}">
                <a16:creationId xmlns:a16="http://schemas.microsoft.com/office/drawing/2014/main" id="{2DC2F886-B3E0-79CD-0167-7AAED2D09433}"/>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2" name="Title 7">
            <a:extLst>
              <a:ext uri="{FF2B5EF4-FFF2-40B4-BE49-F238E27FC236}">
                <a16:creationId xmlns:a16="http://schemas.microsoft.com/office/drawing/2014/main" id="{470F409E-C6F4-E699-8660-2CC63F4D8229}"/>
              </a:ext>
            </a:extLst>
          </p:cNvPr>
          <p:cNvSpPr>
            <a:spLocks noGrp="1"/>
          </p:cNvSpPr>
          <p:nvPr>
            <p:ph type="title"/>
          </p:nvPr>
        </p:nvSpPr>
        <p:spPr>
          <a:xfrm>
            <a:off x="465177" y="780239"/>
            <a:ext cx="11138906" cy="4771958"/>
          </a:xfrm>
        </p:spPr>
        <p:txBody>
          <a:bodyPr anchor="ctr">
            <a:normAutofit/>
          </a:bodyPr>
          <a:lstStyle>
            <a:lvl1pPr>
              <a:defRPr sz="7198">
                <a:solidFill>
                  <a:schemeClr val="tx1"/>
                </a:solidFill>
              </a:defRPr>
            </a:lvl1pPr>
          </a:lstStyle>
          <a:p>
            <a:r>
              <a:rPr lang="en-US" noProof="0"/>
              <a:t>Click to edit Master title style</a:t>
            </a:r>
          </a:p>
        </p:txBody>
      </p:sp>
    </p:spTree>
    <p:extLst>
      <p:ext uri="{BB962C8B-B14F-4D97-AF65-F5344CB8AC3E}">
        <p14:creationId xmlns:p14="http://schemas.microsoft.com/office/powerpoint/2010/main" val="1892643894"/>
      </p:ext>
    </p:extLst>
  </p:cSld>
  <p:clrMapOvr>
    <a:masterClrMapping/>
  </p:clrMapOvr>
  <p:transition spd="med">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195DC182-E590-4438-BBBB-35EE2D975426}"/>
              </a:ext>
            </a:extLst>
          </p:cNvPr>
          <p:cNvSpPr>
            <a:spLocks noGrp="1"/>
          </p:cNvSpPr>
          <p:nvPr>
            <p:ph type="ftr" sz="quarter" idx="11"/>
          </p:nvPr>
        </p:nvSpPr>
        <p:spPr/>
        <p:txBody>
          <a:bodyPr/>
          <a:lstStyle>
            <a:lvl1pPr>
              <a:defRPr/>
            </a:lvl1pPr>
          </a:lstStyle>
          <a:p>
            <a:r>
              <a:rPr lang="en-US"/>
              <a:t>EXTERNAL</a:t>
            </a:r>
          </a:p>
        </p:txBody>
      </p:sp>
      <p:sp>
        <p:nvSpPr>
          <p:cNvPr id="3" name="Slide Number Placeholder 5">
            <a:extLst>
              <a:ext uri="{FF2B5EF4-FFF2-40B4-BE49-F238E27FC236}">
                <a16:creationId xmlns:a16="http://schemas.microsoft.com/office/drawing/2014/main" id="{EBFBC076-D521-A87D-CD96-AE71059BFE69}"/>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4" name="Title 1">
            <a:extLst>
              <a:ext uri="{FF2B5EF4-FFF2-40B4-BE49-F238E27FC236}">
                <a16:creationId xmlns:a16="http://schemas.microsoft.com/office/drawing/2014/main" id="{E6613214-8F66-D93C-78E8-67AD0B8170D1}"/>
              </a:ext>
            </a:extLst>
          </p:cNvPr>
          <p:cNvSpPr>
            <a:spLocks noGrp="1"/>
          </p:cNvSpPr>
          <p:nvPr>
            <p:ph type="title"/>
          </p:nvPr>
        </p:nvSpPr>
        <p:spPr>
          <a:xfrm>
            <a:off x="465177" y="472438"/>
            <a:ext cx="11126537" cy="792167"/>
          </a:xfrm>
        </p:spPr>
        <p:txBody>
          <a:bodyPr/>
          <a:lstStyle>
            <a:lvl1pPr>
              <a:defRPr baseline="0"/>
            </a:lvl1pPr>
          </a:lstStyle>
          <a:p>
            <a:r>
              <a:rPr lang="en-US" noProof="0"/>
              <a:t>Click to edit Master title style</a:t>
            </a:r>
          </a:p>
        </p:txBody>
      </p:sp>
    </p:spTree>
    <p:extLst>
      <p:ext uri="{BB962C8B-B14F-4D97-AF65-F5344CB8AC3E}">
        <p14:creationId xmlns:p14="http://schemas.microsoft.com/office/powerpoint/2010/main" val="2320408067"/>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ACF04682-DFC5-43D4-8A3F-E90704CF6454}"/>
              </a:ext>
            </a:extLst>
          </p:cNvPr>
          <p:cNvSpPr>
            <a:spLocks noGrp="1"/>
          </p:cNvSpPr>
          <p:nvPr>
            <p:ph type="ftr" sz="quarter" idx="17"/>
          </p:nvPr>
        </p:nvSpPr>
        <p:spPr/>
        <p:txBody>
          <a:bodyPr/>
          <a:lstStyle>
            <a:lvl1pPr>
              <a:defRPr/>
            </a:lvl1pPr>
          </a:lstStyle>
          <a:p>
            <a:r>
              <a:rPr lang="en-US"/>
              <a:t>EXTERNAL</a:t>
            </a:r>
          </a:p>
        </p:txBody>
      </p:sp>
      <p:sp>
        <p:nvSpPr>
          <p:cNvPr id="4" name="Slide Number Placeholder 5">
            <a:extLst>
              <a:ext uri="{FF2B5EF4-FFF2-40B4-BE49-F238E27FC236}">
                <a16:creationId xmlns:a16="http://schemas.microsoft.com/office/drawing/2014/main" id="{D529C982-74FC-3A35-7329-B9678A1F4AEC}"/>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5" name="Text Placeholder 8">
            <a:extLst>
              <a:ext uri="{FF2B5EF4-FFF2-40B4-BE49-F238E27FC236}">
                <a16:creationId xmlns:a16="http://schemas.microsoft.com/office/drawing/2014/main" id="{62A10838-E433-AE16-FC29-8BDF12A9085D}"/>
              </a:ext>
            </a:extLst>
          </p:cNvPr>
          <p:cNvSpPr>
            <a:spLocks noGrp="1"/>
          </p:cNvSpPr>
          <p:nvPr>
            <p:ph type="body" sz="quarter" idx="13"/>
          </p:nvPr>
        </p:nvSpPr>
        <p:spPr>
          <a:xfrm>
            <a:off x="4285697" y="6110884"/>
            <a:ext cx="6848707" cy="402451"/>
          </a:xfrm>
        </p:spPr>
        <p:txBody>
          <a:bodyPr anchor="b"/>
          <a:lstStyle>
            <a:lvl1pPr marL="0" indent="0">
              <a:lnSpc>
                <a:spcPct val="90000"/>
              </a:lnSpc>
              <a:spcBef>
                <a:spcPts val="0"/>
              </a:spcBef>
              <a:buNone/>
              <a:defRPr sz="800" b="0" i="0">
                <a:latin typeface="Arial" panose="020B0604020202020204" pitchFamily="34" charset="0"/>
                <a:cs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noProof="0"/>
              <a:t>Edit Master text styles</a:t>
            </a:r>
          </a:p>
        </p:txBody>
      </p:sp>
      <p:sp>
        <p:nvSpPr>
          <p:cNvPr id="3" name="Title 1">
            <a:extLst>
              <a:ext uri="{FF2B5EF4-FFF2-40B4-BE49-F238E27FC236}">
                <a16:creationId xmlns:a16="http://schemas.microsoft.com/office/drawing/2014/main" id="{7C0FFDFA-6FA7-B5D1-9637-BF9368D0AF92}"/>
              </a:ext>
            </a:extLst>
          </p:cNvPr>
          <p:cNvSpPr>
            <a:spLocks noGrp="1"/>
          </p:cNvSpPr>
          <p:nvPr>
            <p:ph type="title"/>
          </p:nvPr>
        </p:nvSpPr>
        <p:spPr>
          <a:xfrm>
            <a:off x="465177" y="472438"/>
            <a:ext cx="11126537" cy="792167"/>
          </a:xfrm>
        </p:spPr>
        <p:txBody>
          <a:bodyPr/>
          <a:lstStyle>
            <a:lvl1pPr>
              <a:defRPr baseline="0"/>
            </a:lvl1pPr>
          </a:lstStyle>
          <a:p>
            <a:r>
              <a:rPr lang="en-US" noProof="0"/>
              <a:t>Click to edit Master title style</a:t>
            </a:r>
          </a:p>
        </p:txBody>
      </p:sp>
    </p:spTree>
    <p:extLst>
      <p:ext uri="{BB962C8B-B14F-4D97-AF65-F5344CB8AC3E}">
        <p14:creationId xmlns:p14="http://schemas.microsoft.com/office/powerpoint/2010/main" val="3979637582"/>
      </p:ext>
    </p:extLst>
  </p:cSld>
  <p:clrMapOvr>
    <a:masterClrMapping/>
  </p:clrMapOvr>
  <p:transition spd="med">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5177" y="1434588"/>
            <a:ext cx="5398167" cy="4592006"/>
          </a:xfrm>
        </p:spPr>
        <p:txBody>
          <a:bodyPr/>
          <a:lstStyle>
            <a:lvl1pPr>
              <a:defRPr sz="1999" baseline="0">
                <a:latin typeface="+mn-lt"/>
              </a:defRPr>
            </a:lvl1pPr>
            <a:lvl2pPr>
              <a:defRPr sz="1799">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275764" y="1434191"/>
            <a:ext cx="5394136" cy="4596370"/>
          </a:xfrm>
        </p:spPr>
        <p:txBody>
          <a:bodyPr/>
          <a:lstStyle>
            <a:lvl1pPr>
              <a:defRPr sz="1999" baseline="0">
                <a:latin typeface="+mn-lt"/>
              </a:defRPr>
            </a:lvl1pPr>
            <a:lvl2pPr>
              <a:defRPr sz="1799">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Footer Placeholder 8">
            <a:extLst>
              <a:ext uri="{FF2B5EF4-FFF2-40B4-BE49-F238E27FC236}">
                <a16:creationId xmlns:a16="http://schemas.microsoft.com/office/drawing/2014/main" id="{549C67CF-E812-4DC5-A24C-8DE3E8D854A2}"/>
              </a:ext>
            </a:extLst>
          </p:cNvPr>
          <p:cNvSpPr>
            <a:spLocks noGrp="1"/>
          </p:cNvSpPr>
          <p:nvPr>
            <p:ph type="ftr" sz="quarter" idx="11"/>
          </p:nvPr>
        </p:nvSpPr>
        <p:spPr/>
        <p:txBody>
          <a:bodyPr/>
          <a:lstStyle>
            <a:lvl1pPr>
              <a:defRPr/>
            </a:lvl1pPr>
          </a:lstStyle>
          <a:p>
            <a:r>
              <a:rPr lang="en-US"/>
              <a:t>EXTERNAL</a:t>
            </a:r>
          </a:p>
        </p:txBody>
      </p:sp>
      <p:sp>
        <p:nvSpPr>
          <p:cNvPr id="5" name="Slide Number Placeholder 5">
            <a:extLst>
              <a:ext uri="{FF2B5EF4-FFF2-40B4-BE49-F238E27FC236}">
                <a16:creationId xmlns:a16="http://schemas.microsoft.com/office/drawing/2014/main" id="{EB916348-E7E1-9DD6-6D72-8E9A36E05F01}"/>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2" name="Title 1">
            <a:extLst>
              <a:ext uri="{FF2B5EF4-FFF2-40B4-BE49-F238E27FC236}">
                <a16:creationId xmlns:a16="http://schemas.microsoft.com/office/drawing/2014/main" id="{FE3D106F-A7B0-E20F-20AD-37E53558B384}"/>
              </a:ext>
            </a:extLst>
          </p:cNvPr>
          <p:cNvSpPr>
            <a:spLocks noGrp="1"/>
          </p:cNvSpPr>
          <p:nvPr>
            <p:ph type="title"/>
          </p:nvPr>
        </p:nvSpPr>
        <p:spPr>
          <a:xfrm>
            <a:off x="465177" y="472438"/>
            <a:ext cx="11126537" cy="792167"/>
          </a:xfrm>
        </p:spPr>
        <p:txBody>
          <a:bodyPr/>
          <a:lstStyle>
            <a:lvl1pPr>
              <a:defRPr baseline="0"/>
            </a:lvl1pPr>
          </a:lstStyle>
          <a:p>
            <a:r>
              <a:rPr lang="en-US" noProof="0"/>
              <a:t>Click to edit Master title style</a:t>
            </a:r>
          </a:p>
        </p:txBody>
      </p:sp>
    </p:spTree>
    <p:extLst>
      <p:ext uri="{BB962C8B-B14F-4D97-AF65-F5344CB8AC3E}">
        <p14:creationId xmlns:p14="http://schemas.microsoft.com/office/powerpoint/2010/main" val="1974410149"/>
      </p:ext>
    </p:extLst>
  </p:cSld>
  <p:clrMapOvr>
    <a:masterClrMapping/>
  </p:clrMapOvr>
  <p:transition spd="med">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65177" y="1435608"/>
            <a:ext cx="5399649" cy="639762"/>
          </a:xfrm>
        </p:spPr>
        <p:txBody>
          <a:bodyPr anchor="t"/>
          <a:lstStyle>
            <a:lvl1pPr marL="0" indent="0">
              <a:spcBef>
                <a:spcPts val="0"/>
              </a:spcBef>
              <a:buNone/>
              <a:defRPr sz="19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noProof="0"/>
              <a:t>Edit Master text styles</a:t>
            </a:r>
          </a:p>
        </p:txBody>
      </p:sp>
      <p:sp>
        <p:nvSpPr>
          <p:cNvPr id="4" name="Content Placeholder 3"/>
          <p:cNvSpPr>
            <a:spLocks noGrp="1"/>
          </p:cNvSpPr>
          <p:nvPr>
            <p:ph sz="half" idx="2"/>
          </p:nvPr>
        </p:nvSpPr>
        <p:spPr>
          <a:xfrm>
            <a:off x="465177" y="2126106"/>
            <a:ext cx="5399649" cy="3917743"/>
          </a:xfrm>
        </p:spPr>
        <p:txBody>
          <a:bodyPr/>
          <a:lstStyle>
            <a:lvl1pPr>
              <a:defRPr sz="1999">
                <a:latin typeface="+mn-lt"/>
              </a:defRPr>
            </a:lvl1pPr>
            <a:lvl2pPr>
              <a:defRPr sz="1799">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259640" y="1435608"/>
            <a:ext cx="5398043" cy="639762"/>
          </a:xfrm>
        </p:spPr>
        <p:txBody>
          <a:bodyPr anchor="t"/>
          <a:lstStyle>
            <a:lvl1pPr marL="0" indent="0">
              <a:spcBef>
                <a:spcPts val="0"/>
              </a:spcBef>
              <a:buNone/>
              <a:defRPr sz="19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noProof="0"/>
              <a:t>Edit Master text styles</a:t>
            </a:r>
          </a:p>
        </p:txBody>
      </p:sp>
      <p:sp>
        <p:nvSpPr>
          <p:cNvPr id="6" name="Content Placeholder 5"/>
          <p:cNvSpPr>
            <a:spLocks noGrp="1"/>
          </p:cNvSpPr>
          <p:nvPr>
            <p:ph sz="quarter" idx="4"/>
          </p:nvPr>
        </p:nvSpPr>
        <p:spPr>
          <a:xfrm>
            <a:off x="6259640" y="2126106"/>
            <a:ext cx="5398043" cy="3917743"/>
          </a:xfrm>
        </p:spPr>
        <p:txBody>
          <a:bodyPr/>
          <a:lstStyle>
            <a:lvl1pPr>
              <a:defRPr sz="1999">
                <a:latin typeface="+mn-lt"/>
              </a:defRPr>
            </a:lvl1pPr>
            <a:lvl2pPr>
              <a:defRPr sz="1799">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Footer Placeholder 10">
            <a:extLst>
              <a:ext uri="{FF2B5EF4-FFF2-40B4-BE49-F238E27FC236}">
                <a16:creationId xmlns:a16="http://schemas.microsoft.com/office/drawing/2014/main" id="{95BD52E4-4965-4A49-97A1-150ECFAE4CBB}"/>
              </a:ext>
            </a:extLst>
          </p:cNvPr>
          <p:cNvSpPr>
            <a:spLocks noGrp="1"/>
          </p:cNvSpPr>
          <p:nvPr>
            <p:ph type="ftr" sz="quarter" idx="11"/>
          </p:nvPr>
        </p:nvSpPr>
        <p:spPr/>
        <p:txBody>
          <a:bodyPr/>
          <a:lstStyle>
            <a:lvl1pPr>
              <a:defRPr/>
            </a:lvl1pPr>
          </a:lstStyle>
          <a:p>
            <a:r>
              <a:rPr lang="en-US"/>
              <a:t>EXTERNAL</a:t>
            </a:r>
          </a:p>
        </p:txBody>
      </p:sp>
      <p:sp>
        <p:nvSpPr>
          <p:cNvPr id="7" name="Slide Number Placeholder 5">
            <a:extLst>
              <a:ext uri="{FF2B5EF4-FFF2-40B4-BE49-F238E27FC236}">
                <a16:creationId xmlns:a16="http://schemas.microsoft.com/office/drawing/2014/main" id="{3D9A837E-04E6-0849-285D-9B914EDBD0AD}"/>
              </a:ext>
            </a:extLst>
          </p:cNvPr>
          <p:cNvSpPr>
            <a:spLocks noGrp="1"/>
          </p:cNvSpPr>
          <p:nvPr>
            <p:ph type="sldNum" sz="quarter" idx="12"/>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8" name="Title 1">
            <a:extLst>
              <a:ext uri="{FF2B5EF4-FFF2-40B4-BE49-F238E27FC236}">
                <a16:creationId xmlns:a16="http://schemas.microsoft.com/office/drawing/2014/main" id="{EC37B828-038C-515A-A38A-CE01306310ED}"/>
              </a:ext>
            </a:extLst>
          </p:cNvPr>
          <p:cNvSpPr>
            <a:spLocks noGrp="1"/>
          </p:cNvSpPr>
          <p:nvPr>
            <p:ph type="title"/>
          </p:nvPr>
        </p:nvSpPr>
        <p:spPr>
          <a:xfrm>
            <a:off x="465177" y="472438"/>
            <a:ext cx="11126537" cy="792167"/>
          </a:xfrm>
        </p:spPr>
        <p:txBody>
          <a:bodyPr/>
          <a:lstStyle>
            <a:lvl1pPr>
              <a:defRPr baseline="0"/>
            </a:lvl1pPr>
          </a:lstStyle>
          <a:p>
            <a:r>
              <a:rPr lang="en-US" noProof="0"/>
              <a:t>Click to edit Master title style</a:t>
            </a:r>
          </a:p>
        </p:txBody>
      </p:sp>
    </p:spTree>
    <p:extLst>
      <p:ext uri="{BB962C8B-B14F-4D97-AF65-F5344CB8AC3E}">
        <p14:creationId xmlns:p14="http://schemas.microsoft.com/office/powerpoint/2010/main" val="485687198"/>
      </p:ext>
    </p:extLst>
  </p:cSld>
  <p:clrMapOvr>
    <a:masterClrMapping/>
  </p:clrMapOvr>
  <p:transition spd="med">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81C657-82FA-474E-9385-A9BE98ED2238}"/>
              </a:ext>
            </a:extLst>
          </p:cNvPr>
          <p:cNvSpPr/>
          <p:nvPr userDrawn="1"/>
        </p:nvSpPr>
        <p:spPr bwMode="hidden">
          <a:xfrm>
            <a:off x="0" y="0"/>
            <a:ext cx="4054477" cy="6858000"/>
          </a:xfrm>
          <a:prstGeom prst="rect">
            <a:avLst/>
          </a:prstGeom>
          <a:solidFill>
            <a:srgbClr val="0687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799"/>
          </a:p>
        </p:txBody>
      </p:sp>
      <p:sp>
        <p:nvSpPr>
          <p:cNvPr id="2" name="Title 1"/>
          <p:cNvSpPr>
            <a:spLocks noGrp="1"/>
          </p:cNvSpPr>
          <p:nvPr>
            <p:ph type="title"/>
          </p:nvPr>
        </p:nvSpPr>
        <p:spPr>
          <a:xfrm>
            <a:off x="465178" y="463845"/>
            <a:ext cx="3292191" cy="3401475"/>
          </a:xfrm>
        </p:spPr>
        <p:txBody>
          <a:bodyPr>
            <a:noAutofit/>
          </a:bodyPr>
          <a:lstStyle>
            <a:lvl1pPr>
              <a:lnSpc>
                <a:spcPct val="95000"/>
              </a:lnSpc>
              <a:spcBef>
                <a:spcPts val="0"/>
              </a:spcBef>
              <a:defRPr sz="3199" baseline="0">
                <a:solidFill>
                  <a:schemeClr val="bg1"/>
                </a:solidFill>
              </a:defRPr>
            </a:lvl1pPr>
          </a:lstStyle>
          <a:p>
            <a:r>
              <a:rPr lang="en-US" noProof="0"/>
              <a:t>Click to edit Master title style</a:t>
            </a:r>
          </a:p>
        </p:txBody>
      </p:sp>
      <p:sp>
        <p:nvSpPr>
          <p:cNvPr id="9" name="Footer Placeholder 8">
            <a:extLst>
              <a:ext uri="{FF2B5EF4-FFF2-40B4-BE49-F238E27FC236}">
                <a16:creationId xmlns:a16="http://schemas.microsoft.com/office/drawing/2014/main" id="{7AA6250D-DFF9-4D25-B5BA-9F483FA1D0E4}"/>
              </a:ext>
            </a:extLst>
          </p:cNvPr>
          <p:cNvSpPr>
            <a:spLocks noGrp="1"/>
          </p:cNvSpPr>
          <p:nvPr>
            <p:ph type="ftr" sz="quarter" idx="15"/>
          </p:nvPr>
        </p:nvSpPr>
        <p:spPr>
          <a:xfrm>
            <a:off x="4360068" y="6671810"/>
            <a:ext cx="7828758" cy="182880"/>
          </a:xfrm>
        </p:spPr>
        <p:txBody>
          <a:bodyPr lIns="0"/>
          <a:lstStyle>
            <a:lvl1pPr algn="l">
              <a:defRPr/>
            </a:lvl1pPr>
          </a:lstStyle>
          <a:p>
            <a:r>
              <a:rPr lang="en-US"/>
              <a:t>EXTERNAL</a:t>
            </a:r>
          </a:p>
        </p:txBody>
      </p:sp>
      <p:sp>
        <p:nvSpPr>
          <p:cNvPr id="6" name="Slide Number Placeholder 5">
            <a:extLst>
              <a:ext uri="{FF2B5EF4-FFF2-40B4-BE49-F238E27FC236}">
                <a16:creationId xmlns:a16="http://schemas.microsoft.com/office/drawing/2014/main" id="{72E76664-59F7-032D-D3E8-0F26D53B5851}"/>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7" name="Text Placeholder 8">
            <a:extLst>
              <a:ext uri="{FF2B5EF4-FFF2-40B4-BE49-F238E27FC236}">
                <a16:creationId xmlns:a16="http://schemas.microsoft.com/office/drawing/2014/main" id="{4EC66031-047F-7BCE-B10E-4AB612F42EA7}"/>
              </a:ext>
            </a:extLst>
          </p:cNvPr>
          <p:cNvSpPr>
            <a:spLocks noGrp="1"/>
          </p:cNvSpPr>
          <p:nvPr>
            <p:ph type="body" sz="quarter" idx="16"/>
          </p:nvPr>
        </p:nvSpPr>
        <p:spPr>
          <a:xfrm>
            <a:off x="4360068" y="6110884"/>
            <a:ext cx="6781253" cy="402451"/>
          </a:xfrm>
        </p:spPr>
        <p:txBody>
          <a:bodyPr anchor="b"/>
          <a:lstStyle>
            <a:lvl1pPr marL="0" indent="0">
              <a:lnSpc>
                <a:spcPct val="90000"/>
              </a:lnSpc>
              <a:spcBef>
                <a:spcPts val="0"/>
              </a:spcBef>
              <a:buNone/>
              <a:defRPr sz="800" b="0" i="0">
                <a:latin typeface="Arial" panose="020B0604020202020204" pitchFamily="34" charset="0"/>
                <a:cs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noProof="0"/>
              <a:t>Edit Master text styles</a:t>
            </a:r>
          </a:p>
        </p:txBody>
      </p:sp>
      <p:pic>
        <p:nvPicPr>
          <p:cNvPr id="8" name="Graphic 12">
            <a:extLst>
              <a:ext uri="{FF2B5EF4-FFF2-40B4-BE49-F238E27FC236}">
                <a16:creationId xmlns:a16="http://schemas.microsoft.com/office/drawing/2014/main" id="{FEE9E259-CA67-82AE-32B7-DFC49CF9D64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76" r="-676"/>
          <a:stretch/>
        </p:blipFill>
        <p:spPr bwMode="black">
          <a:xfrm>
            <a:off x="458934" y="6243770"/>
            <a:ext cx="1662140" cy="249996"/>
          </a:xfrm>
          <a:prstGeom prst="rect">
            <a:avLst/>
          </a:prstGeom>
        </p:spPr>
      </p:pic>
    </p:spTree>
    <p:extLst>
      <p:ext uri="{BB962C8B-B14F-4D97-AF65-F5344CB8AC3E}">
        <p14:creationId xmlns:p14="http://schemas.microsoft.com/office/powerpoint/2010/main" val="2510088584"/>
      </p:ext>
    </p:extLst>
  </p:cSld>
  <p:clrMapOvr>
    <a:masterClrMapping/>
  </p:clrMapOvr>
  <p:transition spd="med">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EB92686-40BD-4E64-9B2F-3B890BDCC879}"/>
              </a:ext>
            </a:extLst>
          </p:cNvPr>
          <p:cNvSpPr/>
          <p:nvPr userDrawn="1"/>
        </p:nvSpPr>
        <p:spPr bwMode="hidden">
          <a:xfrm>
            <a:off x="0" y="0"/>
            <a:ext cx="4054477" cy="6858000"/>
          </a:xfrm>
          <a:prstGeom prst="rect">
            <a:avLst/>
          </a:prstGeom>
          <a:solidFill>
            <a:srgbClr val="0000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799"/>
          </a:p>
        </p:txBody>
      </p:sp>
      <p:sp>
        <p:nvSpPr>
          <p:cNvPr id="6" name="Footer Placeholder 8">
            <a:extLst>
              <a:ext uri="{FF2B5EF4-FFF2-40B4-BE49-F238E27FC236}">
                <a16:creationId xmlns:a16="http://schemas.microsoft.com/office/drawing/2014/main" id="{5DDCD56F-7EC7-ED74-1938-DEC5C1B41B54}"/>
              </a:ext>
            </a:extLst>
          </p:cNvPr>
          <p:cNvSpPr>
            <a:spLocks noGrp="1"/>
          </p:cNvSpPr>
          <p:nvPr>
            <p:ph type="ftr" sz="quarter" idx="15"/>
          </p:nvPr>
        </p:nvSpPr>
        <p:spPr>
          <a:xfrm>
            <a:off x="4360068" y="6671810"/>
            <a:ext cx="7828758" cy="182880"/>
          </a:xfrm>
        </p:spPr>
        <p:txBody>
          <a:bodyPr lIns="0"/>
          <a:lstStyle>
            <a:lvl1pPr algn="l">
              <a:defRPr/>
            </a:lvl1pPr>
          </a:lstStyle>
          <a:p>
            <a:r>
              <a:rPr lang="en-US"/>
              <a:t>EXTERNAL</a:t>
            </a:r>
          </a:p>
        </p:txBody>
      </p:sp>
      <p:sp>
        <p:nvSpPr>
          <p:cNvPr id="7" name="Slide Number Placeholder 5">
            <a:extLst>
              <a:ext uri="{FF2B5EF4-FFF2-40B4-BE49-F238E27FC236}">
                <a16:creationId xmlns:a16="http://schemas.microsoft.com/office/drawing/2014/main" id="{A12F9846-C9AD-8AE0-DC57-8DAD2B116DF3}"/>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3" name="Title 1">
            <a:extLst>
              <a:ext uri="{FF2B5EF4-FFF2-40B4-BE49-F238E27FC236}">
                <a16:creationId xmlns:a16="http://schemas.microsoft.com/office/drawing/2014/main" id="{B410CBBE-2D23-37DB-B2B7-318F822CED8A}"/>
              </a:ext>
            </a:extLst>
          </p:cNvPr>
          <p:cNvSpPr>
            <a:spLocks noGrp="1"/>
          </p:cNvSpPr>
          <p:nvPr>
            <p:ph type="title"/>
          </p:nvPr>
        </p:nvSpPr>
        <p:spPr>
          <a:xfrm>
            <a:off x="465178" y="463845"/>
            <a:ext cx="3292191" cy="3401475"/>
          </a:xfrm>
        </p:spPr>
        <p:txBody>
          <a:bodyPr>
            <a:noAutofit/>
          </a:bodyPr>
          <a:lstStyle>
            <a:lvl1pPr>
              <a:lnSpc>
                <a:spcPct val="95000"/>
              </a:lnSpc>
              <a:spcBef>
                <a:spcPts val="0"/>
              </a:spcBef>
              <a:defRPr sz="3199" baseline="0">
                <a:solidFill>
                  <a:schemeClr val="bg1"/>
                </a:solidFill>
              </a:defRPr>
            </a:lvl1pPr>
          </a:lstStyle>
          <a:p>
            <a:r>
              <a:rPr lang="en-US" noProof="0"/>
              <a:t>Click to edit Master title style</a:t>
            </a:r>
          </a:p>
        </p:txBody>
      </p:sp>
      <p:pic>
        <p:nvPicPr>
          <p:cNvPr id="9" name="Graphic 12">
            <a:extLst>
              <a:ext uri="{FF2B5EF4-FFF2-40B4-BE49-F238E27FC236}">
                <a16:creationId xmlns:a16="http://schemas.microsoft.com/office/drawing/2014/main" id="{0B43119C-BC2F-703E-F9D6-633FD10D914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76" r="-676"/>
          <a:stretch/>
        </p:blipFill>
        <p:spPr bwMode="black">
          <a:xfrm>
            <a:off x="458934" y="6243770"/>
            <a:ext cx="1662140" cy="249996"/>
          </a:xfrm>
          <a:prstGeom prst="rect">
            <a:avLst/>
          </a:prstGeom>
        </p:spPr>
      </p:pic>
      <p:sp>
        <p:nvSpPr>
          <p:cNvPr id="11" name="Text Placeholder 8">
            <a:extLst>
              <a:ext uri="{FF2B5EF4-FFF2-40B4-BE49-F238E27FC236}">
                <a16:creationId xmlns:a16="http://schemas.microsoft.com/office/drawing/2014/main" id="{6DB3D070-7359-8B2F-54F6-6094339BAC06}"/>
              </a:ext>
            </a:extLst>
          </p:cNvPr>
          <p:cNvSpPr>
            <a:spLocks noGrp="1"/>
          </p:cNvSpPr>
          <p:nvPr>
            <p:ph type="body" sz="quarter" idx="16"/>
          </p:nvPr>
        </p:nvSpPr>
        <p:spPr>
          <a:xfrm>
            <a:off x="4360068" y="6110884"/>
            <a:ext cx="6781253" cy="402451"/>
          </a:xfrm>
        </p:spPr>
        <p:txBody>
          <a:bodyPr anchor="b"/>
          <a:lstStyle>
            <a:lvl1pPr marL="0" indent="0">
              <a:lnSpc>
                <a:spcPct val="90000"/>
              </a:lnSpc>
              <a:spcBef>
                <a:spcPts val="0"/>
              </a:spcBef>
              <a:buNone/>
              <a:defRPr sz="800" b="0" i="0">
                <a:latin typeface="Arial" panose="020B0604020202020204" pitchFamily="34" charset="0"/>
                <a:cs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noProof="0"/>
              <a:t>Edit Master text styles</a:t>
            </a:r>
          </a:p>
        </p:txBody>
      </p:sp>
    </p:spTree>
    <p:extLst>
      <p:ext uri="{BB962C8B-B14F-4D97-AF65-F5344CB8AC3E}">
        <p14:creationId xmlns:p14="http://schemas.microsoft.com/office/powerpoint/2010/main" val="2641711929"/>
      </p:ext>
    </p:extLst>
  </p:cSld>
  <p:clrMapOvr>
    <a:masterClrMapping/>
  </p:clrMapOvr>
  <p:transition spd="med">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E3BC244-37A4-4627-AC18-2A1CAD6810C5}"/>
              </a:ext>
            </a:extLst>
          </p:cNvPr>
          <p:cNvSpPr/>
          <p:nvPr userDrawn="1"/>
        </p:nvSpPr>
        <p:spPr bwMode="hidden">
          <a:xfrm>
            <a:off x="0" y="0"/>
            <a:ext cx="4054477" cy="6858000"/>
          </a:xfrm>
          <a:prstGeom prst="rect">
            <a:avLst/>
          </a:prstGeom>
          <a:solidFill>
            <a:srgbClr val="0687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799"/>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p:nvPr>
        </p:nvSpPr>
        <p:spPr>
          <a:xfrm>
            <a:off x="4360067" y="475488"/>
            <a:ext cx="7297018" cy="792162"/>
          </a:xfrm>
        </p:spPr>
        <p:txBody>
          <a:bodyPr anchor="t"/>
          <a:lstStyle>
            <a:lvl1pPr marL="0" indent="0">
              <a:lnSpc>
                <a:spcPct val="95000"/>
              </a:lnSpc>
              <a:spcBef>
                <a:spcPts val="0"/>
              </a:spcBef>
              <a:buNone/>
              <a:defRPr sz="2399" b="0">
                <a:solidFill>
                  <a:schemeClr val="tx1"/>
                </a:solidFill>
                <a:latin typeface="+mj-lt"/>
              </a:defRPr>
            </a:lvl1pPr>
            <a:lvl2pPr marL="338227" indent="0">
              <a:buNone/>
              <a:defRPr/>
            </a:lvl2pPr>
            <a:lvl3pPr marL="685594" indent="0">
              <a:buNone/>
              <a:defRPr/>
            </a:lvl3pPr>
            <a:lvl4pPr marL="1014680" indent="0">
              <a:buNone/>
              <a:defRPr/>
            </a:lvl4pPr>
            <a:lvl5pPr marL="1380330" indent="0">
              <a:buNone/>
              <a:defRPr/>
            </a:lvl5pPr>
          </a:lstStyle>
          <a:p>
            <a:pPr lvl="0"/>
            <a:r>
              <a:rPr lang="en-US" noProof="0"/>
              <a:t>Edit Master text styles</a:t>
            </a: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p:nvPr>
        </p:nvSpPr>
        <p:spPr>
          <a:xfrm>
            <a:off x="4360066" y="1434190"/>
            <a:ext cx="7294803" cy="4584842"/>
          </a:xfrm>
        </p:spPr>
        <p:txBody>
          <a:bodyPr/>
          <a:lstStyle>
            <a:lvl1pPr>
              <a:defRPr/>
            </a:lvl1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Footer Placeholder 8">
            <a:extLst>
              <a:ext uri="{FF2B5EF4-FFF2-40B4-BE49-F238E27FC236}">
                <a16:creationId xmlns:a16="http://schemas.microsoft.com/office/drawing/2014/main" id="{FCEC04D0-6F2B-935E-E445-09CF69609C28}"/>
              </a:ext>
            </a:extLst>
          </p:cNvPr>
          <p:cNvSpPr>
            <a:spLocks noGrp="1"/>
          </p:cNvSpPr>
          <p:nvPr>
            <p:ph type="ftr" sz="quarter" idx="16"/>
          </p:nvPr>
        </p:nvSpPr>
        <p:spPr>
          <a:xfrm>
            <a:off x="4360068" y="6671810"/>
            <a:ext cx="7828758" cy="182880"/>
          </a:xfrm>
        </p:spPr>
        <p:txBody>
          <a:bodyPr lIns="0"/>
          <a:lstStyle>
            <a:lvl1pPr algn="l">
              <a:defRPr/>
            </a:lvl1pPr>
          </a:lstStyle>
          <a:p>
            <a:r>
              <a:rPr lang="en-US"/>
              <a:t>EXTERNAL</a:t>
            </a:r>
          </a:p>
        </p:txBody>
      </p:sp>
      <p:sp>
        <p:nvSpPr>
          <p:cNvPr id="8" name="Slide Number Placeholder 5">
            <a:extLst>
              <a:ext uri="{FF2B5EF4-FFF2-40B4-BE49-F238E27FC236}">
                <a16:creationId xmlns:a16="http://schemas.microsoft.com/office/drawing/2014/main" id="{6490669C-F01A-E6E5-BBA6-E3B03AF3CDEA}"/>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4" name="Title 1">
            <a:extLst>
              <a:ext uri="{FF2B5EF4-FFF2-40B4-BE49-F238E27FC236}">
                <a16:creationId xmlns:a16="http://schemas.microsoft.com/office/drawing/2014/main" id="{9D820558-0FCB-5172-0C8E-F0830B8355C7}"/>
              </a:ext>
            </a:extLst>
          </p:cNvPr>
          <p:cNvSpPr>
            <a:spLocks noGrp="1"/>
          </p:cNvSpPr>
          <p:nvPr>
            <p:ph type="title"/>
          </p:nvPr>
        </p:nvSpPr>
        <p:spPr>
          <a:xfrm>
            <a:off x="465178" y="463845"/>
            <a:ext cx="3292191" cy="3401475"/>
          </a:xfrm>
        </p:spPr>
        <p:txBody>
          <a:bodyPr>
            <a:noAutofit/>
          </a:bodyPr>
          <a:lstStyle>
            <a:lvl1pPr>
              <a:lnSpc>
                <a:spcPct val="95000"/>
              </a:lnSpc>
              <a:spcBef>
                <a:spcPts val="0"/>
              </a:spcBef>
              <a:defRPr sz="3199" baseline="0">
                <a:solidFill>
                  <a:schemeClr val="bg1"/>
                </a:solidFill>
              </a:defRPr>
            </a:lvl1pPr>
          </a:lstStyle>
          <a:p>
            <a:r>
              <a:rPr lang="en-US" noProof="0"/>
              <a:t>Click to edit Master title style</a:t>
            </a:r>
          </a:p>
        </p:txBody>
      </p:sp>
      <p:pic>
        <p:nvPicPr>
          <p:cNvPr id="7" name="Graphic 12">
            <a:extLst>
              <a:ext uri="{FF2B5EF4-FFF2-40B4-BE49-F238E27FC236}">
                <a16:creationId xmlns:a16="http://schemas.microsoft.com/office/drawing/2014/main" id="{AB00C927-32D1-177B-7E32-13A7CE8577E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76" r="-676"/>
          <a:stretch/>
        </p:blipFill>
        <p:spPr bwMode="black">
          <a:xfrm>
            <a:off x="458934" y="6243770"/>
            <a:ext cx="1662140" cy="249996"/>
          </a:xfrm>
          <a:prstGeom prst="rect">
            <a:avLst/>
          </a:prstGeom>
        </p:spPr>
      </p:pic>
      <p:sp>
        <p:nvSpPr>
          <p:cNvPr id="10" name="Text Placeholder 8">
            <a:extLst>
              <a:ext uri="{FF2B5EF4-FFF2-40B4-BE49-F238E27FC236}">
                <a16:creationId xmlns:a16="http://schemas.microsoft.com/office/drawing/2014/main" id="{096A0F94-862A-B179-87C5-E7E442DCD86C}"/>
              </a:ext>
            </a:extLst>
          </p:cNvPr>
          <p:cNvSpPr>
            <a:spLocks noGrp="1"/>
          </p:cNvSpPr>
          <p:nvPr>
            <p:ph type="body" sz="quarter" idx="17"/>
          </p:nvPr>
        </p:nvSpPr>
        <p:spPr>
          <a:xfrm>
            <a:off x="4360068" y="6110884"/>
            <a:ext cx="6781253" cy="402451"/>
          </a:xfrm>
        </p:spPr>
        <p:txBody>
          <a:bodyPr anchor="b"/>
          <a:lstStyle>
            <a:lvl1pPr marL="0" indent="0">
              <a:lnSpc>
                <a:spcPct val="90000"/>
              </a:lnSpc>
              <a:spcBef>
                <a:spcPts val="0"/>
              </a:spcBef>
              <a:buNone/>
              <a:defRPr sz="800" b="0" i="0">
                <a:latin typeface="Arial" panose="020B0604020202020204" pitchFamily="34" charset="0"/>
                <a:cs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noProof="0"/>
              <a:t>Edit Master text styles</a:t>
            </a:r>
          </a:p>
        </p:txBody>
      </p:sp>
    </p:spTree>
    <p:extLst>
      <p:ext uri="{BB962C8B-B14F-4D97-AF65-F5344CB8AC3E}">
        <p14:creationId xmlns:p14="http://schemas.microsoft.com/office/powerpoint/2010/main" val="2330870387"/>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146B9A2-5B3A-4C43-B5A0-D51935827EB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7178466" y="-6"/>
            <a:ext cx="5010357" cy="6858003"/>
          </a:xfrm>
          <a:prstGeom prst="rect">
            <a:avLst/>
          </a:prstGeom>
        </p:spPr>
      </p:pic>
      <p:sp>
        <p:nvSpPr>
          <p:cNvPr id="2" name="Title 1"/>
          <p:cNvSpPr>
            <a:spLocks noGrp="1"/>
          </p:cNvSpPr>
          <p:nvPr>
            <p:ph type="ctrTitle" hasCustomPrompt="1"/>
          </p:nvPr>
        </p:nvSpPr>
        <p:spPr>
          <a:xfrm>
            <a:off x="455614" y="554780"/>
            <a:ext cx="7321060" cy="3036177"/>
          </a:xfrm>
        </p:spPr>
        <p:txBody>
          <a:bodyPr anchor="b">
            <a:normAutofit/>
          </a:bodyPr>
          <a:lstStyle>
            <a:lvl1pPr>
              <a:lnSpc>
                <a:spcPct val="95000"/>
              </a:lnSpc>
              <a:defRPr sz="7200" b="1" baseline="0">
                <a:solidFill>
                  <a:schemeClr val="tx1"/>
                </a:solidFill>
              </a:defRPr>
            </a:lvl1pPr>
          </a:lstStyle>
          <a:p>
            <a:r>
              <a:rPr lang="en-CA" noProof="0"/>
              <a:t>Title of </a:t>
            </a:r>
            <a:br>
              <a:rPr lang="en-CA" noProof="0"/>
            </a:br>
            <a:r>
              <a:rPr lang="en-CA" noProof="0"/>
              <a:t>presentation</a:t>
            </a:r>
          </a:p>
        </p:txBody>
      </p:sp>
      <p:sp>
        <p:nvSpPr>
          <p:cNvPr id="3" name="Subtitle 2"/>
          <p:cNvSpPr>
            <a:spLocks noGrp="1"/>
          </p:cNvSpPr>
          <p:nvPr>
            <p:ph type="subTitle" idx="1" hasCustomPrompt="1"/>
          </p:nvPr>
        </p:nvSpPr>
        <p:spPr>
          <a:xfrm>
            <a:off x="455613" y="4789255"/>
            <a:ext cx="7321061"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400" indent="0" algn="r">
              <a:buNone/>
              <a:defRPr sz="1200">
                <a:solidFill>
                  <a:schemeClr val="tx1"/>
                </a:solidFill>
              </a:defRPr>
            </a:lvl3pPr>
            <a:lvl4pPr marL="1371600" indent="0" algn="r">
              <a:buNone/>
              <a:defRPr sz="1200">
                <a:solidFill>
                  <a:schemeClr val="tx1"/>
                </a:solidFill>
              </a:defRPr>
            </a:lvl4pPr>
            <a:lvl5pPr marL="1828800" indent="0" algn="r">
              <a:buNone/>
              <a:defRPr sz="1200">
                <a:solidFill>
                  <a:schemeClr val="tx1"/>
                </a:solidFill>
              </a:defRPr>
            </a:lvl5pPr>
            <a:lvl6pPr marL="2286000" indent="0" algn="r">
              <a:buNone/>
              <a:defRPr sz="1200">
                <a:solidFill>
                  <a:schemeClr val="tx1"/>
                </a:solidFill>
              </a:defRPr>
            </a:lvl6pPr>
            <a:lvl7pPr marL="2743200" indent="0" algn="r">
              <a:buNone/>
              <a:defRPr sz="1200">
                <a:solidFill>
                  <a:schemeClr val="tx1"/>
                </a:solidFill>
              </a:defRPr>
            </a:lvl7pPr>
            <a:lvl8pPr marL="3200400" indent="0" algn="r">
              <a:buNone/>
              <a:defRPr sz="1200">
                <a:solidFill>
                  <a:schemeClr val="tx1"/>
                </a:solidFill>
              </a:defRPr>
            </a:lvl8pPr>
            <a:lvl9pPr marL="3657600" indent="0" algn="r">
              <a:buNone/>
              <a:defRPr sz="1200">
                <a:solidFill>
                  <a:schemeClr val="tx1"/>
                </a:solidFill>
              </a:defRPr>
            </a:lvl9pPr>
          </a:lstStyle>
          <a:p>
            <a:r>
              <a:rPr lang="en-CA" noProof="0"/>
              <a:t>Presenter Full Name</a:t>
            </a:r>
          </a:p>
        </p:txBody>
      </p:sp>
      <p:sp>
        <p:nvSpPr>
          <p:cNvPr id="13" name="Date Placeholder 12"/>
          <p:cNvSpPr>
            <a:spLocks noGrp="1"/>
          </p:cNvSpPr>
          <p:nvPr>
            <p:ph type="dt" sz="half" idx="10"/>
          </p:nvPr>
        </p:nvSpPr>
        <p:spPr bwMode="black">
          <a:xfrm>
            <a:off x="455613" y="5459994"/>
            <a:ext cx="7321060" cy="267194"/>
          </a:xfrm>
          <a:prstGeom prst="rect">
            <a:avLst/>
          </a:prstGeom>
        </p:spPr>
        <p:txBody>
          <a:bodyPr anchor="t"/>
          <a:lstStyle>
            <a:lvl1pPr algn="l">
              <a:defRPr sz="1400">
                <a:solidFill>
                  <a:schemeClr val="tx1"/>
                </a:solidFill>
              </a:defRPr>
            </a:lvl1pPr>
          </a:lstStyle>
          <a:p>
            <a:endParaRPr lang="en-CA" noProof="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455613" y="3773690"/>
            <a:ext cx="7321061" cy="749823"/>
          </a:xfrm>
        </p:spPr>
        <p:txBody>
          <a:bodyPr/>
          <a:lstStyle>
            <a:lvl1pPr marL="0" indent="0">
              <a:lnSpc>
                <a:spcPct val="95000"/>
              </a:lnSpc>
              <a:buNone/>
              <a:defRPr sz="1800">
                <a:solidFill>
                  <a:schemeClr val="tx1"/>
                </a:solidFill>
                <a:latin typeface="+mj-lt"/>
              </a:defRPr>
            </a:lvl1pPr>
            <a:lvl2pPr marL="338328" indent="0">
              <a:buNone/>
              <a:defRPr>
                <a:solidFill>
                  <a:schemeClr val="bg1"/>
                </a:solidFill>
              </a:defRPr>
            </a:lvl2pPr>
            <a:lvl3pPr marL="685800" indent="0">
              <a:buNone/>
              <a:defRPr>
                <a:solidFill>
                  <a:schemeClr val="bg1"/>
                </a:solidFill>
              </a:defRPr>
            </a:lvl3pPr>
            <a:lvl4pPr marL="1014984" indent="0">
              <a:buNone/>
              <a:defRPr>
                <a:solidFill>
                  <a:schemeClr val="bg1"/>
                </a:solidFill>
              </a:defRPr>
            </a:lvl4pPr>
            <a:lvl5pPr marL="1380744" indent="0">
              <a:buNone/>
              <a:defRPr>
                <a:solidFill>
                  <a:schemeClr val="bg1"/>
                </a:solidFill>
              </a:defRPr>
            </a:lvl5pPr>
          </a:lstStyle>
          <a:p>
            <a:pPr lvl="0"/>
            <a:r>
              <a:rPr lang="en-CA" noProof="0"/>
              <a:t>Subtitle of presentation goes here</a:t>
            </a:r>
          </a:p>
        </p:txBody>
      </p:sp>
    </p:spTree>
    <p:custDataLst>
      <p:tags r:id="rId1"/>
    </p:custDataLst>
    <p:extLst>
      <p:ext uri="{BB962C8B-B14F-4D97-AF65-F5344CB8AC3E}">
        <p14:creationId xmlns:p14="http://schemas.microsoft.com/office/powerpoint/2010/main" val="1954197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5A9EFF-2A46-44DC-B81E-60D707BF5E27}"/>
              </a:ext>
            </a:extLst>
          </p:cNvPr>
          <p:cNvSpPr/>
          <p:nvPr userDrawn="1"/>
        </p:nvSpPr>
        <p:spPr bwMode="hidden">
          <a:xfrm>
            <a:off x="0" y="0"/>
            <a:ext cx="4054477" cy="6858000"/>
          </a:xfrm>
          <a:prstGeom prst="rect">
            <a:avLst/>
          </a:prstGeom>
          <a:solidFill>
            <a:srgbClr val="0000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sz="1799"/>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p:nvPr>
        </p:nvSpPr>
        <p:spPr>
          <a:xfrm>
            <a:off x="4360065" y="475488"/>
            <a:ext cx="2539283" cy="792162"/>
          </a:xfrm>
        </p:spPr>
        <p:txBody>
          <a:bodyPr anchor="t"/>
          <a:lstStyle>
            <a:lvl1pPr marL="0" indent="0">
              <a:lnSpc>
                <a:spcPct val="95000"/>
              </a:lnSpc>
              <a:spcBef>
                <a:spcPts val="0"/>
              </a:spcBef>
              <a:buNone/>
              <a:defRPr sz="2399" b="0">
                <a:solidFill>
                  <a:schemeClr val="tx1"/>
                </a:solidFill>
                <a:latin typeface="+mj-lt"/>
              </a:defRPr>
            </a:lvl1pPr>
            <a:lvl2pPr marL="338227" indent="0">
              <a:buNone/>
              <a:defRPr/>
            </a:lvl2pPr>
            <a:lvl3pPr marL="685594" indent="0">
              <a:buNone/>
              <a:defRPr/>
            </a:lvl3pPr>
            <a:lvl4pPr marL="1014680" indent="0">
              <a:buNone/>
              <a:defRPr/>
            </a:lvl4pPr>
            <a:lvl5pPr marL="1380330" indent="0">
              <a:buNone/>
              <a:defRPr/>
            </a:lvl5pPr>
          </a:lstStyle>
          <a:p>
            <a:pPr lvl="0"/>
            <a:r>
              <a:rPr lang="en-US" noProof="0"/>
              <a:t>Edit Master text styles</a:t>
            </a: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p:nvPr>
        </p:nvSpPr>
        <p:spPr>
          <a:xfrm>
            <a:off x="7433296" y="475488"/>
            <a:ext cx="4221148" cy="792162"/>
          </a:xfrm>
        </p:spPr>
        <p:txBody>
          <a:bodyPr anchor="t"/>
          <a:lstStyle>
            <a:lvl1pPr marL="0" indent="0">
              <a:lnSpc>
                <a:spcPct val="95000"/>
              </a:lnSpc>
              <a:spcBef>
                <a:spcPts val="0"/>
              </a:spcBef>
              <a:buNone/>
              <a:defRPr sz="2399" b="0">
                <a:latin typeface="+mj-lt"/>
              </a:defRPr>
            </a:lvl1pPr>
            <a:lvl2pPr marL="338227" indent="0">
              <a:buNone/>
              <a:defRPr/>
            </a:lvl2pPr>
            <a:lvl3pPr marL="685594" indent="0">
              <a:buNone/>
              <a:defRPr/>
            </a:lvl3pPr>
            <a:lvl4pPr marL="1014680" indent="0">
              <a:buNone/>
              <a:defRPr/>
            </a:lvl4pPr>
            <a:lvl5pPr marL="1380330" indent="0">
              <a:buNone/>
              <a:defRPr/>
            </a:lvl5pPr>
          </a:lstStyle>
          <a:p>
            <a:pPr lvl="0"/>
            <a:r>
              <a:rPr lang="en-US" noProof="0"/>
              <a:t>Edit Master text styles</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p:nvPr>
        </p:nvSpPr>
        <p:spPr>
          <a:xfrm>
            <a:off x="4360065" y="1435608"/>
            <a:ext cx="2539283" cy="4597721"/>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p:nvPr>
        </p:nvSpPr>
        <p:spPr>
          <a:xfrm>
            <a:off x="7433307" y="1435608"/>
            <a:ext cx="4221561" cy="4597721"/>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4" name="Footer Placeholder 3">
            <a:extLst>
              <a:ext uri="{FF2B5EF4-FFF2-40B4-BE49-F238E27FC236}">
                <a16:creationId xmlns:a16="http://schemas.microsoft.com/office/drawing/2014/main" id="{3262A8FB-1800-4CF4-8FAD-FFA13FD39FA5}"/>
              </a:ext>
            </a:extLst>
          </p:cNvPr>
          <p:cNvSpPr>
            <a:spLocks noGrp="1"/>
          </p:cNvSpPr>
          <p:nvPr>
            <p:ph type="ftr" sz="quarter" idx="24"/>
          </p:nvPr>
        </p:nvSpPr>
        <p:spPr>
          <a:xfrm>
            <a:off x="4360065" y="6671810"/>
            <a:ext cx="7828760" cy="182880"/>
          </a:xfrm>
        </p:spPr>
        <p:txBody>
          <a:bodyPr lIns="0"/>
          <a:lstStyle>
            <a:lvl1pPr algn="l">
              <a:defRPr/>
            </a:lvl1pPr>
          </a:lstStyle>
          <a:p>
            <a:r>
              <a:rPr lang="en-US"/>
              <a:t>EXTERNAL</a:t>
            </a:r>
          </a:p>
        </p:txBody>
      </p:sp>
      <p:sp>
        <p:nvSpPr>
          <p:cNvPr id="7" name="Slide Number Placeholder 5">
            <a:extLst>
              <a:ext uri="{FF2B5EF4-FFF2-40B4-BE49-F238E27FC236}">
                <a16:creationId xmlns:a16="http://schemas.microsoft.com/office/drawing/2014/main" id="{939D9659-3E61-251E-9140-2B45CC4AC0D3}"/>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3" name="Title 1">
            <a:extLst>
              <a:ext uri="{FF2B5EF4-FFF2-40B4-BE49-F238E27FC236}">
                <a16:creationId xmlns:a16="http://schemas.microsoft.com/office/drawing/2014/main" id="{269003EB-BA0E-4B42-7C9C-B5B139C39D9F}"/>
              </a:ext>
            </a:extLst>
          </p:cNvPr>
          <p:cNvSpPr>
            <a:spLocks noGrp="1"/>
          </p:cNvSpPr>
          <p:nvPr>
            <p:ph type="title"/>
          </p:nvPr>
        </p:nvSpPr>
        <p:spPr>
          <a:xfrm>
            <a:off x="465178" y="463845"/>
            <a:ext cx="3292191" cy="3401475"/>
          </a:xfrm>
        </p:spPr>
        <p:txBody>
          <a:bodyPr>
            <a:noAutofit/>
          </a:bodyPr>
          <a:lstStyle>
            <a:lvl1pPr>
              <a:lnSpc>
                <a:spcPct val="95000"/>
              </a:lnSpc>
              <a:spcBef>
                <a:spcPts val="0"/>
              </a:spcBef>
              <a:defRPr sz="3199" baseline="0">
                <a:solidFill>
                  <a:schemeClr val="bg1"/>
                </a:solidFill>
              </a:defRPr>
            </a:lvl1pPr>
          </a:lstStyle>
          <a:p>
            <a:r>
              <a:rPr lang="en-US" noProof="0"/>
              <a:t>Click to edit Master title style</a:t>
            </a:r>
          </a:p>
        </p:txBody>
      </p:sp>
      <p:pic>
        <p:nvPicPr>
          <p:cNvPr id="6" name="Graphic 12">
            <a:extLst>
              <a:ext uri="{FF2B5EF4-FFF2-40B4-BE49-F238E27FC236}">
                <a16:creationId xmlns:a16="http://schemas.microsoft.com/office/drawing/2014/main" id="{B4A0A079-B09F-98C8-C910-8D17C00A62D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76" r="-676"/>
          <a:stretch/>
        </p:blipFill>
        <p:spPr bwMode="black">
          <a:xfrm>
            <a:off x="458934" y="6243770"/>
            <a:ext cx="1662140" cy="249996"/>
          </a:xfrm>
          <a:prstGeom prst="rect">
            <a:avLst/>
          </a:prstGeom>
        </p:spPr>
      </p:pic>
      <p:sp>
        <p:nvSpPr>
          <p:cNvPr id="9" name="Text Placeholder 8">
            <a:extLst>
              <a:ext uri="{FF2B5EF4-FFF2-40B4-BE49-F238E27FC236}">
                <a16:creationId xmlns:a16="http://schemas.microsoft.com/office/drawing/2014/main" id="{BB5E9EA5-4582-7AA0-B227-47F3C2C9E3FD}"/>
              </a:ext>
            </a:extLst>
          </p:cNvPr>
          <p:cNvSpPr>
            <a:spLocks noGrp="1"/>
          </p:cNvSpPr>
          <p:nvPr>
            <p:ph type="body" sz="quarter" idx="16"/>
          </p:nvPr>
        </p:nvSpPr>
        <p:spPr>
          <a:xfrm>
            <a:off x="4360068" y="6110884"/>
            <a:ext cx="6781253" cy="402451"/>
          </a:xfrm>
        </p:spPr>
        <p:txBody>
          <a:bodyPr anchor="b"/>
          <a:lstStyle>
            <a:lvl1pPr marL="0" indent="0">
              <a:lnSpc>
                <a:spcPct val="90000"/>
              </a:lnSpc>
              <a:spcBef>
                <a:spcPts val="0"/>
              </a:spcBef>
              <a:buNone/>
              <a:defRPr sz="800" b="0" i="0">
                <a:latin typeface="Arial" panose="020B0604020202020204" pitchFamily="34" charset="0"/>
                <a:cs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US" noProof="0"/>
              <a:t>Edit Master text styles</a:t>
            </a:r>
          </a:p>
        </p:txBody>
      </p:sp>
    </p:spTree>
    <p:extLst>
      <p:ext uri="{BB962C8B-B14F-4D97-AF65-F5344CB8AC3E}">
        <p14:creationId xmlns:p14="http://schemas.microsoft.com/office/powerpoint/2010/main" val="3899167959"/>
      </p:ext>
    </p:extLst>
  </p:cSld>
  <p:clrMapOvr>
    <a:masterClrMapping/>
  </p:clrMapOvr>
  <p:transition spd="med">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F2108745-7604-4AF7-8398-27046FB758E0}"/>
              </a:ext>
            </a:extLst>
          </p:cNvPr>
          <p:cNvSpPr>
            <a:spLocks noGrp="1"/>
          </p:cNvSpPr>
          <p:nvPr>
            <p:ph type="ftr" sz="quarter" idx="13"/>
          </p:nvPr>
        </p:nvSpPr>
        <p:spPr/>
        <p:txBody>
          <a:bodyPr/>
          <a:lstStyle>
            <a:lvl1pPr>
              <a:defRPr/>
            </a:lvl1pPr>
          </a:lstStyle>
          <a:p>
            <a:r>
              <a:rPr lang="en-US"/>
              <a:t>EXTERNAL</a:t>
            </a:r>
          </a:p>
        </p:txBody>
      </p:sp>
      <p:sp>
        <p:nvSpPr>
          <p:cNvPr id="3" name="Slide Number Placeholder 5">
            <a:extLst>
              <a:ext uri="{FF2B5EF4-FFF2-40B4-BE49-F238E27FC236}">
                <a16:creationId xmlns:a16="http://schemas.microsoft.com/office/drawing/2014/main" id="{65230CE7-7CBB-A4BC-EF1E-595387EC0969}"/>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1054488450"/>
      </p:ext>
    </p:extLst>
  </p:cSld>
  <p:clrMapOvr>
    <a:masterClrMapping/>
  </p:clrMapOvr>
  <p:transition spd="med">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88746A66-1441-4CD8-9912-EFF31945B11F}"/>
              </a:ext>
            </a:extLst>
          </p:cNvPr>
          <p:cNvSpPr>
            <a:spLocks noGrp="1"/>
          </p:cNvSpPr>
          <p:nvPr>
            <p:ph type="ftr" sz="quarter" idx="11"/>
          </p:nvPr>
        </p:nvSpPr>
        <p:spPr/>
        <p:txBody>
          <a:bodyPr/>
          <a:lstStyle>
            <a:lvl1pPr>
              <a:defRPr/>
            </a:lvl1pPr>
          </a:lstStyle>
          <a:p>
            <a:r>
              <a:rPr lang="en-US"/>
              <a:t>EXTERNAL</a:t>
            </a:r>
          </a:p>
        </p:txBody>
      </p:sp>
      <p:sp>
        <p:nvSpPr>
          <p:cNvPr id="3" name="Slide Number Placeholder 5">
            <a:extLst>
              <a:ext uri="{FF2B5EF4-FFF2-40B4-BE49-F238E27FC236}">
                <a16:creationId xmlns:a16="http://schemas.microsoft.com/office/drawing/2014/main" id="{5C918940-73F4-A1DB-43CD-73D95C8EED22}"/>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pic>
        <p:nvPicPr>
          <p:cNvPr id="2" name="Graphic 12">
            <a:extLst>
              <a:ext uri="{FF2B5EF4-FFF2-40B4-BE49-F238E27FC236}">
                <a16:creationId xmlns:a16="http://schemas.microsoft.com/office/drawing/2014/main" id="{D76250F7-00D1-6C6C-0DB1-47FF0EF5F3B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676" r="-676"/>
          <a:stretch/>
        </p:blipFill>
        <p:spPr bwMode="black">
          <a:xfrm>
            <a:off x="3347403" y="3015833"/>
            <a:ext cx="5494019" cy="826334"/>
          </a:xfrm>
          <a:prstGeom prst="rect">
            <a:avLst/>
          </a:prstGeom>
        </p:spPr>
      </p:pic>
    </p:spTree>
    <p:extLst>
      <p:ext uri="{BB962C8B-B14F-4D97-AF65-F5344CB8AC3E}">
        <p14:creationId xmlns:p14="http://schemas.microsoft.com/office/powerpoint/2010/main" val="3420033176"/>
      </p:ext>
    </p:extLst>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12FE8A0-22AF-49DC-BD4D-7F31EA263C4B}"/>
              </a:ext>
            </a:extLst>
          </p:cNvPr>
          <p:cNvPicPr>
            <a:picLocks noChangeAspect="1"/>
          </p:cNvPicPr>
          <p:nvPr userDrawn="1"/>
        </p:nvPicPr>
        <p:blipFill>
          <a:blip r:embed="rId2"/>
          <a:stretch>
            <a:fillRect/>
          </a:stretch>
        </p:blipFill>
        <p:spPr>
          <a:xfrm>
            <a:off x="1894540" y="227167"/>
            <a:ext cx="8061949" cy="6123283"/>
          </a:xfrm>
          <a:prstGeom prst="rect">
            <a:avLst/>
          </a:prstGeom>
        </p:spPr>
      </p:pic>
    </p:spTree>
    <p:extLst>
      <p:ext uri="{BB962C8B-B14F-4D97-AF65-F5344CB8AC3E}">
        <p14:creationId xmlns:p14="http://schemas.microsoft.com/office/powerpoint/2010/main" val="899010370"/>
      </p:ext>
    </p:extLst>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1_Two Content">
    <p:bg>
      <p:bgPr>
        <a:solidFill>
          <a:schemeClr val="bg1"/>
        </a:solidFill>
        <a:effectLst/>
      </p:bgPr>
    </p:bg>
    <p:spTree>
      <p:nvGrpSpPr>
        <p:cNvPr id="1" name=""/>
        <p:cNvGrpSpPr/>
        <p:nvPr/>
      </p:nvGrpSpPr>
      <p:grpSpPr>
        <a:xfrm>
          <a:off x="0" y="0"/>
          <a:ext cx="0" cy="0"/>
          <a:chOff x="0" y="0"/>
          <a:chExt cx="0" cy="0"/>
        </a:xfrm>
      </p:grpSpPr>
      <p:pic>
        <p:nvPicPr>
          <p:cNvPr id="17" name="bg object 17"/>
          <p:cNvPicPr/>
          <p:nvPr/>
        </p:nvPicPr>
        <p:blipFill>
          <a:blip r:embed="rId2" cstate="print"/>
          <a:stretch>
            <a:fillRect/>
          </a:stretch>
        </p:blipFill>
        <p:spPr>
          <a:xfrm>
            <a:off x="2442776" y="0"/>
            <a:ext cx="9746049" cy="6184936"/>
          </a:xfrm>
          <a:prstGeom prst="rect">
            <a:avLst/>
          </a:prstGeom>
        </p:spPr>
      </p:pic>
      <p:sp>
        <p:nvSpPr>
          <p:cNvPr id="18" name="bg object 18"/>
          <p:cNvSpPr/>
          <p:nvPr/>
        </p:nvSpPr>
        <p:spPr>
          <a:xfrm>
            <a:off x="459174" y="1551009"/>
            <a:ext cx="2748199" cy="4319905"/>
          </a:xfrm>
          <a:custGeom>
            <a:avLst/>
            <a:gdLst/>
            <a:ahLst/>
            <a:cxnLst/>
            <a:rect l="l" t="t" r="r" b="b"/>
            <a:pathLst>
              <a:path w="2748915" h="4319905">
                <a:moveTo>
                  <a:pt x="2748602" y="0"/>
                </a:moveTo>
                <a:lnTo>
                  <a:pt x="0" y="0"/>
                </a:lnTo>
                <a:lnTo>
                  <a:pt x="0" y="4319815"/>
                </a:lnTo>
                <a:lnTo>
                  <a:pt x="2748602" y="4319815"/>
                </a:lnTo>
                <a:lnTo>
                  <a:pt x="2748602" y="0"/>
                </a:lnTo>
                <a:close/>
              </a:path>
            </a:pathLst>
          </a:custGeom>
          <a:solidFill>
            <a:srgbClr val="0000C1"/>
          </a:solidFill>
        </p:spPr>
        <p:txBody>
          <a:bodyPr wrap="square" lIns="0" tIns="0" rIns="0" bIns="0" rtlCol="0"/>
          <a:lstStyle/>
          <a:p>
            <a:endParaRPr sz="1798"/>
          </a:p>
        </p:txBody>
      </p:sp>
      <p:sp>
        <p:nvSpPr>
          <p:cNvPr id="2" name="Holder 2"/>
          <p:cNvSpPr>
            <a:spLocks noGrp="1"/>
          </p:cNvSpPr>
          <p:nvPr>
            <p:ph type="title"/>
          </p:nvPr>
        </p:nvSpPr>
        <p:spPr/>
        <p:txBody>
          <a:bodyPr lIns="0" tIns="0" rIns="0" bIns="0"/>
          <a:lstStyle>
            <a:lvl1pPr>
              <a:defRPr sz="2398" b="1" i="0">
                <a:solidFill>
                  <a:schemeClr val="tx1"/>
                </a:solidFill>
                <a:latin typeface="Arial"/>
                <a:cs typeface="Arial"/>
              </a:defRPr>
            </a:lvl1pPr>
          </a:lstStyle>
          <a:p>
            <a:endParaRPr/>
          </a:p>
        </p:txBody>
      </p:sp>
      <p:sp>
        <p:nvSpPr>
          <p:cNvPr id="3" name="Holder 3"/>
          <p:cNvSpPr>
            <a:spLocks noGrp="1"/>
          </p:cNvSpPr>
          <p:nvPr>
            <p:ph sz="half" idx="2"/>
          </p:nvPr>
        </p:nvSpPr>
        <p:spPr>
          <a:xfrm>
            <a:off x="459174" y="1551010"/>
            <a:ext cx="2748199" cy="263021"/>
          </a:xfrm>
          <a:prstGeom prst="rect">
            <a:avLst/>
          </a:prstGeom>
        </p:spPr>
        <p:txBody>
          <a:bodyPr wrap="square" lIns="0" tIns="0" rIns="0" bIns="0">
            <a:spAutoFit/>
          </a:bodyPr>
          <a:lstStyle>
            <a:lvl1pPr>
              <a:defRPr sz="1798" b="0" i="0">
                <a:solidFill>
                  <a:schemeClr val="bg1"/>
                </a:solidFill>
                <a:latin typeface="Arial"/>
                <a:cs typeface="Arial"/>
              </a:defRPr>
            </a:lvl1pPr>
          </a:lstStyle>
          <a:p>
            <a:endParaRPr/>
          </a:p>
        </p:txBody>
      </p:sp>
      <p:sp>
        <p:nvSpPr>
          <p:cNvPr id="4" name="Holder 4"/>
          <p:cNvSpPr>
            <a:spLocks noGrp="1"/>
          </p:cNvSpPr>
          <p:nvPr>
            <p:ph sz="half" idx="3"/>
          </p:nvPr>
        </p:nvSpPr>
        <p:spPr>
          <a:xfrm>
            <a:off x="6277246" y="1577340"/>
            <a:ext cx="5302139" cy="292388"/>
          </a:xfrm>
          <a:prstGeom prst="rect">
            <a:avLst/>
          </a:prstGeom>
        </p:spPr>
        <p:txBody>
          <a:bodyPr wrap="square" lIns="0" tIns="0" rIns="0" bIns="0">
            <a:spAutoFit/>
          </a:bodyPr>
          <a:lstStyle>
            <a:lvl1pPr>
              <a:defRPr/>
            </a:lvl1pPr>
          </a:lstStyle>
          <a:p>
            <a:endParaRPr/>
          </a:p>
        </p:txBody>
      </p:sp>
      <p:sp>
        <p:nvSpPr>
          <p:cNvPr id="8" name="Slide Number Placeholder 7">
            <a:extLst>
              <a:ext uri="{FF2B5EF4-FFF2-40B4-BE49-F238E27FC236}">
                <a16:creationId xmlns:a16="http://schemas.microsoft.com/office/drawing/2014/main" id="{C661C2A2-0280-8AE1-F514-EA63A9627BDA}"/>
              </a:ext>
            </a:extLst>
          </p:cNvPr>
          <p:cNvSpPr>
            <a:spLocks noGrp="1"/>
          </p:cNvSpPr>
          <p:nvPr>
            <p:ph type="sldNum" sz="quarter" idx="10"/>
          </p:nvPr>
        </p:nvSpPr>
        <p:spPr/>
        <p:txBody>
          <a:bodyPr/>
          <a:lstStyle/>
          <a:p>
            <a:fld id="{BB333B34-C87C-402E-ABB0-13B7C9DEBBC4}" type="slidenum">
              <a:rPr lang="en-CA" smtClean="0"/>
              <a:pPr/>
              <a:t>‹#›</a:t>
            </a:fld>
            <a:endParaRPr lang="en-CA" dirty="0"/>
          </a:p>
        </p:txBody>
      </p:sp>
    </p:spTree>
    <p:extLst>
      <p:ext uri="{BB962C8B-B14F-4D97-AF65-F5344CB8AC3E}">
        <p14:creationId xmlns:p14="http://schemas.microsoft.com/office/powerpoint/2010/main" val="32325808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343" y="472438"/>
            <a:ext cx="11274553" cy="792167"/>
          </a:xfrm>
        </p:spPr>
        <p:txBody>
          <a:bodyPr/>
          <a:lstStyle/>
          <a:p>
            <a:r>
              <a:rPr lang="en-CA" noProof="0"/>
              <a:t>Slide title</a:t>
            </a: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4054805" y="6110884"/>
            <a:ext cx="707959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3" name="Slide Number Placeholder 5">
            <a:extLst>
              <a:ext uri="{FF2B5EF4-FFF2-40B4-BE49-F238E27FC236}">
                <a16:creationId xmlns:a16="http://schemas.microsoft.com/office/drawing/2014/main" id="{306ECDE3-33D2-96EA-F101-55D38278251C}"/>
              </a:ext>
            </a:extLst>
          </p:cNvPr>
          <p:cNvSpPr>
            <a:spLocks noGrp="1"/>
          </p:cNvSpPr>
          <p:nvPr>
            <p:ph type="sldNum" sz="quarter" idx="4"/>
          </p:nvPr>
        </p:nvSpPr>
        <p:spPr>
          <a:xfrm>
            <a:off x="11449994"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spTree>
    <p:custDataLst>
      <p:tags r:id="rId1"/>
    </p:custDataLst>
    <p:extLst>
      <p:ext uri="{BB962C8B-B14F-4D97-AF65-F5344CB8AC3E}">
        <p14:creationId xmlns:p14="http://schemas.microsoft.com/office/powerpoint/2010/main" val="357624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Title only with sourc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55FF3CB-BD86-DE74-62EA-D600401EA7A8}"/>
              </a:ext>
            </a:extLst>
          </p:cNvPr>
          <p:cNvSpPr>
            <a:spLocks noGrp="1"/>
          </p:cNvSpPr>
          <p:nvPr>
            <p:ph type="sldNum" sz="quarter" idx="4"/>
          </p:nvPr>
        </p:nvSpPr>
        <p:spPr>
          <a:xfrm>
            <a:off x="11457678"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6" name="Text Placeholder 5">
            <a:extLst>
              <a:ext uri="{FF2B5EF4-FFF2-40B4-BE49-F238E27FC236}">
                <a16:creationId xmlns:a16="http://schemas.microsoft.com/office/drawing/2014/main" id="{4FF21957-D441-0EEC-465B-AA81B036DEA8}"/>
              </a:ext>
            </a:extLst>
          </p:cNvPr>
          <p:cNvSpPr>
            <a:spLocks noGrp="1"/>
          </p:cNvSpPr>
          <p:nvPr>
            <p:ph type="body" sz="quarter" idx="15" hasCustomPrompt="1"/>
          </p:nvPr>
        </p:nvSpPr>
        <p:spPr>
          <a:xfrm>
            <a:off x="3756634" y="6075183"/>
            <a:ext cx="7395824" cy="438150"/>
          </a:xfrm>
        </p:spPr>
        <p:txBody>
          <a:bodyPr anchor="b"/>
          <a:lstStyle>
            <a:lvl1pPr marL="0" indent="0">
              <a:buNone/>
              <a:defRPr sz="800"/>
            </a:lvl1pPr>
            <a:lvl2pPr marL="253737" indent="0">
              <a:buNone/>
              <a:defRPr sz="800"/>
            </a:lvl2pPr>
            <a:lvl3pPr marL="514333" indent="0">
              <a:buNone/>
              <a:defRPr sz="800"/>
            </a:lvl3pPr>
            <a:lvl4pPr marL="761213" indent="0">
              <a:buNone/>
              <a:defRPr sz="800"/>
            </a:lvl4pPr>
            <a:lvl5pPr marL="1035523" indent="0">
              <a:buNone/>
              <a:defRPr sz="800"/>
            </a:lvl5pPr>
          </a:lstStyle>
          <a:p>
            <a:pPr lvl="0"/>
            <a:r>
              <a:rPr lang="en-US" dirty="0"/>
              <a:t>Source text should be Arial, size 8</a:t>
            </a:r>
          </a:p>
        </p:txBody>
      </p:sp>
      <p:sp>
        <p:nvSpPr>
          <p:cNvPr id="3" name="Title 1">
            <a:extLst>
              <a:ext uri="{FF2B5EF4-FFF2-40B4-BE49-F238E27FC236}">
                <a16:creationId xmlns:a16="http://schemas.microsoft.com/office/drawing/2014/main" id="{F3731C8D-62D8-3C16-3874-2E889211D839}"/>
              </a:ext>
            </a:extLst>
          </p:cNvPr>
          <p:cNvSpPr>
            <a:spLocks noGrp="1"/>
          </p:cNvSpPr>
          <p:nvPr>
            <p:ph type="title" hasCustomPrompt="1"/>
          </p:nvPr>
        </p:nvSpPr>
        <p:spPr>
          <a:xfrm>
            <a:off x="466344" y="472438"/>
            <a:ext cx="11274552" cy="792167"/>
          </a:xfrm>
        </p:spPr>
        <p:txBody>
          <a:bodyPr/>
          <a:lstStyle>
            <a:lvl1pPr>
              <a:defRPr sz="2399" baseline="0"/>
            </a:lvl1pPr>
          </a:lstStyle>
          <a:p>
            <a:r>
              <a:rPr lang="en-CA" noProof="0"/>
              <a:t>Slide title</a:t>
            </a:r>
          </a:p>
        </p:txBody>
      </p:sp>
    </p:spTree>
    <p:extLst>
      <p:ext uri="{BB962C8B-B14F-4D97-AF65-F5344CB8AC3E}">
        <p14:creationId xmlns:p14="http://schemas.microsoft.com/office/powerpoint/2010/main" val="3197395084"/>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_Title only with sourc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55FF3CB-BD86-DE74-62EA-D600401EA7A8}"/>
              </a:ext>
            </a:extLst>
          </p:cNvPr>
          <p:cNvSpPr>
            <a:spLocks noGrp="1"/>
          </p:cNvSpPr>
          <p:nvPr>
            <p:ph type="sldNum" sz="quarter" idx="4"/>
          </p:nvPr>
        </p:nvSpPr>
        <p:spPr>
          <a:xfrm>
            <a:off x="11457678"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6" name="Text Placeholder 5">
            <a:extLst>
              <a:ext uri="{FF2B5EF4-FFF2-40B4-BE49-F238E27FC236}">
                <a16:creationId xmlns:a16="http://schemas.microsoft.com/office/drawing/2014/main" id="{4FF21957-D441-0EEC-465B-AA81B036DEA8}"/>
              </a:ext>
            </a:extLst>
          </p:cNvPr>
          <p:cNvSpPr>
            <a:spLocks noGrp="1"/>
          </p:cNvSpPr>
          <p:nvPr>
            <p:ph type="body" sz="quarter" idx="15" hasCustomPrompt="1"/>
          </p:nvPr>
        </p:nvSpPr>
        <p:spPr>
          <a:xfrm>
            <a:off x="3756634" y="6075183"/>
            <a:ext cx="7395824" cy="438150"/>
          </a:xfrm>
        </p:spPr>
        <p:txBody>
          <a:bodyPr anchor="b"/>
          <a:lstStyle>
            <a:lvl1pPr marL="0" indent="0">
              <a:buNone/>
              <a:defRPr sz="800"/>
            </a:lvl1pPr>
            <a:lvl2pPr marL="253737" indent="0">
              <a:buNone/>
              <a:defRPr sz="800"/>
            </a:lvl2pPr>
            <a:lvl3pPr marL="514333" indent="0">
              <a:buNone/>
              <a:defRPr sz="800"/>
            </a:lvl3pPr>
            <a:lvl4pPr marL="761213" indent="0">
              <a:buNone/>
              <a:defRPr sz="800"/>
            </a:lvl4pPr>
            <a:lvl5pPr marL="1035523" indent="0">
              <a:buNone/>
              <a:defRPr sz="800"/>
            </a:lvl5pPr>
          </a:lstStyle>
          <a:p>
            <a:pPr lvl="0"/>
            <a:r>
              <a:rPr lang="en-US" dirty="0"/>
              <a:t>Source text should be Arial, size 8</a:t>
            </a:r>
          </a:p>
        </p:txBody>
      </p:sp>
      <p:sp>
        <p:nvSpPr>
          <p:cNvPr id="3" name="Title 1">
            <a:extLst>
              <a:ext uri="{FF2B5EF4-FFF2-40B4-BE49-F238E27FC236}">
                <a16:creationId xmlns:a16="http://schemas.microsoft.com/office/drawing/2014/main" id="{F3731C8D-62D8-3C16-3874-2E889211D839}"/>
              </a:ext>
            </a:extLst>
          </p:cNvPr>
          <p:cNvSpPr>
            <a:spLocks noGrp="1"/>
          </p:cNvSpPr>
          <p:nvPr>
            <p:ph type="title" hasCustomPrompt="1"/>
          </p:nvPr>
        </p:nvSpPr>
        <p:spPr>
          <a:xfrm>
            <a:off x="466344" y="472438"/>
            <a:ext cx="11274552" cy="792167"/>
          </a:xfrm>
        </p:spPr>
        <p:txBody>
          <a:bodyPr/>
          <a:lstStyle>
            <a:lvl1pPr>
              <a:defRPr sz="2399" baseline="0"/>
            </a:lvl1pPr>
          </a:lstStyle>
          <a:p>
            <a:r>
              <a:rPr lang="en-CA" noProof="0"/>
              <a:t>Slide title</a:t>
            </a:r>
          </a:p>
        </p:txBody>
      </p:sp>
    </p:spTree>
    <p:extLst>
      <p:ext uri="{BB962C8B-B14F-4D97-AF65-F5344CB8AC3E}">
        <p14:creationId xmlns:p14="http://schemas.microsoft.com/office/powerpoint/2010/main" val="1036744758"/>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4_Title only with sourc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55FF3CB-BD86-DE74-62EA-D600401EA7A8}"/>
              </a:ext>
            </a:extLst>
          </p:cNvPr>
          <p:cNvSpPr>
            <a:spLocks noGrp="1"/>
          </p:cNvSpPr>
          <p:nvPr>
            <p:ph type="sldNum" sz="quarter" idx="4"/>
          </p:nvPr>
        </p:nvSpPr>
        <p:spPr>
          <a:xfrm>
            <a:off x="11457678"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6" name="Text Placeholder 5">
            <a:extLst>
              <a:ext uri="{FF2B5EF4-FFF2-40B4-BE49-F238E27FC236}">
                <a16:creationId xmlns:a16="http://schemas.microsoft.com/office/drawing/2014/main" id="{4FF21957-D441-0EEC-465B-AA81B036DEA8}"/>
              </a:ext>
            </a:extLst>
          </p:cNvPr>
          <p:cNvSpPr>
            <a:spLocks noGrp="1"/>
          </p:cNvSpPr>
          <p:nvPr>
            <p:ph type="body" sz="quarter" idx="15" hasCustomPrompt="1"/>
          </p:nvPr>
        </p:nvSpPr>
        <p:spPr>
          <a:xfrm>
            <a:off x="3756634" y="6075183"/>
            <a:ext cx="7395824" cy="438150"/>
          </a:xfrm>
        </p:spPr>
        <p:txBody>
          <a:bodyPr anchor="b"/>
          <a:lstStyle>
            <a:lvl1pPr marL="0" indent="0">
              <a:buNone/>
              <a:defRPr sz="800"/>
            </a:lvl1pPr>
            <a:lvl2pPr marL="253737" indent="0">
              <a:buNone/>
              <a:defRPr sz="800"/>
            </a:lvl2pPr>
            <a:lvl3pPr marL="514333" indent="0">
              <a:buNone/>
              <a:defRPr sz="800"/>
            </a:lvl3pPr>
            <a:lvl4pPr marL="761213" indent="0">
              <a:buNone/>
              <a:defRPr sz="800"/>
            </a:lvl4pPr>
            <a:lvl5pPr marL="1035523" indent="0">
              <a:buNone/>
              <a:defRPr sz="800"/>
            </a:lvl5pPr>
          </a:lstStyle>
          <a:p>
            <a:pPr lvl="0"/>
            <a:r>
              <a:rPr lang="en-US" dirty="0"/>
              <a:t>Source text should be Arial, size 8</a:t>
            </a:r>
          </a:p>
        </p:txBody>
      </p:sp>
      <p:sp>
        <p:nvSpPr>
          <p:cNvPr id="3" name="Title 1">
            <a:extLst>
              <a:ext uri="{FF2B5EF4-FFF2-40B4-BE49-F238E27FC236}">
                <a16:creationId xmlns:a16="http://schemas.microsoft.com/office/drawing/2014/main" id="{F3731C8D-62D8-3C16-3874-2E889211D839}"/>
              </a:ext>
            </a:extLst>
          </p:cNvPr>
          <p:cNvSpPr>
            <a:spLocks noGrp="1"/>
          </p:cNvSpPr>
          <p:nvPr>
            <p:ph type="title" hasCustomPrompt="1"/>
          </p:nvPr>
        </p:nvSpPr>
        <p:spPr>
          <a:xfrm>
            <a:off x="466344" y="472438"/>
            <a:ext cx="11274552" cy="792167"/>
          </a:xfrm>
        </p:spPr>
        <p:txBody>
          <a:bodyPr/>
          <a:lstStyle>
            <a:lvl1pPr>
              <a:defRPr sz="2399" baseline="0"/>
            </a:lvl1pPr>
          </a:lstStyle>
          <a:p>
            <a:r>
              <a:rPr lang="en-CA" noProof="0"/>
              <a:t>Slide title</a:t>
            </a:r>
          </a:p>
        </p:txBody>
      </p:sp>
    </p:spTree>
    <p:extLst>
      <p:ext uri="{BB962C8B-B14F-4D97-AF65-F5344CB8AC3E}">
        <p14:creationId xmlns:p14="http://schemas.microsoft.com/office/powerpoint/2010/main" val="2139269422"/>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5_Title only with sourc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55FF3CB-BD86-DE74-62EA-D600401EA7A8}"/>
              </a:ext>
            </a:extLst>
          </p:cNvPr>
          <p:cNvSpPr>
            <a:spLocks noGrp="1"/>
          </p:cNvSpPr>
          <p:nvPr>
            <p:ph type="sldNum" sz="quarter" idx="4"/>
          </p:nvPr>
        </p:nvSpPr>
        <p:spPr>
          <a:xfrm>
            <a:off x="11457678"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6" name="Text Placeholder 5">
            <a:extLst>
              <a:ext uri="{FF2B5EF4-FFF2-40B4-BE49-F238E27FC236}">
                <a16:creationId xmlns:a16="http://schemas.microsoft.com/office/drawing/2014/main" id="{4FF21957-D441-0EEC-465B-AA81B036DEA8}"/>
              </a:ext>
            </a:extLst>
          </p:cNvPr>
          <p:cNvSpPr>
            <a:spLocks noGrp="1"/>
          </p:cNvSpPr>
          <p:nvPr>
            <p:ph type="body" sz="quarter" idx="15" hasCustomPrompt="1"/>
          </p:nvPr>
        </p:nvSpPr>
        <p:spPr>
          <a:xfrm>
            <a:off x="3756634" y="6075183"/>
            <a:ext cx="7395824" cy="438150"/>
          </a:xfrm>
        </p:spPr>
        <p:txBody>
          <a:bodyPr anchor="b"/>
          <a:lstStyle>
            <a:lvl1pPr marL="0" indent="0">
              <a:buNone/>
              <a:defRPr sz="800"/>
            </a:lvl1pPr>
            <a:lvl2pPr marL="253737" indent="0">
              <a:buNone/>
              <a:defRPr sz="800"/>
            </a:lvl2pPr>
            <a:lvl3pPr marL="514333" indent="0">
              <a:buNone/>
              <a:defRPr sz="800"/>
            </a:lvl3pPr>
            <a:lvl4pPr marL="761213" indent="0">
              <a:buNone/>
              <a:defRPr sz="800"/>
            </a:lvl4pPr>
            <a:lvl5pPr marL="1035523" indent="0">
              <a:buNone/>
              <a:defRPr sz="800"/>
            </a:lvl5pPr>
          </a:lstStyle>
          <a:p>
            <a:pPr lvl="0"/>
            <a:r>
              <a:rPr lang="en-US" dirty="0"/>
              <a:t>Source text should be Arial, size 8</a:t>
            </a:r>
          </a:p>
        </p:txBody>
      </p:sp>
      <p:sp>
        <p:nvSpPr>
          <p:cNvPr id="3" name="Title 1">
            <a:extLst>
              <a:ext uri="{FF2B5EF4-FFF2-40B4-BE49-F238E27FC236}">
                <a16:creationId xmlns:a16="http://schemas.microsoft.com/office/drawing/2014/main" id="{F3731C8D-62D8-3C16-3874-2E889211D839}"/>
              </a:ext>
            </a:extLst>
          </p:cNvPr>
          <p:cNvSpPr>
            <a:spLocks noGrp="1"/>
          </p:cNvSpPr>
          <p:nvPr>
            <p:ph type="title" hasCustomPrompt="1"/>
          </p:nvPr>
        </p:nvSpPr>
        <p:spPr>
          <a:xfrm>
            <a:off x="466344" y="472438"/>
            <a:ext cx="11274552" cy="792167"/>
          </a:xfrm>
        </p:spPr>
        <p:txBody>
          <a:bodyPr/>
          <a:lstStyle>
            <a:lvl1pPr>
              <a:defRPr sz="2399" baseline="0"/>
            </a:lvl1pPr>
          </a:lstStyle>
          <a:p>
            <a:r>
              <a:rPr lang="en-CA" noProof="0"/>
              <a:t>Slide title</a:t>
            </a:r>
          </a:p>
        </p:txBody>
      </p:sp>
    </p:spTree>
    <p:extLst>
      <p:ext uri="{BB962C8B-B14F-4D97-AF65-F5344CB8AC3E}">
        <p14:creationId xmlns:p14="http://schemas.microsoft.com/office/powerpoint/2010/main" val="3353593049"/>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342" y="472437"/>
            <a:ext cx="11274553"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343" y="1434190"/>
            <a:ext cx="11274552"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4050668" y="6110882"/>
            <a:ext cx="7083735"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endParaRPr lang="en-CA" noProof="0"/>
          </a:p>
        </p:txBody>
      </p:sp>
      <p:sp>
        <p:nvSpPr>
          <p:cNvPr id="7" name="Slide Number Placeholder 5">
            <a:extLst>
              <a:ext uri="{FF2B5EF4-FFF2-40B4-BE49-F238E27FC236}">
                <a16:creationId xmlns:a16="http://schemas.microsoft.com/office/drawing/2014/main" id="{BCC76614-94B1-9484-3FAB-0EC12538422E}"/>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spTree>
    <p:custDataLst>
      <p:tags r:id="rId1"/>
    </p:custDataLst>
    <p:extLst>
      <p:ext uri="{BB962C8B-B14F-4D97-AF65-F5344CB8AC3E}">
        <p14:creationId xmlns:p14="http://schemas.microsoft.com/office/powerpoint/2010/main" val="79338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6_Title only with sourc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655FF3CB-BD86-DE74-62EA-D600401EA7A8}"/>
              </a:ext>
            </a:extLst>
          </p:cNvPr>
          <p:cNvSpPr>
            <a:spLocks noGrp="1"/>
          </p:cNvSpPr>
          <p:nvPr>
            <p:ph type="sldNum" sz="quarter" idx="4"/>
          </p:nvPr>
        </p:nvSpPr>
        <p:spPr>
          <a:xfrm>
            <a:off x="11457678"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6" name="Text Placeholder 5">
            <a:extLst>
              <a:ext uri="{FF2B5EF4-FFF2-40B4-BE49-F238E27FC236}">
                <a16:creationId xmlns:a16="http://schemas.microsoft.com/office/drawing/2014/main" id="{4FF21957-D441-0EEC-465B-AA81B036DEA8}"/>
              </a:ext>
            </a:extLst>
          </p:cNvPr>
          <p:cNvSpPr>
            <a:spLocks noGrp="1"/>
          </p:cNvSpPr>
          <p:nvPr>
            <p:ph type="body" sz="quarter" idx="15" hasCustomPrompt="1"/>
          </p:nvPr>
        </p:nvSpPr>
        <p:spPr>
          <a:xfrm>
            <a:off x="3756634" y="6075183"/>
            <a:ext cx="7395824" cy="438150"/>
          </a:xfrm>
        </p:spPr>
        <p:txBody>
          <a:bodyPr anchor="b"/>
          <a:lstStyle>
            <a:lvl1pPr marL="0" indent="0">
              <a:buNone/>
              <a:defRPr sz="800"/>
            </a:lvl1pPr>
            <a:lvl2pPr marL="253737" indent="0">
              <a:buNone/>
              <a:defRPr sz="800"/>
            </a:lvl2pPr>
            <a:lvl3pPr marL="514333" indent="0">
              <a:buNone/>
              <a:defRPr sz="800"/>
            </a:lvl3pPr>
            <a:lvl4pPr marL="761213" indent="0">
              <a:buNone/>
              <a:defRPr sz="800"/>
            </a:lvl4pPr>
            <a:lvl5pPr marL="1035523" indent="0">
              <a:buNone/>
              <a:defRPr sz="800"/>
            </a:lvl5pPr>
          </a:lstStyle>
          <a:p>
            <a:pPr lvl="0"/>
            <a:r>
              <a:rPr lang="en-US" dirty="0"/>
              <a:t>Source text should be Arial, size 8</a:t>
            </a:r>
          </a:p>
        </p:txBody>
      </p:sp>
      <p:sp>
        <p:nvSpPr>
          <p:cNvPr id="3" name="Title 1">
            <a:extLst>
              <a:ext uri="{FF2B5EF4-FFF2-40B4-BE49-F238E27FC236}">
                <a16:creationId xmlns:a16="http://schemas.microsoft.com/office/drawing/2014/main" id="{F3731C8D-62D8-3C16-3874-2E889211D839}"/>
              </a:ext>
            </a:extLst>
          </p:cNvPr>
          <p:cNvSpPr>
            <a:spLocks noGrp="1"/>
          </p:cNvSpPr>
          <p:nvPr>
            <p:ph type="title" hasCustomPrompt="1"/>
          </p:nvPr>
        </p:nvSpPr>
        <p:spPr>
          <a:xfrm>
            <a:off x="466344" y="472438"/>
            <a:ext cx="11274552" cy="792167"/>
          </a:xfrm>
        </p:spPr>
        <p:txBody>
          <a:bodyPr/>
          <a:lstStyle>
            <a:lvl1pPr>
              <a:defRPr sz="2399" baseline="0"/>
            </a:lvl1pPr>
          </a:lstStyle>
          <a:p>
            <a:r>
              <a:rPr lang="en-CA" noProof="0"/>
              <a:t>Slide title</a:t>
            </a:r>
          </a:p>
        </p:txBody>
      </p:sp>
    </p:spTree>
    <p:extLst>
      <p:ext uri="{BB962C8B-B14F-4D97-AF65-F5344CB8AC3E}">
        <p14:creationId xmlns:p14="http://schemas.microsoft.com/office/powerpoint/2010/main" val="3839891801"/>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Table/Char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6344" y="1454968"/>
            <a:ext cx="11274552" cy="4555357"/>
          </a:xfrm>
        </p:spPr>
        <p:txBody>
          <a:bodyPr/>
          <a:lstStyle>
            <a:lvl1pPr>
              <a:defRPr sz="1400"/>
            </a:lvl1pPr>
          </a:lstStyle>
          <a:p>
            <a:pPr lvl="0"/>
            <a:r>
              <a:rPr lang="en-CA" noProof="0"/>
              <a:t>Click icon to add table or chart</a:t>
            </a:r>
          </a:p>
        </p:txBody>
      </p:sp>
      <p:sp>
        <p:nvSpPr>
          <p:cNvPr id="7" name="Slide Number Placeholder 5">
            <a:extLst>
              <a:ext uri="{FF2B5EF4-FFF2-40B4-BE49-F238E27FC236}">
                <a16:creationId xmlns:a16="http://schemas.microsoft.com/office/drawing/2014/main" id="{A3FBD465-8BDF-CBA1-55EA-7AE7C9699947}"/>
              </a:ext>
            </a:extLst>
          </p:cNvPr>
          <p:cNvSpPr>
            <a:spLocks noGrp="1"/>
          </p:cNvSpPr>
          <p:nvPr>
            <p:ph type="sldNum" sz="quarter" idx="4"/>
          </p:nvPr>
        </p:nvSpPr>
        <p:spPr>
          <a:xfrm>
            <a:off x="11457678"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a:p>
        </p:txBody>
      </p:sp>
      <p:sp>
        <p:nvSpPr>
          <p:cNvPr id="8" name="Text Placeholder 5">
            <a:extLst>
              <a:ext uri="{FF2B5EF4-FFF2-40B4-BE49-F238E27FC236}">
                <a16:creationId xmlns:a16="http://schemas.microsoft.com/office/drawing/2014/main" id="{476D8A7C-99BA-1D1D-73E2-C2B8BBD7CB8F}"/>
              </a:ext>
            </a:extLst>
          </p:cNvPr>
          <p:cNvSpPr>
            <a:spLocks noGrp="1"/>
          </p:cNvSpPr>
          <p:nvPr>
            <p:ph type="body" sz="quarter" idx="15" hasCustomPrompt="1"/>
          </p:nvPr>
        </p:nvSpPr>
        <p:spPr>
          <a:xfrm>
            <a:off x="3756634" y="6075183"/>
            <a:ext cx="7395824" cy="438150"/>
          </a:xfrm>
        </p:spPr>
        <p:txBody>
          <a:bodyPr anchor="b"/>
          <a:lstStyle>
            <a:lvl1pPr marL="0" indent="0">
              <a:buNone/>
              <a:defRPr sz="800"/>
            </a:lvl1pPr>
            <a:lvl2pPr marL="253737" indent="0">
              <a:buNone/>
              <a:defRPr sz="800"/>
            </a:lvl2pPr>
            <a:lvl3pPr marL="514333" indent="0">
              <a:buNone/>
              <a:defRPr sz="800"/>
            </a:lvl3pPr>
            <a:lvl4pPr marL="761213" indent="0">
              <a:buNone/>
              <a:defRPr sz="800"/>
            </a:lvl4pPr>
            <a:lvl5pPr marL="1035523" indent="0">
              <a:buNone/>
              <a:defRPr sz="800"/>
            </a:lvl5pPr>
          </a:lstStyle>
          <a:p>
            <a:pPr lvl="0"/>
            <a:r>
              <a:rPr lang="en-US" dirty="0"/>
              <a:t>Source text should be Arial, size 8</a:t>
            </a:r>
          </a:p>
        </p:txBody>
      </p:sp>
      <p:sp>
        <p:nvSpPr>
          <p:cNvPr id="4" name="Title 1">
            <a:extLst>
              <a:ext uri="{FF2B5EF4-FFF2-40B4-BE49-F238E27FC236}">
                <a16:creationId xmlns:a16="http://schemas.microsoft.com/office/drawing/2014/main" id="{CF62488F-A4DD-4D0D-3521-7B5F8D05FC01}"/>
              </a:ext>
            </a:extLst>
          </p:cNvPr>
          <p:cNvSpPr>
            <a:spLocks noGrp="1"/>
          </p:cNvSpPr>
          <p:nvPr>
            <p:ph type="title" hasCustomPrompt="1"/>
          </p:nvPr>
        </p:nvSpPr>
        <p:spPr>
          <a:xfrm>
            <a:off x="466344" y="472438"/>
            <a:ext cx="11274552" cy="792167"/>
          </a:xfrm>
        </p:spPr>
        <p:txBody>
          <a:bodyPr/>
          <a:lstStyle>
            <a:lvl1pPr>
              <a:defRPr sz="2399" baseline="0"/>
            </a:lvl1pPr>
          </a:lstStyle>
          <a:p>
            <a:r>
              <a:rPr lang="en-CA" noProof="0"/>
              <a:t>Slide title</a:t>
            </a:r>
          </a:p>
        </p:txBody>
      </p:sp>
    </p:spTree>
    <p:extLst>
      <p:ext uri="{BB962C8B-B14F-4D97-AF65-F5344CB8AC3E}">
        <p14:creationId xmlns:p14="http://schemas.microsoft.com/office/powerpoint/2010/main" val="351969971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27C25E0-5C72-4BF6-BE5E-DE72BD8BC6A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9485832" y="0"/>
            <a:ext cx="2702992"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466343" y="472437"/>
            <a:ext cx="8935565" cy="792167"/>
          </a:xfrm>
        </p:spPr>
        <p:txBody>
          <a:bodyPr/>
          <a:lstStyle>
            <a:lvl1pPr>
              <a:defRPr/>
            </a:lvl1pPr>
          </a:lstStyle>
          <a:p>
            <a:r>
              <a:rPr lang="en-CA" noProof="0"/>
              <a:t>Agenda slide title</a:t>
            </a:r>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466343" y="1434190"/>
            <a:ext cx="4236689" cy="4584842"/>
          </a:xfrm>
        </p:spPr>
        <p:txBody>
          <a:bodyPr/>
          <a:lstStyle>
            <a:lvl1pPr>
              <a:buSzPct val="115000"/>
              <a:defRPr/>
            </a:lvl1pPr>
            <a:lvl2pPr>
              <a:buSzPct val="115000"/>
              <a:defRPr/>
            </a:lvl2pPr>
            <a:lvl3pPr>
              <a:buSzPct val="115000"/>
              <a:defRPr/>
            </a:lvl3pPr>
            <a:lvl4pPr>
              <a:buSzPct val="115000"/>
              <a:defRPr/>
            </a:lvl4pPr>
            <a:lvl5pPr marL="1609344" indent="-228600">
              <a:buSzPct val="1150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CA" noProof="0"/>
              <a:t>Section headline or item 1</a:t>
            </a:r>
          </a:p>
          <a:p>
            <a:pPr lvl="1"/>
            <a:r>
              <a:rPr lang="en-CA" noProof="0"/>
              <a:t>Item 2</a:t>
            </a:r>
          </a:p>
          <a:p>
            <a:pPr lvl="2"/>
            <a:r>
              <a:rPr lang="en-CA" noProof="0"/>
              <a:t>Item 3</a:t>
            </a:r>
          </a:p>
          <a:p>
            <a:pPr lvl="3"/>
            <a:r>
              <a:rPr lang="en-CA" noProof="0"/>
              <a:t>Item 4</a:t>
            </a:r>
          </a:p>
          <a:p>
            <a:pPr lvl="4"/>
            <a:r>
              <a:rPr lang="en-CA"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a:t>Item 6</a:t>
            </a:r>
          </a:p>
          <a:p>
            <a:pPr lvl="6"/>
            <a:r>
              <a:rPr lang="en-CA" noProof="0"/>
              <a:t>Item 7</a:t>
            </a:r>
          </a:p>
          <a:p>
            <a:pPr lvl="7"/>
            <a:r>
              <a:rPr lang="en-CA" noProof="0"/>
              <a:t>Item 8</a:t>
            </a:r>
          </a:p>
          <a:p>
            <a:pPr lvl="8"/>
            <a:r>
              <a:rPr lang="en-CA" noProof="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5165218" y="1434189"/>
            <a:ext cx="4236689" cy="4594268"/>
          </a:xfrm>
        </p:spPr>
        <p:txBody>
          <a:bodyPr/>
          <a:lstStyle>
            <a:lvl1pPr>
              <a:defRPr/>
            </a:lvl1pPr>
            <a:lvl2pPr>
              <a:defRPr/>
            </a:lvl2pPr>
            <a:lvl3pPr>
              <a:defRPr/>
            </a:lvl3pPr>
            <a:lvl4pPr>
              <a:defRPr/>
            </a:lvl4pPr>
            <a:lvl5pPr marL="1609344" indent="-2286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CA" noProof="0"/>
              <a:t>Section headline or item 1</a:t>
            </a:r>
          </a:p>
          <a:p>
            <a:pPr lvl="1"/>
            <a:r>
              <a:rPr lang="en-CA" noProof="0"/>
              <a:t>Item 2</a:t>
            </a:r>
          </a:p>
          <a:p>
            <a:pPr lvl="2"/>
            <a:r>
              <a:rPr lang="en-CA" noProof="0"/>
              <a:t>Item 3</a:t>
            </a:r>
          </a:p>
          <a:p>
            <a:pPr lvl="3"/>
            <a:r>
              <a:rPr lang="en-CA" noProof="0"/>
              <a:t>Item 4</a:t>
            </a:r>
          </a:p>
          <a:p>
            <a:pPr lvl="4"/>
            <a:r>
              <a:rPr lang="en-CA"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a:t>Item 6</a:t>
            </a:r>
          </a:p>
          <a:p>
            <a:pPr lvl="6"/>
            <a:r>
              <a:rPr lang="en-CA" noProof="0"/>
              <a:t>Item 7</a:t>
            </a:r>
          </a:p>
          <a:p>
            <a:pPr lvl="7"/>
            <a:r>
              <a:rPr lang="en-CA" noProof="0"/>
              <a:t>Item 8</a:t>
            </a:r>
          </a:p>
          <a:p>
            <a:pPr lvl="8"/>
            <a:r>
              <a:rPr lang="en-CA" noProof="0"/>
              <a:t>Item 9</a:t>
            </a:r>
          </a:p>
        </p:txBody>
      </p:sp>
      <p:sp>
        <p:nvSpPr>
          <p:cNvPr id="6" name="Slide Number Placeholder 5">
            <a:extLst>
              <a:ext uri="{FF2B5EF4-FFF2-40B4-BE49-F238E27FC236}">
                <a16:creationId xmlns:a16="http://schemas.microsoft.com/office/drawing/2014/main" id="{FFF2950F-DAA8-B7F6-8480-D5375E05F9D8}"/>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spTree>
    <p:custDataLst>
      <p:tags r:id="rId1"/>
    </p:custDataLst>
    <p:extLst>
      <p:ext uri="{BB962C8B-B14F-4D97-AF65-F5344CB8AC3E}">
        <p14:creationId xmlns:p14="http://schemas.microsoft.com/office/powerpoint/2010/main" val="96526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342" y="472437"/>
            <a:ext cx="11274553"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343" y="1454965"/>
            <a:ext cx="11274552" cy="4555357"/>
          </a:xfrm>
        </p:spPr>
        <p:txBody>
          <a:bodyPr/>
          <a:lstStyle>
            <a:lvl1pPr>
              <a:defRPr sz="1400"/>
            </a:lvl1pPr>
          </a:lstStyle>
          <a:p>
            <a:pPr lvl="0"/>
            <a:r>
              <a:rPr lang="en-CA" noProof="0"/>
              <a:t>Click icon to add table or chart</a:t>
            </a:r>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4050792" y="6110882"/>
            <a:ext cx="7378028"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8" name="Slide Number Placeholder 5">
            <a:extLst>
              <a:ext uri="{FF2B5EF4-FFF2-40B4-BE49-F238E27FC236}">
                <a16:creationId xmlns:a16="http://schemas.microsoft.com/office/drawing/2014/main" id="{7A578031-6465-61D0-3011-D58298363204}"/>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spTree>
    <p:custDataLst>
      <p:tags r:id="rId1"/>
    </p:custDataLst>
    <p:extLst>
      <p:ext uri="{BB962C8B-B14F-4D97-AF65-F5344CB8AC3E}">
        <p14:creationId xmlns:p14="http://schemas.microsoft.com/office/powerpoint/2010/main" val="281731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342" y="472437"/>
            <a:ext cx="11274553"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343" y="1829560"/>
            <a:ext cx="11274552" cy="4189472"/>
          </a:xfrm>
        </p:spPr>
        <p:txBody>
          <a:bodyPr/>
          <a:lstStyle>
            <a:lvl1pPr>
              <a:defRPr sz="1400"/>
            </a:lvl1pPr>
          </a:lstStyle>
          <a:p>
            <a:pPr lvl="0"/>
            <a:r>
              <a:rPr lang="en-CA" noProof="0"/>
              <a:t>Click icon to add table or chart</a:t>
            </a:r>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4050792" y="6110882"/>
            <a:ext cx="7378028"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466342" y="1418190"/>
            <a:ext cx="11274552" cy="231242"/>
          </a:xfrm>
        </p:spPr>
        <p:txBody>
          <a:bodyPr anchor="b">
            <a:noAutofit/>
          </a:bodyPr>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CA" noProof="0"/>
              <a:t>Subtitle</a:t>
            </a:r>
          </a:p>
        </p:txBody>
      </p:sp>
      <p:sp>
        <p:nvSpPr>
          <p:cNvPr id="9" name="Slide Number Placeholder 5">
            <a:extLst>
              <a:ext uri="{FF2B5EF4-FFF2-40B4-BE49-F238E27FC236}">
                <a16:creationId xmlns:a16="http://schemas.microsoft.com/office/drawing/2014/main" id="{C7AA5943-C48F-381D-9FCB-CBDC936B47F2}"/>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spTree>
    <p:custDataLst>
      <p:tags r:id="rId1"/>
    </p:custDataLst>
    <p:extLst>
      <p:ext uri="{BB962C8B-B14F-4D97-AF65-F5344CB8AC3E}">
        <p14:creationId xmlns:p14="http://schemas.microsoft.com/office/powerpoint/2010/main" val="337387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rgbClr val="06874E"/>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8912" y="780239"/>
            <a:ext cx="11280656" cy="4771958"/>
          </a:xfrm>
        </p:spPr>
        <p:txBody>
          <a:bodyPr anchor="ctr">
            <a:normAutofit/>
          </a:bodyPr>
          <a:lstStyle>
            <a:lvl1pPr>
              <a:defRPr sz="7200">
                <a:solidFill>
                  <a:schemeClr val="bg1"/>
                </a:solidFill>
              </a:defRPr>
            </a:lvl1pPr>
          </a:lstStyle>
          <a:p>
            <a:r>
              <a:rPr lang="en-CA" noProof="0"/>
              <a:t>Chapter slide</a:t>
            </a:r>
          </a:p>
        </p:txBody>
      </p:sp>
      <p:sp>
        <p:nvSpPr>
          <p:cNvPr id="10" name="Slide Number Placeholder 5">
            <a:extLst>
              <a:ext uri="{FF2B5EF4-FFF2-40B4-BE49-F238E27FC236}">
                <a16:creationId xmlns:a16="http://schemas.microsoft.com/office/drawing/2014/main" id="{BBC43C44-F795-D979-7FE7-60DFAAA1B6A6}"/>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bg1"/>
                </a:solidFill>
              </a:defRPr>
            </a:lvl1pPr>
          </a:lstStyle>
          <a:p>
            <a:fld id="{BB333B34-C87C-402E-ABB0-13B7C9DEBBC4}" type="slidenum">
              <a:rPr lang="en-CA" smtClean="0"/>
              <a:pPr/>
              <a:t>‹#›</a:t>
            </a:fld>
            <a:endParaRPr lang="en-CA" dirty="0"/>
          </a:p>
        </p:txBody>
      </p:sp>
      <p:pic>
        <p:nvPicPr>
          <p:cNvPr id="11" name="Graphic 12">
            <a:extLst>
              <a:ext uri="{FF2B5EF4-FFF2-40B4-BE49-F238E27FC236}">
                <a16:creationId xmlns:a16="http://schemas.microsoft.com/office/drawing/2014/main" id="{AA30FBD2-1284-0294-895B-316A849418C3}"/>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bwMode="black">
          <a:xfrm>
            <a:off x="466343" y="6248676"/>
            <a:ext cx="1662140" cy="249996"/>
          </a:xfrm>
          <a:prstGeom prst="rect">
            <a:avLst/>
          </a:prstGeom>
        </p:spPr>
      </p:pic>
    </p:spTree>
    <p:custDataLst>
      <p:tags r:id="rId1"/>
    </p:custDataLst>
    <p:extLst>
      <p:ext uri="{BB962C8B-B14F-4D97-AF65-F5344CB8AC3E}">
        <p14:creationId xmlns:p14="http://schemas.microsoft.com/office/powerpoint/2010/main" val="1187481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33" Type="http://schemas.openxmlformats.org/officeDocument/2006/relationships/image" Target="../media/image9.svg"/><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29" Type="http://schemas.openxmlformats.org/officeDocument/2006/relationships/slideLayout" Target="../slideLayouts/slideLayout50.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32" Type="http://schemas.openxmlformats.org/officeDocument/2006/relationships/image" Target="../media/image8.png"/><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28" Type="http://schemas.openxmlformats.org/officeDocument/2006/relationships/slideLayout" Target="../slideLayouts/slideLayout49.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31" Type="http://schemas.openxmlformats.org/officeDocument/2006/relationships/theme" Target="../theme/theme2.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slideLayout" Target="../slideLayouts/slideLayout48.xml"/><Relationship Id="rId30" Type="http://schemas.openxmlformats.org/officeDocument/2006/relationships/slideLayout" Target="../slideLayouts/slideLayout51.xml"/><Relationship Id="rId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466342" y="472437"/>
            <a:ext cx="11274553" cy="792167"/>
          </a:xfrm>
          <a:prstGeom prst="rect">
            <a:avLst/>
          </a:prstGeom>
        </p:spPr>
        <p:txBody>
          <a:bodyPr vert="horz" lIns="0" tIns="0" rIns="0" bIns="0" rtlCol="0" anchor="t">
            <a:noAutofit/>
          </a:bodyPr>
          <a:lstStyle/>
          <a:p>
            <a:r>
              <a:rPr lang="en-CA" noProof="0"/>
              <a:t>Slide title</a:t>
            </a:r>
          </a:p>
        </p:txBody>
      </p:sp>
      <p:sp>
        <p:nvSpPr>
          <p:cNvPr id="3" name="Text Placeholder 2"/>
          <p:cNvSpPr>
            <a:spLocks noGrp="1"/>
          </p:cNvSpPr>
          <p:nvPr userDrawn="1">
            <p:ph type="body" idx="1"/>
          </p:nvPr>
        </p:nvSpPr>
        <p:spPr>
          <a:xfrm>
            <a:off x="466343" y="1434190"/>
            <a:ext cx="11274552" cy="4584842"/>
          </a:xfrm>
          <a:prstGeom prst="rect">
            <a:avLst/>
          </a:prstGeom>
        </p:spPr>
        <p:txBody>
          <a:bodyPr vert="horz" lIns="0" tIns="0" rIns="0" bIns="0" rtlCol="0">
            <a:noAutofit/>
          </a:body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sp>
        <p:nvSpPr>
          <p:cNvPr id="9" name="Slide Number Placeholder 5">
            <a:extLst>
              <a:ext uri="{FF2B5EF4-FFF2-40B4-BE49-F238E27FC236}">
                <a16:creationId xmlns:a16="http://schemas.microsoft.com/office/drawing/2014/main" id="{53EA886D-4DD5-BBA4-E9B5-F49664503945}"/>
              </a:ext>
            </a:extLst>
          </p:cNvPr>
          <p:cNvSpPr>
            <a:spLocks noGrp="1"/>
          </p:cNvSpPr>
          <p:nvPr>
            <p:ph type="sldNum" sz="quarter" idx="4"/>
          </p:nvPr>
        </p:nvSpPr>
        <p:spPr>
          <a:xfrm>
            <a:off x="11449993" y="6337639"/>
            <a:ext cx="283219"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sp>
        <p:nvSpPr>
          <p:cNvPr id="10" name="Rectangle 9">
            <a:extLst>
              <a:ext uri="{FF2B5EF4-FFF2-40B4-BE49-F238E27FC236}">
                <a16:creationId xmlns:a16="http://schemas.microsoft.com/office/drawing/2014/main" id="{5E8E73CA-8351-0CA7-66E6-82BD61254708}"/>
              </a:ext>
            </a:extLst>
          </p:cNvPr>
          <p:cNvSpPr/>
          <p:nvPr userDrawn="1"/>
        </p:nvSpPr>
        <p:spPr>
          <a:xfrm>
            <a:off x="452063" y="6498405"/>
            <a:ext cx="359595" cy="359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1" name="Rectangle 10">
            <a:extLst>
              <a:ext uri="{FF2B5EF4-FFF2-40B4-BE49-F238E27FC236}">
                <a16:creationId xmlns:a16="http://schemas.microsoft.com/office/drawing/2014/main" id="{3027E7CE-8CAC-80A6-0D96-0865E7D4308E}"/>
              </a:ext>
            </a:extLst>
          </p:cNvPr>
          <p:cNvSpPr/>
          <p:nvPr userDrawn="1"/>
        </p:nvSpPr>
        <p:spPr>
          <a:xfrm>
            <a:off x="0" y="6163638"/>
            <a:ext cx="359595" cy="359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sp>
        <p:nvSpPr>
          <p:cNvPr id="12" name="Rectangle 11">
            <a:extLst>
              <a:ext uri="{FF2B5EF4-FFF2-40B4-BE49-F238E27FC236}">
                <a16:creationId xmlns:a16="http://schemas.microsoft.com/office/drawing/2014/main" id="{FA8ECA94-EA38-1C16-DD1E-84590360BD39}"/>
              </a:ext>
            </a:extLst>
          </p:cNvPr>
          <p:cNvSpPr/>
          <p:nvPr userDrawn="1"/>
        </p:nvSpPr>
        <p:spPr>
          <a:xfrm>
            <a:off x="446887" y="5894900"/>
            <a:ext cx="359595" cy="359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dirty="0" err="1"/>
          </a:p>
        </p:txBody>
      </p:sp>
      <p:pic>
        <p:nvPicPr>
          <p:cNvPr id="13" name="Graphic 12">
            <a:extLst>
              <a:ext uri="{FF2B5EF4-FFF2-40B4-BE49-F238E27FC236}">
                <a16:creationId xmlns:a16="http://schemas.microsoft.com/office/drawing/2014/main" id="{179FD283-9DC7-F132-90D9-4CB886A9A8EF}"/>
              </a:ext>
            </a:extLst>
          </p:cNvPr>
          <p:cNvPicPr>
            <a:picLocks noChangeAspect="1"/>
          </p:cNvPicPr>
          <p:nvPr userDrawn="1"/>
        </p:nvPicPr>
        <p:blipFill>
          <a:blip r:embed="rId24"/>
          <a:srcRect/>
          <a:stretch/>
        </p:blipFill>
        <p:spPr bwMode="black">
          <a:xfrm>
            <a:off x="466343" y="6246987"/>
            <a:ext cx="1662140" cy="253375"/>
          </a:xfrm>
          <a:prstGeom prst="rect">
            <a:avLst/>
          </a:prstGeom>
        </p:spPr>
      </p:pic>
      <p:sp>
        <p:nvSpPr>
          <p:cNvPr id="5" name="TextBox 4">
            <a:extLst>
              <a:ext uri="{FF2B5EF4-FFF2-40B4-BE49-F238E27FC236}">
                <a16:creationId xmlns:a16="http://schemas.microsoft.com/office/drawing/2014/main" id="{41A1FC7C-268B-53EB-7488-3427BECE2F49}"/>
              </a:ext>
            </a:extLst>
          </p:cNvPr>
          <p:cNvSpPr txBox="1"/>
          <p:nvPr userDrawn="1"/>
        </p:nvSpPr>
        <p:spPr>
          <a:xfrm>
            <a:off x="9370299" y="6395988"/>
            <a:ext cx="2208136" cy="323165"/>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600"/>
              </a:spcBef>
              <a:spcAft>
                <a:spcPts val="0"/>
              </a:spcAft>
              <a:buClrTx/>
              <a:buSzTx/>
              <a:buFontTx/>
              <a:buNone/>
              <a:tabLst/>
              <a:defRPr/>
            </a:pPr>
            <a:r>
              <a:rPr lang="en-US" sz="800" b="1" dirty="0">
                <a:latin typeface="Manulife JH Sans Optimized Demi" pitchFamily="2" charset="77"/>
              </a:rPr>
              <a:t>Practice Management </a:t>
            </a:r>
            <a:r>
              <a:rPr lang="en-US" sz="800" b="1" i="1" dirty="0">
                <a:latin typeface="Manulife JH Sans Optimized Demi" pitchFamily="2" charset="77"/>
              </a:rPr>
              <a:t>Network</a:t>
            </a:r>
          </a:p>
          <a:p>
            <a:pPr algn="r">
              <a:spcBef>
                <a:spcPts val="600"/>
              </a:spcBef>
            </a:pPr>
            <a:endParaRPr lang="en-US" sz="800" b="1" dirty="0">
              <a:latin typeface="Manulife JH Sans Optimized Demi" pitchFamily="2" charset="77"/>
            </a:endParaRPr>
          </a:p>
        </p:txBody>
      </p:sp>
    </p:spTree>
    <p:custDataLst>
      <p:tags r:id="rId23"/>
    </p:custDataLst>
    <p:extLst>
      <p:ext uri="{BB962C8B-B14F-4D97-AF65-F5344CB8AC3E}">
        <p14:creationId xmlns:p14="http://schemas.microsoft.com/office/powerpoint/2010/main" val="3828481397"/>
      </p:ext>
    </p:extLst>
  </p:cSld>
  <p:clrMap bg1="lt1" tx1="dk1" bg2="lt2" tx2="dk2" accent1="accent1" accent2="accent2" accent3="accent3" accent4="accent4" accent5="accent5" accent6="accent6" hlink="hlink" folHlink="folHlink"/>
  <p:sldLayoutIdLst>
    <p:sldLayoutId id="2147483684" r:id="rId1"/>
    <p:sldLayoutId id="2147483760" r:id="rId2"/>
    <p:sldLayoutId id="2147483650" r:id="rId3"/>
    <p:sldLayoutId id="2147483683" r:id="rId4"/>
    <p:sldLayoutId id="2147483690" r:id="rId5"/>
    <p:sldLayoutId id="2147483701" r:id="rId6"/>
    <p:sldLayoutId id="2147483691" r:id="rId7"/>
    <p:sldLayoutId id="2147483695" r:id="rId8"/>
    <p:sldLayoutId id="2147483696" r:id="rId9"/>
    <p:sldLayoutId id="2147483697" r:id="rId10"/>
    <p:sldLayoutId id="2147483700" r:id="rId11"/>
    <p:sldLayoutId id="2147483654" r:id="rId12"/>
    <p:sldLayoutId id="2147483698" r:id="rId13"/>
    <p:sldLayoutId id="2147483729" r:id="rId14"/>
    <p:sldLayoutId id="2147483730" r:id="rId15"/>
    <p:sldLayoutId id="2147483731" r:id="rId16"/>
    <p:sldLayoutId id="2147483732" r:id="rId17"/>
    <p:sldLayoutId id="2147483652" r:id="rId18"/>
    <p:sldLayoutId id="2147483653" r:id="rId19"/>
    <p:sldLayoutId id="2147483655" r:id="rId20"/>
    <p:sldLayoutId id="2147483668"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p:titleStyle>
    <p:body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7" userDrawn="1">
          <p15:clr>
            <a:srgbClr val="F26B43"/>
          </p15:clr>
        </p15:guide>
        <p15:guide id="4" pos="7391" userDrawn="1">
          <p15:clr>
            <a:srgbClr val="F26B43"/>
          </p15:clr>
        </p15:guide>
        <p15:guide id="5" orient="horz" pos="412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F786417-A35B-41A9-A449-786DBAD09317}"/>
              </a:ext>
            </a:extLst>
          </p:cNvPr>
          <p:cNvSpPr>
            <a:spLocks noGrp="1" noChangeArrowheads="1"/>
          </p:cNvSpPr>
          <p:nvPr>
            <p:ph type="title"/>
          </p:nvPr>
        </p:nvSpPr>
        <p:spPr bwMode="auto">
          <a:xfrm>
            <a:off x="531147" y="473077"/>
            <a:ext cx="1112653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Slide title</a:t>
            </a:r>
          </a:p>
        </p:txBody>
      </p:sp>
      <p:sp>
        <p:nvSpPr>
          <p:cNvPr id="3" name="Text Placeholder 2">
            <a:extLst>
              <a:ext uri="{FF2B5EF4-FFF2-40B4-BE49-F238E27FC236}">
                <a16:creationId xmlns:a16="http://schemas.microsoft.com/office/drawing/2014/main" id="{4F4AA14A-F476-49AE-B005-DBAA02F68732}"/>
              </a:ext>
            </a:extLst>
          </p:cNvPr>
          <p:cNvSpPr>
            <a:spLocks noGrp="1"/>
          </p:cNvSpPr>
          <p:nvPr>
            <p:ph type="body" idx="1"/>
          </p:nvPr>
        </p:nvSpPr>
        <p:spPr>
          <a:xfrm>
            <a:off x="531147" y="1433513"/>
            <a:ext cx="11126535" cy="4586287"/>
          </a:xfrm>
          <a:prstGeom prst="rect">
            <a:avLst/>
          </a:prstGeom>
        </p:spPr>
        <p:txBody>
          <a:bodyPr vert="horz" lIns="0" tIns="0" rIns="0" bIns="0" rtlCol="0">
            <a:noAutofit/>
          </a:body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sp>
        <p:nvSpPr>
          <p:cNvPr id="7" name="Footer Placeholder 6">
            <a:extLst>
              <a:ext uri="{FF2B5EF4-FFF2-40B4-BE49-F238E27FC236}">
                <a16:creationId xmlns:a16="http://schemas.microsoft.com/office/drawing/2014/main" id="{E9C2C96E-F791-4D4B-AEBB-525B2230CC95}"/>
              </a:ext>
            </a:extLst>
          </p:cNvPr>
          <p:cNvSpPr>
            <a:spLocks noGrp="1"/>
          </p:cNvSpPr>
          <p:nvPr>
            <p:ph type="ftr" sz="quarter" idx="3"/>
          </p:nvPr>
        </p:nvSpPr>
        <p:spPr>
          <a:xfrm>
            <a:off x="11997" y="6671810"/>
            <a:ext cx="12164831" cy="182880"/>
          </a:xfrm>
          <a:prstGeom prst="rect">
            <a:avLst/>
          </a:prstGeom>
        </p:spPr>
        <p:txBody>
          <a:bodyPr vert="horz" lIns="91440" tIns="45720" rIns="91440" bIns="45720" rtlCol="0" anchor="ctr"/>
          <a:lstStyle>
            <a:lvl1pPr algn="ctr">
              <a:defRPr sz="800">
                <a:solidFill>
                  <a:schemeClr val="bg2">
                    <a:lumMod val="60000"/>
                    <a:lumOff val="40000"/>
                  </a:schemeClr>
                </a:solidFill>
                <a:latin typeface="+mn-lt"/>
              </a:defRPr>
            </a:lvl1pPr>
          </a:lstStyle>
          <a:p>
            <a:r>
              <a:rPr lang="en-US"/>
              <a:t>EXTERNAL</a:t>
            </a:r>
          </a:p>
        </p:txBody>
      </p:sp>
      <p:sp>
        <p:nvSpPr>
          <p:cNvPr id="2" name="Slide Number Placeholder 5">
            <a:extLst>
              <a:ext uri="{FF2B5EF4-FFF2-40B4-BE49-F238E27FC236}">
                <a16:creationId xmlns:a16="http://schemas.microsoft.com/office/drawing/2014/main" id="{F2176D6F-FE1B-D033-2A7A-CCBCC9F26ACB}"/>
              </a:ext>
            </a:extLst>
          </p:cNvPr>
          <p:cNvSpPr>
            <a:spLocks noGrp="1"/>
          </p:cNvSpPr>
          <p:nvPr>
            <p:ph type="sldNum" sz="quarter" idx="4"/>
          </p:nvPr>
        </p:nvSpPr>
        <p:spPr>
          <a:xfrm>
            <a:off x="11280155" y="6337639"/>
            <a:ext cx="377527" cy="175694"/>
          </a:xfrm>
          <a:prstGeom prst="rect">
            <a:avLst/>
          </a:prstGeom>
        </p:spPr>
        <p:txBody>
          <a:bodyPr vert="horz" lIns="0" tIns="0" rIns="0" bIns="0" rtlCol="0" anchor="b">
            <a:noAutofit/>
          </a:bodyPr>
          <a:lstStyle>
            <a:lvl1pPr algn="r">
              <a:defRPr sz="800">
                <a:solidFill>
                  <a:schemeClr val="tx1"/>
                </a:solidFill>
                <a:latin typeface="+mn-lt"/>
              </a:defRPr>
            </a:lvl1pPr>
          </a:lstStyle>
          <a:p>
            <a:fld id="{BB333B34-C87C-402E-ABB0-13B7C9DEBBC4}" type="slidenum">
              <a:rPr lang="en-CA" smtClean="0"/>
              <a:pPr/>
              <a:t>‹#›</a:t>
            </a:fld>
            <a:endParaRPr lang="en-CA"/>
          </a:p>
        </p:txBody>
      </p:sp>
      <p:pic>
        <p:nvPicPr>
          <p:cNvPr id="8" name="Graphic 12">
            <a:extLst>
              <a:ext uri="{FF2B5EF4-FFF2-40B4-BE49-F238E27FC236}">
                <a16:creationId xmlns:a16="http://schemas.microsoft.com/office/drawing/2014/main" id="{FEA1E886-4446-F252-20B3-4ED71FF228A4}"/>
              </a:ext>
            </a:extLst>
          </p:cNvPr>
          <p:cNvPicPr>
            <a:picLocks noChangeAspect="1"/>
          </p:cNvPicPr>
          <p:nvPr userDrawn="1"/>
        </p:nvPicPr>
        <p:blipFill rotWithShape="1">
          <a:blip r:embed="rId32">
            <a:extLst>
              <a:ext uri="{96DAC541-7B7A-43D3-8B79-37D633B846F1}">
                <asvg:svgBlip xmlns:asvg="http://schemas.microsoft.com/office/drawing/2016/SVG/main" r:embed="rId33"/>
              </a:ext>
            </a:extLst>
          </a:blip>
          <a:srcRect l="-676" r="-676"/>
          <a:stretch/>
        </p:blipFill>
        <p:spPr bwMode="black">
          <a:xfrm>
            <a:off x="458934" y="6243770"/>
            <a:ext cx="1662140" cy="249996"/>
          </a:xfrm>
          <a:prstGeom prst="rect">
            <a:avLst/>
          </a:prstGeom>
        </p:spPr>
      </p:pic>
    </p:spTree>
    <p:extLst>
      <p:ext uri="{BB962C8B-B14F-4D97-AF65-F5344CB8AC3E}">
        <p14:creationId xmlns:p14="http://schemas.microsoft.com/office/powerpoint/2010/main" val="1800248540"/>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 id="2147483780" r:id="rId18"/>
    <p:sldLayoutId id="2147483781" r:id="rId19"/>
    <p:sldLayoutId id="2147483782" r:id="rId20"/>
    <p:sldLayoutId id="2147483783" r:id="rId21"/>
    <p:sldLayoutId id="2147483784" r:id="rId22"/>
    <p:sldLayoutId id="2147483785" r:id="rId23"/>
    <p:sldLayoutId id="2147483786" r:id="rId24"/>
    <p:sldLayoutId id="2147483787" r:id="rId25"/>
    <p:sldLayoutId id="2147483788" r:id="rId26"/>
    <p:sldLayoutId id="2147483789" r:id="rId27"/>
    <p:sldLayoutId id="2147483790" r:id="rId28"/>
    <p:sldLayoutId id="2147483791" r:id="rId29"/>
    <p:sldLayoutId id="2147483792" r:id="rId30"/>
  </p:sldLayoutIdLst>
  <p:transition spd="med">
    <p:fade/>
  </p:transition>
  <p:hf hdr="0" ftr="0" dt="0"/>
  <p:txStyles>
    <p:titleStyle>
      <a:lvl1pPr algn="l" rtl="0" eaLnBrk="0" fontAlgn="base" hangingPunct="0">
        <a:lnSpc>
          <a:spcPct val="95000"/>
        </a:lnSpc>
        <a:spcBef>
          <a:spcPct val="0"/>
        </a:spcBef>
        <a:spcAft>
          <a:spcPct val="0"/>
        </a:spcAft>
        <a:defRPr sz="2399" b="1" kern="1200">
          <a:solidFill>
            <a:schemeClr val="tx1"/>
          </a:solidFill>
          <a:latin typeface="+mj-lt"/>
          <a:ea typeface="+mj-ea"/>
          <a:cs typeface="+mj-cs"/>
        </a:defRPr>
      </a:lvl1pPr>
      <a:lvl2pPr algn="l" rtl="0" eaLnBrk="0" fontAlgn="base" hangingPunct="0">
        <a:lnSpc>
          <a:spcPct val="95000"/>
        </a:lnSpc>
        <a:spcBef>
          <a:spcPct val="0"/>
        </a:spcBef>
        <a:spcAft>
          <a:spcPct val="0"/>
        </a:spcAft>
        <a:defRPr sz="2399" b="1">
          <a:solidFill>
            <a:schemeClr val="tx1"/>
          </a:solidFill>
          <a:latin typeface="Arial" panose="020B0604020202020204" pitchFamily="34" charset="0"/>
        </a:defRPr>
      </a:lvl2pPr>
      <a:lvl3pPr algn="l" rtl="0" eaLnBrk="0" fontAlgn="base" hangingPunct="0">
        <a:lnSpc>
          <a:spcPct val="95000"/>
        </a:lnSpc>
        <a:spcBef>
          <a:spcPct val="0"/>
        </a:spcBef>
        <a:spcAft>
          <a:spcPct val="0"/>
        </a:spcAft>
        <a:defRPr sz="2399" b="1">
          <a:solidFill>
            <a:schemeClr val="tx1"/>
          </a:solidFill>
          <a:latin typeface="Arial" panose="020B0604020202020204" pitchFamily="34" charset="0"/>
        </a:defRPr>
      </a:lvl3pPr>
      <a:lvl4pPr algn="l" rtl="0" eaLnBrk="0" fontAlgn="base" hangingPunct="0">
        <a:lnSpc>
          <a:spcPct val="95000"/>
        </a:lnSpc>
        <a:spcBef>
          <a:spcPct val="0"/>
        </a:spcBef>
        <a:spcAft>
          <a:spcPct val="0"/>
        </a:spcAft>
        <a:defRPr sz="2399" b="1">
          <a:solidFill>
            <a:schemeClr val="tx1"/>
          </a:solidFill>
          <a:latin typeface="Arial" panose="020B0604020202020204" pitchFamily="34" charset="0"/>
        </a:defRPr>
      </a:lvl4pPr>
      <a:lvl5pPr algn="l" rtl="0" eaLnBrk="0" fontAlgn="base" hangingPunct="0">
        <a:lnSpc>
          <a:spcPct val="95000"/>
        </a:lnSpc>
        <a:spcBef>
          <a:spcPct val="0"/>
        </a:spcBef>
        <a:spcAft>
          <a:spcPct val="0"/>
        </a:spcAft>
        <a:defRPr sz="2399" b="1">
          <a:solidFill>
            <a:schemeClr val="tx1"/>
          </a:solidFill>
          <a:latin typeface="Arial" panose="020B0604020202020204" pitchFamily="34" charset="0"/>
        </a:defRPr>
      </a:lvl5pPr>
      <a:lvl6pPr marL="457063" algn="l" rtl="0" fontAlgn="base">
        <a:lnSpc>
          <a:spcPct val="95000"/>
        </a:lnSpc>
        <a:spcBef>
          <a:spcPct val="0"/>
        </a:spcBef>
        <a:spcAft>
          <a:spcPct val="0"/>
        </a:spcAft>
        <a:defRPr sz="2399" b="1">
          <a:solidFill>
            <a:schemeClr val="tx1"/>
          </a:solidFill>
          <a:latin typeface="Arial" panose="020B0604020202020204" pitchFamily="34" charset="0"/>
        </a:defRPr>
      </a:lvl6pPr>
      <a:lvl7pPr marL="914126" algn="l" rtl="0" fontAlgn="base">
        <a:lnSpc>
          <a:spcPct val="95000"/>
        </a:lnSpc>
        <a:spcBef>
          <a:spcPct val="0"/>
        </a:spcBef>
        <a:spcAft>
          <a:spcPct val="0"/>
        </a:spcAft>
        <a:defRPr sz="2399" b="1">
          <a:solidFill>
            <a:schemeClr val="tx1"/>
          </a:solidFill>
          <a:latin typeface="Arial" panose="020B0604020202020204" pitchFamily="34" charset="0"/>
        </a:defRPr>
      </a:lvl7pPr>
      <a:lvl8pPr marL="1371189" algn="l" rtl="0" fontAlgn="base">
        <a:lnSpc>
          <a:spcPct val="95000"/>
        </a:lnSpc>
        <a:spcBef>
          <a:spcPct val="0"/>
        </a:spcBef>
        <a:spcAft>
          <a:spcPct val="0"/>
        </a:spcAft>
        <a:defRPr sz="2399" b="1">
          <a:solidFill>
            <a:schemeClr val="tx1"/>
          </a:solidFill>
          <a:latin typeface="Arial" panose="020B0604020202020204" pitchFamily="34" charset="0"/>
        </a:defRPr>
      </a:lvl8pPr>
      <a:lvl9pPr marL="1828251" algn="l" rtl="0" fontAlgn="base">
        <a:lnSpc>
          <a:spcPct val="95000"/>
        </a:lnSpc>
        <a:spcBef>
          <a:spcPct val="0"/>
        </a:spcBef>
        <a:spcAft>
          <a:spcPct val="0"/>
        </a:spcAft>
        <a:defRPr sz="2399" b="1">
          <a:solidFill>
            <a:schemeClr val="tx1"/>
          </a:solidFill>
          <a:latin typeface="Arial" panose="020B0604020202020204" pitchFamily="34" charset="0"/>
        </a:defRPr>
      </a:lvl9pPr>
    </p:titleStyle>
    <p:bodyStyle>
      <a:lvl1pPr marL="236467" indent="-236467" algn="l" rtl="0" eaLnBrk="0" fontAlgn="base" hangingPunct="0">
        <a:lnSpc>
          <a:spcPct val="95000"/>
        </a:lnSpc>
        <a:spcBef>
          <a:spcPts val="1200"/>
        </a:spcBef>
        <a:spcAft>
          <a:spcPct val="0"/>
        </a:spcAft>
        <a:buClr>
          <a:schemeClr val="tx1"/>
        </a:buClr>
        <a:buSzPct val="115000"/>
        <a:buFont typeface="Arial" panose="020B0604020202020204" pitchFamily="34" charset="0"/>
        <a:buChar char="•"/>
        <a:defRPr sz="1999" kern="1200">
          <a:solidFill>
            <a:schemeClr val="tx1"/>
          </a:solidFill>
          <a:latin typeface="+mn-lt"/>
          <a:ea typeface="+mn-ea"/>
          <a:cs typeface="+mn-cs"/>
        </a:defRPr>
      </a:lvl1pPr>
      <a:lvl2pPr marL="574503" indent="-236467" algn="l" rtl="0" eaLnBrk="0" fontAlgn="base" hangingPunct="0">
        <a:lnSpc>
          <a:spcPct val="95000"/>
        </a:lnSpc>
        <a:spcBef>
          <a:spcPts val="900"/>
        </a:spcBef>
        <a:spcAft>
          <a:spcPct val="0"/>
        </a:spcAft>
        <a:buClr>
          <a:schemeClr val="tx1"/>
        </a:buClr>
        <a:buSzPct val="115000"/>
        <a:buFont typeface="Arial" panose="020B0604020202020204" pitchFamily="34" charset="0"/>
        <a:buChar char="•"/>
        <a:defRPr kern="1200">
          <a:solidFill>
            <a:schemeClr val="tx1"/>
          </a:solidFill>
          <a:latin typeface="+mn-lt"/>
          <a:ea typeface="+mn-ea"/>
          <a:cs typeface="+mn-cs"/>
        </a:defRPr>
      </a:lvl2pPr>
      <a:lvl3pPr marL="914126" indent="-228531" algn="l" rtl="0" eaLnBrk="0" fontAlgn="base" hangingPunct="0">
        <a:lnSpc>
          <a:spcPct val="95000"/>
        </a:lnSpc>
        <a:spcBef>
          <a:spcPts val="800"/>
        </a:spcBef>
        <a:spcAft>
          <a:spcPct val="0"/>
        </a:spcAft>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162" indent="-236467" algn="l" rtl="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7656" indent="-228531" algn="l" rtl="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8861" indent="-228531" algn="l" defTabSz="914126"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8861" indent="-228531" algn="l" defTabSz="914126"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8861" indent="-228531" algn="l" defTabSz="914126"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8861" indent="-228531" algn="l" defTabSz="914126"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3.xml"/><Relationship Id="rId1" Type="http://schemas.openxmlformats.org/officeDocument/2006/relationships/tags" Target="../tags/tag3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3.xml"/><Relationship Id="rId1" Type="http://schemas.openxmlformats.org/officeDocument/2006/relationships/tags" Target="../tags/tag33.xml"/><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chart" Target="../charts/chart2.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3.xml"/><Relationship Id="rId1" Type="http://schemas.openxmlformats.org/officeDocument/2006/relationships/tags" Target="../tags/tag3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3.xml"/><Relationship Id="rId1" Type="http://schemas.openxmlformats.org/officeDocument/2006/relationships/tags" Target="../tags/tag3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3.xml"/><Relationship Id="rId1" Type="http://schemas.openxmlformats.org/officeDocument/2006/relationships/tags" Target="../tags/tag3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3.xml"/><Relationship Id="rId1" Type="http://schemas.openxmlformats.org/officeDocument/2006/relationships/tags" Target="../tags/tag3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3.xml"/><Relationship Id="rId1" Type="http://schemas.openxmlformats.org/officeDocument/2006/relationships/tags" Target="../tags/tag25.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3.xml"/><Relationship Id="rId1" Type="http://schemas.openxmlformats.org/officeDocument/2006/relationships/tags" Target="../tags/tag4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3.xml"/><Relationship Id="rId1" Type="http://schemas.openxmlformats.org/officeDocument/2006/relationships/tags" Target="../tags/tag4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3.xml"/><Relationship Id="rId1" Type="http://schemas.openxmlformats.org/officeDocument/2006/relationships/tags" Target="../tags/tag4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3.xml"/><Relationship Id="rId1" Type="http://schemas.openxmlformats.org/officeDocument/2006/relationships/tags" Target="../tags/tag4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3.xml"/><Relationship Id="rId1" Type="http://schemas.openxmlformats.org/officeDocument/2006/relationships/tags" Target="../tags/tag4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5.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6.xml"/><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7.xml"/><Relationship Id="rId1" Type="http://schemas.openxmlformats.org/officeDocument/2006/relationships/slideLayout" Target="../slideLayouts/slideLayout50.xm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1.xml"/><Relationship Id="rId1" Type="http://schemas.openxmlformats.org/officeDocument/2006/relationships/tags" Target="../tags/tag45.xml"/><Relationship Id="rId4" Type="http://schemas.openxmlformats.org/officeDocument/2006/relationships/chart" Target="../charts/chart5.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3.xml"/><Relationship Id="rId1" Type="http://schemas.openxmlformats.org/officeDocument/2006/relationships/tags" Target="../tags/tag46.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3.xml"/><Relationship Id="rId1" Type="http://schemas.openxmlformats.org/officeDocument/2006/relationships/tags" Target="../tags/tag4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3.xml"/><Relationship Id="rId1" Type="http://schemas.openxmlformats.org/officeDocument/2006/relationships/tags" Target="../tags/tag48.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3.xml"/><Relationship Id="rId1" Type="http://schemas.openxmlformats.org/officeDocument/2006/relationships/tags" Target="../tags/tag49.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3.xml"/><Relationship Id="rId1" Type="http://schemas.openxmlformats.org/officeDocument/2006/relationships/tags" Target="../tags/tag50.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3.xml"/><Relationship Id="rId1" Type="http://schemas.openxmlformats.org/officeDocument/2006/relationships/tags" Target="../tags/tag51.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3.xml"/><Relationship Id="rId1" Type="http://schemas.openxmlformats.org/officeDocument/2006/relationships/tags" Target="../tags/tag52.xml"/><Relationship Id="rId4" Type="http://schemas.openxmlformats.org/officeDocument/2006/relationships/image" Target="../media/image27.jp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3.xml"/><Relationship Id="rId1" Type="http://schemas.openxmlformats.org/officeDocument/2006/relationships/tags" Target="../tags/tag53.xml"/><Relationship Id="rId5" Type="http://schemas.openxmlformats.org/officeDocument/2006/relationships/image" Target="../media/image29.png"/><Relationship Id="rId4" Type="http://schemas.openxmlformats.org/officeDocument/2006/relationships/image" Target="../media/image28.jp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3.xml"/><Relationship Id="rId1" Type="http://schemas.openxmlformats.org/officeDocument/2006/relationships/tags" Target="../tags/tag5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3.xml"/><Relationship Id="rId1" Type="http://schemas.openxmlformats.org/officeDocument/2006/relationships/tags" Target="../tags/tag26.xml"/><Relationship Id="rId4" Type="http://schemas.openxmlformats.org/officeDocument/2006/relationships/image" Target="../media/image2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3.xml"/><Relationship Id="rId1" Type="http://schemas.openxmlformats.org/officeDocument/2006/relationships/tags" Target="../tags/tag27.xml"/><Relationship Id="rId4" Type="http://schemas.openxmlformats.org/officeDocument/2006/relationships/image" Target="../media/image22.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4.xml"/><Relationship Id="rId1" Type="http://schemas.openxmlformats.org/officeDocument/2006/relationships/tags" Target="../tags/tag28.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3.xml"/><Relationship Id="rId1" Type="http://schemas.openxmlformats.org/officeDocument/2006/relationships/tags" Target="../tags/tag29.xml"/><Relationship Id="rId5" Type="http://schemas.openxmlformats.org/officeDocument/2006/relationships/image" Target="../media/image24.png"/><Relationship Id="rId4" Type="http://schemas.openxmlformats.org/officeDocument/2006/relationships/image" Target="../media/image23.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3.xml"/><Relationship Id="rId1" Type="http://schemas.openxmlformats.org/officeDocument/2006/relationships/tags" Target="../tags/tag3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3.xml"/><Relationship Id="rId1" Type="http://schemas.openxmlformats.org/officeDocument/2006/relationships/tags" Target="../tags/tag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5FF1C0-99CD-17C4-DC2A-E468A92DC916}"/>
              </a:ext>
            </a:extLst>
          </p:cNvPr>
          <p:cNvSpPr>
            <a:spLocks noGrp="1"/>
          </p:cNvSpPr>
          <p:nvPr>
            <p:ph type="sldNum" sz="quarter" idx="4"/>
          </p:nvPr>
        </p:nvSpPr>
        <p:spPr/>
        <p:txBody>
          <a:bodyPr/>
          <a:lstStyle/>
          <a:p>
            <a:pPr defTabSz="914126" eaLnBrk="0" fontAlgn="base" hangingPunct="0">
              <a:spcBef>
                <a:spcPct val="0"/>
              </a:spcBef>
              <a:spcAft>
                <a:spcPct val="0"/>
              </a:spcAft>
            </a:pPr>
            <a:fld id="{BB333B34-C87C-402E-ABB0-13B7C9DEBBC4}" type="slidenum">
              <a:rPr lang="en-CA">
                <a:solidFill>
                  <a:prstClr val="black"/>
                </a:solidFill>
                <a:latin typeface="Arial"/>
                <a:cs typeface="Arial" panose="020B0604020202020204" pitchFamily="34" charset="0"/>
              </a:rPr>
              <a:pPr defTabSz="914126" eaLnBrk="0" fontAlgn="base" hangingPunct="0">
                <a:spcBef>
                  <a:spcPct val="0"/>
                </a:spcBef>
                <a:spcAft>
                  <a:spcPct val="0"/>
                </a:spcAft>
              </a:pPr>
              <a:t>1</a:t>
            </a:fld>
            <a:endParaRPr lang="en-CA" dirty="0">
              <a:solidFill>
                <a:prstClr val="black"/>
              </a:solidFill>
              <a:latin typeface="Arial"/>
              <a:cs typeface="Arial" panose="020B0604020202020204" pitchFamily="34" charset="0"/>
            </a:endParaRPr>
          </a:p>
        </p:txBody>
      </p:sp>
      <p:sp>
        <p:nvSpPr>
          <p:cNvPr id="3" name="Rectangle 2">
            <a:extLst>
              <a:ext uri="{FF2B5EF4-FFF2-40B4-BE49-F238E27FC236}">
                <a16:creationId xmlns:a16="http://schemas.microsoft.com/office/drawing/2014/main" id="{EC3E271C-C7CB-61A0-2ABF-C09C26A5F6AE}"/>
              </a:ext>
              <a:ext uri="{C183D7F6-B498-43B3-948B-1728B52AA6E4}">
                <adec:decorative xmlns:adec="http://schemas.microsoft.com/office/drawing/2017/decorative" val="1"/>
              </a:ext>
            </a:extLst>
          </p:cNvPr>
          <p:cNvSpPr/>
          <p:nvPr/>
        </p:nvSpPr>
        <p:spPr>
          <a:xfrm>
            <a:off x="1588" y="4739"/>
            <a:ext cx="12182478" cy="6058604"/>
          </a:xfrm>
          <a:prstGeom prst="rect">
            <a:avLst/>
          </a:prstGeom>
          <a:gradFill flip="none" rotWithShape="1">
            <a:gsLst>
              <a:gs pos="13000">
                <a:schemeClr val="tx1">
                  <a:alpha val="61000"/>
                </a:schemeClr>
              </a:gs>
              <a:gs pos="72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784" tIns="45696" rIns="182784" bIns="45696" numCol="1" spcCol="0" rtlCol="0" fromWordArt="0" anchor="ctr" anchorCtr="0" forceAA="0" compatLnSpc="1">
            <a:prstTxWarp prst="textNoShape">
              <a:avLst/>
            </a:prstTxWarp>
            <a:noAutofit/>
          </a:bodyPr>
          <a:lstStyle/>
          <a:p>
            <a:pPr defTabSz="914126" eaLnBrk="0" fontAlgn="base" hangingPunct="0">
              <a:spcBef>
                <a:spcPct val="0"/>
              </a:spcBef>
              <a:spcAft>
                <a:spcPct val="0"/>
              </a:spcAft>
            </a:pPr>
            <a:endParaRPr lang="en-US" sz="1798" dirty="0" err="1">
              <a:solidFill>
                <a:prstClr val="white"/>
              </a:solidFill>
              <a:latin typeface="Arial"/>
            </a:endParaRPr>
          </a:p>
        </p:txBody>
      </p:sp>
      <p:pic>
        <p:nvPicPr>
          <p:cNvPr id="4" name="Picture 3">
            <a:extLst>
              <a:ext uri="{FF2B5EF4-FFF2-40B4-BE49-F238E27FC236}">
                <a16:creationId xmlns:a16="http://schemas.microsoft.com/office/drawing/2014/main" id="{440505A9-B23F-0738-3EC3-685D1981F0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10" r="10"/>
          <a:stretch/>
        </p:blipFill>
        <p:spPr>
          <a:xfrm>
            <a:off x="1587" y="893"/>
            <a:ext cx="12185778" cy="6062449"/>
          </a:xfrm>
          <a:prstGeom prst="rect">
            <a:avLst/>
          </a:prstGeom>
        </p:spPr>
      </p:pic>
      <p:sp>
        <p:nvSpPr>
          <p:cNvPr id="5" name="Title 1">
            <a:extLst>
              <a:ext uri="{FF2B5EF4-FFF2-40B4-BE49-F238E27FC236}">
                <a16:creationId xmlns:a16="http://schemas.microsoft.com/office/drawing/2014/main" id="{A4FADF98-EB76-1A04-7C3B-C26E597F74F1}"/>
              </a:ext>
            </a:extLst>
          </p:cNvPr>
          <p:cNvSpPr txBox="1">
            <a:spLocks/>
          </p:cNvSpPr>
          <p:nvPr/>
        </p:nvSpPr>
        <p:spPr>
          <a:xfrm>
            <a:off x="463813" y="1098885"/>
            <a:ext cx="8878061" cy="1427339"/>
          </a:xfrm>
          <a:prstGeom prst="rect">
            <a:avLst/>
          </a:prstGeom>
        </p:spPr>
        <p:txBody>
          <a:bodyPr vert="horz" wrap="square" lIns="0" tIns="0" rIns="0" bIns="0" rtlCol="0" anchor="t">
            <a:spAutoFit/>
          </a:bodyPr>
          <a:lstStyle>
            <a:lvl1pPr algn="l" defTabSz="914400" rtl="0" eaLnBrk="1" latinLnBrk="0" hangingPunct="1">
              <a:lnSpc>
                <a:spcPct val="95000"/>
              </a:lnSpc>
              <a:spcBef>
                <a:spcPct val="0"/>
              </a:spcBef>
              <a:buNone/>
              <a:defRPr sz="7200" b="1" kern="1200" baseline="0">
                <a:solidFill>
                  <a:schemeClr val="tx1"/>
                </a:solidFill>
                <a:latin typeface="+mj-lt"/>
                <a:ea typeface="+mj-ea"/>
                <a:cs typeface="+mj-cs"/>
              </a:defRPr>
            </a:lvl1pPr>
          </a:lstStyle>
          <a:p>
            <a:pPr defTabSz="914126" fontAlgn="base">
              <a:lnSpc>
                <a:spcPct val="80000"/>
              </a:lnSpc>
              <a:spcAft>
                <a:spcPct val="0"/>
              </a:spcAft>
            </a:pPr>
            <a:r>
              <a:rPr lang="en-CA" sz="5796" dirty="0">
                <a:solidFill>
                  <a:prstClr val="white"/>
                </a:solidFill>
                <a:latin typeface="Arial" panose="020B0604020202020204" pitchFamily="34" charset="0"/>
                <a:cs typeface="Arial" panose="020B0604020202020204" pitchFamily="34" charset="0"/>
              </a:rPr>
              <a:t>My brain</a:t>
            </a:r>
            <a:br>
              <a:rPr lang="en-CA" sz="5796" dirty="0">
                <a:solidFill>
                  <a:prstClr val="white"/>
                </a:solidFill>
                <a:latin typeface="Arial" panose="020B0604020202020204" pitchFamily="34" charset="0"/>
                <a:cs typeface="Arial" panose="020B0604020202020204" pitchFamily="34" charset="0"/>
              </a:rPr>
            </a:br>
            <a:r>
              <a:rPr lang="en-CA" sz="5796" dirty="0">
                <a:solidFill>
                  <a:prstClr val="white"/>
                </a:solidFill>
                <a:latin typeface="Arial" panose="020B0604020202020204" pitchFamily="34" charset="0"/>
                <a:cs typeface="Arial" panose="020B0604020202020204" pitchFamily="34" charset="0"/>
              </a:rPr>
              <a:t>made me do it </a:t>
            </a:r>
          </a:p>
        </p:txBody>
      </p:sp>
      <p:sp>
        <p:nvSpPr>
          <p:cNvPr id="6" name="TextBox 5">
            <a:extLst>
              <a:ext uri="{FF2B5EF4-FFF2-40B4-BE49-F238E27FC236}">
                <a16:creationId xmlns:a16="http://schemas.microsoft.com/office/drawing/2014/main" id="{8E0B8F23-C982-728F-DB41-272FE8A536D4}"/>
              </a:ext>
            </a:extLst>
          </p:cNvPr>
          <p:cNvSpPr txBox="1"/>
          <p:nvPr/>
        </p:nvSpPr>
        <p:spPr>
          <a:xfrm>
            <a:off x="463813" y="5480129"/>
            <a:ext cx="4879089" cy="307777"/>
          </a:xfrm>
          <a:prstGeom prst="rect">
            <a:avLst/>
          </a:prstGeom>
          <a:noFill/>
        </p:spPr>
        <p:txBody>
          <a:bodyPr wrap="square" lIns="0" tIns="0" rIns="0" bIns="0">
            <a:spAutoFit/>
          </a:bodyPr>
          <a:lstStyle/>
          <a:p>
            <a:pPr defTabSz="914126" eaLnBrk="0" fontAlgn="base" hangingPunct="0">
              <a:spcBef>
                <a:spcPts val="600"/>
              </a:spcBef>
              <a:spcAft>
                <a:spcPct val="0"/>
              </a:spcAft>
              <a:defRPr/>
            </a:pPr>
            <a:r>
              <a:rPr lang="en-US" sz="1000" dirty="0">
                <a:solidFill>
                  <a:prstClr val="white"/>
                </a:solidFill>
                <a:latin typeface="Arial" panose="020B0604020202020204" pitchFamily="34" charset="0"/>
                <a:cs typeface="Arial" panose="020B0604020202020204" pitchFamily="34" charset="0"/>
              </a:rPr>
              <a:t>Distribution or reproduction of the content contained in this program is prohibited without the express written permission of  Manulife John Hancock Investments</a:t>
            </a:r>
          </a:p>
        </p:txBody>
      </p:sp>
      <p:sp>
        <p:nvSpPr>
          <p:cNvPr id="7" name="Subtitle 2">
            <a:extLst>
              <a:ext uri="{FF2B5EF4-FFF2-40B4-BE49-F238E27FC236}">
                <a16:creationId xmlns:a16="http://schemas.microsoft.com/office/drawing/2014/main" id="{1CCD7EC8-E0F2-D242-792D-1AE7159A65AE}"/>
              </a:ext>
            </a:extLst>
          </p:cNvPr>
          <p:cNvSpPr txBox="1">
            <a:spLocks/>
          </p:cNvSpPr>
          <p:nvPr/>
        </p:nvSpPr>
        <p:spPr>
          <a:xfrm>
            <a:off x="463813" y="3683725"/>
            <a:ext cx="7317248" cy="407372"/>
          </a:xfrm>
          <a:prstGeom prst="rect">
            <a:avLst/>
          </a:prstGeom>
        </p:spPr>
        <p:txBody>
          <a:bodyPr vert="horz" lIns="0" tIns="0" rIns="0" bIns="0" rtlCol="0" anchor="b">
            <a:noAutofit/>
          </a:bodyPr>
          <a:lstStyle>
            <a:lvl1pPr marL="0" indent="0" algn="l" defTabSz="914400" rtl="0" eaLnBrk="1" latinLnBrk="0" hangingPunct="1">
              <a:lnSpc>
                <a:spcPct val="95000"/>
              </a:lnSpc>
              <a:spcBef>
                <a:spcPts val="0"/>
              </a:spcBef>
              <a:buClr>
                <a:schemeClr val="tx1"/>
              </a:buClr>
              <a:buSzPct val="115000"/>
              <a:buFont typeface="Arial" panose="020B0604020202020204" pitchFamily="34" charset="0"/>
              <a:buNone/>
              <a:defRPr sz="1400" b="0" kern="1200" baseline="0">
                <a:solidFill>
                  <a:schemeClr val="tx1"/>
                </a:solidFill>
                <a:latin typeface="+mn-lt"/>
                <a:ea typeface="+mn-ea"/>
                <a:cs typeface="+mn-cs"/>
              </a:defRPr>
            </a:lvl1pPr>
            <a:lvl2pPr marL="0" indent="0" algn="r" defTabSz="914400" rtl="0" eaLnBrk="1" latinLnBrk="0" hangingPunct="1">
              <a:lnSpc>
                <a:spcPct val="95000"/>
              </a:lnSpc>
              <a:spcBef>
                <a:spcPts val="300"/>
              </a:spcBef>
              <a:buClr>
                <a:schemeClr val="tx1"/>
              </a:buClr>
              <a:buSzPct val="115000"/>
              <a:buFont typeface="Arial" panose="020B0604020202020204" pitchFamily="34" charset="0"/>
              <a:buNone/>
              <a:defRPr sz="1200" kern="1200">
                <a:solidFill>
                  <a:schemeClr val="tx1"/>
                </a:solidFill>
                <a:latin typeface="+mn-lt"/>
                <a:ea typeface="+mn-ea"/>
                <a:cs typeface="+mn-cs"/>
              </a:defRPr>
            </a:lvl2pPr>
            <a:lvl3pPr marL="914400" indent="0" algn="r" defTabSz="914400" rtl="0" eaLnBrk="1" latinLnBrk="0" hangingPunct="1">
              <a:lnSpc>
                <a:spcPct val="95000"/>
              </a:lnSpc>
              <a:spcBef>
                <a:spcPts val="800"/>
              </a:spcBef>
              <a:buClr>
                <a:schemeClr val="tx1"/>
              </a:buClr>
              <a:buSzPct val="115000"/>
              <a:buFont typeface="Arial" panose="020B0604020202020204" pitchFamily="34" charset="0"/>
              <a:buNone/>
              <a:defRPr sz="1200" kern="1200">
                <a:solidFill>
                  <a:schemeClr val="tx1"/>
                </a:solidFill>
                <a:latin typeface="+mn-lt"/>
                <a:ea typeface="+mn-ea"/>
                <a:cs typeface="+mn-cs"/>
              </a:defRPr>
            </a:lvl3pPr>
            <a:lvl4pPr marL="1371600" indent="0" algn="r" defTabSz="914400" rtl="0" eaLnBrk="1" latinLnBrk="0" hangingPunct="1">
              <a:lnSpc>
                <a:spcPct val="95000"/>
              </a:lnSpc>
              <a:spcBef>
                <a:spcPts val="600"/>
              </a:spcBef>
              <a:buClr>
                <a:schemeClr val="tx1"/>
              </a:buClr>
              <a:buSzPct val="115000"/>
              <a:buFont typeface="Arial" panose="020B0604020202020204" pitchFamily="34" charset="0"/>
              <a:buNone/>
              <a:defRPr sz="1200" kern="1200">
                <a:solidFill>
                  <a:schemeClr val="tx1"/>
                </a:solidFill>
                <a:latin typeface="+mn-lt"/>
                <a:ea typeface="+mn-ea"/>
                <a:cs typeface="+mn-cs"/>
              </a:defRPr>
            </a:lvl4pPr>
            <a:lvl5pPr marL="1828800" indent="0" algn="r" defTabSz="914400" rtl="0" eaLnBrk="1" latinLnBrk="0" hangingPunct="1">
              <a:lnSpc>
                <a:spcPct val="95000"/>
              </a:lnSpc>
              <a:spcBef>
                <a:spcPts val="600"/>
              </a:spcBef>
              <a:buClr>
                <a:schemeClr val="tx1"/>
              </a:buClr>
              <a:buSzPct val="115000"/>
              <a:buFont typeface="Arial" panose="020B0604020202020204" pitchFamily="34" charset="0"/>
              <a:buNone/>
              <a:defRPr sz="1200" kern="1200">
                <a:solidFill>
                  <a:schemeClr val="tx1"/>
                </a:solidFill>
                <a:latin typeface="+mn-lt"/>
                <a:ea typeface="+mn-ea"/>
                <a:cs typeface="+mn-cs"/>
              </a:defRPr>
            </a:lvl5pPr>
            <a:lvl6pPr marL="2286000" indent="0" algn="r" defTabSz="914400" rtl="0" eaLnBrk="1" latinLnBrk="0" hangingPunct="1">
              <a:lnSpc>
                <a:spcPct val="95000"/>
              </a:lnSpc>
              <a:spcBef>
                <a:spcPts val="600"/>
              </a:spcBef>
              <a:buClr>
                <a:schemeClr val="tx1"/>
              </a:buClr>
              <a:buSzPct val="115000"/>
              <a:buFont typeface="Arial" panose="020B0604020202020204" pitchFamily="34" charset="0"/>
              <a:buNone/>
              <a:defRPr sz="1200" kern="1200">
                <a:solidFill>
                  <a:schemeClr val="tx1"/>
                </a:solidFill>
                <a:latin typeface="+mn-lt"/>
                <a:ea typeface="+mn-ea"/>
                <a:cs typeface="+mn-cs"/>
              </a:defRPr>
            </a:lvl6pPr>
            <a:lvl7pPr marL="2743200" indent="0" algn="r" defTabSz="914400" rtl="0" eaLnBrk="1" latinLnBrk="0" hangingPunct="1">
              <a:lnSpc>
                <a:spcPct val="95000"/>
              </a:lnSpc>
              <a:spcBef>
                <a:spcPts val="600"/>
              </a:spcBef>
              <a:buClr>
                <a:schemeClr val="tx1"/>
              </a:buClr>
              <a:buSzPct val="115000"/>
              <a:buFont typeface="Arial" panose="020B0604020202020204" pitchFamily="34" charset="0"/>
              <a:buNone/>
              <a:defRPr sz="1200" kern="1200">
                <a:solidFill>
                  <a:schemeClr val="tx1"/>
                </a:solidFill>
                <a:latin typeface="+mn-lt"/>
                <a:ea typeface="+mn-ea"/>
                <a:cs typeface="+mn-cs"/>
              </a:defRPr>
            </a:lvl7pPr>
            <a:lvl8pPr marL="3200400" indent="0" algn="r" defTabSz="914400" rtl="0" eaLnBrk="1" latinLnBrk="0" hangingPunct="1">
              <a:lnSpc>
                <a:spcPct val="95000"/>
              </a:lnSpc>
              <a:spcBef>
                <a:spcPts val="600"/>
              </a:spcBef>
              <a:buClr>
                <a:schemeClr val="tx1"/>
              </a:buClr>
              <a:buSzPct val="115000"/>
              <a:buFont typeface="Arial" panose="020B0604020202020204" pitchFamily="34" charset="0"/>
              <a:buNone/>
              <a:defRPr sz="1200" kern="1200">
                <a:solidFill>
                  <a:schemeClr val="tx1"/>
                </a:solidFill>
                <a:latin typeface="+mn-lt"/>
                <a:ea typeface="+mn-ea"/>
                <a:cs typeface="+mn-cs"/>
              </a:defRPr>
            </a:lvl8pPr>
            <a:lvl9pPr marL="3657600" indent="0" algn="r" defTabSz="914400" rtl="0" eaLnBrk="1" latinLnBrk="0" hangingPunct="1">
              <a:lnSpc>
                <a:spcPct val="95000"/>
              </a:lnSpc>
              <a:spcBef>
                <a:spcPts val="600"/>
              </a:spcBef>
              <a:buClr>
                <a:schemeClr val="tx1"/>
              </a:buClr>
              <a:buSzPct val="115000"/>
              <a:buFont typeface="Arial" panose="020B0604020202020204" pitchFamily="34" charset="0"/>
              <a:buNone/>
              <a:defRPr sz="1200" kern="1200">
                <a:solidFill>
                  <a:schemeClr val="tx1"/>
                </a:solidFill>
                <a:latin typeface="+mn-lt"/>
                <a:ea typeface="+mn-ea"/>
                <a:cs typeface="+mn-cs"/>
              </a:defRPr>
            </a:lvl9pPr>
          </a:lstStyle>
          <a:p>
            <a:pPr defTabSz="914126" fontAlgn="base">
              <a:spcAft>
                <a:spcPct val="0"/>
              </a:spcAft>
              <a:buClr>
                <a:prstClr val="black"/>
              </a:buClr>
            </a:pPr>
            <a:r>
              <a:rPr lang="en-US" sz="1799" b="1" kern="100" dirty="0">
                <a:solidFill>
                  <a:prstClr val="white"/>
                </a:solidFill>
                <a:latin typeface="Calibri Light" panose="020F0302020204030204" pitchFamily="34" charset="0"/>
                <a:ea typeface="Times New Roman" panose="02020603050405020304" pitchFamily="18" charset="0"/>
                <a:cs typeface="Times New Roman" panose="02020603050405020304" pitchFamily="18" charset="0"/>
              </a:rPr>
              <a:t>Title</a:t>
            </a:r>
            <a:endParaRPr lang="en-US" sz="1799" kern="100" dirty="0">
              <a:solidFill>
                <a:prstClr val="whit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667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9A111-B60A-F883-00A7-44C2C62B95C2}"/>
              </a:ext>
            </a:extLst>
          </p:cNvPr>
          <p:cNvSpPr>
            <a:spLocks noGrp="1"/>
          </p:cNvSpPr>
          <p:nvPr>
            <p:ph type="title"/>
          </p:nvPr>
        </p:nvSpPr>
        <p:spPr>
          <a:xfrm>
            <a:off x="531146" y="463845"/>
            <a:ext cx="3292192" cy="3401475"/>
          </a:xfrm>
        </p:spPr>
        <p:txBody>
          <a:bodyPr/>
          <a:lstStyle/>
          <a:p>
            <a:r>
              <a:rPr lang="en-US" dirty="0"/>
              <a:t>How to remedy loss aversion</a:t>
            </a:r>
          </a:p>
        </p:txBody>
      </p:sp>
      <p:graphicFrame>
        <p:nvGraphicFramePr>
          <p:cNvPr id="5" name="object 7">
            <a:extLst>
              <a:ext uri="{FF2B5EF4-FFF2-40B4-BE49-F238E27FC236}">
                <a16:creationId xmlns:a16="http://schemas.microsoft.com/office/drawing/2014/main" id="{56A938B5-3D37-DC42-7BFD-08A45ADD9EAC}"/>
              </a:ext>
            </a:extLst>
          </p:cNvPr>
          <p:cNvGraphicFramePr>
            <a:graphicFrameLocks noGrp="1"/>
          </p:cNvGraphicFramePr>
          <p:nvPr>
            <p:extLst>
              <p:ext uri="{D42A27DB-BD31-4B8C-83A1-F6EECF244321}">
                <p14:modId xmlns:p14="http://schemas.microsoft.com/office/powerpoint/2010/main" val="278055050"/>
              </p:ext>
            </p:extLst>
          </p:nvPr>
        </p:nvGraphicFramePr>
        <p:xfrm>
          <a:off x="4440512" y="1141106"/>
          <a:ext cx="7365986" cy="3758222"/>
        </p:xfrm>
        <a:graphic>
          <a:graphicData uri="http://schemas.openxmlformats.org/drawingml/2006/table">
            <a:tbl>
              <a:tblPr firstRow="1" bandRow="1">
                <a:tableStyleId>{2D5ABB26-0587-4C30-8999-92F81FD0307C}</a:tableStyleId>
              </a:tblPr>
              <a:tblGrid>
                <a:gridCol w="7365986">
                  <a:extLst>
                    <a:ext uri="{9D8B030D-6E8A-4147-A177-3AD203B41FA5}">
                      <a16:colId xmlns:a16="http://schemas.microsoft.com/office/drawing/2014/main" val="20000"/>
                    </a:ext>
                  </a:extLst>
                </a:gridCol>
              </a:tblGrid>
              <a:tr h="736408">
                <a:tc>
                  <a:txBody>
                    <a:bodyPr/>
                    <a:lstStyle/>
                    <a:p>
                      <a:pPr marL="323850">
                        <a:lnSpc>
                          <a:spcPct val="100000"/>
                        </a:lnSpc>
                        <a:spcBef>
                          <a:spcPts val="1720"/>
                        </a:spcBef>
                      </a:pPr>
                      <a:r>
                        <a:rPr sz="1800" dirty="0">
                          <a:solidFill>
                            <a:srgbClr val="FFFFFF"/>
                          </a:solidFill>
                          <a:latin typeface="Arial"/>
                          <a:cs typeface="Arial"/>
                        </a:rPr>
                        <a:t>Don’t</a:t>
                      </a:r>
                      <a:r>
                        <a:rPr sz="1800" spc="-30" dirty="0">
                          <a:solidFill>
                            <a:srgbClr val="FFFFFF"/>
                          </a:solidFill>
                          <a:latin typeface="Arial"/>
                          <a:cs typeface="Arial"/>
                        </a:rPr>
                        <a:t> </a:t>
                      </a:r>
                      <a:r>
                        <a:rPr sz="1800" dirty="0">
                          <a:solidFill>
                            <a:srgbClr val="FFFFFF"/>
                          </a:solidFill>
                          <a:latin typeface="Arial"/>
                          <a:cs typeface="Arial"/>
                        </a:rPr>
                        <a:t>just</a:t>
                      </a:r>
                      <a:r>
                        <a:rPr sz="1800" spc="-15" dirty="0">
                          <a:solidFill>
                            <a:srgbClr val="FFFFFF"/>
                          </a:solidFill>
                          <a:latin typeface="Arial"/>
                          <a:cs typeface="Arial"/>
                        </a:rPr>
                        <a:t> </a:t>
                      </a:r>
                      <a:r>
                        <a:rPr sz="1800" dirty="0">
                          <a:solidFill>
                            <a:srgbClr val="FFFFFF"/>
                          </a:solidFill>
                          <a:latin typeface="Arial"/>
                          <a:cs typeface="Arial"/>
                        </a:rPr>
                        <a:t>be</a:t>
                      </a:r>
                      <a:r>
                        <a:rPr sz="1800" spc="-15" dirty="0">
                          <a:solidFill>
                            <a:srgbClr val="FFFFFF"/>
                          </a:solidFill>
                          <a:latin typeface="Arial"/>
                          <a:cs typeface="Arial"/>
                        </a:rPr>
                        <a:t> </a:t>
                      </a:r>
                      <a:r>
                        <a:rPr sz="1800" dirty="0">
                          <a:solidFill>
                            <a:srgbClr val="FFFFFF"/>
                          </a:solidFill>
                          <a:latin typeface="Arial"/>
                          <a:cs typeface="Arial"/>
                        </a:rPr>
                        <a:t>prepared</a:t>
                      </a:r>
                      <a:r>
                        <a:rPr sz="1800" spc="-20" dirty="0">
                          <a:solidFill>
                            <a:srgbClr val="FFFFFF"/>
                          </a:solidFill>
                          <a:latin typeface="Arial"/>
                          <a:cs typeface="Arial"/>
                        </a:rPr>
                        <a:t> </a:t>
                      </a:r>
                      <a:r>
                        <a:rPr sz="1800" dirty="0">
                          <a:solidFill>
                            <a:srgbClr val="FFFFFF"/>
                          </a:solidFill>
                          <a:latin typeface="Arial"/>
                          <a:cs typeface="Arial"/>
                        </a:rPr>
                        <a:t>for</a:t>
                      </a:r>
                      <a:r>
                        <a:rPr sz="1800" spc="-10" dirty="0">
                          <a:solidFill>
                            <a:srgbClr val="FFFFFF"/>
                          </a:solidFill>
                          <a:latin typeface="Arial"/>
                          <a:cs typeface="Arial"/>
                        </a:rPr>
                        <a:t> </a:t>
                      </a:r>
                      <a:r>
                        <a:rPr sz="1800" dirty="0">
                          <a:solidFill>
                            <a:srgbClr val="FFFFFF"/>
                          </a:solidFill>
                          <a:latin typeface="Arial"/>
                          <a:cs typeface="Arial"/>
                        </a:rPr>
                        <a:t>market</a:t>
                      </a:r>
                      <a:r>
                        <a:rPr sz="1800" spc="-15" dirty="0">
                          <a:solidFill>
                            <a:srgbClr val="FFFFFF"/>
                          </a:solidFill>
                          <a:latin typeface="Arial"/>
                          <a:cs typeface="Arial"/>
                        </a:rPr>
                        <a:t> </a:t>
                      </a:r>
                      <a:r>
                        <a:rPr sz="1800" dirty="0">
                          <a:solidFill>
                            <a:srgbClr val="FFFFFF"/>
                          </a:solidFill>
                          <a:latin typeface="Arial"/>
                          <a:cs typeface="Arial"/>
                        </a:rPr>
                        <a:t>volatility</a:t>
                      </a:r>
                      <a:r>
                        <a:rPr sz="1800" spc="-20" dirty="0">
                          <a:solidFill>
                            <a:srgbClr val="FFFFFF"/>
                          </a:solidFill>
                          <a:latin typeface="Arial"/>
                          <a:cs typeface="Arial"/>
                        </a:rPr>
                        <a:t> </a:t>
                      </a:r>
                      <a:r>
                        <a:rPr sz="1800" dirty="0">
                          <a:solidFill>
                            <a:srgbClr val="FFFFFF"/>
                          </a:solidFill>
                          <a:latin typeface="Arial"/>
                          <a:cs typeface="Arial"/>
                        </a:rPr>
                        <a:t>—</a:t>
                      </a:r>
                      <a:r>
                        <a:rPr sz="1800" spc="-15" dirty="0">
                          <a:solidFill>
                            <a:srgbClr val="FFFFFF"/>
                          </a:solidFill>
                          <a:latin typeface="Arial"/>
                          <a:cs typeface="Arial"/>
                        </a:rPr>
                        <a:t> </a:t>
                      </a:r>
                      <a:r>
                        <a:rPr sz="1800" b="1" dirty="0">
                          <a:solidFill>
                            <a:srgbClr val="FFFFFF"/>
                          </a:solidFill>
                          <a:latin typeface="Arial"/>
                          <a:cs typeface="Arial"/>
                        </a:rPr>
                        <a:t>expect</a:t>
                      </a:r>
                      <a:r>
                        <a:rPr sz="1800" b="1" spc="-10" dirty="0">
                          <a:solidFill>
                            <a:srgbClr val="FFFFFF"/>
                          </a:solidFill>
                          <a:latin typeface="Arial"/>
                          <a:cs typeface="Arial"/>
                        </a:rPr>
                        <a:t> </a:t>
                      </a:r>
                      <a:r>
                        <a:rPr sz="1800" b="1" spc="-25" dirty="0">
                          <a:solidFill>
                            <a:srgbClr val="FFFFFF"/>
                          </a:solidFill>
                          <a:latin typeface="Arial"/>
                          <a:cs typeface="Arial"/>
                        </a:rPr>
                        <a:t>it</a:t>
                      </a:r>
                      <a:endParaRPr sz="1800" dirty="0">
                        <a:latin typeface="Arial"/>
                        <a:cs typeface="Arial"/>
                      </a:endParaRPr>
                    </a:p>
                  </a:txBody>
                  <a:tcPr marL="0" marR="0" marT="218383" marB="0">
                    <a:lnB w="57150">
                      <a:solidFill>
                        <a:srgbClr val="FFFFFF"/>
                      </a:solidFill>
                      <a:prstDash val="solid"/>
                    </a:lnB>
                    <a:solidFill>
                      <a:srgbClr val="272A3D"/>
                    </a:solidFill>
                  </a:tcPr>
                </a:tc>
                <a:extLst>
                  <a:ext uri="{0D108BD9-81ED-4DB2-BD59-A6C34878D82A}">
                    <a16:rowId xmlns:a16="http://schemas.microsoft.com/office/drawing/2014/main" val="10000"/>
                  </a:ext>
                </a:extLst>
              </a:tr>
              <a:tr h="761802">
                <a:tc>
                  <a:txBody>
                    <a:bodyPr/>
                    <a:lstStyle/>
                    <a:p>
                      <a:pPr>
                        <a:lnSpc>
                          <a:spcPct val="100000"/>
                        </a:lnSpc>
                        <a:spcBef>
                          <a:spcPts val="25"/>
                        </a:spcBef>
                      </a:pPr>
                      <a:endParaRPr sz="1600">
                        <a:latin typeface="Times New Roman"/>
                        <a:cs typeface="Times New Roman"/>
                      </a:endParaRPr>
                    </a:p>
                    <a:p>
                      <a:pPr marL="323850">
                        <a:lnSpc>
                          <a:spcPct val="100000"/>
                        </a:lnSpc>
                      </a:pPr>
                      <a:r>
                        <a:rPr sz="1800" b="1" dirty="0">
                          <a:solidFill>
                            <a:srgbClr val="FFFFFF"/>
                          </a:solidFill>
                          <a:latin typeface="Arial"/>
                          <a:cs typeface="Arial"/>
                        </a:rPr>
                        <a:t>Involve</a:t>
                      </a:r>
                      <a:r>
                        <a:rPr sz="1800" b="1" spc="-30" dirty="0">
                          <a:solidFill>
                            <a:srgbClr val="FFFFFF"/>
                          </a:solidFill>
                          <a:latin typeface="Arial"/>
                          <a:cs typeface="Arial"/>
                        </a:rPr>
                        <a:t> </a:t>
                      </a:r>
                      <a:r>
                        <a:rPr sz="1800" dirty="0">
                          <a:solidFill>
                            <a:srgbClr val="FFFFFF"/>
                          </a:solidFill>
                          <a:latin typeface="Arial"/>
                          <a:cs typeface="Arial"/>
                        </a:rPr>
                        <a:t>impartial</a:t>
                      </a:r>
                      <a:r>
                        <a:rPr sz="1800" spc="-20" dirty="0">
                          <a:solidFill>
                            <a:srgbClr val="FFFFFF"/>
                          </a:solidFill>
                          <a:latin typeface="Arial"/>
                          <a:cs typeface="Arial"/>
                        </a:rPr>
                        <a:t> </a:t>
                      </a:r>
                      <a:r>
                        <a:rPr sz="1800" spc="-10" dirty="0">
                          <a:solidFill>
                            <a:srgbClr val="FFFFFF"/>
                          </a:solidFill>
                          <a:latin typeface="Arial"/>
                          <a:cs typeface="Arial"/>
                        </a:rPr>
                        <a:t>people</a:t>
                      </a:r>
                      <a:endParaRPr sz="1800">
                        <a:latin typeface="Arial"/>
                        <a:cs typeface="Arial"/>
                      </a:endParaRPr>
                    </a:p>
                  </a:txBody>
                  <a:tcPr marL="0" marR="0" marT="3174"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1"/>
                  </a:ext>
                </a:extLst>
              </a:tr>
              <a:tr h="761802">
                <a:tc>
                  <a:txBody>
                    <a:bodyPr/>
                    <a:lstStyle/>
                    <a:p>
                      <a:pPr>
                        <a:lnSpc>
                          <a:spcPct val="100000"/>
                        </a:lnSpc>
                        <a:spcBef>
                          <a:spcPts val="20"/>
                        </a:spcBef>
                      </a:pPr>
                      <a:endParaRPr sz="1600">
                        <a:latin typeface="Times New Roman"/>
                        <a:cs typeface="Times New Roman"/>
                      </a:endParaRPr>
                    </a:p>
                    <a:p>
                      <a:pPr marL="323850">
                        <a:lnSpc>
                          <a:spcPct val="100000"/>
                        </a:lnSpc>
                      </a:pPr>
                      <a:r>
                        <a:rPr sz="1800" dirty="0">
                          <a:solidFill>
                            <a:srgbClr val="FFFFFF"/>
                          </a:solidFill>
                          <a:latin typeface="Arial"/>
                          <a:cs typeface="Arial"/>
                        </a:rPr>
                        <a:t>Create</a:t>
                      </a:r>
                      <a:r>
                        <a:rPr sz="1800" spc="-25" dirty="0">
                          <a:solidFill>
                            <a:srgbClr val="FFFFFF"/>
                          </a:solidFill>
                          <a:latin typeface="Arial"/>
                          <a:cs typeface="Arial"/>
                        </a:rPr>
                        <a:t> </a:t>
                      </a:r>
                      <a:r>
                        <a:rPr sz="1800" dirty="0">
                          <a:solidFill>
                            <a:srgbClr val="FFFFFF"/>
                          </a:solidFill>
                          <a:latin typeface="Arial"/>
                          <a:cs typeface="Arial"/>
                        </a:rPr>
                        <a:t>a</a:t>
                      </a:r>
                      <a:r>
                        <a:rPr sz="1800" spc="-15" dirty="0">
                          <a:solidFill>
                            <a:srgbClr val="FFFFFF"/>
                          </a:solidFill>
                          <a:latin typeface="Arial"/>
                          <a:cs typeface="Arial"/>
                        </a:rPr>
                        <a:t> </a:t>
                      </a:r>
                      <a:r>
                        <a:rPr sz="1800" dirty="0">
                          <a:solidFill>
                            <a:srgbClr val="FFFFFF"/>
                          </a:solidFill>
                          <a:latin typeface="Arial"/>
                          <a:cs typeface="Arial"/>
                        </a:rPr>
                        <a:t>disciplined</a:t>
                      </a:r>
                      <a:r>
                        <a:rPr sz="1800" spc="-10" dirty="0">
                          <a:solidFill>
                            <a:srgbClr val="FFFFFF"/>
                          </a:solidFill>
                          <a:latin typeface="Arial"/>
                          <a:cs typeface="Arial"/>
                        </a:rPr>
                        <a:t> </a:t>
                      </a:r>
                      <a:r>
                        <a:rPr sz="1800" dirty="0">
                          <a:solidFill>
                            <a:srgbClr val="FFFFFF"/>
                          </a:solidFill>
                          <a:latin typeface="Arial"/>
                          <a:cs typeface="Arial"/>
                        </a:rPr>
                        <a:t>plan</a:t>
                      </a:r>
                      <a:r>
                        <a:rPr sz="1800" spc="-15" dirty="0">
                          <a:solidFill>
                            <a:srgbClr val="FFFFFF"/>
                          </a:solidFill>
                          <a:latin typeface="Arial"/>
                          <a:cs typeface="Arial"/>
                        </a:rPr>
                        <a:t> </a:t>
                      </a:r>
                      <a:r>
                        <a:rPr sz="1800" dirty="0">
                          <a:solidFill>
                            <a:srgbClr val="FFFFFF"/>
                          </a:solidFill>
                          <a:latin typeface="Arial"/>
                          <a:cs typeface="Arial"/>
                        </a:rPr>
                        <a:t>—</a:t>
                      </a:r>
                      <a:r>
                        <a:rPr sz="1800" spc="-15" dirty="0">
                          <a:solidFill>
                            <a:srgbClr val="FFFFFF"/>
                          </a:solidFill>
                          <a:latin typeface="Arial"/>
                          <a:cs typeface="Arial"/>
                        </a:rPr>
                        <a:t> </a:t>
                      </a:r>
                      <a:r>
                        <a:rPr sz="1800" b="1" dirty="0">
                          <a:solidFill>
                            <a:srgbClr val="FFFFFF"/>
                          </a:solidFill>
                          <a:latin typeface="Arial"/>
                          <a:cs typeface="Arial"/>
                        </a:rPr>
                        <a:t>and</a:t>
                      </a:r>
                      <a:r>
                        <a:rPr sz="1800" b="1" spc="-5" dirty="0">
                          <a:solidFill>
                            <a:srgbClr val="FFFFFF"/>
                          </a:solidFill>
                          <a:latin typeface="Arial"/>
                          <a:cs typeface="Arial"/>
                        </a:rPr>
                        <a:t> </a:t>
                      </a:r>
                      <a:r>
                        <a:rPr sz="1800" b="1" dirty="0">
                          <a:solidFill>
                            <a:srgbClr val="FFFFFF"/>
                          </a:solidFill>
                          <a:latin typeface="Arial"/>
                          <a:cs typeface="Arial"/>
                        </a:rPr>
                        <a:t>stick</a:t>
                      </a:r>
                      <a:r>
                        <a:rPr sz="1800" b="1" spc="-15" dirty="0">
                          <a:solidFill>
                            <a:srgbClr val="FFFFFF"/>
                          </a:solidFill>
                          <a:latin typeface="Arial"/>
                          <a:cs typeface="Arial"/>
                        </a:rPr>
                        <a:t> </a:t>
                      </a:r>
                      <a:r>
                        <a:rPr sz="1800" b="1" dirty="0">
                          <a:solidFill>
                            <a:srgbClr val="FFFFFF"/>
                          </a:solidFill>
                          <a:latin typeface="Arial"/>
                          <a:cs typeface="Arial"/>
                        </a:rPr>
                        <a:t>to</a:t>
                      </a:r>
                      <a:r>
                        <a:rPr sz="1800" b="1" spc="-5" dirty="0">
                          <a:solidFill>
                            <a:srgbClr val="FFFFFF"/>
                          </a:solidFill>
                          <a:latin typeface="Arial"/>
                          <a:cs typeface="Arial"/>
                        </a:rPr>
                        <a:t> </a:t>
                      </a:r>
                      <a:r>
                        <a:rPr sz="1800" b="1" spc="-25" dirty="0">
                          <a:solidFill>
                            <a:srgbClr val="FFFFFF"/>
                          </a:solidFill>
                          <a:latin typeface="Arial"/>
                          <a:cs typeface="Arial"/>
                        </a:rPr>
                        <a:t>it!</a:t>
                      </a:r>
                      <a:endParaRPr sz="1800">
                        <a:latin typeface="Arial"/>
                        <a:cs typeface="Arial"/>
                      </a:endParaRPr>
                    </a:p>
                  </a:txBody>
                  <a:tcPr marL="0" marR="0" marT="2539"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2"/>
                  </a:ext>
                </a:extLst>
              </a:tr>
              <a:tr h="761802">
                <a:tc>
                  <a:txBody>
                    <a:bodyPr/>
                    <a:lstStyle/>
                    <a:p>
                      <a:pPr>
                        <a:lnSpc>
                          <a:spcPct val="100000"/>
                        </a:lnSpc>
                        <a:spcBef>
                          <a:spcPts val="15"/>
                        </a:spcBef>
                      </a:pPr>
                      <a:endParaRPr sz="1600">
                        <a:latin typeface="Times New Roman"/>
                        <a:cs typeface="Times New Roman"/>
                      </a:endParaRPr>
                    </a:p>
                    <a:p>
                      <a:pPr marL="323850">
                        <a:lnSpc>
                          <a:spcPct val="100000"/>
                        </a:lnSpc>
                      </a:pPr>
                      <a:r>
                        <a:rPr sz="1800" b="1" dirty="0">
                          <a:solidFill>
                            <a:srgbClr val="FFFFFF"/>
                          </a:solidFill>
                          <a:latin typeface="Arial"/>
                          <a:cs typeface="Arial"/>
                        </a:rPr>
                        <a:t>Develop</a:t>
                      </a:r>
                      <a:r>
                        <a:rPr sz="1800" b="1" spc="-20" dirty="0">
                          <a:solidFill>
                            <a:srgbClr val="FFFFFF"/>
                          </a:solidFill>
                          <a:latin typeface="Arial"/>
                          <a:cs typeface="Arial"/>
                        </a:rPr>
                        <a:t> </a:t>
                      </a:r>
                      <a:r>
                        <a:rPr sz="1800" dirty="0">
                          <a:solidFill>
                            <a:srgbClr val="FFFFFF"/>
                          </a:solidFill>
                          <a:latin typeface="Arial"/>
                          <a:cs typeface="Arial"/>
                        </a:rPr>
                        <a:t>an</a:t>
                      </a:r>
                      <a:r>
                        <a:rPr sz="1800" spc="-20" dirty="0">
                          <a:solidFill>
                            <a:srgbClr val="FFFFFF"/>
                          </a:solidFill>
                          <a:latin typeface="Arial"/>
                          <a:cs typeface="Arial"/>
                        </a:rPr>
                        <a:t> </a:t>
                      </a:r>
                      <a:r>
                        <a:rPr sz="1800" dirty="0">
                          <a:solidFill>
                            <a:srgbClr val="FFFFFF"/>
                          </a:solidFill>
                          <a:latin typeface="Arial"/>
                          <a:cs typeface="Arial"/>
                        </a:rPr>
                        <a:t>emergency</a:t>
                      </a:r>
                      <a:r>
                        <a:rPr sz="1800" spc="-15" dirty="0">
                          <a:solidFill>
                            <a:srgbClr val="FFFFFF"/>
                          </a:solidFill>
                          <a:latin typeface="Arial"/>
                          <a:cs typeface="Arial"/>
                        </a:rPr>
                        <a:t> </a:t>
                      </a:r>
                      <a:r>
                        <a:rPr sz="1800" spc="-20" dirty="0">
                          <a:solidFill>
                            <a:srgbClr val="FFFFFF"/>
                          </a:solidFill>
                          <a:latin typeface="Arial"/>
                          <a:cs typeface="Arial"/>
                        </a:rPr>
                        <a:t>fund</a:t>
                      </a:r>
                      <a:endParaRPr sz="1800">
                        <a:latin typeface="Arial"/>
                        <a:cs typeface="Arial"/>
                      </a:endParaRPr>
                    </a:p>
                  </a:txBody>
                  <a:tcPr marL="0" marR="0" marT="1905"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3"/>
                  </a:ext>
                </a:extLst>
              </a:tr>
              <a:tr h="736408">
                <a:tc>
                  <a:txBody>
                    <a:bodyPr/>
                    <a:lstStyle/>
                    <a:p>
                      <a:pPr>
                        <a:lnSpc>
                          <a:spcPct val="100000"/>
                        </a:lnSpc>
                        <a:spcBef>
                          <a:spcPts val="10"/>
                        </a:spcBef>
                      </a:pPr>
                      <a:endParaRPr sz="1600" dirty="0">
                        <a:latin typeface="Times New Roman"/>
                        <a:cs typeface="Times New Roman"/>
                      </a:endParaRPr>
                    </a:p>
                    <a:p>
                      <a:pPr marL="323850">
                        <a:lnSpc>
                          <a:spcPct val="100000"/>
                        </a:lnSpc>
                        <a:spcBef>
                          <a:spcPts val="5"/>
                        </a:spcBef>
                      </a:pPr>
                      <a:r>
                        <a:rPr sz="1800" b="1" dirty="0">
                          <a:solidFill>
                            <a:srgbClr val="FFFFFF"/>
                          </a:solidFill>
                          <a:latin typeface="Arial"/>
                          <a:cs typeface="Arial"/>
                        </a:rPr>
                        <a:t>Establish </a:t>
                      </a:r>
                      <a:r>
                        <a:rPr sz="1800" dirty="0">
                          <a:solidFill>
                            <a:srgbClr val="FFFFFF"/>
                          </a:solidFill>
                          <a:latin typeface="Arial"/>
                          <a:cs typeface="Arial"/>
                        </a:rPr>
                        <a:t>a</a:t>
                      </a:r>
                      <a:r>
                        <a:rPr sz="1800" spc="5" dirty="0">
                          <a:solidFill>
                            <a:srgbClr val="FFFFFF"/>
                          </a:solidFill>
                          <a:latin typeface="Arial"/>
                          <a:cs typeface="Arial"/>
                        </a:rPr>
                        <a:t> </a:t>
                      </a:r>
                      <a:r>
                        <a:rPr sz="1800" spc="-10" dirty="0">
                          <a:solidFill>
                            <a:srgbClr val="FFFFFF"/>
                          </a:solidFill>
                          <a:latin typeface="Arial"/>
                          <a:cs typeface="Arial"/>
                        </a:rPr>
                        <a:t>dollar-cost-</a:t>
                      </a:r>
                      <a:r>
                        <a:rPr sz="1800" dirty="0">
                          <a:solidFill>
                            <a:srgbClr val="FFFFFF"/>
                          </a:solidFill>
                          <a:latin typeface="Arial"/>
                          <a:cs typeface="Arial"/>
                        </a:rPr>
                        <a:t>averaging</a:t>
                      </a:r>
                      <a:r>
                        <a:rPr sz="1800" spc="5" dirty="0">
                          <a:solidFill>
                            <a:srgbClr val="FFFFFF"/>
                          </a:solidFill>
                          <a:latin typeface="Arial"/>
                          <a:cs typeface="Arial"/>
                        </a:rPr>
                        <a:t> </a:t>
                      </a:r>
                      <a:r>
                        <a:rPr sz="1800" spc="-10" dirty="0">
                          <a:solidFill>
                            <a:srgbClr val="FFFFFF"/>
                          </a:solidFill>
                          <a:latin typeface="Arial"/>
                          <a:cs typeface="Arial"/>
                        </a:rPr>
                        <a:t>plan*</a:t>
                      </a:r>
                      <a:endParaRPr sz="1800" dirty="0">
                        <a:latin typeface="Arial"/>
                        <a:cs typeface="Arial"/>
                      </a:endParaRPr>
                    </a:p>
                  </a:txBody>
                  <a:tcPr marL="0" marR="0" marT="1270" marB="0">
                    <a:lnT w="57150">
                      <a:solidFill>
                        <a:srgbClr val="FFFFFF"/>
                      </a:solidFill>
                      <a:prstDash val="solid"/>
                    </a:lnT>
                    <a:solidFill>
                      <a:srgbClr val="272A3D"/>
                    </a:solidFill>
                  </a:tcPr>
                </a:tc>
                <a:extLst>
                  <a:ext uri="{0D108BD9-81ED-4DB2-BD59-A6C34878D82A}">
                    <a16:rowId xmlns:a16="http://schemas.microsoft.com/office/drawing/2014/main" val="10004"/>
                  </a:ext>
                </a:extLst>
              </a:tr>
            </a:tbl>
          </a:graphicData>
        </a:graphic>
      </p:graphicFrame>
      <p:sp>
        <p:nvSpPr>
          <p:cNvPr id="6" name="object 6">
            <a:extLst>
              <a:ext uri="{FF2B5EF4-FFF2-40B4-BE49-F238E27FC236}">
                <a16:creationId xmlns:a16="http://schemas.microsoft.com/office/drawing/2014/main" id="{06F222F5-A49E-6F55-D239-85BE5F838E40}"/>
              </a:ext>
            </a:extLst>
          </p:cNvPr>
          <p:cNvSpPr txBox="1"/>
          <p:nvPr/>
        </p:nvSpPr>
        <p:spPr>
          <a:xfrm>
            <a:off x="4966155" y="5110569"/>
            <a:ext cx="6840343" cy="562316"/>
          </a:xfrm>
          <a:prstGeom prst="rect">
            <a:avLst/>
          </a:prstGeom>
        </p:spPr>
        <p:txBody>
          <a:bodyPr vert="horz" wrap="square" lIns="0" tIns="13966" rIns="0" bIns="0" rtlCol="0">
            <a:spAutoFit/>
          </a:bodyPr>
          <a:lstStyle/>
          <a:p>
            <a:pPr marL="12696" marR="5078" indent="209487" algn="r">
              <a:lnSpc>
                <a:spcPct val="98700"/>
              </a:lnSpc>
              <a:spcBef>
                <a:spcPts val="110"/>
              </a:spcBef>
            </a:pPr>
            <a:r>
              <a:rPr sz="900" b="1" dirty="0">
                <a:latin typeface="Arial"/>
                <a:cs typeface="Arial"/>
              </a:rPr>
              <a:t>*</a:t>
            </a:r>
            <a:r>
              <a:rPr sz="900" b="1" spc="-10" dirty="0">
                <a:latin typeface="Arial"/>
                <a:cs typeface="Arial"/>
              </a:rPr>
              <a:t> </a:t>
            </a:r>
            <a:r>
              <a:rPr sz="900" b="1" dirty="0">
                <a:latin typeface="Arial"/>
                <a:cs typeface="Arial"/>
              </a:rPr>
              <a:t>Dollar cost averaging does</a:t>
            </a:r>
            <a:r>
              <a:rPr sz="900" b="1" spc="5" dirty="0">
                <a:latin typeface="Arial"/>
                <a:cs typeface="Arial"/>
              </a:rPr>
              <a:t> </a:t>
            </a:r>
            <a:r>
              <a:rPr sz="900" b="1" dirty="0">
                <a:latin typeface="Arial"/>
                <a:cs typeface="Arial"/>
              </a:rPr>
              <a:t>not assure</a:t>
            </a:r>
            <a:r>
              <a:rPr sz="900" b="1" spc="5" dirty="0">
                <a:latin typeface="Arial"/>
                <a:cs typeface="Arial"/>
              </a:rPr>
              <a:t> </a:t>
            </a:r>
            <a:r>
              <a:rPr sz="900" b="1" dirty="0">
                <a:latin typeface="Arial"/>
                <a:cs typeface="Arial"/>
              </a:rPr>
              <a:t>a</a:t>
            </a:r>
            <a:r>
              <a:rPr sz="900" b="1" spc="5" dirty="0">
                <a:latin typeface="Arial"/>
                <a:cs typeface="Arial"/>
              </a:rPr>
              <a:t> </a:t>
            </a:r>
            <a:r>
              <a:rPr sz="900" b="1" dirty="0">
                <a:latin typeface="Arial"/>
                <a:cs typeface="Arial"/>
              </a:rPr>
              <a:t>profit or protect</a:t>
            </a:r>
            <a:r>
              <a:rPr sz="900" b="1" spc="-5" dirty="0">
                <a:latin typeface="Arial"/>
                <a:cs typeface="Arial"/>
              </a:rPr>
              <a:t> </a:t>
            </a:r>
            <a:r>
              <a:rPr sz="900" b="1" dirty="0">
                <a:latin typeface="Arial"/>
                <a:cs typeface="Arial"/>
              </a:rPr>
              <a:t>against loss</a:t>
            </a:r>
            <a:r>
              <a:rPr sz="900" b="1" spc="5" dirty="0">
                <a:latin typeface="Arial"/>
                <a:cs typeface="Arial"/>
              </a:rPr>
              <a:t> </a:t>
            </a:r>
            <a:r>
              <a:rPr sz="900" b="1" dirty="0">
                <a:latin typeface="Arial"/>
                <a:cs typeface="Arial"/>
              </a:rPr>
              <a:t>in a</a:t>
            </a:r>
            <a:r>
              <a:rPr sz="900" b="1" spc="10" dirty="0">
                <a:latin typeface="Arial"/>
                <a:cs typeface="Arial"/>
              </a:rPr>
              <a:t> </a:t>
            </a:r>
            <a:r>
              <a:rPr sz="900" b="1" dirty="0">
                <a:latin typeface="Arial"/>
                <a:cs typeface="Arial"/>
              </a:rPr>
              <a:t>declining market.</a:t>
            </a:r>
            <a:r>
              <a:rPr sz="900" b="1" spc="-5" dirty="0">
                <a:latin typeface="Arial"/>
                <a:cs typeface="Arial"/>
              </a:rPr>
              <a:t> </a:t>
            </a:r>
            <a:r>
              <a:rPr sz="900" dirty="0">
                <a:latin typeface="Arial"/>
                <a:cs typeface="Arial"/>
              </a:rPr>
              <a:t>Such</a:t>
            </a:r>
            <a:r>
              <a:rPr sz="900" spc="10" dirty="0">
                <a:latin typeface="Arial"/>
                <a:cs typeface="Arial"/>
              </a:rPr>
              <a:t> </a:t>
            </a:r>
            <a:r>
              <a:rPr sz="900" dirty="0">
                <a:latin typeface="Arial"/>
                <a:cs typeface="Arial"/>
              </a:rPr>
              <a:t>a</a:t>
            </a:r>
            <a:r>
              <a:rPr sz="900" spc="5" dirty="0">
                <a:latin typeface="Arial"/>
                <a:cs typeface="Arial"/>
              </a:rPr>
              <a:t> </a:t>
            </a:r>
            <a:r>
              <a:rPr sz="900" dirty="0">
                <a:latin typeface="Arial"/>
                <a:cs typeface="Arial"/>
              </a:rPr>
              <a:t>plan</a:t>
            </a:r>
            <a:r>
              <a:rPr sz="900" spc="5" dirty="0">
                <a:latin typeface="Arial"/>
                <a:cs typeface="Arial"/>
              </a:rPr>
              <a:t> </a:t>
            </a:r>
            <a:r>
              <a:rPr sz="900" dirty="0">
                <a:latin typeface="Arial"/>
                <a:cs typeface="Arial"/>
              </a:rPr>
              <a:t>involves</a:t>
            </a:r>
            <a:r>
              <a:rPr sz="900" spc="5" dirty="0">
                <a:latin typeface="Arial"/>
                <a:cs typeface="Arial"/>
              </a:rPr>
              <a:t> </a:t>
            </a:r>
            <a:r>
              <a:rPr sz="900" dirty="0">
                <a:latin typeface="Arial"/>
                <a:cs typeface="Arial"/>
              </a:rPr>
              <a:t>continuous investment</a:t>
            </a:r>
            <a:r>
              <a:rPr sz="900" spc="10" dirty="0">
                <a:latin typeface="Arial"/>
                <a:cs typeface="Arial"/>
              </a:rPr>
              <a:t> </a:t>
            </a:r>
            <a:r>
              <a:rPr sz="900" spc="-25" dirty="0">
                <a:latin typeface="Arial"/>
                <a:cs typeface="Arial"/>
              </a:rPr>
              <a:t>in</a:t>
            </a:r>
            <a:r>
              <a:rPr sz="900" dirty="0">
                <a:latin typeface="Arial"/>
                <a:cs typeface="Arial"/>
              </a:rPr>
              <a:t> securities</a:t>
            </a:r>
            <a:r>
              <a:rPr sz="900" spc="5" dirty="0">
                <a:latin typeface="Arial"/>
                <a:cs typeface="Arial"/>
              </a:rPr>
              <a:t> </a:t>
            </a:r>
            <a:r>
              <a:rPr sz="900" dirty="0">
                <a:latin typeface="Arial"/>
                <a:cs typeface="Arial"/>
              </a:rPr>
              <a:t>regardless</a:t>
            </a:r>
            <a:r>
              <a:rPr sz="900" spc="5" dirty="0">
                <a:latin typeface="Arial"/>
                <a:cs typeface="Arial"/>
              </a:rPr>
              <a:t> </a:t>
            </a:r>
            <a:r>
              <a:rPr sz="900" dirty="0">
                <a:latin typeface="Arial"/>
                <a:cs typeface="Arial"/>
              </a:rPr>
              <a:t>of</a:t>
            </a:r>
            <a:r>
              <a:rPr sz="900" spc="10" dirty="0">
                <a:latin typeface="Arial"/>
                <a:cs typeface="Arial"/>
              </a:rPr>
              <a:t> </a:t>
            </a:r>
            <a:r>
              <a:rPr sz="900" dirty="0">
                <a:latin typeface="Arial"/>
                <a:cs typeface="Arial"/>
              </a:rPr>
              <a:t>fluctuating</a:t>
            </a:r>
            <a:r>
              <a:rPr sz="900" spc="15" dirty="0">
                <a:latin typeface="Arial"/>
                <a:cs typeface="Arial"/>
              </a:rPr>
              <a:t> </a:t>
            </a:r>
            <a:r>
              <a:rPr sz="900" dirty="0">
                <a:latin typeface="Arial"/>
                <a:cs typeface="Arial"/>
              </a:rPr>
              <a:t>price</a:t>
            </a:r>
            <a:r>
              <a:rPr sz="900" spc="10" dirty="0">
                <a:latin typeface="Arial"/>
                <a:cs typeface="Arial"/>
              </a:rPr>
              <a:t> </a:t>
            </a:r>
            <a:r>
              <a:rPr sz="900" dirty="0">
                <a:latin typeface="Arial"/>
                <a:cs typeface="Arial"/>
              </a:rPr>
              <a:t>levels.</a:t>
            </a:r>
            <a:r>
              <a:rPr sz="900" spc="10" dirty="0">
                <a:latin typeface="Arial"/>
                <a:cs typeface="Arial"/>
              </a:rPr>
              <a:t> </a:t>
            </a:r>
            <a:r>
              <a:rPr sz="900" dirty="0">
                <a:latin typeface="Arial"/>
                <a:cs typeface="Arial"/>
              </a:rPr>
              <a:t>An</a:t>
            </a:r>
            <a:r>
              <a:rPr sz="900" spc="15" dirty="0">
                <a:latin typeface="Arial"/>
                <a:cs typeface="Arial"/>
              </a:rPr>
              <a:t> </a:t>
            </a:r>
            <a:r>
              <a:rPr sz="900" dirty="0">
                <a:latin typeface="Arial"/>
                <a:cs typeface="Arial"/>
              </a:rPr>
              <a:t>investor should</a:t>
            </a:r>
            <a:r>
              <a:rPr sz="900" spc="10" dirty="0">
                <a:latin typeface="Arial"/>
                <a:cs typeface="Arial"/>
              </a:rPr>
              <a:t> </a:t>
            </a:r>
            <a:r>
              <a:rPr sz="900" dirty="0">
                <a:latin typeface="Arial"/>
                <a:cs typeface="Arial"/>
              </a:rPr>
              <a:t>consider</a:t>
            </a:r>
            <a:r>
              <a:rPr sz="900" spc="5" dirty="0">
                <a:latin typeface="Arial"/>
                <a:cs typeface="Arial"/>
              </a:rPr>
              <a:t> </a:t>
            </a:r>
            <a:r>
              <a:rPr sz="900" dirty="0">
                <a:latin typeface="Arial"/>
                <a:cs typeface="Arial"/>
              </a:rPr>
              <a:t>his/her financial</a:t>
            </a:r>
            <a:r>
              <a:rPr sz="900" spc="5" dirty="0">
                <a:latin typeface="Arial"/>
                <a:cs typeface="Arial"/>
              </a:rPr>
              <a:t> </a:t>
            </a:r>
            <a:r>
              <a:rPr sz="900" dirty="0">
                <a:latin typeface="Arial"/>
                <a:cs typeface="Arial"/>
              </a:rPr>
              <a:t>ability</a:t>
            </a:r>
            <a:r>
              <a:rPr sz="900" spc="5" dirty="0">
                <a:latin typeface="Arial"/>
                <a:cs typeface="Arial"/>
              </a:rPr>
              <a:t> </a:t>
            </a:r>
            <a:r>
              <a:rPr sz="900" dirty="0">
                <a:latin typeface="Arial"/>
                <a:cs typeface="Arial"/>
              </a:rPr>
              <a:t>to</a:t>
            </a:r>
            <a:r>
              <a:rPr sz="900" spc="15" dirty="0">
                <a:latin typeface="Arial"/>
                <a:cs typeface="Arial"/>
              </a:rPr>
              <a:t> </a:t>
            </a:r>
            <a:r>
              <a:rPr sz="900" dirty="0">
                <a:latin typeface="Arial"/>
                <a:cs typeface="Arial"/>
              </a:rPr>
              <a:t>continue</a:t>
            </a:r>
            <a:r>
              <a:rPr sz="900" spc="10" dirty="0">
                <a:latin typeface="Arial"/>
                <a:cs typeface="Arial"/>
              </a:rPr>
              <a:t> </a:t>
            </a:r>
            <a:r>
              <a:rPr sz="900" dirty="0">
                <a:latin typeface="Arial"/>
                <a:cs typeface="Arial"/>
              </a:rPr>
              <a:t>purchases</a:t>
            </a:r>
            <a:r>
              <a:rPr sz="900" spc="5" dirty="0">
                <a:latin typeface="Arial"/>
                <a:cs typeface="Arial"/>
              </a:rPr>
              <a:t> </a:t>
            </a:r>
            <a:r>
              <a:rPr sz="900" dirty="0">
                <a:latin typeface="Arial"/>
                <a:cs typeface="Arial"/>
              </a:rPr>
              <a:t>through</a:t>
            </a:r>
            <a:r>
              <a:rPr sz="900" spc="15" dirty="0">
                <a:latin typeface="Arial"/>
                <a:cs typeface="Arial"/>
              </a:rPr>
              <a:t> </a:t>
            </a:r>
            <a:r>
              <a:rPr sz="900" dirty="0">
                <a:latin typeface="Arial"/>
                <a:cs typeface="Arial"/>
              </a:rPr>
              <a:t>periods</a:t>
            </a:r>
            <a:r>
              <a:rPr sz="900" spc="5" dirty="0">
                <a:latin typeface="Arial"/>
                <a:cs typeface="Arial"/>
              </a:rPr>
              <a:t> </a:t>
            </a:r>
            <a:r>
              <a:rPr sz="900" dirty="0">
                <a:latin typeface="Arial"/>
                <a:cs typeface="Arial"/>
              </a:rPr>
              <a:t>of</a:t>
            </a:r>
            <a:r>
              <a:rPr sz="900" spc="10" dirty="0">
                <a:latin typeface="Arial"/>
                <a:cs typeface="Arial"/>
              </a:rPr>
              <a:t> </a:t>
            </a:r>
            <a:r>
              <a:rPr sz="900" dirty="0">
                <a:latin typeface="Arial"/>
                <a:cs typeface="Arial"/>
              </a:rPr>
              <a:t>low</a:t>
            </a:r>
            <a:r>
              <a:rPr sz="900" spc="10" dirty="0">
                <a:latin typeface="Arial"/>
                <a:cs typeface="Arial"/>
              </a:rPr>
              <a:t> </a:t>
            </a:r>
            <a:r>
              <a:rPr sz="900" spc="-10" dirty="0">
                <a:latin typeface="Arial"/>
                <a:cs typeface="Arial"/>
              </a:rPr>
              <a:t>prices. </a:t>
            </a:r>
            <a:r>
              <a:rPr sz="900" dirty="0">
                <a:latin typeface="Arial"/>
                <a:cs typeface="Arial"/>
              </a:rPr>
              <a:t>Most</a:t>
            </a:r>
            <a:r>
              <a:rPr sz="900" spc="10" dirty="0">
                <a:latin typeface="Arial"/>
                <a:cs typeface="Arial"/>
              </a:rPr>
              <a:t> </a:t>
            </a:r>
            <a:r>
              <a:rPr sz="900" dirty="0">
                <a:latin typeface="Arial"/>
                <a:cs typeface="Arial"/>
              </a:rPr>
              <a:t>investments</a:t>
            </a:r>
            <a:r>
              <a:rPr sz="900" spc="10" dirty="0">
                <a:latin typeface="Arial"/>
                <a:cs typeface="Arial"/>
              </a:rPr>
              <a:t> </a:t>
            </a:r>
            <a:r>
              <a:rPr sz="900" dirty="0">
                <a:latin typeface="Arial"/>
                <a:cs typeface="Arial"/>
              </a:rPr>
              <a:t>generally</a:t>
            </a:r>
            <a:r>
              <a:rPr sz="900" spc="10" dirty="0">
                <a:latin typeface="Arial"/>
                <a:cs typeface="Arial"/>
              </a:rPr>
              <a:t> </a:t>
            </a:r>
            <a:r>
              <a:rPr sz="900" dirty="0">
                <a:latin typeface="Arial"/>
                <a:cs typeface="Arial"/>
              </a:rPr>
              <a:t>fluctuate</a:t>
            </a:r>
            <a:r>
              <a:rPr sz="900" spc="15" dirty="0">
                <a:latin typeface="Arial"/>
                <a:cs typeface="Arial"/>
              </a:rPr>
              <a:t> </a:t>
            </a:r>
            <a:r>
              <a:rPr sz="900" dirty="0">
                <a:latin typeface="Arial"/>
                <a:cs typeface="Arial"/>
              </a:rPr>
              <a:t>according</a:t>
            </a:r>
            <a:r>
              <a:rPr sz="900" spc="10" dirty="0">
                <a:latin typeface="Arial"/>
                <a:cs typeface="Arial"/>
              </a:rPr>
              <a:t> </a:t>
            </a:r>
            <a:r>
              <a:rPr sz="900" dirty="0">
                <a:latin typeface="Arial"/>
                <a:cs typeface="Arial"/>
              </a:rPr>
              <a:t>to</a:t>
            </a:r>
            <a:r>
              <a:rPr sz="900" spc="15" dirty="0">
                <a:latin typeface="Arial"/>
                <a:cs typeface="Arial"/>
              </a:rPr>
              <a:t> </a:t>
            </a:r>
            <a:r>
              <a:rPr sz="900" dirty="0">
                <a:latin typeface="Arial"/>
                <a:cs typeface="Arial"/>
              </a:rPr>
              <a:t>market</a:t>
            </a:r>
            <a:r>
              <a:rPr sz="900" spc="15" dirty="0">
                <a:latin typeface="Arial"/>
                <a:cs typeface="Arial"/>
              </a:rPr>
              <a:t> </a:t>
            </a:r>
            <a:r>
              <a:rPr sz="900" dirty="0">
                <a:latin typeface="Arial"/>
                <a:cs typeface="Arial"/>
              </a:rPr>
              <a:t>conditions.</a:t>
            </a:r>
            <a:r>
              <a:rPr sz="900" spc="15" dirty="0">
                <a:latin typeface="Arial"/>
                <a:cs typeface="Arial"/>
              </a:rPr>
              <a:t> </a:t>
            </a:r>
            <a:r>
              <a:rPr sz="900" dirty="0">
                <a:latin typeface="Arial"/>
                <a:cs typeface="Arial"/>
              </a:rPr>
              <a:t>Past</a:t>
            </a:r>
            <a:r>
              <a:rPr sz="900" spc="15" dirty="0">
                <a:latin typeface="Arial"/>
                <a:cs typeface="Arial"/>
              </a:rPr>
              <a:t> </a:t>
            </a:r>
            <a:r>
              <a:rPr sz="900" dirty="0">
                <a:latin typeface="Arial"/>
                <a:cs typeface="Arial"/>
              </a:rPr>
              <a:t>performance</a:t>
            </a:r>
            <a:r>
              <a:rPr sz="900" spc="10" dirty="0">
                <a:latin typeface="Arial"/>
                <a:cs typeface="Arial"/>
              </a:rPr>
              <a:t> </a:t>
            </a:r>
            <a:r>
              <a:rPr sz="900" dirty="0">
                <a:latin typeface="Arial"/>
                <a:cs typeface="Arial"/>
              </a:rPr>
              <a:t>does</a:t>
            </a:r>
            <a:r>
              <a:rPr sz="900" spc="10" dirty="0">
                <a:latin typeface="Arial"/>
                <a:cs typeface="Arial"/>
              </a:rPr>
              <a:t> </a:t>
            </a:r>
            <a:r>
              <a:rPr sz="900" dirty="0">
                <a:latin typeface="Arial"/>
                <a:cs typeface="Arial"/>
              </a:rPr>
              <a:t>not</a:t>
            </a:r>
            <a:r>
              <a:rPr sz="900" spc="15" dirty="0">
                <a:latin typeface="Arial"/>
                <a:cs typeface="Arial"/>
              </a:rPr>
              <a:t> </a:t>
            </a:r>
            <a:r>
              <a:rPr sz="900" dirty="0">
                <a:latin typeface="Arial"/>
                <a:cs typeface="Arial"/>
              </a:rPr>
              <a:t>guarantee</a:t>
            </a:r>
            <a:r>
              <a:rPr sz="900" spc="15" dirty="0">
                <a:latin typeface="Arial"/>
                <a:cs typeface="Arial"/>
              </a:rPr>
              <a:t> </a:t>
            </a:r>
            <a:r>
              <a:rPr sz="900" dirty="0">
                <a:latin typeface="Arial"/>
                <a:cs typeface="Arial"/>
              </a:rPr>
              <a:t>future</a:t>
            </a:r>
            <a:r>
              <a:rPr sz="900" spc="15" dirty="0">
                <a:latin typeface="Arial"/>
                <a:cs typeface="Arial"/>
              </a:rPr>
              <a:t> </a:t>
            </a:r>
            <a:r>
              <a:rPr sz="900" spc="-10" dirty="0">
                <a:latin typeface="Arial"/>
                <a:cs typeface="Arial"/>
              </a:rPr>
              <a:t>results.</a:t>
            </a:r>
            <a:endParaRPr sz="900" dirty="0">
              <a:latin typeface="Arial"/>
              <a:cs typeface="Arial"/>
            </a:endParaRPr>
          </a:p>
        </p:txBody>
      </p:sp>
      <p:sp>
        <p:nvSpPr>
          <p:cNvPr id="3" name="Slide Number Placeholder 2">
            <a:extLst>
              <a:ext uri="{FF2B5EF4-FFF2-40B4-BE49-F238E27FC236}">
                <a16:creationId xmlns:a16="http://schemas.microsoft.com/office/drawing/2014/main" id="{270C248B-EA4E-CFA0-8752-F77D2C946C24}"/>
              </a:ext>
            </a:extLst>
          </p:cNvPr>
          <p:cNvSpPr>
            <a:spLocks noGrp="1"/>
          </p:cNvSpPr>
          <p:nvPr>
            <p:ph type="sldNum" sz="quarter" idx="4"/>
          </p:nvPr>
        </p:nvSpPr>
        <p:spPr/>
        <p:txBody>
          <a:bodyPr/>
          <a:lstStyle/>
          <a:p>
            <a:fld id="{BB333B34-C87C-402E-ABB0-13B7C9DEBBC4}" type="slidenum">
              <a:rPr lang="en-CA" smtClean="0"/>
              <a:pPr/>
              <a:t>10</a:t>
            </a:fld>
            <a:endParaRPr lang="en-CA" dirty="0"/>
          </a:p>
        </p:txBody>
      </p:sp>
    </p:spTree>
    <p:extLst>
      <p:ext uri="{BB962C8B-B14F-4D97-AF65-F5344CB8AC3E}">
        <p14:creationId xmlns:p14="http://schemas.microsoft.com/office/powerpoint/2010/main" val="2506062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1588" y="1786"/>
            <a:ext cx="12182478" cy="6115039"/>
          </a:xfrm>
          <a:custGeom>
            <a:avLst/>
            <a:gdLst/>
            <a:ahLst/>
            <a:cxnLst/>
            <a:rect l="l" t="t" r="r" b="b"/>
            <a:pathLst>
              <a:path w="12188825" h="6118225">
                <a:moveTo>
                  <a:pt x="12188825" y="0"/>
                </a:moveTo>
                <a:lnTo>
                  <a:pt x="0" y="0"/>
                </a:lnTo>
                <a:lnTo>
                  <a:pt x="0" y="6117759"/>
                </a:lnTo>
                <a:lnTo>
                  <a:pt x="12188825" y="6117759"/>
                </a:lnTo>
                <a:lnTo>
                  <a:pt x="12188825" y="0"/>
                </a:lnTo>
                <a:close/>
              </a:path>
            </a:pathLst>
          </a:custGeom>
          <a:solidFill>
            <a:srgbClr val="282B3E"/>
          </a:solidFill>
        </p:spPr>
        <p:txBody>
          <a:bodyPr wrap="square" lIns="0" tIns="0" rIns="0" bIns="0" rtlCol="0"/>
          <a:lstStyle/>
          <a:p>
            <a:pPr defTabSz="914126" eaLnBrk="0" fontAlgn="base" hangingPunct="0">
              <a:spcBef>
                <a:spcPct val="0"/>
              </a:spcBef>
              <a:spcAft>
                <a:spcPct val="0"/>
              </a:spcAft>
            </a:pPr>
            <a:endParaRPr sz="1798">
              <a:solidFill>
                <a:prstClr val="black"/>
              </a:solidFill>
              <a:latin typeface="Calibri" panose="020F0502020204030204" pitchFamily="34" charset="0"/>
              <a:cs typeface="Arial" panose="020B0604020202020204" pitchFamily="34" charset="0"/>
            </a:endParaRPr>
          </a:p>
        </p:txBody>
      </p:sp>
      <p:sp>
        <p:nvSpPr>
          <p:cNvPr id="3" name="object 3"/>
          <p:cNvSpPr txBox="1">
            <a:spLocks noGrp="1"/>
          </p:cNvSpPr>
          <p:nvPr>
            <p:ph type="title"/>
          </p:nvPr>
        </p:nvSpPr>
        <p:spPr>
          <a:xfrm>
            <a:off x="503536" y="2121580"/>
            <a:ext cx="8708932" cy="1122096"/>
          </a:xfrm>
          <a:prstGeom prst="rect">
            <a:avLst/>
          </a:prstGeom>
        </p:spPr>
        <p:txBody>
          <a:bodyPr vert="horz" wrap="square" lIns="0" tIns="12694" rIns="0" bIns="0" numCol="1" rtlCol="0" anchor="t" anchorCtr="0" compatLnSpc="1">
            <a:prstTxWarp prst="textNoShape">
              <a:avLst/>
            </a:prstTxWarp>
            <a:spAutoFit/>
          </a:bodyPr>
          <a:lstStyle/>
          <a:p>
            <a:pPr marL="12692">
              <a:lnSpc>
                <a:spcPct val="100000"/>
              </a:lnSpc>
              <a:spcBef>
                <a:spcPts val="100"/>
              </a:spcBef>
            </a:pPr>
            <a:r>
              <a:rPr sz="7196" dirty="0">
                <a:solidFill>
                  <a:srgbClr val="FFFFFF"/>
                </a:solidFill>
              </a:rPr>
              <a:t>Mistake</a:t>
            </a:r>
            <a:r>
              <a:rPr sz="7196" spc="-45" dirty="0">
                <a:solidFill>
                  <a:srgbClr val="FFFFFF"/>
                </a:solidFill>
              </a:rPr>
              <a:t> </a:t>
            </a:r>
            <a:r>
              <a:rPr sz="7196" dirty="0">
                <a:solidFill>
                  <a:srgbClr val="FFFFFF"/>
                </a:solidFill>
              </a:rPr>
              <a:t>2:</a:t>
            </a:r>
            <a:r>
              <a:rPr sz="7196" spc="-5" dirty="0">
                <a:solidFill>
                  <a:srgbClr val="FFFFFF"/>
                </a:solidFill>
              </a:rPr>
              <a:t> </a:t>
            </a:r>
            <a:r>
              <a:rPr sz="7196" b="0" spc="-10" dirty="0">
                <a:solidFill>
                  <a:srgbClr val="FFFFFF"/>
                </a:solidFill>
                <a:latin typeface="Arial"/>
                <a:cs typeface="Arial"/>
              </a:rPr>
              <a:t>anchoring</a:t>
            </a:r>
            <a:endParaRPr sz="7196">
              <a:latin typeface="Arial"/>
              <a:cs typeface="Arial"/>
            </a:endParaRPr>
          </a:p>
        </p:txBody>
      </p:sp>
      <p:sp>
        <p:nvSpPr>
          <p:cNvPr id="4" name="object 4"/>
          <p:cNvSpPr txBox="1"/>
          <p:nvPr/>
        </p:nvSpPr>
        <p:spPr>
          <a:xfrm>
            <a:off x="540257" y="3250783"/>
            <a:ext cx="1622214" cy="330028"/>
          </a:xfrm>
          <a:prstGeom prst="rect">
            <a:avLst/>
          </a:prstGeom>
        </p:spPr>
        <p:txBody>
          <a:bodyPr vert="horz" wrap="square" lIns="0" tIns="12694" rIns="0" bIns="0" rtlCol="0">
            <a:spAutoFit/>
          </a:bodyPr>
          <a:lstStyle/>
          <a:p>
            <a:pPr marL="12692" defTabSz="914126" eaLnBrk="0" fontAlgn="base" hangingPunct="0">
              <a:spcBef>
                <a:spcPts val="100"/>
              </a:spcBef>
              <a:spcAft>
                <a:spcPct val="0"/>
              </a:spcAft>
            </a:pPr>
            <a:r>
              <a:rPr sz="1998" dirty="0">
                <a:solidFill>
                  <a:srgbClr val="FFFFFF"/>
                </a:solidFill>
                <a:latin typeface="Arial"/>
                <a:cs typeface="Arial"/>
              </a:rPr>
              <a:t>Cognitive</a:t>
            </a:r>
            <a:r>
              <a:rPr sz="1998" spc="-15" dirty="0">
                <a:solidFill>
                  <a:srgbClr val="FFFFFF"/>
                </a:solidFill>
                <a:latin typeface="Arial"/>
                <a:cs typeface="Arial"/>
              </a:rPr>
              <a:t> </a:t>
            </a:r>
            <a:r>
              <a:rPr sz="1998" spc="-20" dirty="0">
                <a:solidFill>
                  <a:srgbClr val="FFFFFF"/>
                </a:solidFill>
                <a:latin typeface="Arial"/>
                <a:cs typeface="Arial"/>
              </a:rPr>
              <a:t>bias</a:t>
            </a:r>
            <a:endParaRPr sz="1998">
              <a:solidFill>
                <a:prstClr val="black"/>
              </a:solidFill>
              <a:latin typeface="Arial"/>
              <a:cs typeface="Arial"/>
            </a:endParaRPr>
          </a:p>
        </p:txBody>
      </p:sp>
      <p:sp>
        <p:nvSpPr>
          <p:cNvPr id="5" name="object 5"/>
          <p:cNvSpPr txBox="1"/>
          <p:nvPr/>
        </p:nvSpPr>
        <p:spPr>
          <a:xfrm>
            <a:off x="540256" y="3802186"/>
            <a:ext cx="5325675" cy="940024"/>
          </a:xfrm>
          <a:prstGeom prst="rect">
            <a:avLst/>
          </a:prstGeom>
        </p:spPr>
        <p:txBody>
          <a:bodyPr vert="horz" wrap="square" lIns="0" tIns="12694" rIns="0" bIns="0" rtlCol="0">
            <a:spAutoFit/>
          </a:bodyPr>
          <a:lstStyle/>
          <a:p>
            <a:pPr marL="12692" defTabSz="914126" eaLnBrk="0" fontAlgn="base" hangingPunct="0">
              <a:spcBef>
                <a:spcPts val="100"/>
              </a:spcBef>
              <a:spcAft>
                <a:spcPct val="0"/>
              </a:spcAft>
            </a:pPr>
            <a:r>
              <a:rPr sz="1600" b="1" dirty="0">
                <a:solidFill>
                  <a:srgbClr val="FFFFFF"/>
                </a:solidFill>
                <a:latin typeface="Arial"/>
                <a:cs typeface="Arial"/>
              </a:rPr>
              <a:t>Anchoring</a:t>
            </a:r>
            <a:r>
              <a:rPr sz="1600" b="1" spc="-45" dirty="0">
                <a:solidFill>
                  <a:srgbClr val="FFFFFF"/>
                </a:solidFill>
                <a:latin typeface="Arial"/>
                <a:cs typeface="Arial"/>
              </a:rPr>
              <a:t> </a:t>
            </a:r>
            <a:r>
              <a:rPr sz="1600" b="1" dirty="0">
                <a:solidFill>
                  <a:srgbClr val="FFFFFF"/>
                </a:solidFill>
                <a:latin typeface="Arial"/>
                <a:cs typeface="Arial"/>
              </a:rPr>
              <a:t>is</a:t>
            </a:r>
            <a:r>
              <a:rPr sz="1600" b="1" spc="-25" dirty="0">
                <a:solidFill>
                  <a:srgbClr val="FFFFFF"/>
                </a:solidFill>
                <a:latin typeface="Arial"/>
                <a:cs typeface="Arial"/>
              </a:rPr>
              <a:t> </a:t>
            </a:r>
            <a:r>
              <a:rPr sz="1600" b="1" dirty="0">
                <a:solidFill>
                  <a:srgbClr val="FFFFFF"/>
                </a:solidFill>
                <a:latin typeface="Arial"/>
                <a:cs typeface="Arial"/>
              </a:rPr>
              <a:t>how</a:t>
            </a:r>
            <a:r>
              <a:rPr sz="1600" b="1" spc="-30" dirty="0">
                <a:solidFill>
                  <a:srgbClr val="FFFFFF"/>
                </a:solidFill>
                <a:latin typeface="Arial"/>
                <a:cs typeface="Arial"/>
              </a:rPr>
              <a:t> </a:t>
            </a:r>
            <a:r>
              <a:rPr sz="1600" b="1" dirty="0">
                <a:solidFill>
                  <a:srgbClr val="FFFFFF"/>
                </a:solidFill>
                <a:latin typeface="Arial"/>
                <a:cs typeface="Arial"/>
              </a:rPr>
              <a:t>well</a:t>
            </a:r>
            <a:r>
              <a:rPr sz="1600" b="1" spc="-30" dirty="0">
                <a:solidFill>
                  <a:srgbClr val="FFFFFF"/>
                </a:solidFill>
                <a:latin typeface="Arial"/>
                <a:cs typeface="Arial"/>
              </a:rPr>
              <a:t> </a:t>
            </a:r>
            <a:r>
              <a:rPr sz="1600" b="1" dirty="0">
                <a:solidFill>
                  <a:srgbClr val="FFFFFF"/>
                </a:solidFill>
                <a:latin typeface="Arial"/>
                <a:cs typeface="Arial"/>
              </a:rPr>
              <a:t>you</a:t>
            </a:r>
            <a:r>
              <a:rPr sz="1600" b="1" spc="-30" dirty="0">
                <a:solidFill>
                  <a:srgbClr val="FFFFFF"/>
                </a:solidFill>
                <a:latin typeface="Arial"/>
                <a:cs typeface="Arial"/>
              </a:rPr>
              <a:t> </a:t>
            </a:r>
            <a:r>
              <a:rPr sz="1600" b="1" dirty="0">
                <a:solidFill>
                  <a:srgbClr val="FFFFFF"/>
                </a:solidFill>
                <a:latin typeface="Arial"/>
                <a:cs typeface="Arial"/>
              </a:rPr>
              <a:t>can</a:t>
            </a:r>
            <a:r>
              <a:rPr sz="1600" b="1" spc="-30" dirty="0">
                <a:solidFill>
                  <a:srgbClr val="FFFFFF"/>
                </a:solidFill>
                <a:latin typeface="Arial"/>
                <a:cs typeface="Arial"/>
              </a:rPr>
              <a:t> </a:t>
            </a:r>
            <a:r>
              <a:rPr sz="1600" b="1" dirty="0">
                <a:solidFill>
                  <a:srgbClr val="FFFFFF"/>
                </a:solidFill>
                <a:latin typeface="Arial"/>
                <a:cs typeface="Arial"/>
              </a:rPr>
              <a:t>concentrate</a:t>
            </a:r>
            <a:r>
              <a:rPr sz="1600" b="1" spc="-30" dirty="0">
                <a:solidFill>
                  <a:srgbClr val="FFFFFF"/>
                </a:solidFill>
                <a:latin typeface="Arial"/>
                <a:cs typeface="Arial"/>
              </a:rPr>
              <a:t> </a:t>
            </a:r>
            <a:r>
              <a:rPr sz="1600" b="1" dirty="0">
                <a:solidFill>
                  <a:srgbClr val="FFFFFF"/>
                </a:solidFill>
                <a:latin typeface="Arial"/>
                <a:cs typeface="Arial"/>
              </a:rPr>
              <a:t>and</a:t>
            </a:r>
            <a:r>
              <a:rPr sz="1600" b="1" spc="-30" dirty="0">
                <a:solidFill>
                  <a:srgbClr val="FFFFFF"/>
                </a:solidFill>
                <a:latin typeface="Arial"/>
                <a:cs typeface="Arial"/>
              </a:rPr>
              <a:t> </a:t>
            </a:r>
            <a:r>
              <a:rPr sz="1600" b="1" spc="-10" dirty="0">
                <a:solidFill>
                  <a:srgbClr val="FFFFFF"/>
                </a:solidFill>
                <a:latin typeface="Arial"/>
                <a:cs typeface="Arial"/>
              </a:rPr>
              <a:t>focus</a:t>
            </a:r>
            <a:endParaRPr sz="1600" dirty="0">
              <a:solidFill>
                <a:prstClr val="black"/>
              </a:solidFill>
              <a:latin typeface="Arial"/>
              <a:cs typeface="Arial"/>
            </a:endParaRPr>
          </a:p>
          <a:p>
            <a:pPr marL="23481" marR="122481" defTabSz="914126" eaLnBrk="0" fontAlgn="base" hangingPunct="0">
              <a:lnSpc>
                <a:spcPts val="1420"/>
              </a:lnSpc>
              <a:spcBef>
                <a:spcPts val="1125"/>
              </a:spcBef>
              <a:spcAft>
                <a:spcPct val="0"/>
              </a:spcAft>
            </a:pPr>
            <a:r>
              <a:rPr sz="1600" dirty="0">
                <a:solidFill>
                  <a:srgbClr val="FFFFFF"/>
                </a:solidFill>
                <a:latin typeface="Arial"/>
                <a:cs typeface="Arial"/>
              </a:rPr>
              <a:t>There’s</a:t>
            </a:r>
            <a:r>
              <a:rPr sz="1600" spc="-30" dirty="0">
                <a:solidFill>
                  <a:srgbClr val="FFFFFF"/>
                </a:solidFill>
                <a:latin typeface="Arial"/>
                <a:cs typeface="Arial"/>
              </a:rPr>
              <a:t> </a:t>
            </a:r>
            <a:r>
              <a:rPr sz="1600" dirty="0">
                <a:solidFill>
                  <a:srgbClr val="FFFFFF"/>
                </a:solidFill>
                <a:latin typeface="Arial"/>
                <a:cs typeface="Arial"/>
              </a:rPr>
              <a:t>a</a:t>
            </a:r>
            <a:r>
              <a:rPr sz="1600" spc="-15" dirty="0">
                <a:solidFill>
                  <a:srgbClr val="FFFFFF"/>
                </a:solidFill>
                <a:latin typeface="Arial"/>
                <a:cs typeface="Arial"/>
              </a:rPr>
              <a:t> </a:t>
            </a:r>
            <a:r>
              <a:rPr sz="1600" dirty="0">
                <a:solidFill>
                  <a:srgbClr val="FFFFFF"/>
                </a:solidFill>
                <a:latin typeface="Arial"/>
                <a:cs typeface="Arial"/>
              </a:rPr>
              <a:t>common</a:t>
            </a:r>
            <a:r>
              <a:rPr sz="1600" spc="-20" dirty="0">
                <a:solidFill>
                  <a:srgbClr val="FFFFFF"/>
                </a:solidFill>
                <a:latin typeface="Arial"/>
                <a:cs typeface="Arial"/>
              </a:rPr>
              <a:t> </a:t>
            </a:r>
            <a:r>
              <a:rPr sz="1600" dirty="0">
                <a:solidFill>
                  <a:srgbClr val="FFFFFF"/>
                </a:solidFill>
                <a:latin typeface="Arial"/>
                <a:cs typeface="Arial"/>
              </a:rPr>
              <a:t>human</a:t>
            </a:r>
            <a:r>
              <a:rPr sz="1600" spc="-20" dirty="0">
                <a:solidFill>
                  <a:srgbClr val="FFFFFF"/>
                </a:solidFill>
                <a:latin typeface="Arial"/>
                <a:cs typeface="Arial"/>
              </a:rPr>
              <a:t> </a:t>
            </a:r>
            <a:r>
              <a:rPr sz="1600" dirty="0">
                <a:solidFill>
                  <a:srgbClr val="FFFFFF"/>
                </a:solidFill>
                <a:latin typeface="Arial"/>
                <a:cs typeface="Arial"/>
              </a:rPr>
              <a:t>tendency</a:t>
            </a:r>
            <a:r>
              <a:rPr sz="1600" spc="-15" dirty="0">
                <a:solidFill>
                  <a:srgbClr val="FFFFFF"/>
                </a:solidFill>
                <a:latin typeface="Arial"/>
                <a:cs typeface="Arial"/>
              </a:rPr>
              <a:t> </a:t>
            </a:r>
            <a:r>
              <a:rPr sz="1600" dirty="0">
                <a:solidFill>
                  <a:srgbClr val="FFFFFF"/>
                </a:solidFill>
                <a:latin typeface="Arial"/>
                <a:cs typeface="Arial"/>
              </a:rPr>
              <a:t>to</a:t>
            </a:r>
            <a:r>
              <a:rPr sz="1600" spc="-20" dirty="0">
                <a:solidFill>
                  <a:srgbClr val="FFFFFF"/>
                </a:solidFill>
                <a:latin typeface="Arial"/>
                <a:cs typeface="Arial"/>
              </a:rPr>
              <a:t> </a:t>
            </a:r>
            <a:r>
              <a:rPr sz="1600" dirty="0">
                <a:solidFill>
                  <a:srgbClr val="FFFFFF"/>
                </a:solidFill>
                <a:latin typeface="Arial"/>
                <a:cs typeface="Arial"/>
              </a:rPr>
              <a:t>rely</a:t>
            </a:r>
            <a:r>
              <a:rPr sz="1600" spc="-15" dirty="0">
                <a:solidFill>
                  <a:srgbClr val="FFFFFF"/>
                </a:solidFill>
                <a:latin typeface="Arial"/>
                <a:cs typeface="Arial"/>
              </a:rPr>
              <a:t> </a:t>
            </a:r>
            <a:r>
              <a:rPr sz="1600" dirty="0">
                <a:solidFill>
                  <a:srgbClr val="FFFFFF"/>
                </a:solidFill>
                <a:latin typeface="Arial"/>
                <a:cs typeface="Arial"/>
              </a:rPr>
              <a:t>too</a:t>
            </a:r>
            <a:r>
              <a:rPr sz="1600" spc="-20" dirty="0">
                <a:solidFill>
                  <a:srgbClr val="FFFFFF"/>
                </a:solidFill>
                <a:latin typeface="Arial"/>
                <a:cs typeface="Arial"/>
              </a:rPr>
              <a:t> </a:t>
            </a:r>
            <a:r>
              <a:rPr sz="1600" spc="-10" dirty="0">
                <a:solidFill>
                  <a:srgbClr val="FFFFFF"/>
                </a:solidFill>
                <a:latin typeface="Arial"/>
                <a:cs typeface="Arial"/>
              </a:rPr>
              <a:t>heavily, </a:t>
            </a:r>
            <a:r>
              <a:rPr sz="1600" dirty="0">
                <a:solidFill>
                  <a:srgbClr val="FFFFFF"/>
                </a:solidFill>
                <a:latin typeface="Arial"/>
                <a:cs typeface="Arial"/>
              </a:rPr>
              <a:t>or</a:t>
            </a:r>
            <a:r>
              <a:rPr sz="1600" spc="-15" dirty="0">
                <a:solidFill>
                  <a:srgbClr val="FFFFFF"/>
                </a:solidFill>
                <a:latin typeface="Arial"/>
                <a:cs typeface="Arial"/>
              </a:rPr>
              <a:t> </a:t>
            </a:r>
            <a:r>
              <a:rPr sz="1600" spc="-10" dirty="0">
                <a:solidFill>
                  <a:srgbClr val="FFFFFF"/>
                </a:solidFill>
                <a:latin typeface="Arial"/>
                <a:cs typeface="Arial"/>
              </a:rPr>
              <a:t>anchor, </a:t>
            </a:r>
            <a:r>
              <a:rPr sz="1600" dirty="0">
                <a:solidFill>
                  <a:srgbClr val="FFFFFF"/>
                </a:solidFill>
                <a:latin typeface="Arial"/>
                <a:cs typeface="Arial"/>
              </a:rPr>
              <a:t>on</a:t>
            </a:r>
            <a:r>
              <a:rPr sz="1600" spc="-30" dirty="0">
                <a:solidFill>
                  <a:srgbClr val="FFFFFF"/>
                </a:solidFill>
                <a:latin typeface="Arial"/>
                <a:cs typeface="Arial"/>
              </a:rPr>
              <a:t> </a:t>
            </a:r>
            <a:r>
              <a:rPr sz="1600" dirty="0">
                <a:solidFill>
                  <a:srgbClr val="FFFFFF"/>
                </a:solidFill>
                <a:latin typeface="Arial"/>
                <a:cs typeface="Arial"/>
              </a:rPr>
              <a:t>one</a:t>
            </a:r>
            <a:r>
              <a:rPr sz="1600" spc="-15" dirty="0">
                <a:solidFill>
                  <a:srgbClr val="FFFFFF"/>
                </a:solidFill>
                <a:latin typeface="Arial"/>
                <a:cs typeface="Arial"/>
              </a:rPr>
              <a:t> </a:t>
            </a:r>
            <a:r>
              <a:rPr sz="1600" dirty="0">
                <a:solidFill>
                  <a:srgbClr val="FFFFFF"/>
                </a:solidFill>
                <a:latin typeface="Arial"/>
                <a:cs typeface="Arial"/>
              </a:rPr>
              <a:t>trait</a:t>
            </a:r>
            <a:r>
              <a:rPr sz="1600" spc="-10" dirty="0">
                <a:solidFill>
                  <a:srgbClr val="FFFFFF"/>
                </a:solidFill>
                <a:latin typeface="Arial"/>
                <a:cs typeface="Arial"/>
              </a:rPr>
              <a:t> </a:t>
            </a:r>
            <a:r>
              <a:rPr sz="1600" dirty="0">
                <a:solidFill>
                  <a:srgbClr val="FFFFFF"/>
                </a:solidFill>
                <a:latin typeface="Arial"/>
                <a:cs typeface="Arial"/>
              </a:rPr>
              <a:t>or</a:t>
            </a:r>
            <a:r>
              <a:rPr sz="1600" spc="-10" dirty="0">
                <a:solidFill>
                  <a:srgbClr val="FFFFFF"/>
                </a:solidFill>
                <a:latin typeface="Arial"/>
                <a:cs typeface="Arial"/>
              </a:rPr>
              <a:t> </a:t>
            </a:r>
            <a:r>
              <a:rPr sz="1600" dirty="0">
                <a:solidFill>
                  <a:srgbClr val="FFFFFF"/>
                </a:solidFill>
                <a:latin typeface="Arial"/>
                <a:cs typeface="Arial"/>
              </a:rPr>
              <a:t>piece</a:t>
            </a:r>
            <a:r>
              <a:rPr sz="1600" spc="-20" dirty="0">
                <a:solidFill>
                  <a:srgbClr val="FFFFFF"/>
                </a:solidFill>
                <a:latin typeface="Arial"/>
                <a:cs typeface="Arial"/>
              </a:rPr>
              <a:t> </a:t>
            </a:r>
            <a:r>
              <a:rPr sz="1600" dirty="0">
                <a:solidFill>
                  <a:srgbClr val="FFFFFF"/>
                </a:solidFill>
                <a:latin typeface="Arial"/>
                <a:cs typeface="Arial"/>
              </a:rPr>
              <a:t>of</a:t>
            </a:r>
            <a:r>
              <a:rPr sz="1600" spc="-5" dirty="0">
                <a:solidFill>
                  <a:srgbClr val="FFFFFF"/>
                </a:solidFill>
                <a:latin typeface="Arial"/>
                <a:cs typeface="Arial"/>
              </a:rPr>
              <a:t> </a:t>
            </a:r>
            <a:r>
              <a:rPr sz="1600" dirty="0">
                <a:solidFill>
                  <a:srgbClr val="FFFFFF"/>
                </a:solidFill>
                <a:latin typeface="Arial"/>
                <a:cs typeface="Arial"/>
              </a:rPr>
              <a:t>information</a:t>
            </a:r>
            <a:r>
              <a:rPr sz="1600" spc="-20" dirty="0">
                <a:solidFill>
                  <a:srgbClr val="FFFFFF"/>
                </a:solidFill>
                <a:latin typeface="Arial"/>
                <a:cs typeface="Arial"/>
              </a:rPr>
              <a:t> </a:t>
            </a:r>
            <a:r>
              <a:rPr sz="1600" dirty="0">
                <a:solidFill>
                  <a:srgbClr val="FFFFFF"/>
                </a:solidFill>
                <a:latin typeface="Arial"/>
                <a:cs typeface="Arial"/>
              </a:rPr>
              <a:t>when</a:t>
            </a:r>
            <a:r>
              <a:rPr sz="1600" spc="-15" dirty="0">
                <a:solidFill>
                  <a:srgbClr val="FFFFFF"/>
                </a:solidFill>
                <a:latin typeface="Arial"/>
                <a:cs typeface="Arial"/>
              </a:rPr>
              <a:t> </a:t>
            </a:r>
            <a:r>
              <a:rPr sz="1600" dirty="0">
                <a:solidFill>
                  <a:srgbClr val="FFFFFF"/>
                </a:solidFill>
                <a:latin typeface="Arial"/>
                <a:cs typeface="Arial"/>
              </a:rPr>
              <a:t>making</a:t>
            </a:r>
            <a:r>
              <a:rPr sz="1600" spc="-15" dirty="0">
                <a:solidFill>
                  <a:srgbClr val="FFFFFF"/>
                </a:solidFill>
                <a:latin typeface="Arial"/>
                <a:cs typeface="Arial"/>
              </a:rPr>
              <a:t> </a:t>
            </a:r>
            <a:r>
              <a:rPr sz="1600" spc="-10" dirty="0">
                <a:solidFill>
                  <a:srgbClr val="FFFFFF"/>
                </a:solidFill>
                <a:latin typeface="Arial"/>
                <a:cs typeface="Arial"/>
              </a:rPr>
              <a:t>decisions</a:t>
            </a:r>
            <a:endParaRPr sz="1600" dirty="0">
              <a:solidFill>
                <a:prstClr val="black"/>
              </a:solidFill>
              <a:latin typeface="Arial"/>
              <a:cs typeface="Arial"/>
            </a:endParaRPr>
          </a:p>
        </p:txBody>
      </p:sp>
      <p:sp>
        <p:nvSpPr>
          <p:cNvPr id="6" name="Slide Number Placeholder 5">
            <a:extLst>
              <a:ext uri="{FF2B5EF4-FFF2-40B4-BE49-F238E27FC236}">
                <a16:creationId xmlns:a16="http://schemas.microsoft.com/office/drawing/2014/main" id="{BC1AF248-1BE9-F276-7446-E55A38BC584B}"/>
              </a:ext>
            </a:extLst>
          </p:cNvPr>
          <p:cNvSpPr>
            <a:spLocks noGrp="1"/>
          </p:cNvSpPr>
          <p:nvPr>
            <p:ph type="sldNum" sz="quarter" idx="4"/>
          </p:nvPr>
        </p:nvSpPr>
        <p:spPr/>
        <p:txBody>
          <a:bodyPr/>
          <a:lstStyle/>
          <a:p>
            <a:fld id="{BB333B34-C87C-402E-ABB0-13B7C9DEBBC4}" type="slidenum">
              <a:rPr lang="en-CA" smtClean="0"/>
              <a:pPr/>
              <a:t>11</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Change your anchors</a:t>
            </a:r>
            <a:endParaRPr lang="en-US"/>
          </a:p>
        </p:txBody>
      </p:sp>
      <p:sp>
        <p:nvSpPr>
          <p:cNvPr id="4" name="TextBox 3">
            <a:extLst>
              <a:ext uri="{FF2B5EF4-FFF2-40B4-BE49-F238E27FC236}">
                <a16:creationId xmlns:a16="http://schemas.microsoft.com/office/drawing/2014/main" id="{81D6C88D-B2DE-409B-A142-E9727696E431}"/>
              </a:ext>
            </a:extLst>
          </p:cNvPr>
          <p:cNvSpPr txBox="1"/>
          <p:nvPr/>
        </p:nvSpPr>
        <p:spPr>
          <a:xfrm>
            <a:off x="532593" y="869856"/>
            <a:ext cx="9773753" cy="307617"/>
          </a:xfrm>
          <a:prstGeom prst="rect">
            <a:avLst/>
          </a:prstGeom>
          <a:noFill/>
        </p:spPr>
        <p:txBody>
          <a:bodyPr wrap="square" lIns="0" tIns="0" rIns="0" bIns="0" rtlCol="0">
            <a:spAutoFit/>
          </a:bodyPr>
          <a:lstStyle/>
          <a:p>
            <a:pPr defTabSz="913852">
              <a:spcBef>
                <a:spcPts val="450"/>
              </a:spcBef>
              <a:buClr>
                <a:srgbClr val="282B3E"/>
              </a:buClr>
              <a:buSzPct val="80000"/>
              <a:defRPr/>
            </a:pPr>
            <a:r>
              <a:rPr lang="en-US" altLang="en-US" sz="1998" dirty="0">
                <a:solidFill>
                  <a:prstClr val="black"/>
                </a:solidFill>
                <a:latin typeface="Arial" panose="020B0604020202020204"/>
              </a:rPr>
              <a:t>S&amp;P 500 Index, 1993–2025</a:t>
            </a:r>
          </a:p>
        </p:txBody>
      </p:sp>
      <p:graphicFrame>
        <p:nvGraphicFramePr>
          <p:cNvPr id="7" name="Chart 6">
            <a:extLst>
              <a:ext uri="{FF2B5EF4-FFF2-40B4-BE49-F238E27FC236}">
                <a16:creationId xmlns:a16="http://schemas.microsoft.com/office/drawing/2014/main" id="{BCB3CACA-4F41-5848-8C59-9F09E86CE2D4}"/>
              </a:ext>
            </a:extLst>
          </p:cNvPr>
          <p:cNvGraphicFramePr/>
          <p:nvPr>
            <p:extLst>
              <p:ext uri="{D42A27DB-BD31-4B8C-83A1-F6EECF244321}">
                <p14:modId xmlns:p14="http://schemas.microsoft.com/office/powerpoint/2010/main" val="2050841728"/>
              </p:ext>
            </p:extLst>
          </p:nvPr>
        </p:nvGraphicFramePr>
        <p:xfrm>
          <a:off x="287139" y="1115051"/>
          <a:ext cx="11071202" cy="5175281"/>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31A2919F-3E87-5491-F2CF-1B4723026B15}"/>
              </a:ext>
            </a:extLst>
          </p:cNvPr>
          <p:cNvSpPr txBox="1"/>
          <p:nvPr/>
        </p:nvSpPr>
        <p:spPr>
          <a:xfrm>
            <a:off x="4198776" y="6257690"/>
            <a:ext cx="7159565" cy="338378"/>
          </a:xfrm>
          <a:prstGeom prst="rect">
            <a:avLst/>
          </a:prstGeom>
          <a:noFill/>
        </p:spPr>
        <p:txBody>
          <a:bodyPr wrap="square">
            <a:spAutoFit/>
          </a:bodyPr>
          <a:lstStyle/>
          <a:p>
            <a:pPr defTabSz="913852">
              <a:defRPr/>
            </a:pPr>
            <a:r>
              <a:rPr lang="en-US" sz="800" kern="0" dirty="0">
                <a:solidFill>
                  <a:sysClr val="windowText" lastClr="000000"/>
                </a:solidFill>
                <a:latin typeface="Arial" panose="020B0604020202020204"/>
              </a:rPr>
              <a:t>Source: Manulife John Hancock Investments, 2023. The S&amp;P 500 Index tracks the performance of 500 of the largest publicly traded companies in the United States. It is not possible to invest directly in an index. Past performance does not guarantee future results. 1/1/70 -</a:t>
            </a:r>
            <a:r>
              <a:rPr lang="en-US" sz="800" kern="0">
                <a:solidFill>
                  <a:sysClr val="windowText" lastClr="000000"/>
                </a:solidFill>
                <a:latin typeface="Arial" panose="020B0604020202020204"/>
              </a:rPr>
              <a:t>12/31/2023.</a:t>
            </a:r>
            <a:endParaRPr lang="en-US" sz="800" kern="0" dirty="0">
              <a:solidFill>
                <a:sysClr val="windowText" lastClr="000000"/>
              </a:solidFill>
              <a:latin typeface="Arial" panose="020B0604020202020204"/>
            </a:endParaRPr>
          </a:p>
        </p:txBody>
      </p:sp>
      <p:sp>
        <p:nvSpPr>
          <p:cNvPr id="10" name="TextBox 9">
            <a:extLst>
              <a:ext uri="{FF2B5EF4-FFF2-40B4-BE49-F238E27FC236}">
                <a16:creationId xmlns:a16="http://schemas.microsoft.com/office/drawing/2014/main" id="{A26F60DA-9DF2-2C69-58D0-0EEF83B7BB87}"/>
              </a:ext>
            </a:extLst>
          </p:cNvPr>
          <p:cNvSpPr txBox="1"/>
          <p:nvPr/>
        </p:nvSpPr>
        <p:spPr>
          <a:xfrm rot="16200000">
            <a:off x="-619757" y="3046697"/>
            <a:ext cx="2059885" cy="246093"/>
          </a:xfrm>
          <a:prstGeom prst="rect">
            <a:avLst/>
          </a:prstGeom>
          <a:noFill/>
        </p:spPr>
        <p:txBody>
          <a:bodyPr wrap="square" rtlCol="0">
            <a:spAutoFit/>
          </a:bodyPr>
          <a:lstStyle/>
          <a:p>
            <a:pPr algn="ctr"/>
            <a:r>
              <a:rPr lang="en-US" sz="1000">
                <a:latin typeface="Arial" panose="020B0604020202020204" pitchFamily="34" charset="0"/>
              </a:rPr>
              <a:t>Value of investment</a:t>
            </a:r>
          </a:p>
        </p:txBody>
      </p:sp>
      <p:sp>
        <p:nvSpPr>
          <p:cNvPr id="11" name="TextBox 10">
            <a:extLst>
              <a:ext uri="{FF2B5EF4-FFF2-40B4-BE49-F238E27FC236}">
                <a16:creationId xmlns:a16="http://schemas.microsoft.com/office/drawing/2014/main" id="{D9DEBAEB-8961-0F41-279D-89B1EB35806C}"/>
              </a:ext>
            </a:extLst>
          </p:cNvPr>
          <p:cNvSpPr txBox="1"/>
          <p:nvPr/>
        </p:nvSpPr>
        <p:spPr>
          <a:xfrm>
            <a:off x="5064470" y="5844287"/>
            <a:ext cx="2059885" cy="215332"/>
          </a:xfrm>
          <a:prstGeom prst="rect">
            <a:avLst/>
          </a:prstGeom>
          <a:noFill/>
        </p:spPr>
        <p:txBody>
          <a:bodyPr wrap="square" rtlCol="0">
            <a:spAutoFit/>
          </a:bodyPr>
          <a:lstStyle/>
          <a:p>
            <a:pPr algn="ctr"/>
            <a:r>
              <a:rPr lang="en-US" sz="800">
                <a:latin typeface="Arial" panose="020B0604020202020204" pitchFamily="34" charset="0"/>
              </a:rPr>
              <a:t>Time in market</a:t>
            </a:r>
          </a:p>
        </p:txBody>
      </p:sp>
      <p:grpSp>
        <p:nvGrpSpPr>
          <p:cNvPr id="14" name="Group 13">
            <a:extLst>
              <a:ext uri="{FF2B5EF4-FFF2-40B4-BE49-F238E27FC236}">
                <a16:creationId xmlns:a16="http://schemas.microsoft.com/office/drawing/2014/main" id="{98E4699B-D18D-0416-5385-002B2E8E204E}"/>
              </a:ext>
            </a:extLst>
          </p:cNvPr>
          <p:cNvGrpSpPr/>
          <p:nvPr/>
        </p:nvGrpSpPr>
        <p:grpSpPr>
          <a:xfrm>
            <a:off x="3491414" y="2515075"/>
            <a:ext cx="1232113" cy="2261585"/>
            <a:chOff x="3491645" y="2514599"/>
            <a:chExt cx="1232755" cy="2262763"/>
          </a:xfrm>
        </p:grpSpPr>
        <p:sp>
          <p:nvSpPr>
            <p:cNvPr id="8" name="Rectangle 14">
              <a:extLst>
                <a:ext uri="{FF2B5EF4-FFF2-40B4-BE49-F238E27FC236}">
                  <a16:creationId xmlns:a16="http://schemas.microsoft.com/office/drawing/2014/main" id="{57CCE3E1-FFF6-6C5B-51C7-DC99F9FB0207}"/>
                </a:ext>
              </a:extLst>
            </p:cNvPr>
            <p:cNvSpPr/>
            <p:nvPr/>
          </p:nvSpPr>
          <p:spPr>
            <a:xfrm>
              <a:off x="3491645" y="2514599"/>
              <a:ext cx="1232755" cy="1905001"/>
            </a:xfrm>
            <a:custGeom>
              <a:avLst/>
              <a:gdLst>
                <a:gd name="connsiteX0" fmla="*/ 0 w 1232755"/>
                <a:gd name="connsiteY0" fmla="*/ 0 h 1440108"/>
                <a:gd name="connsiteX1" fmla="*/ 1232755 w 1232755"/>
                <a:gd name="connsiteY1" fmla="*/ 0 h 1440108"/>
                <a:gd name="connsiteX2" fmla="*/ 1232755 w 1232755"/>
                <a:gd name="connsiteY2" fmla="*/ 1440108 h 1440108"/>
                <a:gd name="connsiteX3" fmla="*/ 0 w 1232755"/>
                <a:gd name="connsiteY3" fmla="*/ 1440108 h 1440108"/>
                <a:gd name="connsiteX4" fmla="*/ 0 w 1232755"/>
                <a:gd name="connsiteY4" fmla="*/ 0 h 1440108"/>
                <a:gd name="connsiteX0" fmla="*/ 0 w 1232755"/>
                <a:gd name="connsiteY0" fmla="*/ 0 h 1440108"/>
                <a:gd name="connsiteX1" fmla="*/ 1232755 w 1232755"/>
                <a:gd name="connsiteY1" fmla="*/ 0 h 1440108"/>
                <a:gd name="connsiteX2" fmla="*/ 1232755 w 1232755"/>
                <a:gd name="connsiteY2" fmla="*/ 1440108 h 1440108"/>
                <a:gd name="connsiteX3" fmla="*/ 446942 w 1232755"/>
                <a:gd name="connsiteY3" fmla="*/ 1440107 h 1440108"/>
                <a:gd name="connsiteX4" fmla="*/ 0 w 1232755"/>
                <a:gd name="connsiteY4" fmla="*/ 1440108 h 1440108"/>
                <a:gd name="connsiteX5" fmla="*/ 0 w 1232755"/>
                <a:gd name="connsiteY5" fmla="*/ 0 h 1440108"/>
                <a:gd name="connsiteX0" fmla="*/ 0 w 1232755"/>
                <a:gd name="connsiteY0" fmla="*/ 0 h 1440108"/>
                <a:gd name="connsiteX1" fmla="*/ 1232755 w 1232755"/>
                <a:gd name="connsiteY1" fmla="*/ 0 h 1440108"/>
                <a:gd name="connsiteX2" fmla="*/ 1232755 w 1232755"/>
                <a:gd name="connsiteY2" fmla="*/ 1440108 h 1440108"/>
                <a:gd name="connsiteX3" fmla="*/ 818417 w 1232755"/>
                <a:gd name="connsiteY3" fmla="*/ 1440107 h 1440108"/>
                <a:gd name="connsiteX4" fmla="*/ 446942 w 1232755"/>
                <a:gd name="connsiteY4" fmla="*/ 1440107 h 1440108"/>
                <a:gd name="connsiteX5" fmla="*/ 0 w 1232755"/>
                <a:gd name="connsiteY5" fmla="*/ 1440108 h 1440108"/>
                <a:gd name="connsiteX6" fmla="*/ 0 w 1232755"/>
                <a:gd name="connsiteY6" fmla="*/ 0 h 1440108"/>
                <a:gd name="connsiteX0" fmla="*/ 0 w 1232755"/>
                <a:gd name="connsiteY0" fmla="*/ 0 h 1440108"/>
                <a:gd name="connsiteX1" fmla="*/ 1232755 w 1232755"/>
                <a:gd name="connsiteY1" fmla="*/ 0 h 1440108"/>
                <a:gd name="connsiteX2" fmla="*/ 1232755 w 1232755"/>
                <a:gd name="connsiteY2" fmla="*/ 1440108 h 1440108"/>
                <a:gd name="connsiteX3" fmla="*/ 818417 w 1232755"/>
                <a:gd name="connsiteY3" fmla="*/ 1440107 h 1440108"/>
                <a:gd name="connsiteX4" fmla="*/ 642205 w 1232755"/>
                <a:gd name="connsiteY4" fmla="*/ 1440107 h 1440108"/>
                <a:gd name="connsiteX5" fmla="*/ 446942 w 1232755"/>
                <a:gd name="connsiteY5" fmla="*/ 1440107 h 1440108"/>
                <a:gd name="connsiteX6" fmla="*/ 0 w 1232755"/>
                <a:gd name="connsiteY6" fmla="*/ 1440108 h 1440108"/>
                <a:gd name="connsiteX7" fmla="*/ 0 w 1232755"/>
                <a:gd name="connsiteY7" fmla="*/ 0 h 1440108"/>
                <a:gd name="connsiteX0" fmla="*/ 0 w 1232755"/>
                <a:gd name="connsiteY0" fmla="*/ 0 h 2063995"/>
                <a:gd name="connsiteX1" fmla="*/ 1232755 w 1232755"/>
                <a:gd name="connsiteY1" fmla="*/ 0 h 2063995"/>
                <a:gd name="connsiteX2" fmla="*/ 1232755 w 1232755"/>
                <a:gd name="connsiteY2" fmla="*/ 1440108 h 2063995"/>
                <a:gd name="connsiteX3" fmla="*/ 818417 w 1232755"/>
                <a:gd name="connsiteY3" fmla="*/ 1440107 h 2063995"/>
                <a:gd name="connsiteX4" fmla="*/ 646967 w 1232755"/>
                <a:gd name="connsiteY4" fmla="*/ 2063995 h 2063995"/>
                <a:gd name="connsiteX5" fmla="*/ 446942 w 1232755"/>
                <a:gd name="connsiteY5" fmla="*/ 1440107 h 2063995"/>
                <a:gd name="connsiteX6" fmla="*/ 0 w 1232755"/>
                <a:gd name="connsiteY6" fmla="*/ 1440108 h 2063995"/>
                <a:gd name="connsiteX7" fmla="*/ 0 w 1232755"/>
                <a:gd name="connsiteY7" fmla="*/ 0 h 2063995"/>
                <a:gd name="connsiteX0" fmla="*/ 0 w 1232755"/>
                <a:gd name="connsiteY0" fmla="*/ 0 h 2063995"/>
                <a:gd name="connsiteX1" fmla="*/ 1232755 w 1232755"/>
                <a:gd name="connsiteY1" fmla="*/ 0 h 2063995"/>
                <a:gd name="connsiteX2" fmla="*/ 1232755 w 1232755"/>
                <a:gd name="connsiteY2" fmla="*/ 1440108 h 2063995"/>
                <a:gd name="connsiteX3" fmla="*/ 818417 w 1232755"/>
                <a:gd name="connsiteY3" fmla="*/ 1440107 h 2063995"/>
                <a:gd name="connsiteX4" fmla="*/ 632680 w 1232755"/>
                <a:gd name="connsiteY4" fmla="*/ 2063995 h 2063995"/>
                <a:gd name="connsiteX5" fmla="*/ 446942 w 1232755"/>
                <a:gd name="connsiteY5" fmla="*/ 1440107 h 2063995"/>
                <a:gd name="connsiteX6" fmla="*/ 0 w 1232755"/>
                <a:gd name="connsiteY6" fmla="*/ 1440108 h 2063995"/>
                <a:gd name="connsiteX7" fmla="*/ 0 w 1232755"/>
                <a:gd name="connsiteY7" fmla="*/ 0 h 2063995"/>
                <a:gd name="connsiteX0" fmla="*/ 0 w 1232755"/>
                <a:gd name="connsiteY0" fmla="*/ 0 h 2063995"/>
                <a:gd name="connsiteX1" fmla="*/ 1232755 w 1232755"/>
                <a:gd name="connsiteY1" fmla="*/ 0 h 2063995"/>
                <a:gd name="connsiteX2" fmla="*/ 1232755 w 1232755"/>
                <a:gd name="connsiteY2" fmla="*/ 1440108 h 2063995"/>
                <a:gd name="connsiteX3" fmla="*/ 818417 w 1232755"/>
                <a:gd name="connsiteY3" fmla="*/ 1440107 h 2063995"/>
                <a:gd name="connsiteX4" fmla="*/ 632680 w 1232755"/>
                <a:gd name="connsiteY4" fmla="*/ 2063995 h 2063995"/>
                <a:gd name="connsiteX5" fmla="*/ 446942 w 1232755"/>
                <a:gd name="connsiteY5" fmla="*/ 1440107 h 2063995"/>
                <a:gd name="connsiteX6" fmla="*/ 0 w 1232755"/>
                <a:gd name="connsiteY6" fmla="*/ 1440108 h 2063995"/>
                <a:gd name="connsiteX7" fmla="*/ 0 w 1232755"/>
                <a:gd name="connsiteY7" fmla="*/ 0 h 2063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2755" h="2063995">
                  <a:moveTo>
                    <a:pt x="0" y="0"/>
                  </a:moveTo>
                  <a:lnTo>
                    <a:pt x="1232755" y="0"/>
                  </a:lnTo>
                  <a:lnTo>
                    <a:pt x="1232755" y="1440108"/>
                  </a:lnTo>
                  <a:lnTo>
                    <a:pt x="818417" y="1440107"/>
                  </a:lnTo>
                  <a:lnTo>
                    <a:pt x="632680" y="2063995"/>
                  </a:lnTo>
                  <a:lnTo>
                    <a:pt x="446942" y="1440107"/>
                  </a:lnTo>
                  <a:lnTo>
                    <a:pt x="0" y="1440108"/>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784" tIns="109670" rIns="182784" bIns="45696" numCol="1" spcCol="0" rtlCol="0" fromWordArt="0" anchor="t" anchorCtr="0" forceAA="0" compatLnSpc="1">
              <a:prstTxWarp prst="textNoShape">
                <a:avLst/>
              </a:prstTxWarp>
              <a:noAutofit/>
            </a:bodyPr>
            <a:lstStyle/>
            <a:p>
              <a:pPr algn="ctr" defTabSz="913852">
                <a:lnSpc>
                  <a:spcPct val="90000"/>
                </a:lnSpc>
                <a:defRPr/>
              </a:pPr>
              <a:r>
                <a:rPr lang="en-US" sz="1798" kern="0">
                  <a:solidFill>
                    <a:srgbClr val="FFFFFD"/>
                  </a:solidFill>
                  <a:latin typeface="Arial" panose="020B0604020202020204"/>
                </a:rPr>
                <a:t>Dot com bubble burst</a:t>
              </a:r>
            </a:p>
          </p:txBody>
        </p:sp>
        <p:sp>
          <p:nvSpPr>
            <p:cNvPr id="5" name="TextBox 4">
              <a:extLst>
                <a:ext uri="{FF2B5EF4-FFF2-40B4-BE49-F238E27FC236}">
                  <a16:creationId xmlns:a16="http://schemas.microsoft.com/office/drawing/2014/main" id="{7D97643E-FB81-DE6B-1A50-E2C286CBF393}"/>
                </a:ext>
              </a:extLst>
            </p:cNvPr>
            <p:cNvSpPr txBox="1"/>
            <p:nvPr/>
          </p:nvSpPr>
          <p:spPr>
            <a:xfrm rot="5400000">
              <a:off x="3986536" y="4039498"/>
              <a:ext cx="460064" cy="1015663"/>
            </a:xfrm>
            <a:prstGeom prst="rect">
              <a:avLst/>
            </a:prstGeom>
            <a:noFill/>
          </p:spPr>
          <p:txBody>
            <a:bodyPr wrap="square" lIns="0" tIns="0" rIns="0" bIns="0" rtlCol="0">
              <a:spAutoFit/>
            </a:bodyPr>
            <a:lstStyle/>
            <a:p>
              <a:pPr>
                <a:spcBef>
                  <a:spcPts val="600"/>
                </a:spcBef>
              </a:pPr>
              <a:r>
                <a:rPr lang="en-US" sz="6596" dirty="0">
                  <a:solidFill>
                    <a:schemeClr val="accent2"/>
                  </a:solidFill>
                </a:rPr>
                <a:t>{</a:t>
              </a:r>
            </a:p>
          </p:txBody>
        </p:sp>
      </p:grpSp>
      <p:grpSp>
        <p:nvGrpSpPr>
          <p:cNvPr id="13" name="Group 12">
            <a:extLst>
              <a:ext uri="{FF2B5EF4-FFF2-40B4-BE49-F238E27FC236}">
                <a16:creationId xmlns:a16="http://schemas.microsoft.com/office/drawing/2014/main" id="{8761CB20-061D-84B4-321A-EACD5298EE2E}"/>
              </a:ext>
            </a:extLst>
          </p:cNvPr>
          <p:cNvGrpSpPr/>
          <p:nvPr/>
        </p:nvGrpSpPr>
        <p:grpSpPr>
          <a:xfrm>
            <a:off x="6004705" y="2481490"/>
            <a:ext cx="1384433" cy="2242236"/>
            <a:chOff x="6006245" y="2686358"/>
            <a:chExt cx="1385155" cy="2243404"/>
          </a:xfrm>
        </p:grpSpPr>
        <p:sp>
          <p:nvSpPr>
            <p:cNvPr id="3" name="Rectangle 14">
              <a:extLst>
                <a:ext uri="{FF2B5EF4-FFF2-40B4-BE49-F238E27FC236}">
                  <a16:creationId xmlns:a16="http://schemas.microsoft.com/office/drawing/2014/main" id="{A84CE0EB-60BC-F822-8CD9-EA0DBB6B9EDE}"/>
                </a:ext>
              </a:extLst>
            </p:cNvPr>
            <p:cNvSpPr/>
            <p:nvPr/>
          </p:nvSpPr>
          <p:spPr>
            <a:xfrm>
              <a:off x="6006245" y="2686358"/>
              <a:ext cx="1385155" cy="1885642"/>
            </a:xfrm>
            <a:custGeom>
              <a:avLst/>
              <a:gdLst>
                <a:gd name="connsiteX0" fmla="*/ 0 w 1232755"/>
                <a:gd name="connsiteY0" fmla="*/ 0 h 1440108"/>
                <a:gd name="connsiteX1" fmla="*/ 1232755 w 1232755"/>
                <a:gd name="connsiteY1" fmla="*/ 0 h 1440108"/>
                <a:gd name="connsiteX2" fmla="*/ 1232755 w 1232755"/>
                <a:gd name="connsiteY2" fmla="*/ 1440108 h 1440108"/>
                <a:gd name="connsiteX3" fmla="*/ 0 w 1232755"/>
                <a:gd name="connsiteY3" fmla="*/ 1440108 h 1440108"/>
                <a:gd name="connsiteX4" fmla="*/ 0 w 1232755"/>
                <a:gd name="connsiteY4" fmla="*/ 0 h 1440108"/>
                <a:gd name="connsiteX0" fmla="*/ 0 w 1232755"/>
                <a:gd name="connsiteY0" fmla="*/ 0 h 1440108"/>
                <a:gd name="connsiteX1" fmla="*/ 1232755 w 1232755"/>
                <a:gd name="connsiteY1" fmla="*/ 0 h 1440108"/>
                <a:gd name="connsiteX2" fmla="*/ 1232755 w 1232755"/>
                <a:gd name="connsiteY2" fmla="*/ 1440108 h 1440108"/>
                <a:gd name="connsiteX3" fmla="*/ 446942 w 1232755"/>
                <a:gd name="connsiteY3" fmla="*/ 1440107 h 1440108"/>
                <a:gd name="connsiteX4" fmla="*/ 0 w 1232755"/>
                <a:gd name="connsiteY4" fmla="*/ 1440108 h 1440108"/>
                <a:gd name="connsiteX5" fmla="*/ 0 w 1232755"/>
                <a:gd name="connsiteY5" fmla="*/ 0 h 1440108"/>
                <a:gd name="connsiteX0" fmla="*/ 0 w 1232755"/>
                <a:gd name="connsiteY0" fmla="*/ 0 h 1440108"/>
                <a:gd name="connsiteX1" fmla="*/ 1232755 w 1232755"/>
                <a:gd name="connsiteY1" fmla="*/ 0 h 1440108"/>
                <a:gd name="connsiteX2" fmla="*/ 1232755 w 1232755"/>
                <a:gd name="connsiteY2" fmla="*/ 1440108 h 1440108"/>
                <a:gd name="connsiteX3" fmla="*/ 818417 w 1232755"/>
                <a:gd name="connsiteY3" fmla="*/ 1440107 h 1440108"/>
                <a:gd name="connsiteX4" fmla="*/ 446942 w 1232755"/>
                <a:gd name="connsiteY4" fmla="*/ 1440107 h 1440108"/>
                <a:gd name="connsiteX5" fmla="*/ 0 w 1232755"/>
                <a:gd name="connsiteY5" fmla="*/ 1440108 h 1440108"/>
                <a:gd name="connsiteX6" fmla="*/ 0 w 1232755"/>
                <a:gd name="connsiteY6" fmla="*/ 0 h 1440108"/>
                <a:gd name="connsiteX0" fmla="*/ 0 w 1232755"/>
                <a:gd name="connsiteY0" fmla="*/ 0 h 1440108"/>
                <a:gd name="connsiteX1" fmla="*/ 1232755 w 1232755"/>
                <a:gd name="connsiteY1" fmla="*/ 0 h 1440108"/>
                <a:gd name="connsiteX2" fmla="*/ 1232755 w 1232755"/>
                <a:gd name="connsiteY2" fmla="*/ 1440108 h 1440108"/>
                <a:gd name="connsiteX3" fmla="*/ 818417 w 1232755"/>
                <a:gd name="connsiteY3" fmla="*/ 1440107 h 1440108"/>
                <a:gd name="connsiteX4" fmla="*/ 642205 w 1232755"/>
                <a:gd name="connsiteY4" fmla="*/ 1440107 h 1440108"/>
                <a:gd name="connsiteX5" fmla="*/ 446942 w 1232755"/>
                <a:gd name="connsiteY5" fmla="*/ 1440107 h 1440108"/>
                <a:gd name="connsiteX6" fmla="*/ 0 w 1232755"/>
                <a:gd name="connsiteY6" fmla="*/ 1440108 h 1440108"/>
                <a:gd name="connsiteX7" fmla="*/ 0 w 1232755"/>
                <a:gd name="connsiteY7" fmla="*/ 0 h 1440108"/>
                <a:gd name="connsiteX0" fmla="*/ 0 w 1232755"/>
                <a:gd name="connsiteY0" fmla="*/ 0 h 2063995"/>
                <a:gd name="connsiteX1" fmla="*/ 1232755 w 1232755"/>
                <a:gd name="connsiteY1" fmla="*/ 0 h 2063995"/>
                <a:gd name="connsiteX2" fmla="*/ 1232755 w 1232755"/>
                <a:gd name="connsiteY2" fmla="*/ 1440108 h 2063995"/>
                <a:gd name="connsiteX3" fmla="*/ 818417 w 1232755"/>
                <a:gd name="connsiteY3" fmla="*/ 1440107 h 2063995"/>
                <a:gd name="connsiteX4" fmla="*/ 646967 w 1232755"/>
                <a:gd name="connsiteY4" fmla="*/ 2063995 h 2063995"/>
                <a:gd name="connsiteX5" fmla="*/ 446942 w 1232755"/>
                <a:gd name="connsiteY5" fmla="*/ 1440107 h 2063995"/>
                <a:gd name="connsiteX6" fmla="*/ 0 w 1232755"/>
                <a:gd name="connsiteY6" fmla="*/ 1440108 h 2063995"/>
                <a:gd name="connsiteX7" fmla="*/ 0 w 1232755"/>
                <a:gd name="connsiteY7" fmla="*/ 0 h 2063995"/>
                <a:gd name="connsiteX0" fmla="*/ 0 w 1232755"/>
                <a:gd name="connsiteY0" fmla="*/ 0 h 2063995"/>
                <a:gd name="connsiteX1" fmla="*/ 1232755 w 1232755"/>
                <a:gd name="connsiteY1" fmla="*/ 0 h 2063995"/>
                <a:gd name="connsiteX2" fmla="*/ 1232755 w 1232755"/>
                <a:gd name="connsiteY2" fmla="*/ 1440108 h 2063995"/>
                <a:gd name="connsiteX3" fmla="*/ 818417 w 1232755"/>
                <a:gd name="connsiteY3" fmla="*/ 1440107 h 2063995"/>
                <a:gd name="connsiteX4" fmla="*/ 632680 w 1232755"/>
                <a:gd name="connsiteY4" fmla="*/ 2063995 h 2063995"/>
                <a:gd name="connsiteX5" fmla="*/ 446942 w 1232755"/>
                <a:gd name="connsiteY5" fmla="*/ 1440107 h 2063995"/>
                <a:gd name="connsiteX6" fmla="*/ 0 w 1232755"/>
                <a:gd name="connsiteY6" fmla="*/ 1440108 h 2063995"/>
                <a:gd name="connsiteX7" fmla="*/ 0 w 1232755"/>
                <a:gd name="connsiteY7" fmla="*/ 0 h 2063995"/>
                <a:gd name="connsiteX0" fmla="*/ 0 w 1232755"/>
                <a:gd name="connsiteY0" fmla="*/ 0 h 2063995"/>
                <a:gd name="connsiteX1" fmla="*/ 1232755 w 1232755"/>
                <a:gd name="connsiteY1" fmla="*/ 0 h 2063995"/>
                <a:gd name="connsiteX2" fmla="*/ 1232755 w 1232755"/>
                <a:gd name="connsiteY2" fmla="*/ 1440108 h 2063995"/>
                <a:gd name="connsiteX3" fmla="*/ 818417 w 1232755"/>
                <a:gd name="connsiteY3" fmla="*/ 1440107 h 2063995"/>
                <a:gd name="connsiteX4" fmla="*/ 632680 w 1232755"/>
                <a:gd name="connsiteY4" fmla="*/ 2063995 h 2063995"/>
                <a:gd name="connsiteX5" fmla="*/ 446942 w 1232755"/>
                <a:gd name="connsiteY5" fmla="*/ 1440107 h 2063995"/>
                <a:gd name="connsiteX6" fmla="*/ 0 w 1232755"/>
                <a:gd name="connsiteY6" fmla="*/ 1440108 h 2063995"/>
                <a:gd name="connsiteX7" fmla="*/ 0 w 1232755"/>
                <a:gd name="connsiteY7" fmla="*/ 0 h 2063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2755" h="2063995">
                  <a:moveTo>
                    <a:pt x="0" y="0"/>
                  </a:moveTo>
                  <a:lnTo>
                    <a:pt x="1232755" y="0"/>
                  </a:lnTo>
                  <a:lnTo>
                    <a:pt x="1232755" y="1440108"/>
                  </a:lnTo>
                  <a:lnTo>
                    <a:pt x="818417" y="1440107"/>
                  </a:lnTo>
                  <a:lnTo>
                    <a:pt x="632680" y="2063995"/>
                  </a:lnTo>
                  <a:lnTo>
                    <a:pt x="446942" y="1440107"/>
                  </a:lnTo>
                  <a:lnTo>
                    <a:pt x="0" y="1440108"/>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784" tIns="109670" rIns="182784" bIns="45696" numCol="1" spcCol="0" rtlCol="0" fromWordArt="0" anchor="t" anchorCtr="0" forceAA="0" compatLnSpc="1">
              <a:prstTxWarp prst="textNoShape">
                <a:avLst/>
              </a:prstTxWarp>
              <a:noAutofit/>
            </a:bodyPr>
            <a:lstStyle/>
            <a:p>
              <a:pPr algn="ctr" defTabSz="913852">
                <a:lnSpc>
                  <a:spcPct val="90000"/>
                </a:lnSpc>
                <a:defRPr/>
              </a:pPr>
              <a:r>
                <a:rPr lang="en-US" sz="1798" kern="0" dirty="0">
                  <a:solidFill>
                    <a:srgbClr val="FFFFFD"/>
                  </a:solidFill>
                  <a:latin typeface="Arial" panose="020B0604020202020204"/>
                </a:rPr>
                <a:t>Great recession of 2008-2010</a:t>
              </a:r>
            </a:p>
          </p:txBody>
        </p:sp>
        <p:sp>
          <p:nvSpPr>
            <p:cNvPr id="12" name="TextBox 11">
              <a:extLst>
                <a:ext uri="{FF2B5EF4-FFF2-40B4-BE49-F238E27FC236}">
                  <a16:creationId xmlns:a16="http://schemas.microsoft.com/office/drawing/2014/main" id="{C392B3F2-0292-1E9F-D591-F511C74DF1A4}"/>
                </a:ext>
              </a:extLst>
            </p:cNvPr>
            <p:cNvSpPr txBox="1"/>
            <p:nvPr/>
          </p:nvSpPr>
          <p:spPr>
            <a:xfrm rot="5400000">
              <a:off x="6577336" y="4191898"/>
              <a:ext cx="460064" cy="1015663"/>
            </a:xfrm>
            <a:prstGeom prst="rect">
              <a:avLst/>
            </a:prstGeom>
            <a:noFill/>
          </p:spPr>
          <p:txBody>
            <a:bodyPr wrap="square" lIns="0" tIns="0" rIns="0" bIns="0" rtlCol="0">
              <a:spAutoFit/>
            </a:bodyPr>
            <a:lstStyle/>
            <a:p>
              <a:pPr>
                <a:spcBef>
                  <a:spcPts val="600"/>
                </a:spcBef>
              </a:pPr>
              <a:r>
                <a:rPr lang="en-US" sz="6596" dirty="0">
                  <a:solidFill>
                    <a:schemeClr val="accent2"/>
                  </a:solidFill>
                </a:rPr>
                <a:t>{</a:t>
              </a:r>
            </a:p>
          </p:txBody>
        </p:sp>
      </p:grpSp>
      <p:sp>
        <p:nvSpPr>
          <p:cNvPr id="6" name="Slide Number Placeholder 5">
            <a:extLst>
              <a:ext uri="{FF2B5EF4-FFF2-40B4-BE49-F238E27FC236}">
                <a16:creationId xmlns:a16="http://schemas.microsoft.com/office/drawing/2014/main" id="{781AE825-F782-8779-F1D5-DFE253C22E32}"/>
              </a:ext>
            </a:extLst>
          </p:cNvPr>
          <p:cNvSpPr>
            <a:spLocks noGrp="1"/>
          </p:cNvSpPr>
          <p:nvPr>
            <p:ph type="sldNum" sz="quarter" idx="4"/>
          </p:nvPr>
        </p:nvSpPr>
        <p:spPr/>
        <p:txBody>
          <a:bodyPr/>
          <a:lstStyle/>
          <a:p>
            <a:fld id="{BB333B34-C87C-402E-ABB0-13B7C9DEBBC4}" type="slidenum">
              <a:rPr lang="en-CA" smtClean="0"/>
              <a:pPr/>
              <a:t>12</a:t>
            </a:fld>
            <a:endParaRPr lang="en-CA" dirty="0"/>
          </a:p>
        </p:txBody>
      </p:sp>
    </p:spTree>
    <p:custDataLst>
      <p:tags r:id="rId1"/>
    </p:custDataLst>
    <p:extLst>
      <p:ext uri="{BB962C8B-B14F-4D97-AF65-F5344CB8AC3E}">
        <p14:creationId xmlns:p14="http://schemas.microsoft.com/office/powerpoint/2010/main" val="3710551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a:extLst>
              <a:ext uri="{FF2B5EF4-FFF2-40B4-BE49-F238E27FC236}">
                <a16:creationId xmlns:a16="http://schemas.microsoft.com/office/drawing/2014/main" id="{E95B7573-6278-44EE-9751-B7994D39561B}"/>
              </a:ext>
            </a:extLst>
          </p:cNvPr>
          <p:cNvSpPr>
            <a:spLocks noGrp="1" noChangeArrowheads="1"/>
          </p:cNvSpPr>
          <p:nvPr>
            <p:ph type="title"/>
          </p:nvPr>
        </p:nvSpPr>
        <p:spPr>
          <a:xfrm>
            <a:off x="466344" y="473208"/>
            <a:ext cx="11274552" cy="791961"/>
          </a:xfrm>
        </p:spPr>
        <p:txBody>
          <a:bodyPr/>
          <a:lstStyle/>
          <a:p>
            <a:r>
              <a:rPr lang="en-US" dirty="0"/>
              <a:t>It is a market of extremes</a:t>
            </a:r>
          </a:p>
        </p:txBody>
      </p:sp>
      <p:sp>
        <p:nvSpPr>
          <p:cNvPr id="12" name="Text Placeholder 16">
            <a:extLst>
              <a:ext uri="{FF2B5EF4-FFF2-40B4-BE49-F238E27FC236}">
                <a16:creationId xmlns:a16="http://schemas.microsoft.com/office/drawing/2014/main" id="{E6AC5BD8-FE5F-45D6-B8C1-8CFED9509262}"/>
              </a:ext>
            </a:extLst>
          </p:cNvPr>
          <p:cNvSpPr txBox="1">
            <a:spLocks/>
          </p:cNvSpPr>
          <p:nvPr/>
        </p:nvSpPr>
        <p:spPr>
          <a:xfrm>
            <a:off x="466344" y="874523"/>
            <a:ext cx="8344901" cy="460255"/>
          </a:xfrm>
          <a:prstGeom prst="rect">
            <a:avLst/>
          </a:prstGeom>
        </p:spPr>
        <p:txBody>
          <a:bodyPr vert="horz" lIns="0" tIns="0" rIns="0" bIns="0" rtlCol="0">
            <a:noAutofit/>
          </a:bodyPr>
          <a:lstStyle>
            <a:lvl1pPr marL="236538" indent="-236538" algn="l" rtl="0" eaLnBrk="0" fontAlgn="base" hangingPunct="0">
              <a:lnSpc>
                <a:spcPct val="95000"/>
              </a:lnSpc>
              <a:spcBef>
                <a:spcPts val="1200"/>
              </a:spcBef>
              <a:spcAft>
                <a:spcPct val="0"/>
              </a:spcAft>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4675" indent="-236538" algn="l" rtl="0" eaLnBrk="0" fontAlgn="base" hangingPunct="0">
              <a:lnSpc>
                <a:spcPct val="95000"/>
              </a:lnSpc>
              <a:spcBef>
                <a:spcPts val="900"/>
              </a:spcBef>
              <a:spcAft>
                <a:spcPct val="0"/>
              </a:spcAft>
              <a:buClr>
                <a:schemeClr val="tx1"/>
              </a:buClr>
              <a:buSzPct val="115000"/>
              <a:buFont typeface="Arial" panose="020B0604020202020204" pitchFamily="34" charset="0"/>
              <a:buChar char="•"/>
              <a:defRPr kern="1200">
                <a:solidFill>
                  <a:schemeClr val="tx1"/>
                </a:solidFill>
                <a:latin typeface="+mn-lt"/>
                <a:ea typeface="+mn-ea"/>
                <a:cs typeface="+mn-cs"/>
              </a:defRPr>
            </a:lvl2pPr>
            <a:lvl3pPr marL="914400" indent="-228600" algn="l" rtl="0" eaLnBrk="0" fontAlgn="base" hangingPunct="0">
              <a:lnSpc>
                <a:spcPct val="95000"/>
              </a:lnSpc>
              <a:spcBef>
                <a:spcPts val="800"/>
              </a:spcBef>
              <a:spcAft>
                <a:spcPct val="0"/>
              </a:spcAft>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538" indent="-236538" algn="l" rtl="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8138" indent="-228600" algn="l" rtl="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spcBef>
                <a:spcPts val="0"/>
              </a:spcBef>
              <a:buClr>
                <a:prstClr val="black"/>
              </a:buClr>
              <a:buNone/>
              <a:defRPr/>
            </a:pPr>
            <a:r>
              <a:rPr lang="en-US" sz="1600" dirty="0">
                <a:solidFill>
                  <a:prstClr val="black"/>
                </a:solidFill>
                <a:latin typeface="Arial" panose="020B0604020202020204"/>
              </a:rPr>
              <a:t>S&amp;P 500 Index calendar year returns, 1928–2025 (%)</a:t>
            </a:r>
          </a:p>
        </p:txBody>
      </p:sp>
      <p:graphicFrame>
        <p:nvGraphicFramePr>
          <p:cNvPr id="11" name="Chart 10" descr="Bar chart showing the annual returns of the S&amp;P 500 Index from 1928 to 2025. Green bars indicate years with positive returns, while purple bars represent years with negative returns. The orange horizontal line indicates the average annual return from 1928 to 2025 is 9.8%. The chart highlights that most years show positive returns, but the market often experiences extreme fluctuations, with very few years close to the average return, demonstrating the market's tendency for extremes.">
            <a:extLst>
              <a:ext uri="{FF2B5EF4-FFF2-40B4-BE49-F238E27FC236}">
                <a16:creationId xmlns:a16="http://schemas.microsoft.com/office/drawing/2014/main" id="{40405971-60E6-BECA-51E5-7B1E70744DC7}"/>
              </a:ext>
            </a:extLst>
          </p:cNvPr>
          <p:cNvGraphicFramePr>
            <a:graphicFrameLocks/>
          </p:cNvGraphicFramePr>
          <p:nvPr/>
        </p:nvGraphicFramePr>
        <p:xfrm>
          <a:off x="989299" y="1635116"/>
          <a:ext cx="10299974" cy="399476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 Box 10">
            <a:extLst>
              <a:ext uri="{FF2B5EF4-FFF2-40B4-BE49-F238E27FC236}">
                <a16:creationId xmlns:a16="http://schemas.microsoft.com/office/drawing/2014/main" id="{019D85E5-8C89-D71A-2912-285F7FA5DD65}"/>
              </a:ext>
            </a:extLst>
          </p:cNvPr>
          <p:cNvSpPr txBox="1">
            <a:spLocks noChangeArrowheads="1"/>
          </p:cNvSpPr>
          <p:nvPr>
            <p:custDataLst>
              <p:tags r:id="rId2"/>
            </p:custDataLst>
          </p:nvPr>
        </p:nvSpPr>
        <p:spPr bwMode="blackWhite">
          <a:xfrm>
            <a:off x="7794168" y="1687091"/>
            <a:ext cx="2900440" cy="578469"/>
          </a:xfrm>
          <a:prstGeom prst="rect">
            <a:avLst/>
          </a:prstGeom>
          <a:solidFill>
            <a:srgbClr val="D77D28"/>
          </a:solidFill>
          <a:ln w="9525">
            <a:noFill/>
            <a:miter lim="800000"/>
            <a:headEnd/>
            <a:tailEnd/>
          </a:ln>
          <a:effectLst/>
        </p:spPr>
        <p:txBody>
          <a:bodyPr wrap="square" lIns="137124" rIns="45708" bIns="63991">
            <a:spAutoFit/>
          </a:bodyPr>
          <a:lstStyle>
            <a:lvl1pPr defTabSz="849313">
              <a:defRPr sz="2400">
                <a:solidFill>
                  <a:schemeClr val="tx1"/>
                </a:solidFill>
                <a:latin typeface="Verdana" charset="0"/>
                <a:ea typeface="ＭＳ Ｐゴシック" charset="0"/>
              </a:defRPr>
            </a:lvl1pPr>
            <a:lvl2pPr marL="742950" indent="-285750" defTabSz="849313">
              <a:defRPr sz="2400">
                <a:solidFill>
                  <a:schemeClr val="tx1"/>
                </a:solidFill>
                <a:latin typeface="Verdana" charset="0"/>
                <a:ea typeface="ＭＳ Ｐゴシック" charset="0"/>
              </a:defRPr>
            </a:lvl2pPr>
            <a:lvl3pPr marL="1143000" indent="-228600" defTabSz="849313">
              <a:defRPr sz="2400">
                <a:solidFill>
                  <a:schemeClr val="tx1"/>
                </a:solidFill>
                <a:latin typeface="Verdana" charset="0"/>
                <a:ea typeface="ＭＳ Ｐゴシック" charset="0"/>
              </a:defRPr>
            </a:lvl3pPr>
            <a:lvl4pPr marL="1600200" indent="-228600" defTabSz="849313">
              <a:defRPr sz="2400">
                <a:solidFill>
                  <a:schemeClr val="tx1"/>
                </a:solidFill>
                <a:latin typeface="Verdana" charset="0"/>
                <a:ea typeface="ＭＳ Ｐゴシック" charset="0"/>
              </a:defRPr>
            </a:lvl4pPr>
            <a:lvl5pPr marL="2057400" indent="-228600" defTabSz="849313">
              <a:defRPr sz="2400">
                <a:solidFill>
                  <a:schemeClr val="tx1"/>
                </a:solidFill>
                <a:latin typeface="Verdana" charset="0"/>
                <a:ea typeface="ＭＳ Ｐゴシック" charset="0"/>
              </a:defRPr>
            </a:lvl5pPr>
            <a:lvl6pPr marL="2514600" indent="-228600" algn="ctr" defTabSz="849313" eaLnBrk="0" fontAlgn="base" hangingPunct="0">
              <a:spcBef>
                <a:spcPct val="0"/>
              </a:spcBef>
              <a:spcAft>
                <a:spcPct val="0"/>
              </a:spcAft>
              <a:defRPr sz="2400">
                <a:solidFill>
                  <a:schemeClr val="tx1"/>
                </a:solidFill>
                <a:latin typeface="Verdana" charset="0"/>
                <a:ea typeface="ＭＳ Ｐゴシック" charset="0"/>
              </a:defRPr>
            </a:lvl6pPr>
            <a:lvl7pPr marL="2971800" indent="-228600" algn="ctr" defTabSz="849313" eaLnBrk="0" fontAlgn="base" hangingPunct="0">
              <a:spcBef>
                <a:spcPct val="0"/>
              </a:spcBef>
              <a:spcAft>
                <a:spcPct val="0"/>
              </a:spcAft>
              <a:defRPr sz="2400">
                <a:solidFill>
                  <a:schemeClr val="tx1"/>
                </a:solidFill>
                <a:latin typeface="Verdana" charset="0"/>
                <a:ea typeface="ＭＳ Ｐゴシック" charset="0"/>
              </a:defRPr>
            </a:lvl7pPr>
            <a:lvl8pPr marL="3429000" indent="-228600" algn="ctr" defTabSz="849313" eaLnBrk="0" fontAlgn="base" hangingPunct="0">
              <a:spcBef>
                <a:spcPct val="0"/>
              </a:spcBef>
              <a:spcAft>
                <a:spcPct val="0"/>
              </a:spcAft>
              <a:defRPr sz="2400">
                <a:solidFill>
                  <a:schemeClr val="tx1"/>
                </a:solidFill>
                <a:latin typeface="Verdana" charset="0"/>
                <a:ea typeface="ＭＳ Ｐゴシック" charset="0"/>
              </a:defRPr>
            </a:lvl8pPr>
            <a:lvl9pPr marL="3886200" indent="-228600" algn="ctr" defTabSz="849313" eaLnBrk="0" fontAlgn="base" hangingPunct="0">
              <a:spcBef>
                <a:spcPct val="0"/>
              </a:spcBef>
              <a:spcAft>
                <a:spcPct val="0"/>
              </a:spcAft>
              <a:defRPr sz="2400">
                <a:solidFill>
                  <a:schemeClr val="tx1"/>
                </a:solidFill>
                <a:latin typeface="Verdana" charset="0"/>
                <a:ea typeface="ＭＳ Ｐゴシック" charset="0"/>
              </a:defRPr>
            </a:lvl9pPr>
          </a:lstStyle>
          <a:p>
            <a:pPr>
              <a:lnSpc>
                <a:spcPct val="95000"/>
              </a:lnSpc>
              <a:spcBef>
                <a:spcPct val="40000"/>
              </a:spcBef>
              <a:buClr>
                <a:srgbClr val="FFFFFF"/>
              </a:buClr>
              <a:buSzPct val="100000"/>
              <a:defRPr/>
            </a:pPr>
            <a:r>
              <a:rPr lang="en-US" sz="1600" b="1" i="1" dirty="0">
                <a:solidFill>
                  <a:srgbClr val="FFFFFF"/>
                </a:solidFill>
                <a:latin typeface="Arial" panose="020B0604020202020204" pitchFamily="34" charset="0"/>
              </a:rPr>
              <a:t>The average annual return from 1928 to 2025 is 9.8%</a:t>
            </a:r>
          </a:p>
        </p:txBody>
      </p:sp>
      <p:sp>
        <p:nvSpPr>
          <p:cNvPr id="2" name="Text Placeholder 1">
            <a:extLst>
              <a:ext uri="{FF2B5EF4-FFF2-40B4-BE49-F238E27FC236}">
                <a16:creationId xmlns:a16="http://schemas.microsoft.com/office/drawing/2014/main" id="{70D05FD9-5C4D-40C0-BA09-4B939CFAEFDC}"/>
              </a:ext>
            </a:extLst>
          </p:cNvPr>
          <p:cNvSpPr>
            <a:spLocks noGrp="1"/>
          </p:cNvSpPr>
          <p:nvPr>
            <p:ph type="body" sz="quarter" idx="15"/>
          </p:nvPr>
        </p:nvSpPr>
        <p:spPr/>
        <p:txBody>
          <a:bodyPr/>
          <a:lstStyle/>
          <a:p>
            <a:r>
              <a:rPr lang="en-US" dirty="0"/>
              <a:t>Source: Calculated by John Hancock Funds, LLC using information and data presented in Bloomberg. All rights reserved. Used with permission. Based on average annual percentage returns for the S&amp;P 500 Index over 98 one-year periods from 1928-2025, assuming reinvestment of dividends and capital gains. The S&amp;P 500 Index tracks the performance of 500 of the largest publicly traded companies in the United States. It is not possible to invest directly in an index. Past performance is no guarantee of future results.		</a:t>
            </a:r>
          </a:p>
        </p:txBody>
      </p:sp>
      <p:sp>
        <p:nvSpPr>
          <p:cNvPr id="3" name="TextBox 2">
            <a:extLst>
              <a:ext uri="{FF2B5EF4-FFF2-40B4-BE49-F238E27FC236}">
                <a16:creationId xmlns:a16="http://schemas.microsoft.com/office/drawing/2014/main" id="{1095F9BE-4DC7-739A-BE3A-39C081D4DBFA}"/>
              </a:ext>
              <a:ext uri="{C183D7F6-B498-43B3-948B-1728B52AA6E4}">
                <adec:decorative xmlns:adec="http://schemas.microsoft.com/office/drawing/2017/decorative" val="1"/>
              </a:ext>
            </a:extLst>
          </p:cNvPr>
          <p:cNvSpPr txBox="1"/>
          <p:nvPr/>
        </p:nvSpPr>
        <p:spPr>
          <a:xfrm rot="16200000">
            <a:off x="10894291" y="5218253"/>
            <a:ext cx="441320" cy="215388"/>
          </a:xfrm>
          <a:prstGeom prst="rect">
            <a:avLst/>
          </a:prstGeom>
          <a:noFill/>
        </p:spPr>
        <p:txBody>
          <a:bodyPr wrap="square" lIns="0" tIns="0" rIns="0" bIns="0" rtlCol="0">
            <a:spAutoFit/>
          </a:bodyPr>
          <a:lstStyle/>
          <a:p>
            <a:pPr>
              <a:spcBef>
                <a:spcPts val="600"/>
              </a:spcBef>
            </a:pPr>
            <a:r>
              <a:rPr lang="en-US" sz="1400" dirty="0"/>
              <a:t>2025</a:t>
            </a:r>
          </a:p>
        </p:txBody>
      </p:sp>
      <p:sp>
        <p:nvSpPr>
          <p:cNvPr id="10" name="Line 29">
            <a:extLst>
              <a:ext uri="{FF2B5EF4-FFF2-40B4-BE49-F238E27FC236}">
                <a16:creationId xmlns:a16="http://schemas.microsoft.com/office/drawing/2014/main" id="{94B76841-97FF-C280-F1ED-90C09393ECC5}"/>
              </a:ext>
              <a:ext uri="{C183D7F6-B498-43B3-948B-1728B52AA6E4}">
                <adec:decorative xmlns:adec="http://schemas.microsoft.com/office/drawing/2017/decorative" val="1"/>
              </a:ext>
            </a:extLst>
          </p:cNvPr>
          <p:cNvSpPr>
            <a:spLocks noChangeShapeType="1"/>
          </p:cNvSpPr>
          <p:nvPr/>
        </p:nvSpPr>
        <p:spPr bwMode="auto">
          <a:xfrm>
            <a:off x="2199744" y="3161669"/>
            <a:ext cx="8048673" cy="0"/>
          </a:xfrm>
          <a:prstGeom prst="line">
            <a:avLst/>
          </a:prstGeom>
          <a:noFill/>
          <a:ln w="28575">
            <a:solidFill>
              <a:srgbClr val="D77D28"/>
            </a:solidFill>
            <a:round/>
            <a:headEnd/>
            <a:tailEnd/>
          </a:ln>
          <a:effectLst/>
        </p:spPr>
        <p:txBody>
          <a:bodyPr wrap="none" anchor="ctr"/>
          <a:lstStyle/>
          <a:p>
            <a:pPr algn="ctr">
              <a:defRPr/>
            </a:pPr>
            <a:endParaRPr lang="en-US" sz="1799">
              <a:solidFill>
                <a:prstClr val="black"/>
              </a:solidFill>
              <a:latin typeface="Arial" panose="020B0604020202020204" pitchFamily="34" charset="0"/>
              <a:ea typeface="ＭＳ Ｐゴシック" charset="0"/>
            </a:endParaRPr>
          </a:p>
        </p:txBody>
      </p:sp>
      <p:sp>
        <p:nvSpPr>
          <p:cNvPr id="4" name="Slide Number Placeholder 3">
            <a:extLst>
              <a:ext uri="{FF2B5EF4-FFF2-40B4-BE49-F238E27FC236}">
                <a16:creationId xmlns:a16="http://schemas.microsoft.com/office/drawing/2014/main" id="{8F3A47C7-97AB-464A-BEB5-7A3E699CA79A}"/>
              </a:ext>
              <a:ext uri="{C183D7F6-B498-43B3-948B-1728B52AA6E4}">
                <adec:decorative xmlns:adec="http://schemas.microsoft.com/office/drawing/2017/decorative" val="1"/>
              </a:ext>
            </a:extLst>
          </p:cNvPr>
          <p:cNvSpPr>
            <a:spLocks noGrp="1"/>
          </p:cNvSpPr>
          <p:nvPr>
            <p:ph type="sldNum" sz="quarter" idx="4"/>
          </p:nvPr>
        </p:nvSpPr>
        <p:spPr/>
        <p:txBody>
          <a:bodyPr/>
          <a:lstStyle/>
          <a:p>
            <a:pPr lvl="0"/>
            <a:fld id="{1EEDA745-9936-4A17-800E-6B5675F0F699}" type="slidenum">
              <a:rPr lang="en-CA" noProof="0" smtClean="0"/>
              <a:pPr lvl="0"/>
              <a:t>13</a:t>
            </a:fld>
            <a:endParaRPr lang="en-CA" noProof="0"/>
          </a:p>
        </p:txBody>
      </p:sp>
    </p:spTree>
    <p:custDataLst>
      <p:tags r:id="rId1"/>
    </p:custData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a:xfrm>
            <a:off x="466344" y="473208"/>
            <a:ext cx="11274552" cy="791961"/>
          </a:xfrm>
        </p:spPr>
        <p:txBody>
          <a:bodyPr/>
          <a:lstStyle/>
          <a:p>
            <a:r>
              <a:rPr lang="en-US" altLang="en-US" dirty="0"/>
              <a:t>In any given year, returns may be negative</a:t>
            </a:r>
          </a:p>
        </p:txBody>
      </p:sp>
      <p:sp>
        <p:nvSpPr>
          <p:cNvPr id="129" name="Text Placeholder 16">
            <a:extLst>
              <a:ext uri="{FF2B5EF4-FFF2-40B4-BE49-F238E27FC236}">
                <a16:creationId xmlns:a16="http://schemas.microsoft.com/office/drawing/2014/main" id="{07D544A7-4E66-4924-AF5F-5250CCB5A207}"/>
              </a:ext>
            </a:extLst>
          </p:cNvPr>
          <p:cNvSpPr txBox="1">
            <a:spLocks/>
          </p:cNvSpPr>
          <p:nvPr/>
        </p:nvSpPr>
        <p:spPr>
          <a:xfrm>
            <a:off x="466344" y="876065"/>
            <a:ext cx="8344901" cy="460255"/>
          </a:xfrm>
          <a:prstGeom prst="rect">
            <a:avLst/>
          </a:prstGeom>
        </p:spPr>
        <p:txBody>
          <a:bodyPr vert="horz" lIns="0" tIns="0" rIns="0" bIns="0" rtlCol="0">
            <a:noAutofit/>
          </a:bodyPr>
          <a:lstStyle>
            <a:lvl1pPr marL="236538" indent="-236538" algn="l" rtl="0" eaLnBrk="0" fontAlgn="base" hangingPunct="0">
              <a:lnSpc>
                <a:spcPct val="95000"/>
              </a:lnSpc>
              <a:spcBef>
                <a:spcPts val="1200"/>
              </a:spcBef>
              <a:spcAft>
                <a:spcPct val="0"/>
              </a:spcAft>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4675" indent="-236538" algn="l" rtl="0" eaLnBrk="0" fontAlgn="base" hangingPunct="0">
              <a:lnSpc>
                <a:spcPct val="95000"/>
              </a:lnSpc>
              <a:spcBef>
                <a:spcPts val="900"/>
              </a:spcBef>
              <a:spcAft>
                <a:spcPct val="0"/>
              </a:spcAft>
              <a:buClr>
                <a:schemeClr val="tx1"/>
              </a:buClr>
              <a:buSzPct val="115000"/>
              <a:buFont typeface="Arial" panose="020B0604020202020204" pitchFamily="34" charset="0"/>
              <a:buChar char="•"/>
              <a:defRPr kern="1200">
                <a:solidFill>
                  <a:schemeClr val="tx1"/>
                </a:solidFill>
                <a:latin typeface="+mn-lt"/>
                <a:ea typeface="+mn-ea"/>
                <a:cs typeface="+mn-cs"/>
              </a:defRPr>
            </a:lvl2pPr>
            <a:lvl3pPr marL="914400" indent="-228600" algn="l" rtl="0" eaLnBrk="0" fontAlgn="base" hangingPunct="0">
              <a:lnSpc>
                <a:spcPct val="95000"/>
              </a:lnSpc>
              <a:spcBef>
                <a:spcPts val="800"/>
              </a:spcBef>
              <a:spcAft>
                <a:spcPct val="0"/>
              </a:spcAft>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538" indent="-236538" algn="l" rtl="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8138" indent="-228600" algn="l" rtl="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spcBef>
                <a:spcPts val="0"/>
              </a:spcBef>
              <a:buNone/>
            </a:pPr>
            <a:r>
              <a:rPr lang="en-US" sz="1600" dirty="0"/>
              <a:t>Distribution of annual returns, S&amp;P 500 Index, 1928–2025</a:t>
            </a:r>
          </a:p>
        </p:txBody>
      </p:sp>
      <p:sp>
        <p:nvSpPr>
          <p:cNvPr id="9" name="Text Box 16">
            <a:extLst>
              <a:ext uri="{FF2B5EF4-FFF2-40B4-BE49-F238E27FC236}">
                <a16:creationId xmlns:a16="http://schemas.microsoft.com/office/drawing/2014/main" id="{798D131D-2371-B59C-0E4D-601DF1234C24}"/>
              </a:ext>
            </a:extLst>
          </p:cNvPr>
          <p:cNvSpPr txBox="1">
            <a:spLocks noChangeArrowheads="1"/>
          </p:cNvSpPr>
          <p:nvPr/>
        </p:nvSpPr>
        <p:spPr bwMode="auto">
          <a:xfrm>
            <a:off x="466344" y="1317031"/>
            <a:ext cx="2309743" cy="292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D0140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a:spAutoFit/>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r>
              <a:rPr lang="en-US" altLang="en-US" sz="1300" dirty="0">
                <a:latin typeface="+mn-lt"/>
              </a:rPr>
              <a:t>Number of occurrences</a:t>
            </a:r>
          </a:p>
        </p:txBody>
      </p:sp>
      <p:sp>
        <p:nvSpPr>
          <p:cNvPr id="10" name="TextBox 9">
            <a:extLst>
              <a:ext uri="{FF2B5EF4-FFF2-40B4-BE49-F238E27FC236}">
                <a16:creationId xmlns:a16="http://schemas.microsoft.com/office/drawing/2014/main" id="{C975B533-C337-1263-E716-FD43BA0EE91B}"/>
              </a:ext>
            </a:extLst>
          </p:cNvPr>
          <p:cNvSpPr txBox="1"/>
          <p:nvPr/>
        </p:nvSpPr>
        <p:spPr>
          <a:xfrm>
            <a:off x="466343" y="1668179"/>
            <a:ext cx="3303711" cy="215388"/>
          </a:xfrm>
          <a:prstGeom prst="rect">
            <a:avLst/>
          </a:prstGeom>
          <a:noFill/>
        </p:spPr>
        <p:txBody>
          <a:bodyPr wrap="square" lIns="0" tIns="0" rIns="0" bIns="0" rtlCol="0">
            <a:spAutoFit/>
          </a:bodyPr>
          <a:lstStyle/>
          <a:p>
            <a:pPr fontAlgn="b"/>
            <a:r>
              <a:rPr lang="en-US" sz="1400" b="1" dirty="0">
                <a:solidFill>
                  <a:srgbClr val="06874E"/>
                </a:solidFill>
                <a:latin typeface="Arial" panose="020B0604020202020204" pitchFamily="34" charset="0"/>
                <a:sym typeface="Wingdings" pitchFamily="2" charset="2"/>
              </a:rPr>
              <a:t></a:t>
            </a:r>
            <a:r>
              <a:rPr lang="en-US" sz="1400" b="1" dirty="0">
                <a:solidFill>
                  <a:srgbClr val="00A758"/>
                </a:solidFill>
                <a:latin typeface="Arial" panose="020B0604020202020204" pitchFamily="34" charset="0"/>
              </a:rPr>
              <a:t> </a:t>
            </a:r>
            <a:r>
              <a:rPr lang="en-US" sz="1400" b="1" dirty="0">
                <a:solidFill>
                  <a:srgbClr val="000000"/>
                </a:solidFill>
                <a:latin typeface="Arial" panose="020B0604020202020204" pitchFamily="34" charset="0"/>
              </a:rPr>
              <a:t>Positive years       </a:t>
            </a:r>
            <a:r>
              <a:rPr lang="en-US" sz="1400" dirty="0">
                <a:solidFill>
                  <a:srgbClr val="000000"/>
                </a:solidFill>
                <a:latin typeface="Arial" panose="020B0604020202020204" pitchFamily="34" charset="0"/>
              </a:rPr>
              <a:t>72 (73%)</a:t>
            </a:r>
            <a:endParaRPr lang="en-CA" sz="1400" dirty="0">
              <a:latin typeface="Arial" panose="020B0604020202020204" pitchFamily="34" charset="0"/>
            </a:endParaRPr>
          </a:p>
        </p:txBody>
      </p:sp>
      <p:sp>
        <p:nvSpPr>
          <p:cNvPr id="13" name="TextBox 12">
            <a:extLst>
              <a:ext uri="{FF2B5EF4-FFF2-40B4-BE49-F238E27FC236}">
                <a16:creationId xmlns:a16="http://schemas.microsoft.com/office/drawing/2014/main" id="{AC8C0562-B0D0-D38D-2162-59DD5EF668FA}"/>
              </a:ext>
            </a:extLst>
          </p:cNvPr>
          <p:cNvSpPr txBox="1"/>
          <p:nvPr/>
        </p:nvSpPr>
        <p:spPr>
          <a:xfrm>
            <a:off x="466343" y="1914077"/>
            <a:ext cx="3303711" cy="215388"/>
          </a:xfrm>
          <a:prstGeom prst="rect">
            <a:avLst/>
          </a:prstGeom>
          <a:noFill/>
        </p:spPr>
        <p:txBody>
          <a:bodyPr wrap="square" lIns="0" tIns="0" rIns="0" bIns="0" rtlCol="0">
            <a:spAutoFit/>
          </a:bodyPr>
          <a:lstStyle/>
          <a:p>
            <a:pPr fontAlgn="ctr"/>
            <a:r>
              <a:rPr lang="en-US" sz="1400" b="1" dirty="0">
                <a:solidFill>
                  <a:srgbClr val="00009A"/>
                </a:solidFill>
                <a:latin typeface="Arial" panose="020B0604020202020204" pitchFamily="34" charset="0"/>
                <a:sym typeface="Wingdings" pitchFamily="2" charset="2"/>
              </a:rPr>
              <a:t></a:t>
            </a:r>
            <a:r>
              <a:rPr lang="en-US" sz="1400" b="1" dirty="0">
                <a:solidFill>
                  <a:srgbClr val="00A758"/>
                </a:solidFill>
                <a:latin typeface="Arial" panose="020B0604020202020204" pitchFamily="34" charset="0"/>
              </a:rPr>
              <a:t> </a:t>
            </a:r>
            <a:r>
              <a:rPr lang="en-US" sz="1400" b="1" dirty="0">
                <a:solidFill>
                  <a:srgbClr val="000000"/>
                </a:solidFill>
                <a:latin typeface="Arial" panose="020B0604020202020204" pitchFamily="34" charset="0"/>
              </a:rPr>
              <a:t>Negative years      </a:t>
            </a:r>
            <a:r>
              <a:rPr lang="en-US" sz="1400" dirty="0">
                <a:solidFill>
                  <a:srgbClr val="000000"/>
                </a:solidFill>
                <a:latin typeface="Arial" panose="020B0604020202020204" pitchFamily="34" charset="0"/>
              </a:rPr>
              <a:t>26 (27%)</a:t>
            </a:r>
            <a:endParaRPr lang="en-CA" sz="1400" dirty="0">
              <a:latin typeface="Arial" panose="020B0604020202020204" pitchFamily="34" charset="0"/>
            </a:endParaRPr>
          </a:p>
        </p:txBody>
      </p:sp>
      <p:graphicFrame>
        <p:nvGraphicFramePr>
          <p:cNvPr id="14" name="Table 13" descr="Bar chart showing the return on stocks (S&amp;P 500 Index) from 1928 to 2025 was positive in 72 years (73% of the time) and negative in 26 years (27% of the time).">
            <a:extLst>
              <a:ext uri="{FF2B5EF4-FFF2-40B4-BE49-F238E27FC236}">
                <a16:creationId xmlns:a16="http://schemas.microsoft.com/office/drawing/2014/main" id="{1C5A964C-1B84-E96B-8FD2-BE0C5E23B7DA}"/>
              </a:ext>
            </a:extLst>
          </p:cNvPr>
          <p:cNvGraphicFramePr>
            <a:graphicFrameLocks noGrp="1"/>
          </p:cNvGraphicFramePr>
          <p:nvPr/>
        </p:nvGraphicFramePr>
        <p:xfrm>
          <a:off x="479453" y="1439774"/>
          <a:ext cx="11181687" cy="4744144"/>
        </p:xfrm>
        <a:graphic>
          <a:graphicData uri="http://schemas.openxmlformats.org/drawingml/2006/table">
            <a:tbl>
              <a:tblPr>
                <a:tableStyleId>{5C22544A-7EE6-4342-B048-85BDC9FD1C3A}</a:tableStyleId>
              </a:tblPr>
              <a:tblGrid>
                <a:gridCol w="1016517">
                  <a:extLst>
                    <a:ext uri="{9D8B030D-6E8A-4147-A177-3AD203B41FA5}">
                      <a16:colId xmlns:a16="http://schemas.microsoft.com/office/drawing/2014/main" val="3069240824"/>
                    </a:ext>
                  </a:extLst>
                </a:gridCol>
                <a:gridCol w="1016517">
                  <a:extLst>
                    <a:ext uri="{9D8B030D-6E8A-4147-A177-3AD203B41FA5}">
                      <a16:colId xmlns:a16="http://schemas.microsoft.com/office/drawing/2014/main" val="1836439720"/>
                    </a:ext>
                  </a:extLst>
                </a:gridCol>
                <a:gridCol w="1016517">
                  <a:extLst>
                    <a:ext uri="{9D8B030D-6E8A-4147-A177-3AD203B41FA5}">
                      <a16:colId xmlns:a16="http://schemas.microsoft.com/office/drawing/2014/main" val="1028191032"/>
                    </a:ext>
                  </a:extLst>
                </a:gridCol>
                <a:gridCol w="1016517">
                  <a:extLst>
                    <a:ext uri="{9D8B030D-6E8A-4147-A177-3AD203B41FA5}">
                      <a16:colId xmlns:a16="http://schemas.microsoft.com/office/drawing/2014/main" val="3384959307"/>
                    </a:ext>
                  </a:extLst>
                </a:gridCol>
                <a:gridCol w="1016517">
                  <a:extLst>
                    <a:ext uri="{9D8B030D-6E8A-4147-A177-3AD203B41FA5}">
                      <a16:colId xmlns:a16="http://schemas.microsoft.com/office/drawing/2014/main" val="3869250759"/>
                    </a:ext>
                  </a:extLst>
                </a:gridCol>
                <a:gridCol w="1016517">
                  <a:extLst>
                    <a:ext uri="{9D8B030D-6E8A-4147-A177-3AD203B41FA5}">
                      <a16:colId xmlns:a16="http://schemas.microsoft.com/office/drawing/2014/main" val="2222724098"/>
                    </a:ext>
                  </a:extLst>
                </a:gridCol>
                <a:gridCol w="1016517">
                  <a:extLst>
                    <a:ext uri="{9D8B030D-6E8A-4147-A177-3AD203B41FA5}">
                      <a16:colId xmlns:a16="http://schemas.microsoft.com/office/drawing/2014/main" val="2748038456"/>
                    </a:ext>
                  </a:extLst>
                </a:gridCol>
                <a:gridCol w="1016517">
                  <a:extLst>
                    <a:ext uri="{9D8B030D-6E8A-4147-A177-3AD203B41FA5}">
                      <a16:colId xmlns:a16="http://schemas.microsoft.com/office/drawing/2014/main" val="458647620"/>
                    </a:ext>
                  </a:extLst>
                </a:gridCol>
                <a:gridCol w="1016517">
                  <a:extLst>
                    <a:ext uri="{9D8B030D-6E8A-4147-A177-3AD203B41FA5}">
                      <a16:colId xmlns:a16="http://schemas.microsoft.com/office/drawing/2014/main" val="2639438004"/>
                    </a:ext>
                  </a:extLst>
                </a:gridCol>
                <a:gridCol w="1016517">
                  <a:extLst>
                    <a:ext uri="{9D8B030D-6E8A-4147-A177-3AD203B41FA5}">
                      <a16:colId xmlns:a16="http://schemas.microsoft.com/office/drawing/2014/main" val="555721194"/>
                    </a:ext>
                  </a:extLst>
                </a:gridCol>
                <a:gridCol w="1016517">
                  <a:extLst>
                    <a:ext uri="{9D8B030D-6E8A-4147-A177-3AD203B41FA5}">
                      <a16:colId xmlns:a16="http://schemas.microsoft.com/office/drawing/2014/main" val="1064569040"/>
                    </a:ext>
                  </a:extLst>
                </a:gridCol>
              </a:tblGrid>
              <a:tr h="189441">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22</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3597075"/>
                  </a:ext>
                </a:extLst>
              </a:tr>
              <a:tr h="189441">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u="none" strike="noStrike" dirty="0">
                          <a:solidFill>
                            <a:schemeClr val="bg1"/>
                          </a:solidFill>
                          <a:effectLst/>
                        </a:rPr>
                        <a:t>2025</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4872057"/>
                  </a:ext>
                </a:extLst>
              </a:tr>
              <a:tr h="182832">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2020</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6986992"/>
                  </a:ext>
                </a:extLst>
              </a:tr>
              <a:tr h="182832">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2016</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5467604"/>
                  </a:ext>
                </a:extLst>
              </a:tr>
              <a:tr h="182832">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2014</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18</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8710540"/>
                  </a:ext>
                </a:extLst>
              </a:tr>
              <a:tr h="189441">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2012</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bg1"/>
                          </a:solidFill>
                          <a:effectLst/>
                          <a:latin typeface="+mn-lt"/>
                        </a:rPr>
                        <a:t>2024</a:t>
                      </a: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2019149"/>
                  </a:ext>
                </a:extLst>
              </a:tr>
              <a:tr h="189441">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u="none" strike="noStrike" dirty="0">
                          <a:solidFill>
                            <a:schemeClr val="bg1"/>
                          </a:solidFill>
                          <a:effectLst/>
                        </a:rPr>
                        <a:t>2010</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i="0" u="none" strike="noStrike" dirty="0">
                          <a:solidFill>
                            <a:schemeClr val="bg1"/>
                          </a:solidFill>
                          <a:effectLst/>
                          <a:latin typeface="+mn-lt"/>
                        </a:rPr>
                        <a:t>2023</a:t>
                      </a: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376405"/>
                  </a:ext>
                </a:extLst>
              </a:tr>
              <a:tr h="182832">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2006</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2021</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2129933"/>
                  </a:ext>
                </a:extLst>
              </a:tr>
              <a:tr h="189441">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14</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14</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2004</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u="none" strike="noStrike" dirty="0">
                          <a:solidFill>
                            <a:schemeClr val="bg1"/>
                          </a:solidFill>
                          <a:effectLst/>
                        </a:rPr>
                        <a:t>2017</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5820673"/>
                  </a:ext>
                </a:extLst>
              </a:tr>
              <a:tr h="189441">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2018</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2015</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1993</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2009</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13</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6375102"/>
                  </a:ext>
                </a:extLst>
              </a:tr>
              <a:tr h="182832">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2000</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2011</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1988</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2003</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2019</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0121440"/>
                  </a:ext>
                </a:extLst>
              </a:tr>
              <a:tr h="236107">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1990</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2007</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1986</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1999</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2013</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5350020"/>
                  </a:ext>
                </a:extLst>
              </a:tr>
              <a:tr h="182832">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1981</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a:solidFill>
                            <a:schemeClr val="bg1"/>
                          </a:solidFill>
                          <a:effectLst/>
                        </a:rPr>
                        <a:t>2005</a:t>
                      </a:r>
                      <a:endParaRPr lang="en-US" sz="1200" b="0" i="0" u="none" strike="noStrike">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1979</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1998</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1997</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0080917"/>
                  </a:ext>
                </a:extLst>
              </a:tr>
              <a:tr h="182832">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1977</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1994</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1972</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1996</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1995</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1715619"/>
                  </a:ext>
                </a:extLst>
              </a:tr>
              <a:tr h="182832">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1969</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1992</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1971</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1983</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1991</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5730496"/>
                  </a:ext>
                </a:extLst>
              </a:tr>
              <a:tr h="189441">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1966</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1987</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1968</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1982</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1989</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5374456"/>
                  </a:ext>
                </a:extLst>
              </a:tr>
              <a:tr h="189441">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6</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1962</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1984</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1965</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1976</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1985</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4561610"/>
                  </a:ext>
                </a:extLst>
              </a:tr>
              <a:tr h="182832">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2022</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1953</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1978</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1964</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1967</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1980</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2418060"/>
                  </a:ext>
                </a:extLst>
              </a:tr>
              <a:tr h="189441">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2001</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1946</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1970</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1959</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1963</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1975</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4</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0726352"/>
                  </a:ext>
                </a:extLst>
              </a:tr>
              <a:tr h="189441">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3</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1973</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1939</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1960</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1952</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1961</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1955</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1958</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4324811"/>
                  </a:ext>
                </a:extLst>
              </a:tr>
              <a:tr h="189441">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1" i="0" u="none" strike="noStrike" kern="1200" dirty="0">
                          <a:solidFill>
                            <a:schemeClr val="tx1"/>
                          </a:solidFill>
                          <a:effectLst/>
                          <a:latin typeface="+mn-lt"/>
                          <a:ea typeface="+mn-ea"/>
                          <a:cs typeface="+mn-cs"/>
                        </a:rPr>
                        <a:t>2</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2002</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1957</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1934</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1956</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1949</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1951</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1950</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1935</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7559"/>
                  </a:ext>
                </a:extLst>
              </a:tr>
              <a:tr h="18944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1</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2008</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1974</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1941</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1932</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1948</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1944</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1943</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1945</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1933</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kern="1200" dirty="0">
                          <a:solidFill>
                            <a:schemeClr val="tx1"/>
                          </a:solidFill>
                          <a:effectLst/>
                          <a:latin typeface="+mn-lt"/>
                          <a:ea typeface="+mn-ea"/>
                          <a:cs typeface="+mn-cs"/>
                        </a:rPr>
                        <a:t>1</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4138854"/>
                  </a:ext>
                </a:extLst>
              </a:tr>
              <a:tr h="182832">
                <a:tc>
                  <a:txBody>
                    <a:bodyPr/>
                    <a:lstStyle/>
                    <a:p>
                      <a:pPr algn="ctr" fontAlgn="b"/>
                      <a:r>
                        <a:rPr lang="en-US" sz="1200" u="none" strike="noStrike" dirty="0">
                          <a:solidFill>
                            <a:schemeClr val="bg1"/>
                          </a:solidFill>
                          <a:effectLst/>
                        </a:rPr>
                        <a:t>1931</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1937</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1930</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1940</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1929</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1947</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1942</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1938</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1936</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1928</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1954</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extLst>
                  <a:ext uri="{0D108BD9-81ED-4DB2-BD59-A6C34878D82A}">
                    <a16:rowId xmlns:a16="http://schemas.microsoft.com/office/drawing/2014/main" val="1945800953"/>
                  </a:ext>
                </a:extLst>
              </a:tr>
              <a:tr h="405945">
                <a:tc>
                  <a:txBody>
                    <a:bodyPr/>
                    <a:lstStyle/>
                    <a:p>
                      <a:pPr algn="ctr" fontAlgn="b"/>
                      <a:r>
                        <a:rPr lang="en-US" sz="1100" b="1" u="none" strike="noStrike" dirty="0">
                          <a:effectLst/>
                        </a:rPr>
                        <a:t>-50% to -40%</a:t>
                      </a:r>
                      <a:endParaRPr lang="en-US" sz="1100" b="1" i="0" u="none" strike="noStrike" dirty="0">
                        <a:solidFill>
                          <a:srgbClr val="000000"/>
                        </a:solidFill>
                        <a:effectLst/>
                        <a:latin typeface="Calibri" panose="020F0502020204030204" pitchFamily="34" charset="0"/>
                      </a:endParaRPr>
                    </a:p>
                  </a:txBody>
                  <a:tcPr marL="0" marR="0" marT="35991"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effectLst/>
                        </a:rPr>
                        <a:t>-40% to -30%</a:t>
                      </a:r>
                      <a:endParaRPr lang="en-US" sz="1100" b="1" i="0" u="none" strike="noStrike" dirty="0">
                        <a:solidFill>
                          <a:srgbClr val="000000"/>
                        </a:solidFill>
                        <a:effectLst/>
                        <a:latin typeface="Calibri" panose="020F0502020204030204" pitchFamily="34" charset="0"/>
                      </a:endParaRPr>
                    </a:p>
                  </a:txBody>
                  <a:tcPr marL="0" marR="0" marT="35991"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effectLst/>
                        </a:rPr>
                        <a:t>-30% to -20%</a:t>
                      </a:r>
                      <a:endParaRPr lang="en-US" sz="1100" b="1" i="0" u="none" strike="noStrike" dirty="0">
                        <a:solidFill>
                          <a:srgbClr val="000000"/>
                        </a:solidFill>
                        <a:effectLst/>
                        <a:latin typeface="Calibri" panose="020F0502020204030204" pitchFamily="34" charset="0"/>
                      </a:endParaRPr>
                    </a:p>
                  </a:txBody>
                  <a:tcPr marL="0" marR="0" marT="35991"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effectLst/>
                        </a:rPr>
                        <a:t>-20% to -10%</a:t>
                      </a:r>
                      <a:endParaRPr lang="en-US" sz="1100" b="1" i="0" u="none" strike="noStrike" dirty="0">
                        <a:solidFill>
                          <a:srgbClr val="000000"/>
                        </a:solidFill>
                        <a:effectLst/>
                        <a:latin typeface="Calibri" panose="020F0502020204030204" pitchFamily="34" charset="0"/>
                      </a:endParaRPr>
                    </a:p>
                  </a:txBody>
                  <a:tcPr marL="0" marR="0" marT="35991"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effectLst/>
                        </a:rPr>
                        <a:t>-10% to 0%</a:t>
                      </a:r>
                      <a:endParaRPr lang="en-US" sz="1100" b="1" i="0" u="none" strike="noStrike" dirty="0">
                        <a:solidFill>
                          <a:srgbClr val="000000"/>
                        </a:solidFill>
                        <a:effectLst/>
                        <a:latin typeface="Calibri" panose="020F0502020204030204" pitchFamily="34" charset="0"/>
                      </a:endParaRPr>
                    </a:p>
                  </a:txBody>
                  <a:tcPr marL="0" marR="0" marT="35991"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effectLst/>
                        </a:rPr>
                        <a:t>0% to 10%</a:t>
                      </a:r>
                      <a:endParaRPr lang="en-US" sz="1100" b="1" i="0" u="none" strike="noStrike" dirty="0">
                        <a:solidFill>
                          <a:srgbClr val="000000"/>
                        </a:solidFill>
                        <a:effectLst/>
                        <a:latin typeface="Calibri" panose="020F0502020204030204" pitchFamily="34" charset="0"/>
                      </a:endParaRPr>
                    </a:p>
                  </a:txBody>
                  <a:tcPr marL="0" marR="0" marT="35991"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effectLst/>
                        </a:rPr>
                        <a:t>10% to 20%</a:t>
                      </a:r>
                      <a:endParaRPr lang="en-US" sz="1100" b="1" i="0" u="none" strike="noStrike" dirty="0">
                        <a:solidFill>
                          <a:srgbClr val="000000"/>
                        </a:solidFill>
                        <a:effectLst/>
                        <a:latin typeface="Calibri" panose="020F0502020204030204" pitchFamily="34" charset="0"/>
                      </a:endParaRPr>
                    </a:p>
                  </a:txBody>
                  <a:tcPr marL="0" marR="0" marT="35991"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effectLst/>
                        </a:rPr>
                        <a:t>20% to 30%</a:t>
                      </a:r>
                      <a:endParaRPr lang="en-US" sz="1100" b="1" i="0" u="none" strike="noStrike" dirty="0">
                        <a:solidFill>
                          <a:srgbClr val="000000"/>
                        </a:solidFill>
                        <a:effectLst/>
                        <a:latin typeface="Calibri" panose="020F0502020204030204" pitchFamily="34" charset="0"/>
                      </a:endParaRPr>
                    </a:p>
                  </a:txBody>
                  <a:tcPr marL="0" marR="0" marT="35991"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effectLst/>
                        </a:rPr>
                        <a:t>30% to 40%</a:t>
                      </a:r>
                      <a:endParaRPr lang="en-US" sz="1100" b="1" i="0" u="none" strike="noStrike" dirty="0">
                        <a:solidFill>
                          <a:srgbClr val="000000"/>
                        </a:solidFill>
                        <a:effectLst/>
                        <a:latin typeface="Calibri" panose="020F0502020204030204" pitchFamily="34" charset="0"/>
                      </a:endParaRPr>
                    </a:p>
                  </a:txBody>
                  <a:tcPr marL="0" marR="0" marT="35991"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effectLst/>
                        </a:rPr>
                        <a:t>40% to 50%</a:t>
                      </a:r>
                      <a:endParaRPr lang="en-US" sz="1100" b="1" i="0" u="none" strike="noStrike" dirty="0">
                        <a:solidFill>
                          <a:srgbClr val="000000"/>
                        </a:solidFill>
                        <a:effectLst/>
                        <a:latin typeface="Calibri" panose="020F0502020204030204" pitchFamily="34" charset="0"/>
                      </a:endParaRPr>
                    </a:p>
                  </a:txBody>
                  <a:tcPr marL="0" marR="0" marT="35991"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100" b="1" u="none" strike="noStrike" dirty="0">
                          <a:effectLst/>
                        </a:rPr>
                        <a:t>50% to 60%</a:t>
                      </a:r>
                      <a:endParaRPr lang="en-US" sz="1100" b="1" i="0" u="none" strike="noStrike" dirty="0">
                        <a:solidFill>
                          <a:srgbClr val="000000"/>
                        </a:solidFill>
                        <a:effectLst/>
                        <a:latin typeface="Calibri" panose="020F0502020204030204" pitchFamily="34" charset="0"/>
                      </a:endParaRPr>
                    </a:p>
                  </a:txBody>
                  <a:tcPr marL="0" marR="0" marT="35991" marB="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942798"/>
                  </a:ext>
                </a:extLst>
              </a:tr>
            </a:tbl>
          </a:graphicData>
        </a:graphic>
      </p:graphicFrame>
      <p:sp>
        <p:nvSpPr>
          <p:cNvPr id="11" name="Text Placeholder 10"/>
          <p:cNvSpPr>
            <a:spLocks noGrp="1"/>
          </p:cNvSpPr>
          <p:nvPr>
            <p:ph type="body" sz="quarter" idx="15"/>
          </p:nvPr>
        </p:nvSpPr>
        <p:spPr/>
        <p:txBody>
          <a:bodyPr/>
          <a:lstStyle/>
          <a:p>
            <a:r>
              <a:rPr lang="en-US" altLang="en-US" dirty="0"/>
              <a:t>Source: Bloomberg, 2025. T</a:t>
            </a:r>
            <a:r>
              <a:rPr lang="en-US" dirty="0"/>
              <a:t>he S&amp;P 500 Index tracks the performance of 500 of the largest publicly traded companies in the United States. It is not possible to invest directly in an index</a:t>
            </a:r>
            <a:r>
              <a:rPr lang="en-US" altLang="en-US" dirty="0"/>
              <a:t>. Past performance does not guarantee future results. </a:t>
            </a:r>
          </a:p>
        </p:txBody>
      </p:sp>
      <p:sp>
        <p:nvSpPr>
          <p:cNvPr id="3" name="Slide Number Placeholder 2">
            <a:extLst>
              <a:ext uri="{C183D7F6-B498-43B3-948B-1728B52AA6E4}">
                <adec:decorative xmlns:adec="http://schemas.microsoft.com/office/drawing/2017/decorative" val="1"/>
              </a:ext>
            </a:extLst>
          </p:cNvPr>
          <p:cNvSpPr>
            <a:spLocks noGrp="1"/>
          </p:cNvSpPr>
          <p:nvPr>
            <p:ph type="sldNum" sz="quarter" idx="4"/>
          </p:nvPr>
        </p:nvSpPr>
        <p:spPr/>
        <p:txBody>
          <a:bodyPr/>
          <a:lstStyle/>
          <a:p>
            <a:fld id="{E54343B0-9A9E-43CD-BA60-45365A2A43B5}" type="slidenum">
              <a:rPr lang="en-US" smtClean="0"/>
              <a:pPr/>
              <a:t>14</a:t>
            </a:fld>
            <a:endParaRPr lang="en-US" dirty="0"/>
          </a:p>
        </p:txBody>
      </p:sp>
    </p:spTree>
    <p:extLst>
      <p:ext uri="{BB962C8B-B14F-4D97-AF65-F5344CB8AC3E}">
        <p14:creationId xmlns:p14="http://schemas.microsoft.com/office/powerpoint/2010/main" val="887385058"/>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51" name="Rectangle 66"/>
          <p:cNvSpPr>
            <a:spLocks noGrp="1" noChangeArrowheads="1"/>
          </p:cNvSpPr>
          <p:nvPr>
            <p:ph type="title"/>
          </p:nvPr>
        </p:nvSpPr>
        <p:spPr>
          <a:xfrm>
            <a:off x="466344" y="473208"/>
            <a:ext cx="11274552" cy="791961"/>
          </a:xfrm>
        </p:spPr>
        <p:txBody>
          <a:bodyPr/>
          <a:lstStyle/>
          <a:p>
            <a:r>
              <a:rPr lang="en-US" altLang="en-US" dirty="0"/>
              <a:t>The longer you hold stocks, the better the chance </a:t>
            </a:r>
            <a:br>
              <a:rPr lang="en-US" altLang="en-US" dirty="0"/>
            </a:br>
            <a:r>
              <a:rPr lang="en-US" altLang="en-US" dirty="0"/>
              <a:t>returns will be positive</a:t>
            </a:r>
          </a:p>
        </p:txBody>
      </p:sp>
      <p:sp>
        <p:nvSpPr>
          <p:cNvPr id="9" name="Text Placeholder 16">
            <a:extLst>
              <a:ext uri="{FF2B5EF4-FFF2-40B4-BE49-F238E27FC236}">
                <a16:creationId xmlns:a16="http://schemas.microsoft.com/office/drawing/2014/main" id="{893D3276-1234-422D-D5B0-CF3F0D3A8721}"/>
              </a:ext>
            </a:extLst>
          </p:cNvPr>
          <p:cNvSpPr txBox="1">
            <a:spLocks/>
          </p:cNvSpPr>
          <p:nvPr/>
        </p:nvSpPr>
        <p:spPr>
          <a:xfrm>
            <a:off x="466344" y="1221415"/>
            <a:ext cx="8344901" cy="460255"/>
          </a:xfrm>
          <a:prstGeom prst="rect">
            <a:avLst/>
          </a:prstGeom>
        </p:spPr>
        <p:txBody>
          <a:bodyPr vert="horz" lIns="0" tIns="0" rIns="0" bIns="0" rtlCol="0">
            <a:noAutofit/>
          </a:bodyPr>
          <a:lstStyle>
            <a:lvl1pPr marL="236538" indent="-236538" algn="l" rtl="0" eaLnBrk="0" fontAlgn="base" hangingPunct="0">
              <a:lnSpc>
                <a:spcPct val="95000"/>
              </a:lnSpc>
              <a:spcBef>
                <a:spcPts val="1200"/>
              </a:spcBef>
              <a:spcAft>
                <a:spcPct val="0"/>
              </a:spcAft>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4675" indent="-236538" algn="l" rtl="0" eaLnBrk="0" fontAlgn="base" hangingPunct="0">
              <a:lnSpc>
                <a:spcPct val="95000"/>
              </a:lnSpc>
              <a:spcBef>
                <a:spcPts val="900"/>
              </a:spcBef>
              <a:spcAft>
                <a:spcPct val="0"/>
              </a:spcAft>
              <a:buClr>
                <a:schemeClr val="tx1"/>
              </a:buClr>
              <a:buSzPct val="115000"/>
              <a:buFont typeface="Arial" panose="020B0604020202020204" pitchFamily="34" charset="0"/>
              <a:buChar char="•"/>
              <a:defRPr kern="1200">
                <a:solidFill>
                  <a:schemeClr val="tx1"/>
                </a:solidFill>
                <a:latin typeface="+mn-lt"/>
                <a:ea typeface="+mn-ea"/>
                <a:cs typeface="+mn-cs"/>
              </a:defRPr>
            </a:lvl2pPr>
            <a:lvl3pPr marL="914400" indent="-228600" algn="l" rtl="0" eaLnBrk="0" fontAlgn="base" hangingPunct="0">
              <a:lnSpc>
                <a:spcPct val="95000"/>
              </a:lnSpc>
              <a:spcBef>
                <a:spcPts val="800"/>
              </a:spcBef>
              <a:spcAft>
                <a:spcPct val="0"/>
              </a:spcAft>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538" indent="-236538" algn="l" rtl="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8138" indent="-228600" algn="l" rtl="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spcBef>
                <a:spcPts val="0"/>
              </a:spcBef>
              <a:buNone/>
            </a:pPr>
            <a:r>
              <a:rPr lang="en-US" sz="1600" dirty="0"/>
              <a:t>Rolling 10-year stock market returns, 1928–2025</a:t>
            </a:r>
          </a:p>
        </p:txBody>
      </p:sp>
      <p:sp>
        <p:nvSpPr>
          <p:cNvPr id="10" name="Text Box 16">
            <a:extLst>
              <a:ext uri="{FF2B5EF4-FFF2-40B4-BE49-F238E27FC236}">
                <a16:creationId xmlns:a16="http://schemas.microsoft.com/office/drawing/2014/main" id="{01C205BD-5D2F-091D-0956-A1B78EE5D8AD}"/>
              </a:ext>
            </a:extLst>
          </p:cNvPr>
          <p:cNvSpPr txBox="1">
            <a:spLocks noChangeArrowheads="1"/>
          </p:cNvSpPr>
          <p:nvPr/>
        </p:nvSpPr>
        <p:spPr bwMode="auto">
          <a:xfrm>
            <a:off x="466343" y="1556690"/>
            <a:ext cx="4205145" cy="292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D0140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a:spAutoFit/>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eaLnBrk="0" fontAlgn="base" hangingPunct="0">
              <a:spcBef>
                <a:spcPct val="0"/>
              </a:spcBef>
              <a:spcAft>
                <a:spcPct val="0"/>
              </a:spcAft>
              <a:defRPr sz="2400">
                <a:solidFill>
                  <a:schemeClr val="tx1"/>
                </a:solidFill>
                <a:latin typeface="Verdana" pitchFamily="34" charset="0"/>
              </a:defRPr>
            </a:lvl6pPr>
            <a:lvl7pPr marL="2971800" indent="-228600" eaLnBrk="0" fontAlgn="base" hangingPunct="0">
              <a:spcBef>
                <a:spcPct val="0"/>
              </a:spcBef>
              <a:spcAft>
                <a:spcPct val="0"/>
              </a:spcAft>
              <a:defRPr sz="2400">
                <a:solidFill>
                  <a:schemeClr val="tx1"/>
                </a:solidFill>
                <a:latin typeface="Verdana" pitchFamily="34" charset="0"/>
              </a:defRPr>
            </a:lvl7pPr>
            <a:lvl8pPr marL="3429000" indent="-228600" eaLnBrk="0" fontAlgn="base" hangingPunct="0">
              <a:spcBef>
                <a:spcPct val="0"/>
              </a:spcBef>
              <a:spcAft>
                <a:spcPct val="0"/>
              </a:spcAft>
              <a:defRPr sz="2400">
                <a:solidFill>
                  <a:schemeClr val="tx1"/>
                </a:solidFill>
                <a:latin typeface="Verdana" pitchFamily="34" charset="0"/>
              </a:defRPr>
            </a:lvl8pPr>
            <a:lvl9pPr marL="3886200" indent="-228600" eaLnBrk="0" fontAlgn="base" hangingPunct="0">
              <a:spcBef>
                <a:spcPct val="0"/>
              </a:spcBef>
              <a:spcAft>
                <a:spcPct val="0"/>
              </a:spcAft>
              <a:defRPr sz="2400">
                <a:solidFill>
                  <a:schemeClr val="tx1"/>
                </a:solidFill>
                <a:latin typeface="Verdana" pitchFamily="34" charset="0"/>
              </a:defRPr>
            </a:lvl9pPr>
          </a:lstStyle>
          <a:p>
            <a:r>
              <a:rPr lang="en-US" altLang="en-US" sz="1300" dirty="0">
                <a:latin typeface="+mn-lt"/>
              </a:rPr>
              <a:t>Number of occurrences</a:t>
            </a:r>
          </a:p>
        </p:txBody>
      </p:sp>
      <p:sp>
        <p:nvSpPr>
          <p:cNvPr id="11" name="TextBox 10">
            <a:extLst>
              <a:ext uri="{FF2B5EF4-FFF2-40B4-BE49-F238E27FC236}">
                <a16:creationId xmlns:a16="http://schemas.microsoft.com/office/drawing/2014/main" id="{E5846715-6058-832F-2EE0-B3E3B134B9AB}"/>
              </a:ext>
            </a:extLst>
          </p:cNvPr>
          <p:cNvSpPr txBox="1"/>
          <p:nvPr/>
        </p:nvSpPr>
        <p:spPr>
          <a:xfrm>
            <a:off x="466343" y="1907837"/>
            <a:ext cx="3303711" cy="215388"/>
          </a:xfrm>
          <a:prstGeom prst="rect">
            <a:avLst/>
          </a:prstGeom>
          <a:noFill/>
        </p:spPr>
        <p:txBody>
          <a:bodyPr wrap="square" lIns="0" tIns="0" rIns="0" bIns="0" rtlCol="0">
            <a:spAutoFit/>
          </a:bodyPr>
          <a:lstStyle/>
          <a:p>
            <a:pPr fontAlgn="b"/>
            <a:r>
              <a:rPr lang="en-US" sz="1400" b="1" dirty="0">
                <a:solidFill>
                  <a:srgbClr val="06874E"/>
                </a:solidFill>
                <a:latin typeface="Arial" panose="020B0604020202020204" pitchFamily="34" charset="0"/>
                <a:sym typeface="Wingdings" pitchFamily="2" charset="2"/>
              </a:rPr>
              <a:t></a:t>
            </a:r>
            <a:r>
              <a:rPr lang="en-US" sz="1400" b="1" dirty="0">
                <a:solidFill>
                  <a:srgbClr val="00A758"/>
                </a:solidFill>
                <a:latin typeface="Arial" panose="020B0604020202020204" pitchFamily="34" charset="0"/>
              </a:rPr>
              <a:t> </a:t>
            </a:r>
            <a:r>
              <a:rPr lang="en-US" sz="1400" b="1" dirty="0">
                <a:solidFill>
                  <a:srgbClr val="000000"/>
                </a:solidFill>
                <a:latin typeface="Arial" panose="020B0604020202020204" pitchFamily="34" charset="0"/>
              </a:rPr>
              <a:t>Positive years       </a:t>
            </a:r>
            <a:r>
              <a:rPr lang="en-US" sz="1400" dirty="0">
                <a:solidFill>
                  <a:srgbClr val="000000"/>
                </a:solidFill>
                <a:latin typeface="Arial" panose="020B0604020202020204" pitchFamily="34" charset="0"/>
              </a:rPr>
              <a:t>84 (94%)</a:t>
            </a:r>
            <a:endParaRPr lang="en-CA" sz="1400" dirty="0">
              <a:latin typeface="Arial" panose="020B0604020202020204" pitchFamily="34" charset="0"/>
            </a:endParaRPr>
          </a:p>
        </p:txBody>
      </p:sp>
      <p:sp>
        <p:nvSpPr>
          <p:cNvPr id="12" name="TextBox 11">
            <a:extLst>
              <a:ext uri="{FF2B5EF4-FFF2-40B4-BE49-F238E27FC236}">
                <a16:creationId xmlns:a16="http://schemas.microsoft.com/office/drawing/2014/main" id="{CBE2BA42-370B-EF34-0FCD-C80F923912DB}"/>
              </a:ext>
            </a:extLst>
          </p:cNvPr>
          <p:cNvSpPr txBox="1"/>
          <p:nvPr/>
        </p:nvSpPr>
        <p:spPr>
          <a:xfrm>
            <a:off x="466343" y="2153735"/>
            <a:ext cx="3303711" cy="215388"/>
          </a:xfrm>
          <a:prstGeom prst="rect">
            <a:avLst/>
          </a:prstGeom>
          <a:noFill/>
        </p:spPr>
        <p:txBody>
          <a:bodyPr wrap="square" lIns="0" tIns="0" rIns="0" bIns="0" rtlCol="0">
            <a:spAutoFit/>
          </a:bodyPr>
          <a:lstStyle/>
          <a:p>
            <a:pPr fontAlgn="ctr"/>
            <a:r>
              <a:rPr lang="en-US" sz="1400" b="1" dirty="0">
                <a:solidFill>
                  <a:srgbClr val="00009A"/>
                </a:solidFill>
                <a:latin typeface="Arial" panose="020B0604020202020204" pitchFamily="34" charset="0"/>
                <a:sym typeface="Wingdings" pitchFamily="2" charset="2"/>
              </a:rPr>
              <a:t></a:t>
            </a:r>
            <a:r>
              <a:rPr lang="en-US" sz="1400" b="1" dirty="0">
                <a:solidFill>
                  <a:srgbClr val="00A758"/>
                </a:solidFill>
                <a:latin typeface="Arial" panose="020B0604020202020204" pitchFamily="34" charset="0"/>
              </a:rPr>
              <a:t> </a:t>
            </a:r>
            <a:r>
              <a:rPr lang="en-US" sz="1400" b="1" dirty="0">
                <a:solidFill>
                  <a:srgbClr val="000000"/>
                </a:solidFill>
                <a:latin typeface="Arial" panose="020B0604020202020204" pitchFamily="34" charset="0"/>
              </a:rPr>
              <a:t>Negative years        </a:t>
            </a:r>
            <a:r>
              <a:rPr lang="en-US" sz="1400" dirty="0">
                <a:solidFill>
                  <a:srgbClr val="000000"/>
                </a:solidFill>
                <a:latin typeface="Arial" panose="020B0604020202020204" pitchFamily="34" charset="0"/>
              </a:rPr>
              <a:t>5 (6%)</a:t>
            </a:r>
            <a:endParaRPr lang="en-CA" sz="1400" dirty="0">
              <a:latin typeface="Arial" panose="020B0604020202020204" pitchFamily="34" charset="0"/>
            </a:endParaRPr>
          </a:p>
        </p:txBody>
      </p:sp>
      <p:graphicFrame>
        <p:nvGraphicFramePr>
          <p:cNvPr id="13" name="Table 12" descr="Bar chart showing the rolling 10-year return on stocks (S&amp;P 500 Index) from 1928 to 2025 was positive in 84 years (94% of the time) and negative in only five years (6% of the time).">
            <a:extLst>
              <a:ext uri="{FF2B5EF4-FFF2-40B4-BE49-F238E27FC236}">
                <a16:creationId xmlns:a16="http://schemas.microsoft.com/office/drawing/2014/main" id="{BC09E7E7-0F0B-DD6F-7180-C55BB7538237}"/>
              </a:ext>
            </a:extLst>
          </p:cNvPr>
          <p:cNvGraphicFramePr>
            <a:graphicFrameLocks noGrp="1"/>
          </p:cNvGraphicFramePr>
          <p:nvPr/>
        </p:nvGraphicFramePr>
        <p:xfrm>
          <a:off x="479455" y="2156193"/>
          <a:ext cx="10746194" cy="3754774"/>
        </p:xfrm>
        <a:graphic>
          <a:graphicData uri="http://schemas.openxmlformats.org/drawingml/2006/table">
            <a:tbl>
              <a:tblPr>
                <a:tableStyleId>{5C22544A-7EE6-4342-B048-85BDC9FD1C3A}</a:tableStyleId>
              </a:tblPr>
              <a:tblGrid>
                <a:gridCol w="979105">
                  <a:extLst>
                    <a:ext uri="{9D8B030D-6E8A-4147-A177-3AD203B41FA5}">
                      <a16:colId xmlns:a16="http://schemas.microsoft.com/office/drawing/2014/main" val="1038996482"/>
                    </a:ext>
                  </a:extLst>
                </a:gridCol>
                <a:gridCol w="979105">
                  <a:extLst>
                    <a:ext uri="{9D8B030D-6E8A-4147-A177-3AD203B41FA5}">
                      <a16:colId xmlns:a16="http://schemas.microsoft.com/office/drawing/2014/main" val="3220363961"/>
                    </a:ext>
                  </a:extLst>
                </a:gridCol>
                <a:gridCol w="979105">
                  <a:extLst>
                    <a:ext uri="{9D8B030D-6E8A-4147-A177-3AD203B41FA5}">
                      <a16:colId xmlns:a16="http://schemas.microsoft.com/office/drawing/2014/main" val="946445539"/>
                    </a:ext>
                  </a:extLst>
                </a:gridCol>
                <a:gridCol w="979105">
                  <a:extLst>
                    <a:ext uri="{9D8B030D-6E8A-4147-A177-3AD203B41FA5}">
                      <a16:colId xmlns:a16="http://schemas.microsoft.com/office/drawing/2014/main" val="1405985225"/>
                    </a:ext>
                  </a:extLst>
                </a:gridCol>
                <a:gridCol w="979105">
                  <a:extLst>
                    <a:ext uri="{9D8B030D-6E8A-4147-A177-3AD203B41FA5}">
                      <a16:colId xmlns:a16="http://schemas.microsoft.com/office/drawing/2014/main" val="4201420219"/>
                    </a:ext>
                  </a:extLst>
                </a:gridCol>
                <a:gridCol w="979105">
                  <a:extLst>
                    <a:ext uri="{9D8B030D-6E8A-4147-A177-3AD203B41FA5}">
                      <a16:colId xmlns:a16="http://schemas.microsoft.com/office/drawing/2014/main" val="3815148875"/>
                    </a:ext>
                  </a:extLst>
                </a:gridCol>
                <a:gridCol w="979105">
                  <a:extLst>
                    <a:ext uri="{9D8B030D-6E8A-4147-A177-3AD203B41FA5}">
                      <a16:colId xmlns:a16="http://schemas.microsoft.com/office/drawing/2014/main" val="1433601071"/>
                    </a:ext>
                  </a:extLst>
                </a:gridCol>
                <a:gridCol w="979105">
                  <a:extLst>
                    <a:ext uri="{9D8B030D-6E8A-4147-A177-3AD203B41FA5}">
                      <a16:colId xmlns:a16="http://schemas.microsoft.com/office/drawing/2014/main" val="1805898515"/>
                    </a:ext>
                  </a:extLst>
                </a:gridCol>
                <a:gridCol w="979105">
                  <a:extLst>
                    <a:ext uri="{9D8B030D-6E8A-4147-A177-3AD203B41FA5}">
                      <a16:colId xmlns:a16="http://schemas.microsoft.com/office/drawing/2014/main" val="3820591228"/>
                    </a:ext>
                  </a:extLst>
                </a:gridCol>
                <a:gridCol w="979105">
                  <a:extLst>
                    <a:ext uri="{9D8B030D-6E8A-4147-A177-3AD203B41FA5}">
                      <a16:colId xmlns:a16="http://schemas.microsoft.com/office/drawing/2014/main" val="2438169178"/>
                    </a:ext>
                  </a:extLst>
                </a:gridCol>
                <a:gridCol w="955144">
                  <a:extLst>
                    <a:ext uri="{9D8B030D-6E8A-4147-A177-3AD203B41FA5}">
                      <a16:colId xmlns:a16="http://schemas.microsoft.com/office/drawing/2014/main" val="2477724774"/>
                    </a:ext>
                  </a:extLst>
                </a:gridCol>
              </a:tblGrid>
              <a:tr h="213304">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1400" b="1" u="none" strike="noStrike" kern="1200" dirty="0">
                        <a:solidFill>
                          <a:schemeClr val="tx1"/>
                        </a:solidFill>
                        <a:effectLst/>
                        <a:latin typeface="+mn-lt"/>
                        <a:ea typeface="+mn-ea"/>
                        <a:cs typeface="+mn-cs"/>
                      </a:endParaRPr>
                    </a:p>
                  </a:txBody>
                  <a:tcPr marL="0" marR="0" marT="0" marB="0" anchor="b">
                    <a:lnL w="12700" cmpd="sng">
                      <a:noFill/>
                    </a:lnL>
                    <a:lnR w="3175"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u="none" strike="noStrike" kern="1200" dirty="0">
                          <a:solidFill>
                            <a:schemeClr val="tx1"/>
                          </a:solidFill>
                          <a:effectLst/>
                          <a:latin typeface="+mn-lt"/>
                          <a:ea typeface="+mn-ea"/>
                          <a:cs typeface="+mn-cs"/>
                        </a:rPr>
                        <a:t>15</a:t>
                      </a:r>
                    </a:p>
                  </a:txBody>
                  <a:tcPr marL="0" marR="0" marT="0" marB="0" anchor="b">
                    <a:lnL w="12700" cmpd="sng">
                      <a:noFill/>
                    </a:lnL>
                    <a:lnR w="12700" cmpd="sng">
                      <a:noFill/>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3175"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1400" b="1" u="none" strike="noStrike" kern="1200" dirty="0">
                        <a:solidFill>
                          <a:schemeClr val="tx1"/>
                        </a:solidFill>
                        <a:effectLst/>
                        <a:latin typeface="+mn-lt"/>
                        <a:ea typeface="+mn-ea"/>
                        <a:cs typeface="+mn-cs"/>
                      </a:endParaRPr>
                    </a:p>
                  </a:txBody>
                  <a:tcPr marL="0" marR="0" marT="0" marB="0" anchor="b">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solidFill>
                        <a:schemeClr val="bg1"/>
                      </a:solidFill>
                      <a:prstDash val="solid"/>
                      <a:round/>
                      <a:headEnd type="none" w="med" len="med"/>
                      <a:tailEnd type="none" w="med" len="med"/>
                    </a:lnL>
                    <a:lnT w="635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15077373"/>
                  </a:ext>
                </a:extLst>
              </a:tr>
              <a:tr h="213304">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b">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b="1" u="none" strike="noStrike" kern="1200" dirty="0">
                          <a:solidFill>
                            <a:schemeClr val="tx1"/>
                          </a:solidFill>
                          <a:effectLst/>
                          <a:latin typeface="+mn-lt"/>
                          <a:ea typeface="+mn-ea"/>
                          <a:cs typeface="+mn-cs"/>
                        </a:rPr>
                        <a:t>14</a:t>
                      </a:r>
                    </a:p>
                  </a:txBody>
                  <a:tcPr marL="0" marR="0" marT="0" marB="0" anchor="b">
                    <a:lnL w="12700" cmpd="sng">
                      <a:noFill/>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u="none" strike="noStrike" kern="1200" dirty="0">
                          <a:solidFill>
                            <a:schemeClr val="bg1"/>
                          </a:solidFill>
                          <a:effectLst/>
                          <a:latin typeface="+mn-lt"/>
                          <a:ea typeface="+mn-ea"/>
                          <a:cs typeface="+mn-cs"/>
                        </a:rPr>
                        <a:t>2024</a:t>
                      </a:r>
                    </a:p>
                  </a:txBody>
                  <a:tcPr marL="0" marR="0" marT="0" marB="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1400" b="1" u="none" strike="noStrike" kern="1200" dirty="0">
                          <a:solidFill>
                            <a:schemeClr val="tx1"/>
                          </a:solidFill>
                          <a:effectLst/>
                          <a:latin typeface="+mn-lt"/>
                          <a:ea typeface="+mn-ea"/>
                          <a:cs typeface="+mn-cs"/>
                        </a:rPr>
                        <a:t>14</a:t>
                      </a:r>
                    </a:p>
                  </a:txBody>
                  <a:tcPr marL="0" marR="0" marT="0" marB="0" anchor="b">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solidFill>
                        <a:schemeClr val="bg1"/>
                      </a:solid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426919957"/>
                  </a:ext>
                </a:extLst>
              </a:tr>
              <a:tr h="213304">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2016</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u="none" strike="noStrike" kern="1200" dirty="0">
                          <a:solidFill>
                            <a:schemeClr val="tx1"/>
                          </a:solidFill>
                          <a:effectLst/>
                          <a:latin typeface="+mn-lt"/>
                          <a:ea typeface="+mn-ea"/>
                          <a:cs typeface="+mn-cs"/>
                        </a:rPr>
                        <a:t>13</a:t>
                      </a:r>
                    </a:p>
                  </a:txBody>
                  <a:tcPr marL="0" marR="0" marT="0" marB="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12700" cmpd="sng">
                      <a:noFill/>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2023</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3175" cap="flat" cmpd="sng" algn="ctr">
                      <a:noFill/>
                      <a:prstDash val="solid"/>
                      <a:round/>
                      <a:headEnd type="none" w="med" len="med"/>
                      <a:tailEnd type="none" w="med" len="med"/>
                    </a:lnTlToBr>
                    <a:lnBlToTr w="12700" cmpd="sng">
                      <a:noFill/>
                      <a:prstDash val="solid"/>
                    </a:lnBlToTr>
                    <a:noFill/>
                  </a:tcPr>
                </a:tc>
                <a:tc>
                  <a:txBody>
                    <a:bodyPr/>
                    <a:lstStyle/>
                    <a:p>
                      <a:pPr algn="ctr" fontAlgn="b"/>
                      <a:r>
                        <a:rPr lang="en-US" sz="1200" u="none" strike="noStrike" dirty="0">
                          <a:solidFill>
                            <a:schemeClr val="bg1"/>
                          </a:solidFill>
                          <a:effectLst/>
                        </a:rPr>
                        <a:t>2021</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 </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9320955"/>
                  </a:ext>
                </a:extLst>
              </a:tr>
              <a:tr h="202505">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2015</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2017</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2022</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12700" cmpd="sng">
                      <a:noFill/>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2000</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 </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0311551"/>
                  </a:ext>
                </a:extLst>
              </a:tr>
              <a:tr h="202505">
                <a:tc>
                  <a:txBody>
                    <a:bodyPr/>
                    <a:lstStyle/>
                    <a:p>
                      <a:pPr algn="ctr" fontAlgn="b"/>
                      <a:r>
                        <a:rPr lang="en-US" sz="1200" u="none" strike="noStrike">
                          <a:effectLst/>
                        </a:rPr>
                        <a:t> </a:t>
                      </a:r>
                      <a:endParaRPr lang="en-US" sz="1200" b="0" i="0" u="none" strike="noStrike">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2014</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2006</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2020</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1992</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 </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6659979"/>
                  </a:ext>
                </a:extLst>
              </a:tr>
              <a:tr h="202505">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2013</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2005</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2019</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1991</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a:solidFill>
                            <a:schemeClr val="bg1"/>
                          </a:solidFill>
                          <a:effectLst/>
                        </a:rPr>
                        <a:t> </a:t>
                      </a:r>
                      <a:endParaRPr lang="en-US" sz="1200" b="0" i="0" u="none" strike="noStrike">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2664918"/>
                  </a:ext>
                </a:extLst>
              </a:tr>
              <a:tr h="202505">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2012</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2002</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2018</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1989</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a:solidFill>
                            <a:schemeClr val="bg1"/>
                          </a:solidFill>
                          <a:effectLst/>
                        </a:rPr>
                        <a:t> </a:t>
                      </a:r>
                      <a:endParaRPr lang="en-US" sz="1200" b="0" i="0" u="none" strike="noStrike">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271138"/>
                  </a:ext>
                </a:extLst>
              </a:tr>
              <a:tr h="202505">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200" b="0" i="0" u="none" strike="noStrike">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1982</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1980</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2004</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685983" rtl="0" eaLnBrk="1" fontAlgn="b" latinLnBrk="0" hangingPunct="1">
                        <a:lnSpc>
                          <a:spcPct val="100000"/>
                        </a:lnSpc>
                        <a:spcBef>
                          <a:spcPts val="0"/>
                        </a:spcBef>
                        <a:spcAft>
                          <a:spcPts val="0"/>
                        </a:spcAft>
                        <a:buClrTx/>
                        <a:buSzTx/>
                        <a:buFontTx/>
                        <a:buNone/>
                        <a:tabLst/>
                        <a:defRPr/>
                      </a:pPr>
                      <a:r>
                        <a:rPr lang="en-US" sz="1200" u="none" strike="noStrike" dirty="0">
                          <a:effectLst/>
                        </a:rPr>
                        <a:t> </a:t>
                      </a:r>
                      <a:r>
                        <a:rPr lang="en-US" sz="1200" b="1" u="none" strike="noStrike" kern="1200" dirty="0">
                          <a:solidFill>
                            <a:schemeClr val="tx1"/>
                          </a:solidFill>
                          <a:effectLst/>
                          <a:latin typeface="+mn-lt"/>
                          <a:ea typeface="+mn-ea"/>
                          <a:cs typeface="+mn-cs"/>
                        </a:rPr>
                        <a:t>8</a:t>
                      </a: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1988</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948398"/>
                  </a:ext>
                </a:extLst>
              </a:tr>
              <a:tr h="207477">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1981</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1972</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2001</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0" u="none" strike="noStrike" kern="1200" dirty="0">
                          <a:solidFill>
                            <a:schemeClr val="bg1"/>
                          </a:solidFill>
                          <a:effectLst/>
                          <a:latin typeface="+mn-lt"/>
                          <a:ea typeface="+mn-ea"/>
                          <a:cs typeface="+mn-cs"/>
                        </a:rPr>
                        <a:t>2025</a:t>
                      </a:r>
                    </a:p>
                  </a:txBody>
                  <a:tcPr marL="0" marR="0" marT="0" marB="0"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1963</a:t>
                      </a:r>
                      <a:endParaRPr lang="en-US" sz="1200" b="0" i="0" u="none" strike="noStrike" dirty="0">
                        <a:solidFill>
                          <a:schemeClr val="bg1"/>
                        </a:solidFill>
                        <a:effectLst/>
                        <a:latin typeface="Calibri" panose="020F0502020204030204" pitchFamily="34" charset="0"/>
                      </a:endParaRPr>
                    </a:p>
                  </a:txBody>
                  <a:tcPr marL="0" marR="0" marT="0" marB="0" anchor="ctr">
                    <a:lnL w="6350"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02243485"/>
                  </a:ext>
                </a:extLst>
              </a:tr>
              <a:tr h="213304">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1976</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1970</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1990</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1996</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1961</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u="none" strike="noStrike" kern="1200" dirty="0">
                          <a:solidFill>
                            <a:schemeClr val="tx1"/>
                          </a:solidFill>
                          <a:effectLst/>
                          <a:latin typeface="+mn-lt"/>
                          <a:ea typeface="+mn-ea"/>
                          <a:cs typeface="+mn-cs"/>
                        </a:rPr>
                        <a:t>6</a:t>
                      </a:r>
                    </a:p>
                  </a:txBody>
                  <a:tcPr marL="0" marR="0" marT="0" marB="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8825705"/>
                  </a:ext>
                </a:extLst>
              </a:tr>
              <a:tr h="21330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u="none" strike="noStrike" kern="1200" dirty="0">
                          <a:solidFill>
                            <a:schemeClr val="tx1"/>
                          </a:solidFill>
                          <a:effectLst/>
                          <a:latin typeface="+mn-lt"/>
                          <a:ea typeface="+mn-ea"/>
                          <a:cs typeface="+mn-cs"/>
                        </a:rPr>
                        <a:t>5</a:t>
                      </a: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u="none" strike="noStrike" kern="1200" dirty="0">
                          <a:solidFill>
                            <a:schemeClr val="tx1"/>
                          </a:solidFill>
                          <a:effectLst/>
                          <a:latin typeface="+mn-lt"/>
                          <a:ea typeface="+mn-ea"/>
                          <a:cs typeface="+mn-cs"/>
                        </a:rPr>
                        <a:t>5</a:t>
                      </a:r>
                    </a:p>
                  </a:txBody>
                  <a:tcPr marL="0" marR="0" marT="0" marB="0" anchor="b">
                    <a:lnL w="3175" cap="flat" cmpd="sng" algn="ctr">
                      <a:no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12700" cmpd="sng">
                      <a:noFill/>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1973</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1968</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1986</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1995</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1960</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1999</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extLst>
                  <a:ext uri="{0D108BD9-81ED-4DB2-BD59-A6C34878D82A}">
                    <a16:rowId xmlns:a16="http://schemas.microsoft.com/office/drawing/2014/main" val="1932471009"/>
                  </a:ext>
                </a:extLst>
              </a:tr>
              <a:tr h="202505">
                <a:tc>
                  <a:txBody>
                    <a:bodyPr/>
                    <a:lstStyle/>
                    <a:p>
                      <a:pPr algn="ctr" fontAlgn="b"/>
                      <a:r>
                        <a:rPr lang="en-US" sz="1200" u="none" strike="noStrike" dirty="0">
                          <a:solidFill>
                            <a:schemeClr val="bg1"/>
                          </a:solidFill>
                          <a:effectLst/>
                        </a:rPr>
                        <a:t>2009</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200" u="none" strike="noStrike" dirty="0">
                          <a:solidFill>
                            <a:schemeClr val="bg1"/>
                          </a:solidFill>
                          <a:effectLst/>
                        </a:rPr>
                        <a:t>2011</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b">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1971</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1966</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a:solidFill>
                            <a:schemeClr val="bg1"/>
                          </a:solidFill>
                          <a:effectLst/>
                        </a:rPr>
                        <a:t>1967</a:t>
                      </a:r>
                      <a:endParaRPr lang="en-US" sz="1200" b="0" i="0" u="none" strike="noStrike">
                        <a:solidFill>
                          <a:schemeClr val="bg1"/>
                        </a:solidFill>
                        <a:effectLst/>
                        <a:latin typeface="Calibri" panose="020F0502020204030204" pitchFamily="34" charset="0"/>
                      </a:endParaRPr>
                    </a:p>
                  </a:txBody>
                  <a:tcPr marL="0" marR="0" marT="0" marB="0" anchor="ctr">
                    <a:lnL w="3175" cap="flat" cmpd="sng" algn="ctr">
                      <a:no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1994</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1957</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1998</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extLst>
                  <a:ext uri="{0D108BD9-81ED-4DB2-BD59-A6C34878D82A}">
                    <a16:rowId xmlns:a16="http://schemas.microsoft.com/office/drawing/2014/main" val="3797264636"/>
                  </a:ext>
                </a:extLst>
              </a:tr>
              <a:tr h="213304">
                <a:tc>
                  <a:txBody>
                    <a:bodyPr/>
                    <a:lstStyle/>
                    <a:p>
                      <a:pPr algn="ctr" fontAlgn="b"/>
                      <a:r>
                        <a:rPr lang="en-US" sz="1200" u="none" strike="noStrike" dirty="0">
                          <a:solidFill>
                            <a:schemeClr val="bg1"/>
                          </a:solidFill>
                          <a:effectLst/>
                        </a:rPr>
                        <a:t>2008</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u="none" strike="noStrike" kern="1200" dirty="0">
                          <a:solidFill>
                            <a:schemeClr val="tx1"/>
                          </a:solidFill>
                          <a:effectLst/>
                          <a:latin typeface="+mn-lt"/>
                          <a:ea typeface="+mn-ea"/>
                          <a:cs typeface="+mn-cs"/>
                        </a:rPr>
                        <a:t>3</a:t>
                      </a:r>
                    </a:p>
                  </a:txBody>
                  <a:tcPr marL="0" marR="0" marT="0" marB="0" anchor="b">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1200" u="none" strike="noStrike" dirty="0">
                          <a:solidFill>
                            <a:schemeClr val="bg1"/>
                          </a:solidFill>
                          <a:effectLst/>
                        </a:rPr>
                        <a:t>1978</a:t>
                      </a:r>
                      <a:endParaRPr lang="en-US" sz="1200" b="0" i="0" u="none" strike="noStrike" dirty="0">
                        <a:solidFill>
                          <a:schemeClr val="bg1"/>
                        </a:solidFill>
                        <a:effectLst/>
                        <a:latin typeface="Calibri" panose="020F0502020204030204" pitchFamily="34" charset="0"/>
                      </a:endParaRPr>
                    </a:p>
                  </a:txBody>
                  <a:tcPr marL="0" marR="0" marT="0" marB="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u="none" strike="noStrike" kern="1200" dirty="0">
                          <a:solidFill>
                            <a:schemeClr val="tx1"/>
                          </a:solidFill>
                          <a:effectLst/>
                          <a:latin typeface="+mn-lt"/>
                          <a:ea typeface="+mn-ea"/>
                          <a:cs typeface="+mn-cs"/>
                        </a:rPr>
                        <a:t>3</a:t>
                      </a:r>
                    </a:p>
                  </a:txBody>
                  <a:tcPr marL="0" marR="0" marT="0" marB="0" anchor="b">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1969</a:t>
                      </a:r>
                      <a:endParaRPr lang="en-US" sz="1200" b="0" i="0" u="none" strike="noStrike" dirty="0">
                        <a:solidFill>
                          <a:schemeClr val="bg1"/>
                        </a:solidFill>
                        <a:effectLst/>
                        <a:latin typeface="Calibri" panose="020F0502020204030204" pitchFamily="34" charset="0"/>
                      </a:endParaRPr>
                    </a:p>
                  </a:txBody>
                  <a:tcPr marL="0" marR="0" marT="0" marB="0" anchor="ctr">
                    <a:lnL w="12700" cmpd="sng">
                      <a:noFill/>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1949</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u="none" strike="noStrike" kern="1200" dirty="0">
                          <a:solidFill>
                            <a:schemeClr val="tx1"/>
                          </a:solidFill>
                          <a:effectLst/>
                          <a:latin typeface="+mn-lt"/>
                          <a:ea typeface="+mn-ea"/>
                          <a:cs typeface="+mn-cs"/>
                        </a:rPr>
                        <a:t>3</a:t>
                      </a:r>
                    </a:p>
                  </a:txBody>
                  <a:tcPr marL="0" marR="0" marT="0" marB="0"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u="none" strike="noStrike" dirty="0">
                          <a:solidFill>
                            <a:schemeClr val="bg1"/>
                          </a:solidFill>
                          <a:effectLst/>
                        </a:rPr>
                        <a:t>1964</a:t>
                      </a:r>
                      <a:endParaRPr lang="en-US" sz="1200" b="0" i="0" u="none" strike="noStrike" dirty="0">
                        <a:solidFill>
                          <a:schemeClr val="bg1"/>
                        </a:solidFill>
                        <a:effectLst/>
                        <a:latin typeface="Calibri" panose="020F0502020204030204" pitchFamily="34" charset="0"/>
                      </a:endParaRPr>
                    </a:p>
                  </a:txBody>
                  <a:tcPr marL="0" marR="0" marT="0" marB="0" anchor="ctr">
                    <a:lnL w="12700" cmpd="sng">
                      <a:noFill/>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1993</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1955</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1997</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extLst>
                  <a:ext uri="{0D108BD9-81ED-4DB2-BD59-A6C34878D82A}">
                    <a16:rowId xmlns:a16="http://schemas.microsoft.com/office/drawing/2014/main" val="985376016"/>
                  </a:ext>
                </a:extLst>
              </a:tr>
              <a:tr h="202505">
                <a:tc>
                  <a:txBody>
                    <a:bodyPr/>
                    <a:lstStyle/>
                    <a:p>
                      <a:pPr algn="ctr" fontAlgn="b"/>
                      <a:r>
                        <a:rPr lang="en-US" sz="1200" u="none" strike="noStrike" dirty="0">
                          <a:solidFill>
                            <a:schemeClr val="bg1"/>
                          </a:solidFill>
                          <a:effectLst/>
                        </a:rPr>
                        <a:t>1939</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2010</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1977</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2007</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1948</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1947</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2003</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1962</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1987</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1954</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1959</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extLst>
                  <a:ext uri="{0D108BD9-81ED-4DB2-BD59-A6C34878D82A}">
                    <a16:rowId xmlns:a16="http://schemas.microsoft.com/office/drawing/2014/main" val="1892745648"/>
                  </a:ext>
                </a:extLst>
              </a:tr>
              <a:tr h="202505">
                <a:tc>
                  <a:txBody>
                    <a:bodyPr/>
                    <a:lstStyle/>
                    <a:p>
                      <a:pPr algn="ctr" fontAlgn="b"/>
                      <a:r>
                        <a:rPr lang="en-US" sz="1200" u="none" strike="noStrike" dirty="0">
                          <a:solidFill>
                            <a:schemeClr val="bg1"/>
                          </a:solidFill>
                          <a:effectLst/>
                        </a:rPr>
                        <a:t>1938</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1974</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1975</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1979</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1945</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1944</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1983</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1953</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1985</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1952</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1958</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extLst>
                  <a:ext uri="{0D108BD9-81ED-4DB2-BD59-A6C34878D82A}">
                    <a16:rowId xmlns:a16="http://schemas.microsoft.com/office/drawing/2014/main" val="1793497355"/>
                  </a:ext>
                </a:extLst>
              </a:tr>
              <a:tr h="202505">
                <a:tc>
                  <a:txBody>
                    <a:bodyPr/>
                    <a:lstStyle/>
                    <a:p>
                      <a:pPr algn="ctr" fontAlgn="b"/>
                      <a:r>
                        <a:rPr lang="en-US" sz="1200" u="none" strike="noStrike" dirty="0">
                          <a:solidFill>
                            <a:schemeClr val="bg1"/>
                          </a:solidFill>
                          <a:effectLst/>
                        </a:rPr>
                        <a:t>1937</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009A"/>
                    </a:solidFill>
                  </a:tcPr>
                </a:tc>
                <a:tc>
                  <a:txBody>
                    <a:bodyPr/>
                    <a:lstStyle/>
                    <a:p>
                      <a:pPr algn="ctr" fontAlgn="b"/>
                      <a:r>
                        <a:rPr lang="en-US" sz="1200" u="none" strike="noStrike" dirty="0">
                          <a:solidFill>
                            <a:schemeClr val="bg1"/>
                          </a:solidFill>
                          <a:effectLst/>
                        </a:rPr>
                        <a:t>1940</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1946</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1941</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1943</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1942</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1965</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1950</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1984</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1951</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tc>
                  <a:txBody>
                    <a:bodyPr/>
                    <a:lstStyle/>
                    <a:p>
                      <a:pPr algn="ctr" fontAlgn="b"/>
                      <a:r>
                        <a:rPr lang="en-US" sz="1200" u="none" strike="noStrike" dirty="0">
                          <a:solidFill>
                            <a:schemeClr val="bg1"/>
                          </a:solidFill>
                          <a:effectLst/>
                        </a:rPr>
                        <a:t>1956</a:t>
                      </a:r>
                      <a:endParaRPr lang="en-US" sz="1200" b="0" i="0" u="none" strike="noStrike" dirty="0">
                        <a:solidFill>
                          <a:schemeClr val="bg1"/>
                        </a:solidFill>
                        <a:effectLst/>
                        <a:latin typeface="Calibri" panose="020F0502020204030204" pitchFamily="34" charset="0"/>
                      </a:endParaRPr>
                    </a:p>
                  </a:txBody>
                  <a:tcPr marL="0" marR="0" marT="0" marB="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6874E"/>
                    </a:solidFill>
                  </a:tcPr>
                </a:tc>
                <a:extLst>
                  <a:ext uri="{0D108BD9-81ED-4DB2-BD59-A6C34878D82A}">
                    <a16:rowId xmlns:a16="http://schemas.microsoft.com/office/drawing/2014/main" val="1133751915"/>
                  </a:ext>
                </a:extLst>
              </a:tr>
              <a:tr h="444592">
                <a:tc>
                  <a:txBody>
                    <a:bodyPr/>
                    <a:lstStyle/>
                    <a:p>
                      <a:pPr algn="ctr" fontAlgn="b"/>
                      <a:r>
                        <a:rPr lang="en-US" sz="1200" b="1" u="none" strike="noStrike" dirty="0">
                          <a:effectLst/>
                        </a:rPr>
                        <a:t>&lt;0%</a:t>
                      </a:r>
                      <a:endParaRPr lang="en-US" sz="1200" b="1" i="0" u="none" strike="noStrike" dirty="0">
                        <a:solidFill>
                          <a:srgbClr val="000000"/>
                        </a:solidFill>
                        <a:effectLst/>
                        <a:latin typeface="Calibri" panose="020F0502020204030204" pitchFamily="34" charset="0"/>
                      </a:endParaRPr>
                    </a:p>
                  </a:txBody>
                  <a:tcPr marL="0" marR="0" marT="35991" marB="0">
                    <a:lnT w="6350" cap="flat" cmpd="sng" algn="ctr">
                      <a:solidFill>
                        <a:schemeClr val="bg1"/>
                      </a:solidFill>
                      <a:prstDash val="solid"/>
                      <a:round/>
                      <a:headEnd type="none" w="med" len="med"/>
                      <a:tailEnd type="none" w="med" len="med"/>
                    </a:lnT>
                    <a:noFill/>
                  </a:tcPr>
                </a:tc>
                <a:tc>
                  <a:txBody>
                    <a:bodyPr/>
                    <a:lstStyle/>
                    <a:p>
                      <a:pPr algn="ctr" fontAlgn="b"/>
                      <a:r>
                        <a:rPr lang="en-US" sz="1200" b="1" u="none" strike="noStrike" dirty="0">
                          <a:effectLst/>
                        </a:rPr>
                        <a:t>0% to 2%</a:t>
                      </a:r>
                      <a:endParaRPr lang="en-US" sz="1200" b="1" i="0" u="none" strike="noStrike" dirty="0">
                        <a:solidFill>
                          <a:srgbClr val="000000"/>
                        </a:solidFill>
                        <a:effectLst/>
                        <a:latin typeface="Calibri" panose="020F0502020204030204" pitchFamily="34" charset="0"/>
                      </a:endParaRPr>
                    </a:p>
                  </a:txBody>
                  <a:tcPr marL="0" marR="0" marT="35991" marB="0">
                    <a:lnT w="6350" cap="flat" cmpd="sng" algn="ctr">
                      <a:solidFill>
                        <a:schemeClr val="bg1"/>
                      </a:solidFill>
                      <a:prstDash val="solid"/>
                      <a:round/>
                      <a:headEnd type="none" w="med" len="med"/>
                      <a:tailEnd type="none" w="med" len="med"/>
                    </a:lnT>
                    <a:noFill/>
                  </a:tcPr>
                </a:tc>
                <a:tc>
                  <a:txBody>
                    <a:bodyPr/>
                    <a:lstStyle/>
                    <a:p>
                      <a:pPr algn="ctr" fontAlgn="b"/>
                      <a:r>
                        <a:rPr lang="en-US" sz="1200" b="1" u="none" strike="noStrike" dirty="0">
                          <a:effectLst/>
                        </a:rPr>
                        <a:t>2% to 4%</a:t>
                      </a:r>
                      <a:endParaRPr lang="en-US" sz="1200" b="1" i="0" u="none" strike="noStrike" dirty="0">
                        <a:solidFill>
                          <a:srgbClr val="000000"/>
                        </a:solidFill>
                        <a:effectLst/>
                        <a:latin typeface="Calibri" panose="020F0502020204030204" pitchFamily="34" charset="0"/>
                      </a:endParaRPr>
                    </a:p>
                  </a:txBody>
                  <a:tcPr marL="0" marR="0" marT="35991" marB="0">
                    <a:lnT w="6350" cap="flat" cmpd="sng" algn="ctr">
                      <a:solidFill>
                        <a:schemeClr val="bg1"/>
                      </a:solidFill>
                      <a:prstDash val="solid"/>
                      <a:round/>
                      <a:headEnd type="none" w="med" len="med"/>
                      <a:tailEnd type="none" w="med" len="med"/>
                    </a:lnT>
                    <a:noFill/>
                  </a:tcPr>
                </a:tc>
                <a:tc>
                  <a:txBody>
                    <a:bodyPr/>
                    <a:lstStyle/>
                    <a:p>
                      <a:pPr algn="ctr" fontAlgn="b"/>
                      <a:r>
                        <a:rPr lang="en-US" sz="1200" b="1" u="none" strike="noStrike" dirty="0">
                          <a:effectLst/>
                        </a:rPr>
                        <a:t>4% to 6%</a:t>
                      </a:r>
                      <a:endParaRPr lang="en-US" sz="1200" b="1" i="0" u="none" strike="noStrike" dirty="0">
                        <a:solidFill>
                          <a:srgbClr val="000000"/>
                        </a:solidFill>
                        <a:effectLst/>
                        <a:latin typeface="Calibri" panose="020F0502020204030204" pitchFamily="34" charset="0"/>
                      </a:endParaRPr>
                    </a:p>
                  </a:txBody>
                  <a:tcPr marL="0" marR="0" marT="35991" marB="0">
                    <a:lnT w="6350" cap="flat" cmpd="sng" algn="ctr">
                      <a:solidFill>
                        <a:schemeClr val="bg1"/>
                      </a:solidFill>
                      <a:prstDash val="solid"/>
                      <a:round/>
                      <a:headEnd type="none" w="med" len="med"/>
                      <a:tailEnd type="none" w="med" len="med"/>
                    </a:lnT>
                    <a:noFill/>
                  </a:tcPr>
                </a:tc>
                <a:tc>
                  <a:txBody>
                    <a:bodyPr/>
                    <a:lstStyle/>
                    <a:p>
                      <a:pPr algn="ctr" fontAlgn="b"/>
                      <a:r>
                        <a:rPr lang="en-US" sz="1200" b="1" u="none" strike="noStrike" dirty="0">
                          <a:effectLst/>
                        </a:rPr>
                        <a:t>6% to 8%</a:t>
                      </a:r>
                      <a:endParaRPr lang="en-US" sz="1200" b="1" i="0" u="none" strike="noStrike" dirty="0">
                        <a:solidFill>
                          <a:srgbClr val="000000"/>
                        </a:solidFill>
                        <a:effectLst/>
                        <a:latin typeface="Calibri" panose="020F0502020204030204" pitchFamily="34" charset="0"/>
                      </a:endParaRPr>
                    </a:p>
                  </a:txBody>
                  <a:tcPr marL="0" marR="0" marT="35991" marB="0">
                    <a:lnT w="6350" cap="flat" cmpd="sng" algn="ctr">
                      <a:solidFill>
                        <a:schemeClr val="bg1"/>
                      </a:solidFill>
                      <a:prstDash val="solid"/>
                      <a:round/>
                      <a:headEnd type="none" w="med" len="med"/>
                      <a:tailEnd type="none" w="med" len="med"/>
                    </a:lnT>
                    <a:noFill/>
                  </a:tcPr>
                </a:tc>
                <a:tc>
                  <a:txBody>
                    <a:bodyPr/>
                    <a:lstStyle/>
                    <a:p>
                      <a:pPr algn="ctr" fontAlgn="b"/>
                      <a:r>
                        <a:rPr lang="en-US" sz="1200" b="1" u="none" strike="noStrike" dirty="0">
                          <a:effectLst/>
                        </a:rPr>
                        <a:t>8% to 10%</a:t>
                      </a:r>
                      <a:endParaRPr lang="en-US" sz="1200" b="1" i="0" u="none" strike="noStrike" dirty="0">
                        <a:solidFill>
                          <a:srgbClr val="000000"/>
                        </a:solidFill>
                        <a:effectLst/>
                        <a:latin typeface="Calibri" panose="020F0502020204030204" pitchFamily="34" charset="0"/>
                      </a:endParaRPr>
                    </a:p>
                  </a:txBody>
                  <a:tcPr marL="0" marR="0" marT="35991" marB="0">
                    <a:lnT w="6350" cap="flat" cmpd="sng" algn="ctr">
                      <a:solidFill>
                        <a:schemeClr val="bg1"/>
                      </a:solidFill>
                      <a:prstDash val="solid"/>
                      <a:round/>
                      <a:headEnd type="none" w="med" len="med"/>
                      <a:tailEnd type="none" w="med" len="med"/>
                    </a:lnT>
                    <a:noFill/>
                  </a:tcPr>
                </a:tc>
                <a:tc>
                  <a:txBody>
                    <a:bodyPr/>
                    <a:lstStyle/>
                    <a:p>
                      <a:pPr algn="ctr" fontAlgn="b"/>
                      <a:r>
                        <a:rPr lang="en-US" sz="1200" b="1" u="none" strike="noStrike" dirty="0">
                          <a:effectLst/>
                        </a:rPr>
                        <a:t>10% to 12%</a:t>
                      </a:r>
                      <a:endParaRPr lang="en-US" sz="1200" b="1" i="0" u="none" strike="noStrike" dirty="0">
                        <a:solidFill>
                          <a:srgbClr val="000000"/>
                        </a:solidFill>
                        <a:effectLst/>
                        <a:latin typeface="Calibri" panose="020F0502020204030204" pitchFamily="34" charset="0"/>
                      </a:endParaRPr>
                    </a:p>
                  </a:txBody>
                  <a:tcPr marL="0" marR="0" marT="35991" marB="0">
                    <a:lnT w="6350" cap="flat" cmpd="sng" algn="ctr">
                      <a:solidFill>
                        <a:schemeClr val="bg1"/>
                      </a:solidFill>
                      <a:prstDash val="solid"/>
                      <a:round/>
                      <a:headEnd type="none" w="med" len="med"/>
                      <a:tailEnd type="none" w="med" len="med"/>
                    </a:lnT>
                    <a:noFill/>
                  </a:tcPr>
                </a:tc>
                <a:tc>
                  <a:txBody>
                    <a:bodyPr/>
                    <a:lstStyle/>
                    <a:p>
                      <a:pPr algn="ctr" fontAlgn="b"/>
                      <a:r>
                        <a:rPr lang="en-US" sz="1200" b="1" u="none" strike="noStrike" dirty="0">
                          <a:solidFill>
                            <a:schemeClr val="tx1"/>
                          </a:solidFill>
                          <a:effectLst/>
                        </a:rPr>
                        <a:t>12% to 14%</a:t>
                      </a:r>
                      <a:endParaRPr lang="en-US" sz="1200" b="1" i="0" u="none" strike="noStrike" dirty="0">
                        <a:solidFill>
                          <a:schemeClr val="tx1"/>
                        </a:solidFill>
                        <a:effectLst/>
                        <a:latin typeface="Calibri" panose="020F0502020204030204" pitchFamily="34" charset="0"/>
                      </a:endParaRPr>
                    </a:p>
                  </a:txBody>
                  <a:tcPr marL="0" marR="0" marT="35991" marB="0">
                    <a:lnT w="6350" cap="flat" cmpd="sng" algn="ctr">
                      <a:solidFill>
                        <a:schemeClr val="bg1"/>
                      </a:solidFill>
                      <a:prstDash val="solid"/>
                      <a:round/>
                      <a:headEnd type="none" w="med" len="med"/>
                      <a:tailEnd type="none" w="med" len="med"/>
                    </a:lnT>
                    <a:noFill/>
                  </a:tcPr>
                </a:tc>
                <a:tc>
                  <a:txBody>
                    <a:bodyPr/>
                    <a:lstStyle/>
                    <a:p>
                      <a:pPr algn="ctr" fontAlgn="b"/>
                      <a:r>
                        <a:rPr lang="en-US" sz="1200" b="1" u="none" strike="noStrike" dirty="0">
                          <a:solidFill>
                            <a:schemeClr val="tx1"/>
                          </a:solidFill>
                          <a:effectLst/>
                        </a:rPr>
                        <a:t>14% to 16%</a:t>
                      </a:r>
                      <a:endParaRPr lang="en-US" sz="1200" b="1" i="0" u="none" strike="noStrike" dirty="0">
                        <a:solidFill>
                          <a:schemeClr val="tx1"/>
                        </a:solidFill>
                        <a:effectLst/>
                        <a:latin typeface="Calibri" panose="020F0502020204030204" pitchFamily="34" charset="0"/>
                      </a:endParaRPr>
                    </a:p>
                  </a:txBody>
                  <a:tcPr marL="0" marR="0" marT="35991" marB="0">
                    <a:lnT w="6350" cap="flat" cmpd="sng" algn="ctr">
                      <a:solidFill>
                        <a:schemeClr val="bg1"/>
                      </a:solidFill>
                      <a:prstDash val="solid"/>
                      <a:round/>
                      <a:headEnd type="none" w="med" len="med"/>
                      <a:tailEnd type="none" w="med" len="med"/>
                    </a:lnT>
                    <a:noFill/>
                  </a:tcPr>
                </a:tc>
                <a:tc>
                  <a:txBody>
                    <a:bodyPr/>
                    <a:lstStyle/>
                    <a:p>
                      <a:pPr algn="ctr" fontAlgn="b"/>
                      <a:r>
                        <a:rPr lang="en-US" sz="1200" b="1" u="none" strike="noStrike" dirty="0">
                          <a:solidFill>
                            <a:schemeClr val="tx1"/>
                          </a:solidFill>
                          <a:effectLst/>
                        </a:rPr>
                        <a:t>16% to 18%</a:t>
                      </a:r>
                      <a:endParaRPr lang="en-US" sz="1200" b="1" i="0" u="none" strike="noStrike" dirty="0">
                        <a:solidFill>
                          <a:schemeClr val="tx1"/>
                        </a:solidFill>
                        <a:effectLst/>
                        <a:latin typeface="Calibri" panose="020F0502020204030204" pitchFamily="34" charset="0"/>
                      </a:endParaRPr>
                    </a:p>
                  </a:txBody>
                  <a:tcPr marL="0" marR="0" marT="35991" marB="0">
                    <a:lnT w="6350" cap="flat" cmpd="sng" algn="ctr">
                      <a:solidFill>
                        <a:schemeClr val="bg1"/>
                      </a:solidFill>
                      <a:prstDash val="solid"/>
                      <a:round/>
                      <a:headEnd type="none" w="med" len="med"/>
                      <a:tailEnd type="none" w="med" len="med"/>
                    </a:lnT>
                    <a:noFill/>
                  </a:tcPr>
                </a:tc>
                <a:tc>
                  <a:txBody>
                    <a:bodyPr/>
                    <a:lstStyle/>
                    <a:p>
                      <a:pPr algn="ctr" fontAlgn="b"/>
                      <a:r>
                        <a:rPr lang="en-US" sz="1200" b="1" u="none" strike="noStrike" dirty="0">
                          <a:solidFill>
                            <a:schemeClr val="tx1"/>
                          </a:solidFill>
                          <a:effectLst/>
                        </a:rPr>
                        <a:t>&gt;18%</a:t>
                      </a:r>
                      <a:endParaRPr lang="en-US" sz="1200" b="1" i="0" u="none" strike="noStrike" dirty="0">
                        <a:solidFill>
                          <a:schemeClr val="tx1"/>
                        </a:solidFill>
                        <a:effectLst/>
                        <a:latin typeface="Calibri" panose="020F0502020204030204" pitchFamily="34" charset="0"/>
                      </a:endParaRPr>
                    </a:p>
                  </a:txBody>
                  <a:tcPr marL="0" marR="0" marT="35991" marB="0">
                    <a:lnT w="635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2181548083"/>
                  </a:ext>
                </a:extLst>
              </a:tr>
            </a:tbl>
          </a:graphicData>
        </a:graphic>
      </p:graphicFrame>
      <p:sp>
        <p:nvSpPr>
          <p:cNvPr id="82948" name="Text Placeholder 15"/>
          <p:cNvSpPr>
            <a:spLocks noGrp="1"/>
          </p:cNvSpPr>
          <p:nvPr>
            <p:ph type="body" sz="quarter" idx="15"/>
          </p:nvPr>
        </p:nvSpPr>
        <p:spPr/>
        <p:txBody>
          <a:bodyPr/>
          <a:lstStyle/>
          <a:p>
            <a:r>
              <a:rPr lang="en-US" altLang="en-US" dirty="0"/>
              <a:t>Source: The data is calculated by Manulife John Hancock Investments using information presented in Bloomberg, 2025. All rights reserved. Used with permission. Stocks are represented by the S&amp;P 500 Index, which tracks the performance of 500 of the largest publicly traded companies in the United States. It is not possible to invest directly in an index. Past performance does not guarantee future results. Data begins in 1928 with the first 10-year period in 1937.</a:t>
            </a:r>
          </a:p>
        </p:txBody>
      </p:sp>
      <p:sp>
        <p:nvSpPr>
          <p:cNvPr id="2" name="Slide Number Placeholder 1">
            <a:extLst>
              <a:ext uri="{C183D7F6-B498-43B3-948B-1728B52AA6E4}">
                <adec:decorative xmlns:adec="http://schemas.microsoft.com/office/drawing/2017/decorative" val="1"/>
              </a:ext>
            </a:extLst>
          </p:cNvPr>
          <p:cNvSpPr>
            <a:spLocks noGrp="1"/>
          </p:cNvSpPr>
          <p:nvPr>
            <p:ph type="sldNum" sz="quarter" idx="4"/>
          </p:nvPr>
        </p:nvSpPr>
        <p:spPr/>
        <p:txBody>
          <a:bodyPr/>
          <a:lstStyle/>
          <a:p>
            <a:fld id="{E54343B0-9A9E-43CD-BA60-45365A2A43B5}" type="slidenum">
              <a:rPr lang="en-US" smtClean="0"/>
              <a:pPr/>
              <a:t>15</a:t>
            </a:fld>
            <a:endParaRPr lang="en-US" dirty="0"/>
          </a:p>
        </p:txBody>
      </p:sp>
    </p:spTree>
    <p:extLst>
      <p:ext uri="{BB962C8B-B14F-4D97-AF65-F5344CB8AC3E}">
        <p14:creationId xmlns:p14="http://schemas.microsoft.com/office/powerpoint/2010/main" val="1092377287"/>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7688" y="473977"/>
            <a:ext cx="11268682" cy="422972"/>
          </a:xfrm>
          <a:prstGeom prst="rect">
            <a:avLst/>
          </a:prstGeom>
        </p:spPr>
        <p:txBody>
          <a:bodyPr vert="horz" wrap="square" lIns="0" tIns="53311" rIns="0" bIns="0" numCol="1" rtlCol="0" anchor="t" anchorCtr="0" compatLnSpc="1">
            <a:prstTxWarp prst="textNoShape">
              <a:avLst/>
            </a:prstTxWarp>
            <a:spAutoFit/>
          </a:bodyPr>
          <a:lstStyle/>
          <a:p>
            <a:pPr marL="12692">
              <a:lnSpc>
                <a:spcPct val="100000"/>
              </a:lnSpc>
              <a:spcBef>
                <a:spcPts val="100"/>
              </a:spcBef>
            </a:pPr>
            <a:r>
              <a:rPr dirty="0"/>
              <a:t>Warning</a:t>
            </a:r>
            <a:r>
              <a:rPr spc="-125" dirty="0"/>
              <a:t> </a:t>
            </a:r>
            <a:r>
              <a:rPr spc="-20" dirty="0"/>
              <a:t>signs</a:t>
            </a:r>
          </a:p>
        </p:txBody>
      </p:sp>
      <p:sp>
        <p:nvSpPr>
          <p:cNvPr id="3" name="object 3"/>
          <p:cNvSpPr txBox="1"/>
          <p:nvPr/>
        </p:nvSpPr>
        <p:spPr>
          <a:xfrm>
            <a:off x="1302095" y="1992880"/>
            <a:ext cx="9581602" cy="740586"/>
          </a:xfrm>
          <a:prstGeom prst="rect">
            <a:avLst/>
          </a:prstGeom>
          <a:solidFill>
            <a:srgbClr val="0600C1"/>
          </a:solidFill>
        </p:spPr>
        <p:txBody>
          <a:bodyPr vert="horz" wrap="square" lIns="0" tIns="2538" rIns="0" bIns="0" rtlCol="0">
            <a:spAutoFit/>
          </a:bodyPr>
          <a:lstStyle/>
          <a:p>
            <a:pPr>
              <a:spcBef>
                <a:spcPts val="20"/>
              </a:spcBef>
            </a:pPr>
            <a:endParaRPr sz="2798">
              <a:latin typeface="Times New Roman"/>
              <a:cs typeface="Times New Roman"/>
            </a:endParaRPr>
          </a:p>
          <a:p>
            <a:pPr marL="107886" algn="ctr"/>
            <a:r>
              <a:rPr sz="1998" dirty="0">
                <a:solidFill>
                  <a:srgbClr val="FFFFFF"/>
                </a:solidFill>
                <a:latin typeface="Arial"/>
                <a:cs typeface="Arial"/>
              </a:rPr>
              <a:t>“I’m</a:t>
            </a:r>
            <a:r>
              <a:rPr sz="1998" spc="-25" dirty="0">
                <a:solidFill>
                  <a:srgbClr val="FFFFFF"/>
                </a:solidFill>
                <a:latin typeface="Arial"/>
                <a:cs typeface="Arial"/>
              </a:rPr>
              <a:t> </a:t>
            </a:r>
            <a:r>
              <a:rPr sz="1998" dirty="0">
                <a:solidFill>
                  <a:srgbClr val="FFFFFF"/>
                </a:solidFill>
                <a:latin typeface="Arial"/>
                <a:cs typeface="Arial"/>
              </a:rPr>
              <a:t>still down</a:t>
            </a:r>
            <a:r>
              <a:rPr sz="1998" spc="-10" dirty="0">
                <a:solidFill>
                  <a:srgbClr val="FFFFFF"/>
                </a:solidFill>
                <a:latin typeface="Arial"/>
                <a:cs typeface="Arial"/>
              </a:rPr>
              <a:t> </a:t>
            </a:r>
            <a:r>
              <a:rPr sz="1998" dirty="0">
                <a:solidFill>
                  <a:srgbClr val="FFFFFF"/>
                </a:solidFill>
                <a:latin typeface="Arial"/>
                <a:cs typeface="Arial"/>
              </a:rPr>
              <a:t>10%.</a:t>
            </a:r>
            <a:r>
              <a:rPr sz="1998" spc="-20" dirty="0">
                <a:solidFill>
                  <a:srgbClr val="FFFFFF"/>
                </a:solidFill>
                <a:latin typeface="Arial"/>
                <a:cs typeface="Arial"/>
              </a:rPr>
              <a:t> </a:t>
            </a:r>
            <a:r>
              <a:rPr sz="1998" dirty="0">
                <a:solidFill>
                  <a:srgbClr val="FFFFFF"/>
                </a:solidFill>
                <a:latin typeface="Arial"/>
                <a:cs typeface="Arial"/>
              </a:rPr>
              <a:t>I</a:t>
            </a:r>
            <a:r>
              <a:rPr sz="1998" spc="-15" dirty="0">
                <a:solidFill>
                  <a:srgbClr val="FFFFFF"/>
                </a:solidFill>
                <a:latin typeface="Arial"/>
                <a:cs typeface="Arial"/>
              </a:rPr>
              <a:t> </a:t>
            </a:r>
            <a:r>
              <a:rPr sz="1998" dirty="0">
                <a:solidFill>
                  <a:srgbClr val="FFFFFF"/>
                </a:solidFill>
                <a:latin typeface="Arial"/>
                <a:cs typeface="Arial"/>
              </a:rPr>
              <a:t>just</a:t>
            </a:r>
            <a:r>
              <a:rPr sz="1998" spc="-15" dirty="0">
                <a:solidFill>
                  <a:srgbClr val="FFFFFF"/>
                </a:solidFill>
                <a:latin typeface="Arial"/>
                <a:cs typeface="Arial"/>
              </a:rPr>
              <a:t> </a:t>
            </a:r>
            <a:r>
              <a:rPr sz="1998" dirty="0">
                <a:solidFill>
                  <a:srgbClr val="FFFFFF"/>
                </a:solidFill>
                <a:latin typeface="Arial"/>
                <a:cs typeface="Arial"/>
              </a:rPr>
              <a:t>want</a:t>
            </a:r>
            <a:r>
              <a:rPr sz="1998" spc="-20" dirty="0">
                <a:solidFill>
                  <a:srgbClr val="FFFFFF"/>
                </a:solidFill>
                <a:latin typeface="Arial"/>
                <a:cs typeface="Arial"/>
              </a:rPr>
              <a:t> </a:t>
            </a:r>
            <a:r>
              <a:rPr sz="1998" dirty="0">
                <a:solidFill>
                  <a:srgbClr val="FFFFFF"/>
                </a:solidFill>
                <a:latin typeface="Arial"/>
                <a:cs typeface="Arial"/>
              </a:rPr>
              <a:t>to</a:t>
            </a:r>
            <a:r>
              <a:rPr sz="1998" spc="-10" dirty="0">
                <a:solidFill>
                  <a:srgbClr val="FFFFFF"/>
                </a:solidFill>
                <a:latin typeface="Arial"/>
                <a:cs typeface="Arial"/>
              </a:rPr>
              <a:t> </a:t>
            </a:r>
            <a:r>
              <a:rPr sz="1998" dirty="0">
                <a:solidFill>
                  <a:srgbClr val="FFFFFF"/>
                </a:solidFill>
                <a:latin typeface="Arial"/>
                <a:cs typeface="Arial"/>
              </a:rPr>
              <a:t>get</a:t>
            </a:r>
            <a:r>
              <a:rPr sz="1998" spc="-15" dirty="0">
                <a:solidFill>
                  <a:srgbClr val="FFFFFF"/>
                </a:solidFill>
                <a:latin typeface="Arial"/>
                <a:cs typeface="Arial"/>
              </a:rPr>
              <a:t> </a:t>
            </a:r>
            <a:r>
              <a:rPr sz="1998" dirty="0">
                <a:solidFill>
                  <a:srgbClr val="FFFFFF"/>
                </a:solidFill>
                <a:latin typeface="Arial"/>
                <a:cs typeface="Arial"/>
              </a:rPr>
              <a:t>back</a:t>
            </a:r>
            <a:r>
              <a:rPr sz="1998" spc="-15" dirty="0">
                <a:solidFill>
                  <a:srgbClr val="FFFFFF"/>
                </a:solidFill>
                <a:latin typeface="Arial"/>
                <a:cs typeface="Arial"/>
              </a:rPr>
              <a:t> </a:t>
            </a:r>
            <a:r>
              <a:rPr sz="1998" dirty="0">
                <a:solidFill>
                  <a:srgbClr val="FFFFFF"/>
                </a:solidFill>
                <a:latin typeface="Arial"/>
                <a:cs typeface="Arial"/>
              </a:rPr>
              <a:t>to</a:t>
            </a:r>
            <a:r>
              <a:rPr sz="1998" spc="-10" dirty="0">
                <a:solidFill>
                  <a:srgbClr val="FFFFFF"/>
                </a:solidFill>
                <a:latin typeface="Arial"/>
                <a:cs typeface="Arial"/>
              </a:rPr>
              <a:t> </a:t>
            </a:r>
            <a:r>
              <a:rPr sz="1998" dirty="0">
                <a:solidFill>
                  <a:srgbClr val="FFFFFF"/>
                </a:solidFill>
                <a:latin typeface="Arial"/>
                <a:cs typeface="Arial"/>
              </a:rPr>
              <a:t>where</a:t>
            </a:r>
            <a:r>
              <a:rPr sz="1998" spc="-10" dirty="0">
                <a:solidFill>
                  <a:srgbClr val="FFFFFF"/>
                </a:solidFill>
                <a:latin typeface="Arial"/>
                <a:cs typeface="Arial"/>
              </a:rPr>
              <a:t> </a:t>
            </a:r>
            <a:r>
              <a:rPr sz="1998" dirty="0">
                <a:solidFill>
                  <a:srgbClr val="FFFFFF"/>
                </a:solidFill>
                <a:latin typeface="Arial"/>
                <a:cs typeface="Arial"/>
              </a:rPr>
              <a:t>I</a:t>
            </a:r>
            <a:r>
              <a:rPr sz="1998" spc="-15" dirty="0">
                <a:solidFill>
                  <a:srgbClr val="FFFFFF"/>
                </a:solidFill>
                <a:latin typeface="Arial"/>
                <a:cs typeface="Arial"/>
              </a:rPr>
              <a:t> </a:t>
            </a:r>
            <a:r>
              <a:rPr sz="1998" spc="-10" dirty="0">
                <a:solidFill>
                  <a:srgbClr val="FFFFFF"/>
                </a:solidFill>
                <a:latin typeface="Arial"/>
                <a:cs typeface="Arial"/>
              </a:rPr>
              <a:t>started.”</a:t>
            </a:r>
            <a:endParaRPr sz="1998">
              <a:latin typeface="Arial"/>
              <a:cs typeface="Arial"/>
            </a:endParaRPr>
          </a:p>
        </p:txBody>
      </p:sp>
      <p:sp>
        <p:nvSpPr>
          <p:cNvPr id="4" name="object 4"/>
          <p:cNvSpPr txBox="1"/>
          <p:nvPr/>
        </p:nvSpPr>
        <p:spPr>
          <a:xfrm>
            <a:off x="1302095" y="3285123"/>
            <a:ext cx="9581602" cy="743149"/>
          </a:xfrm>
          <a:prstGeom prst="rect">
            <a:avLst/>
          </a:prstGeom>
          <a:solidFill>
            <a:srgbClr val="0600C1"/>
          </a:solidFill>
        </p:spPr>
        <p:txBody>
          <a:bodyPr vert="horz" wrap="square" lIns="0" tIns="5078" rIns="0" bIns="0" rtlCol="0">
            <a:spAutoFit/>
          </a:bodyPr>
          <a:lstStyle/>
          <a:p>
            <a:pPr>
              <a:spcBef>
                <a:spcPts val="40"/>
              </a:spcBef>
            </a:pPr>
            <a:endParaRPr sz="2798">
              <a:latin typeface="Times New Roman"/>
              <a:cs typeface="Times New Roman"/>
            </a:endParaRPr>
          </a:p>
          <a:p>
            <a:pPr marL="107886" algn="ctr"/>
            <a:r>
              <a:rPr sz="1998" dirty="0">
                <a:solidFill>
                  <a:srgbClr val="FFFFFF"/>
                </a:solidFill>
                <a:latin typeface="Arial"/>
                <a:cs typeface="Arial"/>
              </a:rPr>
              <a:t>“Six</a:t>
            </a:r>
            <a:r>
              <a:rPr sz="1998" spc="-25" dirty="0">
                <a:solidFill>
                  <a:srgbClr val="FFFFFF"/>
                </a:solidFill>
                <a:latin typeface="Arial"/>
                <a:cs typeface="Arial"/>
              </a:rPr>
              <a:t> </a:t>
            </a:r>
            <a:r>
              <a:rPr sz="1998" dirty="0">
                <a:solidFill>
                  <a:srgbClr val="FFFFFF"/>
                </a:solidFill>
                <a:latin typeface="Arial"/>
                <a:cs typeface="Arial"/>
              </a:rPr>
              <a:t>months</a:t>
            </a:r>
            <a:r>
              <a:rPr sz="1998" spc="-10" dirty="0">
                <a:solidFill>
                  <a:srgbClr val="FFFFFF"/>
                </a:solidFill>
                <a:latin typeface="Arial"/>
                <a:cs typeface="Arial"/>
              </a:rPr>
              <a:t> </a:t>
            </a:r>
            <a:r>
              <a:rPr sz="1998" dirty="0">
                <a:solidFill>
                  <a:srgbClr val="FFFFFF"/>
                </a:solidFill>
                <a:latin typeface="Arial"/>
                <a:cs typeface="Arial"/>
              </a:rPr>
              <a:t>ago,</a:t>
            </a:r>
            <a:r>
              <a:rPr sz="1998" spc="-15" dirty="0">
                <a:solidFill>
                  <a:srgbClr val="FFFFFF"/>
                </a:solidFill>
                <a:latin typeface="Arial"/>
                <a:cs typeface="Arial"/>
              </a:rPr>
              <a:t> </a:t>
            </a:r>
            <a:r>
              <a:rPr sz="1998" dirty="0">
                <a:solidFill>
                  <a:srgbClr val="FFFFFF"/>
                </a:solidFill>
                <a:latin typeface="Arial"/>
                <a:cs typeface="Arial"/>
              </a:rPr>
              <a:t>I</a:t>
            </a:r>
            <a:r>
              <a:rPr sz="1998" spc="-20" dirty="0">
                <a:solidFill>
                  <a:srgbClr val="FFFFFF"/>
                </a:solidFill>
                <a:latin typeface="Arial"/>
                <a:cs typeface="Arial"/>
              </a:rPr>
              <a:t> </a:t>
            </a:r>
            <a:r>
              <a:rPr sz="1998" dirty="0">
                <a:solidFill>
                  <a:srgbClr val="FFFFFF"/>
                </a:solidFill>
                <a:latin typeface="Arial"/>
                <a:cs typeface="Arial"/>
              </a:rPr>
              <a:t>had</a:t>
            </a:r>
            <a:r>
              <a:rPr sz="1998" spc="-10" dirty="0">
                <a:solidFill>
                  <a:srgbClr val="FFFFFF"/>
                </a:solidFill>
                <a:latin typeface="Arial"/>
                <a:cs typeface="Arial"/>
              </a:rPr>
              <a:t> </a:t>
            </a:r>
            <a:r>
              <a:rPr sz="1998" dirty="0">
                <a:solidFill>
                  <a:srgbClr val="FFFFFF"/>
                </a:solidFill>
                <a:latin typeface="Arial"/>
                <a:cs typeface="Arial"/>
              </a:rPr>
              <a:t>$XXX,</a:t>
            </a:r>
            <a:r>
              <a:rPr sz="1998" spc="-15" dirty="0">
                <a:solidFill>
                  <a:srgbClr val="FFFFFF"/>
                </a:solidFill>
                <a:latin typeface="Arial"/>
                <a:cs typeface="Arial"/>
              </a:rPr>
              <a:t> </a:t>
            </a:r>
            <a:r>
              <a:rPr sz="1998" dirty="0">
                <a:solidFill>
                  <a:srgbClr val="FFFFFF"/>
                </a:solidFill>
                <a:latin typeface="Arial"/>
                <a:cs typeface="Arial"/>
              </a:rPr>
              <a:t>and</a:t>
            </a:r>
            <a:r>
              <a:rPr sz="1998" spc="-15" dirty="0">
                <a:solidFill>
                  <a:srgbClr val="FFFFFF"/>
                </a:solidFill>
                <a:latin typeface="Arial"/>
                <a:cs typeface="Arial"/>
              </a:rPr>
              <a:t> </a:t>
            </a:r>
            <a:r>
              <a:rPr sz="1998" dirty="0">
                <a:solidFill>
                  <a:srgbClr val="FFFFFF"/>
                </a:solidFill>
                <a:latin typeface="Arial"/>
                <a:cs typeface="Arial"/>
              </a:rPr>
              <a:t>now I</a:t>
            </a:r>
            <a:r>
              <a:rPr sz="1998" spc="-15" dirty="0">
                <a:solidFill>
                  <a:srgbClr val="FFFFFF"/>
                </a:solidFill>
                <a:latin typeface="Arial"/>
                <a:cs typeface="Arial"/>
              </a:rPr>
              <a:t> </a:t>
            </a:r>
            <a:r>
              <a:rPr sz="1998" dirty="0">
                <a:solidFill>
                  <a:srgbClr val="FFFFFF"/>
                </a:solidFill>
                <a:latin typeface="Arial"/>
                <a:cs typeface="Arial"/>
              </a:rPr>
              <a:t>have</a:t>
            </a:r>
            <a:r>
              <a:rPr sz="1998" spc="-15" dirty="0">
                <a:solidFill>
                  <a:srgbClr val="FFFFFF"/>
                </a:solidFill>
                <a:latin typeface="Arial"/>
                <a:cs typeface="Arial"/>
              </a:rPr>
              <a:t> </a:t>
            </a:r>
            <a:r>
              <a:rPr sz="1998" dirty="0">
                <a:solidFill>
                  <a:srgbClr val="FFFFFF"/>
                </a:solidFill>
                <a:latin typeface="Arial"/>
                <a:cs typeface="Arial"/>
              </a:rPr>
              <a:t>half</a:t>
            </a:r>
            <a:r>
              <a:rPr sz="1998" spc="-15" dirty="0">
                <a:solidFill>
                  <a:srgbClr val="FFFFFF"/>
                </a:solidFill>
                <a:latin typeface="Arial"/>
                <a:cs typeface="Arial"/>
              </a:rPr>
              <a:t> </a:t>
            </a:r>
            <a:r>
              <a:rPr sz="1998" dirty="0">
                <a:solidFill>
                  <a:srgbClr val="FFFFFF"/>
                </a:solidFill>
                <a:latin typeface="Arial"/>
                <a:cs typeface="Arial"/>
              </a:rPr>
              <a:t>that</a:t>
            </a:r>
            <a:r>
              <a:rPr sz="1998" spc="-15" dirty="0">
                <a:solidFill>
                  <a:srgbClr val="FFFFFF"/>
                </a:solidFill>
                <a:latin typeface="Arial"/>
                <a:cs typeface="Arial"/>
              </a:rPr>
              <a:t> </a:t>
            </a:r>
            <a:r>
              <a:rPr sz="1998" spc="-10" dirty="0">
                <a:solidFill>
                  <a:srgbClr val="FFFFFF"/>
                </a:solidFill>
                <a:latin typeface="Arial"/>
                <a:cs typeface="Arial"/>
              </a:rPr>
              <a:t>amount.”</a:t>
            </a:r>
            <a:endParaRPr sz="1998">
              <a:latin typeface="Arial"/>
              <a:cs typeface="Arial"/>
            </a:endParaRPr>
          </a:p>
        </p:txBody>
      </p:sp>
      <p:sp>
        <p:nvSpPr>
          <p:cNvPr id="5" name="object 5"/>
          <p:cNvSpPr txBox="1"/>
          <p:nvPr/>
        </p:nvSpPr>
        <p:spPr>
          <a:xfrm>
            <a:off x="4592308" y="4685646"/>
            <a:ext cx="2998813" cy="330028"/>
          </a:xfrm>
          <a:prstGeom prst="rect">
            <a:avLst/>
          </a:prstGeom>
        </p:spPr>
        <p:txBody>
          <a:bodyPr vert="horz" wrap="square" lIns="0" tIns="12694" rIns="0" bIns="0" rtlCol="0">
            <a:spAutoFit/>
          </a:bodyPr>
          <a:lstStyle/>
          <a:p>
            <a:pPr marL="12692">
              <a:spcBef>
                <a:spcPts val="100"/>
              </a:spcBef>
            </a:pPr>
            <a:r>
              <a:rPr sz="1998" b="1" dirty="0">
                <a:latin typeface="Arial"/>
                <a:cs typeface="Arial"/>
              </a:rPr>
              <a:t>Have</a:t>
            </a:r>
            <a:r>
              <a:rPr sz="1998" b="1" spc="-25" dirty="0">
                <a:latin typeface="Arial"/>
                <a:cs typeface="Arial"/>
              </a:rPr>
              <a:t> </a:t>
            </a:r>
            <a:r>
              <a:rPr sz="1998" b="1" dirty="0">
                <a:latin typeface="Arial"/>
                <a:cs typeface="Arial"/>
              </a:rPr>
              <a:t>you</a:t>
            </a:r>
            <a:r>
              <a:rPr sz="1998" b="1" spc="-15" dirty="0">
                <a:latin typeface="Arial"/>
                <a:cs typeface="Arial"/>
              </a:rPr>
              <a:t> </a:t>
            </a:r>
            <a:r>
              <a:rPr sz="1998" b="1" dirty="0">
                <a:latin typeface="Arial"/>
                <a:cs typeface="Arial"/>
              </a:rPr>
              <a:t>ever</a:t>
            </a:r>
            <a:r>
              <a:rPr sz="1998" b="1" spc="-20" dirty="0">
                <a:latin typeface="Arial"/>
                <a:cs typeface="Arial"/>
              </a:rPr>
              <a:t> </a:t>
            </a:r>
            <a:r>
              <a:rPr sz="1998" b="1" dirty="0">
                <a:latin typeface="Arial"/>
                <a:cs typeface="Arial"/>
              </a:rPr>
              <a:t>said</a:t>
            </a:r>
            <a:r>
              <a:rPr sz="1998" b="1" spc="-15" dirty="0">
                <a:latin typeface="Arial"/>
                <a:cs typeface="Arial"/>
              </a:rPr>
              <a:t> </a:t>
            </a:r>
            <a:r>
              <a:rPr sz="1998" b="1" spc="-20" dirty="0">
                <a:latin typeface="Arial"/>
                <a:cs typeface="Arial"/>
              </a:rPr>
              <a:t>this?</a:t>
            </a:r>
            <a:endParaRPr sz="1998">
              <a:latin typeface="Arial"/>
              <a:cs typeface="Arial"/>
            </a:endParaRPr>
          </a:p>
        </p:txBody>
      </p:sp>
      <p:sp>
        <p:nvSpPr>
          <p:cNvPr id="6" name="Slide Number Placeholder 5">
            <a:extLst>
              <a:ext uri="{FF2B5EF4-FFF2-40B4-BE49-F238E27FC236}">
                <a16:creationId xmlns:a16="http://schemas.microsoft.com/office/drawing/2014/main" id="{5794B474-21ED-F00C-1CAE-96F8004D8756}"/>
              </a:ext>
            </a:extLst>
          </p:cNvPr>
          <p:cNvSpPr>
            <a:spLocks noGrp="1"/>
          </p:cNvSpPr>
          <p:nvPr>
            <p:ph type="sldNum" sz="quarter" idx="4"/>
          </p:nvPr>
        </p:nvSpPr>
        <p:spPr/>
        <p:txBody>
          <a:bodyPr/>
          <a:lstStyle/>
          <a:p>
            <a:fld id="{BB333B34-C87C-402E-ABB0-13B7C9DEBBC4}" type="slidenum">
              <a:rPr lang="en-CA" smtClean="0"/>
              <a:pPr/>
              <a:t>16</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588" y="1823"/>
            <a:ext cx="3118765" cy="6070486"/>
          </a:xfrm>
          <a:custGeom>
            <a:avLst/>
            <a:gdLst/>
            <a:ahLst/>
            <a:cxnLst/>
            <a:rect l="l" t="t" r="r" b="b"/>
            <a:pathLst>
              <a:path w="3120390" h="6858000">
                <a:moveTo>
                  <a:pt x="3120271" y="0"/>
                </a:moveTo>
                <a:lnTo>
                  <a:pt x="0" y="0"/>
                </a:lnTo>
                <a:lnTo>
                  <a:pt x="0" y="6857964"/>
                </a:lnTo>
                <a:lnTo>
                  <a:pt x="3120271" y="6857964"/>
                </a:lnTo>
                <a:lnTo>
                  <a:pt x="3120271" y="0"/>
                </a:lnTo>
                <a:close/>
              </a:path>
            </a:pathLst>
          </a:custGeom>
          <a:solidFill>
            <a:srgbClr val="00A758"/>
          </a:solidFill>
        </p:spPr>
        <p:txBody>
          <a:bodyPr wrap="square" lIns="0" tIns="0" rIns="0" bIns="0" rtlCol="0"/>
          <a:lstStyle/>
          <a:p>
            <a:endParaRPr sz="1798"/>
          </a:p>
        </p:txBody>
      </p:sp>
      <p:sp>
        <p:nvSpPr>
          <p:cNvPr id="5" name="object 5"/>
          <p:cNvSpPr txBox="1">
            <a:spLocks noGrp="1"/>
          </p:cNvSpPr>
          <p:nvPr>
            <p:ph type="title"/>
          </p:nvPr>
        </p:nvSpPr>
        <p:spPr>
          <a:xfrm>
            <a:off x="454992" y="427776"/>
            <a:ext cx="2208015" cy="732408"/>
          </a:xfrm>
          <a:prstGeom prst="rect">
            <a:avLst/>
          </a:prstGeom>
        </p:spPr>
        <p:txBody>
          <a:bodyPr vert="horz" wrap="square" lIns="0" tIns="43793" rIns="0" bIns="0" numCol="1" rtlCol="0" anchor="t" anchorCtr="0" compatLnSpc="1">
            <a:prstTxWarp prst="textNoShape">
              <a:avLst/>
            </a:prstTxWarp>
            <a:spAutoFit/>
          </a:bodyPr>
          <a:lstStyle/>
          <a:p>
            <a:pPr marL="12692" marR="5076">
              <a:lnSpc>
                <a:spcPts val="2688"/>
              </a:lnSpc>
              <a:spcBef>
                <a:spcPts val="345"/>
              </a:spcBef>
            </a:pPr>
            <a:r>
              <a:rPr dirty="0">
                <a:solidFill>
                  <a:srgbClr val="FFFFFF"/>
                </a:solidFill>
              </a:rPr>
              <a:t>How</a:t>
            </a:r>
            <a:r>
              <a:rPr spc="-15" dirty="0">
                <a:solidFill>
                  <a:srgbClr val="FFFFFF"/>
                </a:solidFill>
              </a:rPr>
              <a:t> </a:t>
            </a:r>
            <a:r>
              <a:rPr dirty="0">
                <a:solidFill>
                  <a:srgbClr val="FFFFFF"/>
                </a:solidFill>
              </a:rPr>
              <a:t>to</a:t>
            </a:r>
            <a:r>
              <a:rPr spc="-15" dirty="0">
                <a:solidFill>
                  <a:srgbClr val="FFFFFF"/>
                </a:solidFill>
              </a:rPr>
              <a:t> </a:t>
            </a:r>
            <a:r>
              <a:rPr spc="-10" dirty="0">
                <a:solidFill>
                  <a:srgbClr val="FFFFFF"/>
                </a:solidFill>
              </a:rPr>
              <a:t>remedy anchoring</a:t>
            </a:r>
          </a:p>
        </p:txBody>
      </p:sp>
      <p:graphicFrame>
        <p:nvGraphicFramePr>
          <p:cNvPr id="6" name="object 6"/>
          <p:cNvGraphicFramePr>
            <a:graphicFrameLocks noGrp="1"/>
          </p:cNvGraphicFramePr>
          <p:nvPr/>
        </p:nvGraphicFramePr>
        <p:xfrm>
          <a:off x="3964488" y="1706364"/>
          <a:ext cx="7364068" cy="2995640"/>
        </p:xfrm>
        <a:graphic>
          <a:graphicData uri="http://schemas.openxmlformats.org/drawingml/2006/table">
            <a:tbl>
              <a:tblPr firstRow="1" bandRow="1">
                <a:tableStyleId>{2D5ABB26-0587-4C30-8999-92F81FD0307C}</a:tableStyleId>
              </a:tblPr>
              <a:tblGrid>
                <a:gridCol w="7364068">
                  <a:extLst>
                    <a:ext uri="{9D8B030D-6E8A-4147-A177-3AD203B41FA5}">
                      <a16:colId xmlns:a16="http://schemas.microsoft.com/office/drawing/2014/main" val="20000"/>
                    </a:ext>
                  </a:extLst>
                </a:gridCol>
              </a:tblGrid>
              <a:tr h="736216">
                <a:tc>
                  <a:txBody>
                    <a:bodyPr/>
                    <a:lstStyle/>
                    <a:p>
                      <a:pPr marL="323850">
                        <a:lnSpc>
                          <a:spcPct val="100000"/>
                        </a:lnSpc>
                        <a:spcBef>
                          <a:spcPts val="1725"/>
                        </a:spcBef>
                      </a:pPr>
                      <a:r>
                        <a:rPr sz="1800" dirty="0">
                          <a:solidFill>
                            <a:srgbClr val="FFFFFF"/>
                          </a:solidFill>
                          <a:latin typeface="Arial"/>
                          <a:cs typeface="Arial"/>
                        </a:rPr>
                        <a:t>Keep</a:t>
                      </a:r>
                      <a:r>
                        <a:rPr sz="1800" spc="-20" dirty="0">
                          <a:solidFill>
                            <a:srgbClr val="FFFFFF"/>
                          </a:solidFill>
                          <a:latin typeface="Arial"/>
                          <a:cs typeface="Arial"/>
                        </a:rPr>
                        <a:t> </a:t>
                      </a:r>
                      <a:r>
                        <a:rPr sz="1800" dirty="0">
                          <a:solidFill>
                            <a:srgbClr val="FFFFFF"/>
                          </a:solidFill>
                          <a:latin typeface="Arial"/>
                          <a:cs typeface="Arial"/>
                        </a:rPr>
                        <a:t>an</a:t>
                      </a:r>
                      <a:r>
                        <a:rPr sz="1800" spc="-15" dirty="0">
                          <a:solidFill>
                            <a:srgbClr val="FFFFFF"/>
                          </a:solidFill>
                          <a:latin typeface="Arial"/>
                          <a:cs typeface="Arial"/>
                        </a:rPr>
                        <a:t> </a:t>
                      </a:r>
                      <a:r>
                        <a:rPr sz="1800" dirty="0">
                          <a:solidFill>
                            <a:srgbClr val="FFFFFF"/>
                          </a:solidFill>
                          <a:latin typeface="Arial"/>
                          <a:cs typeface="Arial"/>
                        </a:rPr>
                        <a:t>open</a:t>
                      </a:r>
                      <a:r>
                        <a:rPr sz="1800" spc="-15" dirty="0">
                          <a:solidFill>
                            <a:srgbClr val="FFFFFF"/>
                          </a:solidFill>
                          <a:latin typeface="Arial"/>
                          <a:cs typeface="Arial"/>
                        </a:rPr>
                        <a:t> </a:t>
                      </a:r>
                      <a:r>
                        <a:rPr sz="1800" spc="-20" dirty="0">
                          <a:solidFill>
                            <a:srgbClr val="FFFFFF"/>
                          </a:solidFill>
                          <a:latin typeface="Arial"/>
                          <a:cs typeface="Arial"/>
                        </a:rPr>
                        <a:t>mind</a:t>
                      </a:r>
                      <a:endParaRPr sz="1800" dirty="0">
                        <a:latin typeface="Arial"/>
                        <a:cs typeface="Arial"/>
                      </a:endParaRPr>
                    </a:p>
                  </a:txBody>
                  <a:tcPr marL="0" marR="0" marT="218961" marB="0">
                    <a:lnB w="57150">
                      <a:solidFill>
                        <a:srgbClr val="FFFFFF"/>
                      </a:solidFill>
                      <a:prstDash val="solid"/>
                    </a:lnB>
                    <a:solidFill>
                      <a:srgbClr val="272A3D"/>
                    </a:solidFill>
                  </a:tcPr>
                </a:tc>
                <a:extLst>
                  <a:ext uri="{0D108BD9-81ED-4DB2-BD59-A6C34878D82A}">
                    <a16:rowId xmlns:a16="http://schemas.microsoft.com/office/drawing/2014/main" val="10000"/>
                  </a:ext>
                </a:extLst>
              </a:tr>
              <a:tr h="761604">
                <a:tc>
                  <a:txBody>
                    <a:bodyPr/>
                    <a:lstStyle/>
                    <a:p>
                      <a:pPr>
                        <a:lnSpc>
                          <a:spcPct val="100000"/>
                        </a:lnSpc>
                        <a:spcBef>
                          <a:spcPts val="25"/>
                        </a:spcBef>
                      </a:pPr>
                      <a:endParaRPr sz="1600">
                        <a:latin typeface="Times New Roman"/>
                        <a:cs typeface="Times New Roman"/>
                      </a:endParaRPr>
                    </a:p>
                    <a:p>
                      <a:pPr marL="323850">
                        <a:lnSpc>
                          <a:spcPct val="100000"/>
                        </a:lnSpc>
                      </a:pPr>
                      <a:r>
                        <a:rPr sz="1800" b="1" dirty="0">
                          <a:solidFill>
                            <a:srgbClr val="FFFFFF"/>
                          </a:solidFill>
                          <a:latin typeface="Arial"/>
                          <a:cs typeface="Arial"/>
                        </a:rPr>
                        <a:t>Seek</a:t>
                      </a:r>
                      <a:r>
                        <a:rPr sz="1800" b="1" spc="-30" dirty="0">
                          <a:solidFill>
                            <a:srgbClr val="FFFFFF"/>
                          </a:solidFill>
                          <a:latin typeface="Arial"/>
                          <a:cs typeface="Arial"/>
                        </a:rPr>
                        <a:t> </a:t>
                      </a:r>
                      <a:r>
                        <a:rPr sz="1800" dirty="0">
                          <a:solidFill>
                            <a:srgbClr val="FFFFFF"/>
                          </a:solidFill>
                          <a:latin typeface="Arial"/>
                          <a:cs typeface="Arial"/>
                        </a:rPr>
                        <a:t>out</a:t>
                      </a:r>
                      <a:r>
                        <a:rPr sz="1800" spc="-15" dirty="0">
                          <a:solidFill>
                            <a:srgbClr val="FFFFFF"/>
                          </a:solidFill>
                          <a:latin typeface="Arial"/>
                          <a:cs typeface="Arial"/>
                        </a:rPr>
                        <a:t> </a:t>
                      </a:r>
                      <a:r>
                        <a:rPr sz="1800" dirty="0">
                          <a:solidFill>
                            <a:srgbClr val="FFFFFF"/>
                          </a:solidFill>
                          <a:latin typeface="Arial"/>
                          <a:cs typeface="Arial"/>
                        </a:rPr>
                        <a:t>information</a:t>
                      </a:r>
                      <a:r>
                        <a:rPr sz="1800" spc="-15" dirty="0">
                          <a:solidFill>
                            <a:srgbClr val="FFFFFF"/>
                          </a:solidFill>
                          <a:latin typeface="Arial"/>
                          <a:cs typeface="Arial"/>
                        </a:rPr>
                        <a:t> </a:t>
                      </a:r>
                      <a:r>
                        <a:rPr sz="1800" dirty="0">
                          <a:solidFill>
                            <a:srgbClr val="FFFFFF"/>
                          </a:solidFill>
                          <a:latin typeface="Arial"/>
                          <a:cs typeface="Arial"/>
                        </a:rPr>
                        <a:t>to</a:t>
                      </a:r>
                      <a:r>
                        <a:rPr sz="1800" spc="-20" dirty="0">
                          <a:solidFill>
                            <a:srgbClr val="FFFFFF"/>
                          </a:solidFill>
                          <a:latin typeface="Arial"/>
                          <a:cs typeface="Arial"/>
                        </a:rPr>
                        <a:t> </a:t>
                      </a:r>
                      <a:r>
                        <a:rPr sz="1800" dirty="0">
                          <a:solidFill>
                            <a:srgbClr val="FFFFFF"/>
                          </a:solidFill>
                          <a:latin typeface="Arial"/>
                          <a:cs typeface="Arial"/>
                        </a:rPr>
                        <a:t>give</a:t>
                      </a:r>
                      <a:r>
                        <a:rPr sz="1800" spc="-15" dirty="0">
                          <a:solidFill>
                            <a:srgbClr val="FFFFFF"/>
                          </a:solidFill>
                          <a:latin typeface="Arial"/>
                          <a:cs typeface="Arial"/>
                        </a:rPr>
                        <a:t> </a:t>
                      </a:r>
                      <a:r>
                        <a:rPr sz="1800" dirty="0">
                          <a:solidFill>
                            <a:srgbClr val="FFFFFF"/>
                          </a:solidFill>
                          <a:latin typeface="Arial"/>
                          <a:cs typeface="Arial"/>
                        </a:rPr>
                        <a:t>you</a:t>
                      </a:r>
                      <a:r>
                        <a:rPr sz="1800" spc="-15" dirty="0">
                          <a:solidFill>
                            <a:srgbClr val="FFFFFF"/>
                          </a:solidFill>
                          <a:latin typeface="Arial"/>
                          <a:cs typeface="Arial"/>
                        </a:rPr>
                        <a:t> </a:t>
                      </a:r>
                      <a:r>
                        <a:rPr sz="1800" spc="-10" dirty="0">
                          <a:solidFill>
                            <a:srgbClr val="FFFFFF"/>
                          </a:solidFill>
                          <a:latin typeface="Arial"/>
                          <a:cs typeface="Arial"/>
                        </a:rPr>
                        <a:t>perspective</a:t>
                      </a:r>
                      <a:endParaRPr sz="1800">
                        <a:latin typeface="Arial"/>
                        <a:cs typeface="Arial"/>
                      </a:endParaRPr>
                    </a:p>
                  </a:txBody>
                  <a:tcPr marL="0" marR="0" marT="3173"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1"/>
                  </a:ext>
                </a:extLst>
              </a:tr>
              <a:tr h="761604">
                <a:tc>
                  <a:txBody>
                    <a:bodyPr/>
                    <a:lstStyle/>
                    <a:p>
                      <a:pPr>
                        <a:lnSpc>
                          <a:spcPct val="100000"/>
                        </a:lnSpc>
                        <a:spcBef>
                          <a:spcPts val="20"/>
                        </a:spcBef>
                      </a:pPr>
                      <a:endParaRPr sz="1600">
                        <a:latin typeface="Times New Roman"/>
                        <a:cs typeface="Times New Roman"/>
                      </a:endParaRPr>
                    </a:p>
                    <a:p>
                      <a:pPr marL="323850">
                        <a:lnSpc>
                          <a:spcPct val="100000"/>
                        </a:lnSpc>
                      </a:pPr>
                      <a:r>
                        <a:rPr sz="1800" b="1" dirty="0">
                          <a:solidFill>
                            <a:srgbClr val="FFFFFF"/>
                          </a:solidFill>
                          <a:latin typeface="Arial"/>
                          <a:cs typeface="Arial"/>
                        </a:rPr>
                        <a:t>Change</a:t>
                      </a:r>
                      <a:r>
                        <a:rPr sz="1800" b="1" spc="-15" dirty="0">
                          <a:solidFill>
                            <a:srgbClr val="FFFFFF"/>
                          </a:solidFill>
                          <a:latin typeface="Arial"/>
                          <a:cs typeface="Arial"/>
                        </a:rPr>
                        <a:t> </a:t>
                      </a:r>
                      <a:r>
                        <a:rPr sz="1800" dirty="0">
                          <a:solidFill>
                            <a:srgbClr val="FFFFFF"/>
                          </a:solidFill>
                          <a:latin typeface="Arial"/>
                          <a:cs typeface="Arial"/>
                        </a:rPr>
                        <a:t>your</a:t>
                      </a:r>
                      <a:r>
                        <a:rPr sz="1800" spc="-5" dirty="0">
                          <a:solidFill>
                            <a:srgbClr val="FFFFFF"/>
                          </a:solidFill>
                          <a:latin typeface="Arial"/>
                          <a:cs typeface="Arial"/>
                        </a:rPr>
                        <a:t> </a:t>
                      </a:r>
                      <a:r>
                        <a:rPr sz="1800" spc="-10" dirty="0">
                          <a:solidFill>
                            <a:srgbClr val="FFFFFF"/>
                          </a:solidFill>
                          <a:latin typeface="Arial"/>
                          <a:cs typeface="Arial"/>
                        </a:rPr>
                        <a:t>anchors</a:t>
                      </a:r>
                      <a:endParaRPr sz="1800">
                        <a:latin typeface="Arial"/>
                        <a:cs typeface="Arial"/>
                      </a:endParaRPr>
                    </a:p>
                  </a:txBody>
                  <a:tcPr marL="0" marR="0" marT="2538"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2"/>
                  </a:ext>
                </a:extLst>
              </a:tr>
              <a:tr h="736216">
                <a:tc>
                  <a:txBody>
                    <a:bodyPr/>
                    <a:lstStyle/>
                    <a:p>
                      <a:pPr>
                        <a:lnSpc>
                          <a:spcPct val="100000"/>
                        </a:lnSpc>
                        <a:spcBef>
                          <a:spcPts val="15"/>
                        </a:spcBef>
                      </a:pPr>
                      <a:endParaRPr sz="1600" dirty="0">
                        <a:latin typeface="Times New Roman"/>
                        <a:cs typeface="Times New Roman"/>
                      </a:endParaRPr>
                    </a:p>
                    <a:p>
                      <a:pPr marL="323850">
                        <a:lnSpc>
                          <a:spcPct val="100000"/>
                        </a:lnSpc>
                      </a:pPr>
                      <a:r>
                        <a:rPr sz="1800" dirty="0">
                          <a:solidFill>
                            <a:srgbClr val="FFFFFF"/>
                          </a:solidFill>
                          <a:latin typeface="Arial"/>
                          <a:cs typeface="Arial"/>
                        </a:rPr>
                        <a:t>Let</a:t>
                      </a:r>
                      <a:r>
                        <a:rPr sz="1800" spc="-30" dirty="0">
                          <a:solidFill>
                            <a:srgbClr val="FFFFFF"/>
                          </a:solidFill>
                          <a:latin typeface="Arial"/>
                          <a:cs typeface="Arial"/>
                        </a:rPr>
                        <a:t> </a:t>
                      </a:r>
                      <a:r>
                        <a:rPr sz="1800" b="1" dirty="0">
                          <a:solidFill>
                            <a:srgbClr val="FFFFFF"/>
                          </a:solidFill>
                          <a:latin typeface="Arial"/>
                          <a:cs typeface="Arial"/>
                        </a:rPr>
                        <a:t>progress</a:t>
                      </a:r>
                      <a:r>
                        <a:rPr sz="1800" b="1" spc="-15" dirty="0">
                          <a:solidFill>
                            <a:srgbClr val="FFFFFF"/>
                          </a:solidFill>
                          <a:latin typeface="Arial"/>
                          <a:cs typeface="Arial"/>
                        </a:rPr>
                        <a:t> </a:t>
                      </a:r>
                      <a:r>
                        <a:rPr sz="1800" dirty="0">
                          <a:solidFill>
                            <a:srgbClr val="FFFFFF"/>
                          </a:solidFill>
                          <a:latin typeface="Arial"/>
                          <a:cs typeface="Arial"/>
                        </a:rPr>
                        <a:t>toward</a:t>
                      </a:r>
                      <a:r>
                        <a:rPr sz="1800" spc="-15" dirty="0">
                          <a:solidFill>
                            <a:srgbClr val="FFFFFF"/>
                          </a:solidFill>
                          <a:latin typeface="Arial"/>
                          <a:cs typeface="Arial"/>
                        </a:rPr>
                        <a:t> </a:t>
                      </a:r>
                      <a:r>
                        <a:rPr sz="1800" dirty="0">
                          <a:solidFill>
                            <a:srgbClr val="FFFFFF"/>
                          </a:solidFill>
                          <a:latin typeface="Arial"/>
                          <a:cs typeface="Arial"/>
                        </a:rPr>
                        <a:t>your</a:t>
                      </a:r>
                      <a:r>
                        <a:rPr sz="1800" spc="-10" dirty="0">
                          <a:solidFill>
                            <a:srgbClr val="FFFFFF"/>
                          </a:solidFill>
                          <a:latin typeface="Arial"/>
                          <a:cs typeface="Arial"/>
                        </a:rPr>
                        <a:t> </a:t>
                      </a:r>
                      <a:r>
                        <a:rPr sz="1800" dirty="0">
                          <a:solidFill>
                            <a:srgbClr val="FFFFFF"/>
                          </a:solidFill>
                          <a:latin typeface="Arial"/>
                          <a:cs typeface="Arial"/>
                        </a:rPr>
                        <a:t>goals</a:t>
                      </a:r>
                      <a:r>
                        <a:rPr sz="1800" spc="-15" dirty="0">
                          <a:solidFill>
                            <a:srgbClr val="FFFFFF"/>
                          </a:solidFill>
                          <a:latin typeface="Arial"/>
                          <a:cs typeface="Arial"/>
                        </a:rPr>
                        <a:t> </a:t>
                      </a:r>
                      <a:r>
                        <a:rPr sz="1800" dirty="0">
                          <a:solidFill>
                            <a:srgbClr val="FFFFFF"/>
                          </a:solidFill>
                          <a:latin typeface="Arial"/>
                          <a:cs typeface="Arial"/>
                        </a:rPr>
                        <a:t>be</a:t>
                      </a:r>
                      <a:r>
                        <a:rPr sz="1800" spc="-15" dirty="0">
                          <a:solidFill>
                            <a:srgbClr val="FFFFFF"/>
                          </a:solidFill>
                          <a:latin typeface="Arial"/>
                          <a:cs typeface="Arial"/>
                        </a:rPr>
                        <a:t> </a:t>
                      </a:r>
                      <a:r>
                        <a:rPr sz="1800" dirty="0">
                          <a:solidFill>
                            <a:srgbClr val="FFFFFF"/>
                          </a:solidFill>
                          <a:latin typeface="Arial"/>
                          <a:cs typeface="Arial"/>
                        </a:rPr>
                        <a:t>your</a:t>
                      </a:r>
                      <a:r>
                        <a:rPr sz="1800" spc="-10" dirty="0">
                          <a:solidFill>
                            <a:srgbClr val="FFFFFF"/>
                          </a:solidFill>
                          <a:latin typeface="Arial"/>
                          <a:cs typeface="Arial"/>
                        </a:rPr>
                        <a:t> benchmark</a:t>
                      </a:r>
                      <a:endParaRPr sz="1800" dirty="0">
                        <a:latin typeface="Arial"/>
                        <a:cs typeface="Arial"/>
                      </a:endParaRPr>
                    </a:p>
                  </a:txBody>
                  <a:tcPr marL="0" marR="0" marT="1905" marB="0">
                    <a:lnT w="57150">
                      <a:solidFill>
                        <a:srgbClr val="FFFFFF"/>
                      </a:solidFill>
                      <a:prstDash val="solid"/>
                    </a:lnT>
                    <a:solidFill>
                      <a:srgbClr val="272A3D"/>
                    </a:solid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D11C3530-5E64-47AC-4FAD-E5A54C30F725}"/>
              </a:ext>
            </a:extLst>
          </p:cNvPr>
          <p:cNvSpPr>
            <a:spLocks noGrp="1"/>
          </p:cNvSpPr>
          <p:nvPr>
            <p:ph type="sldNum" sz="quarter" idx="4"/>
          </p:nvPr>
        </p:nvSpPr>
        <p:spPr/>
        <p:txBody>
          <a:bodyPr/>
          <a:lstStyle/>
          <a:p>
            <a:fld id="{BB333B34-C87C-402E-ABB0-13B7C9DEBBC4}" type="slidenum">
              <a:rPr lang="en-CA" smtClean="0"/>
              <a:pPr/>
              <a:t>17</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88" y="1786"/>
            <a:ext cx="12182478" cy="6115039"/>
          </a:xfrm>
          <a:custGeom>
            <a:avLst/>
            <a:gdLst/>
            <a:ahLst/>
            <a:cxnLst/>
            <a:rect l="l" t="t" r="r" b="b"/>
            <a:pathLst>
              <a:path w="12188825" h="6118225">
                <a:moveTo>
                  <a:pt x="12188825" y="0"/>
                </a:moveTo>
                <a:lnTo>
                  <a:pt x="0" y="0"/>
                </a:lnTo>
                <a:lnTo>
                  <a:pt x="0" y="6117759"/>
                </a:lnTo>
                <a:lnTo>
                  <a:pt x="12188825" y="6117759"/>
                </a:lnTo>
                <a:lnTo>
                  <a:pt x="12188825" y="0"/>
                </a:lnTo>
                <a:close/>
              </a:path>
            </a:pathLst>
          </a:custGeom>
          <a:solidFill>
            <a:srgbClr val="282B3E"/>
          </a:solidFill>
        </p:spPr>
        <p:txBody>
          <a:bodyPr wrap="square" lIns="0" tIns="0" rIns="0" bIns="0" rtlCol="0"/>
          <a:lstStyle/>
          <a:p>
            <a:endParaRPr sz="1798"/>
          </a:p>
        </p:txBody>
      </p:sp>
      <p:sp>
        <p:nvSpPr>
          <p:cNvPr id="3" name="object 3"/>
          <p:cNvSpPr txBox="1">
            <a:spLocks noGrp="1"/>
          </p:cNvSpPr>
          <p:nvPr>
            <p:ph type="title"/>
          </p:nvPr>
        </p:nvSpPr>
        <p:spPr>
          <a:xfrm>
            <a:off x="503534" y="2121580"/>
            <a:ext cx="10840786" cy="1122096"/>
          </a:xfrm>
          <a:prstGeom prst="rect">
            <a:avLst/>
          </a:prstGeom>
        </p:spPr>
        <p:txBody>
          <a:bodyPr vert="horz" wrap="square" lIns="0" tIns="12694" rIns="0" bIns="0" numCol="1" rtlCol="0" anchor="t" anchorCtr="0" compatLnSpc="1">
            <a:prstTxWarp prst="textNoShape">
              <a:avLst/>
            </a:prstTxWarp>
            <a:spAutoFit/>
          </a:bodyPr>
          <a:lstStyle/>
          <a:p>
            <a:pPr marL="12692">
              <a:lnSpc>
                <a:spcPct val="100000"/>
              </a:lnSpc>
              <a:spcBef>
                <a:spcPts val="100"/>
              </a:spcBef>
            </a:pPr>
            <a:r>
              <a:rPr sz="7196" dirty="0">
                <a:solidFill>
                  <a:srgbClr val="FFFFFF"/>
                </a:solidFill>
              </a:rPr>
              <a:t>Mistake</a:t>
            </a:r>
            <a:r>
              <a:rPr sz="7196" spc="-40" dirty="0">
                <a:solidFill>
                  <a:srgbClr val="FFFFFF"/>
                </a:solidFill>
              </a:rPr>
              <a:t> </a:t>
            </a:r>
            <a:r>
              <a:rPr sz="7196" dirty="0">
                <a:solidFill>
                  <a:srgbClr val="FFFFFF"/>
                </a:solidFill>
              </a:rPr>
              <a:t>3:</a:t>
            </a:r>
            <a:r>
              <a:rPr sz="7196" spc="-5" dirty="0">
                <a:solidFill>
                  <a:srgbClr val="FFFFFF"/>
                </a:solidFill>
              </a:rPr>
              <a:t> </a:t>
            </a:r>
            <a:r>
              <a:rPr sz="7196" b="0" dirty="0">
                <a:solidFill>
                  <a:srgbClr val="FFFFFF"/>
                </a:solidFill>
                <a:latin typeface="Arial"/>
                <a:cs typeface="Arial"/>
              </a:rPr>
              <a:t>status</a:t>
            </a:r>
            <a:r>
              <a:rPr sz="7196" b="0" spc="-25" dirty="0">
                <a:solidFill>
                  <a:srgbClr val="FFFFFF"/>
                </a:solidFill>
                <a:latin typeface="Arial"/>
                <a:cs typeface="Arial"/>
              </a:rPr>
              <a:t> </a:t>
            </a:r>
            <a:r>
              <a:rPr sz="7196" b="0" dirty="0">
                <a:solidFill>
                  <a:srgbClr val="FFFFFF"/>
                </a:solidFill>
                <a:latin typeface="Arial"/>
                <a:cs typeface="Arial"/>
              </a:rPr>
              <a:t>quo</a:t>
            </a:r>
            <a:r>
              <a:rPr sz="7196" b="0" spc="-20" dirty="0">
                <a:solidFill>
                  <a:srgbClr val="FFFFFF"/>
                </a:solidFill>
                <a:latin typeface="Arial"/>
                <a:cs typeface="Arial"/>
              </a:rPr>
              <a:t> bias</a:t>
            </a:r>
            <a:endParaRPr sz="7196">
              <a:latin typeface="Arial"/>
              <a:cs typeface="Arial"/>
            </a:endParaRPr>
          </a:p>
        </p:txBody>
      </p:sp>
      <p:sp>
        <p:nvSpPr>
          <p:cNvPr id="4" name="object 4"/>
          <p:cNvSpPr txBox="1"/>
          <p:nvPr/>
        </p:nvSpPr>
        <p:spPr>
          <a:xfrm>
            <a:off x="540256" y="3250783"/>
            <a:ext cx="9819134" cy="2096918"/>
          </a:xfrm>
          <a:prstGeom prst="rect">
            <a:avLst/>
          </a:prstGeom>
        </p:spPr>
        <p:txBody>
          <a:bodyPr vert="horz" wrap="square" lIns="0" tIns="12694" rIns="0" bIns="0" rtlCol="0">
            <a:spAutoFit/>
          </a:bodyPr>
          <a:lstStyle/>
          <a:p>
            <a:pPr marL="12692">
              <a:spcBef>
                <a:spcPts val="100"/>
              </a:spcBef>
            </a:pPr>
            <a:r>
              <a:rPr sz="2398" dirty="0">
                <a:solidFill>
                  <a:srgbClr val="FFFFFF"/>
                </a:solidFill>
                <a:latin typeface="Arial"/>
                <a:cs typeface="Arial"/>
              </a:rPr>
              <a:t>Cognitive</a:t>
            </a:r>
            <a:r>
              <a:rPr sz="2398" spc="-15" dirty="0">
                <a:solidFill>
                  <a:srgbClr val="FFFFFF"/>
                </a:solidFill>
                <a:latin typeface="Arial"/>
                <a:cs typeface="Arial"/>
              </a:rPr>
              <a:t> </a:t>
            </a:r>
            <a:r>
              <a:rPr sz="2398" spc="-20" dirty="0">
                <a:solidFill>
                  <a:srgbClr val="FFFFFF"/>
                </a:solidFill>
                <a:latin typeface="Arial"/>
                <a:cs typeface="Arial"/>
              </a:rPr>
              <a:t>bias</a:t>
            </a:r>
            <a:endParaRPr sz="2398" dirty="0">
              <a:latin typeface="Arial"/>
              <a:cs typeface="Arial"/>
            </a:endParaRPr>
          </a:p>
          <a:p>
            <a:pPr marL="12692">
              <a:spcBef>
                <a:spcPts val="1943"/>
              </a:spcBef>
            </a:pPr>
            <a:r>
              <a:rPr sz="1600" b="1" dirty="0">
                <a:solidFill>
                  <a:srgbClr val="FFFFFF"/>
                </a:solidFill>
                <a:latin typeface="Arial"/>
                <a:cs typeface="Arial"/>
              </a:rPr>
              <a:t>People</a:t>
            </a:r>
            <a:r>
              <a:rPr sz="1600" b="1" spc="-50" dirty="0">
                <a:solidFill>
                  <a:srgbClr val="FFFFFF"/>
                </a:solidFill>
                <a:latin typeface="Arial"/>
                <a:cs typeface="Arial"/>
              </a:rPr>
              <a:t> </a:t>
            </a:r>
            <a:r>
              <a:rPr sz="1600" b="1" dirty="0">
                <a:solidFill>
                  <a:srgbClr val="FFFFFF"/>
                </a:solidFill>
                <a:latin typeface="Arial"/>
                <a:cs typeface="Arial"/>
              </a:rPr>
              <a:t>tend</a:t>
            </a:r>
            <a:r>
              <a:rPr sz="1600" b="1" spc="-35" dirty="0">
                <a:solidFill>
                  <a:srgbClr val="FFFFFF"/>
                </a:solidFill>
                <a:latin typeface="Arial"/>
                <a:cs typeface="Arial"/>
              </a:rPr>
              <a:t> </a:t>
            </a:r>
            <a:r>
              <a:rPr sz="1600" b="1" dirty="0">
                <a:solidFill>
                  <a:srgbClr val="FFFFFF"/>
                </a:solidFill>
                <a:latin typeface="Arial"/>
                <a:cs typeface="Arial"/>
              </a:rPr>
              <a:t>not</a:t>
            </a:r>
            <a:r>
              <a:rPr sz="1600" b="1" spc="-40" dirty="0">
                <a:solidFill>
                  <a:srgbClr val="FFFFFF"/>
                </a:solidFill>
                <a:latin typeface="Arial"/>
                <a:cs typeface="Arial"/>
              </a:rPr>
              <a:t> </a:t>
            </a:r>
            <a:r>
              <a:rPr sz="1600" b="1" dirty="0">
                <a:solidFill>
                  <a:srgbClr val="FFFFFF"/>
                </a:solidFill>
                <a:latin typeface="Arial"/>
                <a:cs typeface="Arial"/>
              </a:rPr>
              <a:t>to</a:t>
            </a:r>
            <a:r>
              <a:rPr sz="1600" b="1" spc="-35" dirty="0">
                <a:solidFill>
                  <a:srgbClr val="FFFFFF"/>
                </a:solidFill>
                <a:latin typeface="Arial"/>
                <a:cs typeface="Arial"/>
              </a:rPr>
              <a:t> </a:t>
            </a:r>
            <a:r>
              <a:rPr sz="1600" b="1" dirty="0">
                <a:solidFill>
                  <a:srgbClr val="FFFFFF"/>
                </a:solidFill>
                <a:latin typeface="Arial"/>
                <a:cs typeface="Arial"/>
              </a:rPr>
              <a:t>change</a:t>
            </a:r>
            <a:r>
              <a:rPr sz="1600" b="1" spc="-40" dirty="0">
                <a:solidFill>
                  <a:srgbClr val="FFFFFF"/>
                </a:solidFill>
                <a:latin typeface="Arial"/>
                <a:cs typeface="Arial"/>
              </a:rPr>
              <a:t> </a:t>
            </a:r>
            <a:r>
              <a:rPr sz="1600" b="1" dirty="0">
                <a:solidFill>
                  <a:srgbClr val="FFFFFF"/>
                </a:solidFill>
                <a:latin typeface="Arial"/>
                <a:cs typeface="Arial"/>
              </a:rPr>
              <a:t>an</a:t>
            </a:r>
            <a:r>
              <a:rPr sz="1600" b="1" spc="-35" dirty="0">
                <a:solidFill>
                  <a:srgbClr val="FFFFFF"/>
                </a:solidFill>
                <a:latin typeface="Arial"/>
                <a:cs typeface="Arial"/>
              </a:rPr>
              <a:t> </a:t>
            </a:r>
            <a:r>
              <a:rPr sz="1600" b="1" dirty="0">
                <a:solidFill>
                  <a:srgbClr val="FFFFFF"/>
                </a:solidFill>
                <a:latin typeface="Arial"/>
                <a:cs typeface="Arial"/>
              </a:rPr>
              <a:t>established</a:t>
            </a:r>
            <a:r>
              <a:rPr sz="1600" b="1" spc="-35" dirty="0">
                <a:solidFill>
                  <a:srgbClr val="FFFFFF"/>
                </a:solidFill>
                <a:latin typeface="Arial"/>
                <a:cs typeface="Arial"/>
              </a:rPr>
              <a:t> </a:t>
            </a:r>
            <a:r>
              <a:rPr sz="1600" b="1" dirty="0">
                <a:solidFill>
                  <a:srgbClr val="FFFFFF"/>
                </a:solidFill>
                <a:latin typeface="Arial"/>
                <a:cs typeface="Arial"/>
              </a:rPr>
              <a:t>behavior</a:t>
            </a:r>
            <a:r>
              <a:rPr sz="1600" b="1" spc="-30" dirty="0">
                <a:solidFill>
                  <a:srgbClr val="FFFFFF"/>
                </a:solidFill>
                <a:latin typeface="Arial"/>
                <a:cs typeface="Arial"/>
              </a:rPr>
              <a:t> </a:t>
            </a:r>
            <a:r>
              <a:rPr sz="1600" b="1" dirty="0">
                <a:solidFill>
                  <a:srgbClr val="FFFFFF"/>
                </a:solidFill>
                <a:latin typeface="Arial"/>
                <a:cs typeface="Arial"/>
              </a:rPr>
              <a:t>unless</a:t>
            </a:r>
            <a:r>
              <a:rPr sz="1600" b="1" spc="-35" dirty="0">
                <a:solidFill>
                  <a:srgbClr val="FFFFFF"/>
                </a:solidFill>
                <a:latin typeface="Arial"/>
                <a:cs typeface="Arial"/>
              </a:rPr>
              <a:t> </a:t>
            </a:r>
            <a:r>
              <a:rPr sz="1600" b="1" dirty="0">
                <a:solidFill>
                  <a:srgbClr val="FFFFFF"/>
                </a:solidFill>
                <a:latin typeface="Arial"/>
                <a:cs typeface="Arial"/>
              </a:rPr>
              <a:t>the</a:t>
            </a:r>
            <a:r>
              <a:rPr sz="1600" b="1" spc="-40" dirty="0">
                <a:solidFill>
                  <a:srgbClr val="FFFFFF"/>
                </a:solidFill>
                <a:latin typeface="Arial"/>
                <a:cs typeface="Arial"/>
              </a:rPr>
              <a:t> </a:t>
            </a:r>
            <a:r>
              <a:rPr sz="1600" b="1" dirty="0">
                <a:solidFill>
                  <a:srgbClr val="FFFFFF"/>
                </a:solidFill>
                <a:latin typeface="Arial"/>
                <a:cs typeface="Arial"/>
              </a:rPr>
              <a:t>incentive</a:t>
            </a:r>
            <a:r>
              <a:rPr sz="1600" b="1" spc="-35" dirty="0">
                <a:solidFill>
                  <a:srgbClr val="FFFFFF"/>
                </a:solidFill>
                <a:latin typeface="Arial"/>
                <a:cs typeface="Arial"/>
              </a:rPr>
              <a:t> </a:t>
            </a:r>
            <a:r>
              <a:rPr sz="1600" b="1" dirty="0">
                <a:solidFill>
                  <a:srgbClr val="FFFFFF"/>
                </a:solidFill>
                <a:latin typeface="Arial"/>
                <a:cs typeface="Arial"/>
              </a:rPr>
              <a:t>to</a:t>
            </a:r>
            <a:r>
              <a:rPr sz="1600" b="1" spc="-40" dirty="0">
                <a:solidFill>
                  <a:srgbClr val="FFFFFF"/>
                </a:solidFill>
                <a:latin typeface="Arial"/>
                <a:cs typeface="Arial"/>
              </a:rPr>
              <a:t> </a:t>
            </a:r>
            <a:r>
              <a:rPr sz="1600" b="1" dirty="0">
                <a:solidFill>
                  <a:srgbClr val="FFFFFF"/>
                </a:solidFill>
                <a:latin typeface="Arial"/>
                <a:cs typeface="Arial"/>
              </a:rPr>
              <a:t>change</a:t>
            </a:r>
            <a:r>
              <a:rPr sz="1600" b="1" spc="-35" dirty="0">
                <a:solidFill>
                  <a:srgbClr val="FFFFFF"/>
                </a:solidFill>
                <a:latin typeface="Arial"/>
                <a:cs typeface="Arial"/>
              </a:rPr>
              <a:t> </a:t>
            </a:r>
            <a:r>
              <a:rPr sz="1600" b="1" dirty="0">
                <a:solidFill>
                  <a:srgbClr val="FFFFFF"/>
                </a:solidFill>
                <a:latin typeface="Arial"/>
                <a:cs typeface="Arial"/>
              </a:rPr>
              <a:t>is</a:t>
            </a:r>
            <a:r>
              <a:rPr sz="1600" b="1" spc="-35" dirty="0">
                <a:solidFill>
                  <a:srgbClr val="FFFFFF"/>
                </a:solidFill>
                <a:latin typeface="Arial"/>
                <a:cs typeface="Arial"/>
              </a:rPr>
              <a:t> </a:t>
            </a:r>
            <a:r>
              <a:rPr sz="1600" b="1" spc="-10" dirty="0">
                <a:solidFill>
                  <a:srgbClr val="FFFFFF"/>
                </a:solidFill>
                <a:latin typeface="Arial"/>
                <a:cs typeface="Arial"/>
              </a:rPr>
              <a:t>compelling</a:t>
            </a:r>
            <a:endParaRPr sz="1600" dirty="0">
              <a:latin typeface="Arial"/>
              <a:cs typeface="Arial"/>
            </a:endParaRPr>
          </a:p>
          <a:p>
            <a:pPr marL="194829" indent="-171348">
              <a:spcBef>
                <a:spcPts val="1060"/>
              </a:spcBef>
              <a:buChar char="•"/>
              <a:tabLst>
                <a:tab pos="194829" algn="l"/>
              </a:tabLst>
            </a:pPr>
            <a:r>
              <a:rPr sz="1400" dirty="0">
                <a:solidFill>
                  <a:srgbClr val="FFFFFF"/>
                </a:solidFill>
                <a:latin typeface="Arial"/>
                <a:cs typeface="Arial"/>
              </a:rPr>
              <a:t>It’s</a:t>
            </a:r>
            <a:r>
              <a:rPr sz="1400" spc="-15" dirty="0">
                <a:solidFill>
                  <a:srgbClr val="FFFFFF"/>
                </a:solidFill>
                <a:latin typeface="Arial"/>
                <a:cs typeface="Arial"/>
              </a:rPr>
              <a:t> </a:t>
            </a:r>
            <a:r>
              <a:rPr sz="1400" dirty="0">
                <a:solidFill>
                  <a:srgbClr val="FFFFFF"/>
                </a:solidFill>
                <a:latin typeface="Arial"/>
                <a:cs typeface="Arial"/>
              </a:rPr>
              <a:t>easier</a:t>
            </a:r>
            <a:r>
              <a:rPr sz="1400" spc="-15" dirty="0">
                <a:solidFill>
                  <a:srgbClr val="FFFFFF"/>
                </a:solidFill>
                <a:latin typeface="Arial"/>
                <a:cs typeface="Arial"/>
              </a:rPr>
              <a:t> </a:t>
            </a:r>
            <a:r>
              <a:rPr sz="1400" dirty="0">
                <a:solidFill>
                  <a:srgbClr val="FFFFFF"/>
                </a:solidFill>
                <a:latin typeface="Arial"/>
                <a:cs typeface="Arial"/>
              </a:rPr>
              <a:t>to</a:t>
            </a:r>
            <a:r>
              <a:rPr sz="1400" spc="-20" dirty="0">
                <a:solidFill>
                  <a:srgbClr val="FFFFFF"/>
                </a:solidFill>
                <a:latin typeface="Arial"/>
                <a:cs typeface="Arial"/>
              </a:rPr>
              <a:t> </a:t>
            </a:r>
            <a:r>
              <a:rPr sz="1400" dirty="0">
                <a:solidFill>
                  <a:srgbClr val="FFFFFF"/>
                </a:solidFill>
                <a:latin typeface="Arial"/>
                <a:cs typeface="Arial"/>
              </a:rPr>
              <a:t>do</a:t>
            </a:r>
            <a:r>
              <a:rPr sz="1400" spc="-15" dirty="0">
                <a:solidFill>
                  <a:srgbClr val="FFFFFF"/>
                </a:solidFill>
                <a:latin typeface="Arial"/>
                <a:cs typeface="Arial"/>
              </a:rPr>
              <a:t> </a:t>
            </a:r>
            <a:r>
              <a:rPr sz="1400" spc="-10" dirty="0">
                <a:solidFill>
                  <a:srgbClr val="FFFFFF"/>
                </a:solidFill>
                <a:latin typeface="Arial"/>
                <a:cs typeface="Arial"/>
              </a:rPr>
              <a:t>nothing</a:t>
            </a:r>
            <a:endParaRPr sz="1400" dirty="0">
              <a:latin typeface="Arial"/>
              <a:cs typeface="Arial"/>
            </a:endParaRPr>
          </a:p>
          <a:p>
            <a:pPr>
              <a:spcBef>
                <a:spcPts val="25"/>
              </a:spcBef>
              <a:buClr>
                <a:srgbClr val="FFFFFF"/>
              </a:buClr>
              <a:buFont typeface="Arial"/>
              <a:buChar char="•"/>
            </a:pPr>
            <a:endParaRPr sz="1050" dirty="0">
              <a:latin typeface="Arial"/>
              <a:cs typeface="Arial"/>
            </a:endParaRPr>
          </a:p>
          <a:p>
            <a:pPr marL="194829" indent="-171348">
              <a:spcBef>
                <a:spcPts val="5"/>
              </a:spcBef>
              <a:buChar char="•"/>
              <a:tabLst>
                <a:tab pos="194829" algn="l"/>
              </a:tabLst>
            </a:pPr>
            <a:r>
              <a:rPr sz="1400" dirty="0">
                <a:solidFill>
                  <a:srgbClr val="FFFFFF"/>
                </a:solidFill>
                <a:latin typeface="Arial"/>
                <a:cs typeface="Arial"/>
              </a:rPr>
              <a:t>Creatures</a:t>
            </a:r>
            <a:r>
              <a:rPr sz="1400" spc="-15" dirty="0">
                <a:solidFill>
                  <a:srgbClr val="FFFFFF"/>
                </a:solidFill>
                <a:latin typeface="Arial"/>
                <a:cs typeface="Arial"/>
              </a:rPr>
              <a:t> </a:t>
            </a:r>
            <a:r>
              <a:rPr sz="1400" dirty="0">
                <a:solidFill>
                  <a:srgbClr val="FFFFFF"/>
                </a:solidFill>
                <a:latin typeface="Arial"/>
                <a:cs typeface="Arial"/>
              </a:rPr>
              <a:t>of</a:t>
            </a:r>
            <a:r>
              <a:rPr sz="1400" spc="-10" dirty="0">
                <a:solidFill>
                  <a:srgbClr val="FFFFFF"/>
                </a:solidFill>
                <a:latin typeface="Arial"/>
                <a:cs typeface="Arial"/>
              </a:rPr>
              <a:t> routine</a:t>
            </a:r>
            <a:endParaRPr sz="1400" dirty="0">
              <a:latin typeface="Arial"/>
              <a:cs typeface="Arial"/>
            </a:endParaRPr>
          </a:p>
          <a:p>
            <a:pPr>
              <a:spcBef>
                <a:spcPts val="30"/>
              </a:spcBef>
            </a:pPr>
            <a:endParaRPr sz="1600" dirty="0">
              <a:latin typeface="Arial"/>
              <a:cs typeface="Arial"/>
            </a:endParaRPr>
          </a:p>
          <a:p>
            <a:pPr marL="12692"/>
            <a:r>
              <a:rPr sz="1600" spc="-20" dirty="0">
                <a:solidFill>
                  <a:srgbClr val="FFFFFF"/>
                </a:solidFill>
                <a:latin typeface="Arial"/>
                <a:cs typeface="Arial"/>
              </a:rPr>
              <a:t>Your</a:t>
            </a:r>
            <a:r>
              <a:rPr sz="1600" spc="-45" dirty="0">
                <a:solidFill>
                  <a:srgbClr val="FFFFFF"/>
                </a:solidFill>
                <a:latin typeface="Arial"/>
                <a:cs typeface="Arial"/>
              </a:rPr>
              <a:t> </a:t>
            </a:r>
            <a:r>
              <a:rPr sz="1600" dirty="0">
                <a:solidFill>
                  <a:srgbClr val="FFFFFF"/>
                </a:solidFill>
                <a:latin typeface="Arial"/>
                <a:cs typeface="Arial"/>
              </a:rPr>
              <a:t>initial</a:t>
            </a:r>
            <a:r>
              <a:rPr sz="1600" spc="-25" dirty="0">
                <a:solidFill>
                  <a:srgbClr val="FFFFFF"/>
                </a:solidFill>
                <a:latin typeface="Arial"/>
                <a:cs typeface="Arial"/>
              </a:rPr>
              <a:t> </a:t>
            </a:r>
            <a:r>
              <a:rPr sz="1600" dirty="0">
                <a:solidFill>
                  <a:srgbClr val="FFFFFF"/>
                </a:solidFill>
                <a:latin typeface="Arial"/>
                <a:cs typeface="Arial"/>
              </a:rPr>
              <a:t>portfolio</a:t>
            </a:r>
            <a:r>
              <a:rPr sz="1600" spc="-25" dirty="0">
                <a:solidFill>
                  <a:srgbClr val="FFFFFF"/>
                </a:solidFill>
                <a:latin typeface="Arial"/>
                <a:cs typeface="Arial"/>
              </a:rPr>
              <a:t> </a:t>
            </a:r>
            <a:r>
              <a:rPr sz="1600" dirty="0">
                <a:solidFill>
                  <a:srgbClr val="FFFFFF"/>
                </a:solidFill>
                <a:latin typeface="Arial"/>
                <a:cs typeface="Arial"/>
              </a:rPr>
              <a:t>allocation</a:t>
            </a:r>
            <a:r>
              <a:rPr sz="1600" spc="-30" dirty="0">
                <a:solidFill>
                  <a:srgbClr val="FFFFFF"/>
                </a:solidFill>
                <a:latin typeface="Arial"/>
                <a:cs typeface="Arial"/>
              </a:rPr>
              <a:t> </a:t>
            </a:r>
            <a:r>
              <a:rPr sz="1600" dirty="0">
                <a:solidFill>
                  <a:srgbClr val="FFFFFF"/>
                </a:solidFill>
                <a:latin typeface="Arial"/>
                <a:cs typeface="Arial"/>
              </a:rPr>
              <a:t>is</a:t>
            </a:r>
            <a:r>
              <a:rPr sz="1600" spc="-30" dirty="0">
                <a:solidFill>
                  <a:srgbClr val="FFFFFF"/>
                </a:solidFill>
                <a:latin typeface="Arial"/>
                <a:cs typeface="Arial"/>
              </a:rPr>
              <a:t> </a:t>
            </a:r>
            <a:r>
              <a:rPr sz="1600" dirty="0">
                <a:solidFill>
                  <a:srgbClr val="FFFFFF"/>
                </a:solidFill>
                <a:latin typeface="Arial"/>
                <a:cs typeface="Arial"/>
              </a:rPr>
              <a:t>tremendously</a:t>
            </a:r>
            <a:r>
              <a:rPr sz="1600" spc="-25" dirty="0">
                <a:solidFill>
                  <a:srgbClr val="FFFFFF"/>
                </a:solidFill>
                <a:latin typeface="Arial"/>
                <a:cs typeface="Arial"/>
              </a:rPr>
              <a:t> </a:t>
            </a:r>
            <a:r>
              <a:rPr sz="1600" dirty="0">
                <a:solidFill>
                  <a:srgbClr val="FFFFFF"/>
                </a:solidFill>
                <a:latin typeface="Arial"/>
                <a:cs typeface="Arial"/>
              </a:rPr>
              <a:t>important,</a:t>
            </a:r>
            <a:r>
              <a:rPr sz="1600" spc="-30" dirty="0">
                <a:solidFill>
                  <a:srgbClr val="FFFFFF"/>
                </a:solidFill>
                <a:latin typeface="Arial"/>
                <a:cs typeface="Arial"/>
              </a:rPr>
              <a:t> </a:t>
            </a:r>
            <a:r>
              <a:rPr sz="1600" dirty="0">
                <a:solidFill>
                  <a:srgbClr val="FFFFFF"/>
                </a:solidFill>
                <a:latin typeface="Arial"/>
                <a:cs typeface="Arial"/>
              </a:rPr>
              <a:t>as</a:t>
            </a:r>
            <a:r>
              <a:rPr sz="1600" spc="-30" dirty="0">
                <a:solidFill>
                  <a:srgbClr val="FFFFFF"/>
                </a:solidFill>
                <a:latin typeface="Arial"/>
                <a:cs typeface="Arial"/>
              </a:rPr>
              <a:t> </a:t>
            </a:r>
            <a:r>
              <a:rPr sz="1600" dirty="0">
                <a:solidFill>
                  <a:srgbClr val="FFFFFF"/>
                </a:solidFill>
                <a:latin typeface="Arial"/>
                <a:cs typeface="Arial"/>
              </a:rPr>
              <a:t>it</a:t>
            </a:r>
            <a:r>
              <a:rPr sz="1600" spc="-25" dirty="0">
                <a:solidFill>
                  <a:srgbClr val="FFFFFF"/>
                </a:solidFill>
                <a:latin typeface="Arial"/>
                <a:cs typeface="Arial"/>
              </a:rPr>
              <a:t> </a:t>
            </a:r>
            <a:r>
              <a:rPr sz="1600" dirty="0">
                <a:solidFill>
                  <a:srgbClr val="FFFFFF"/>
                </a:solidFill>
                <a:latin typeface="Arial"/>
                <a:cs typeface="Arial"/>
              </a:rPr>
              <a:t>has</a:t>
            </a:r>
            <a:r>
              <a:rPr sz="1600" spc="-30" dirty="0">
                <a:solidFill>
                  <a:srgbClr val="FFFFFF"/>
                </a:solidFill>
                <a:latin typeface="Arial"/>
                <a:cs typeface="Arial"/>
              </a:rPr>
              <a:t> </a:t>
            </a:r>
            <a:r>
              <a:rPr sz="1600" dirty="0">
                <a:solidFill>
                  <a:srgbClr val="FFFFFF"/>
                </a:solidFill>
                <a:latin typeface="Arial"/>
                <a:cs typeface="Arial"/>
              </a:rPr>
              <a:t>enduring</a:t>
            </a:r>
            <a:r>
              <a:rPr sz="1600" spc="-25" dirty="0">
                <a:solidFill>
                  <a:srgbClr val="FFFFFF"/>
                </a:solidFill>
                <a:latin typeface="Arial"/>
                <a:cs typeface="Arial"/>
              </a:rPr>
              <a:t> </a:t>
            </a:r>
            <a:r>
              <a:rPr sz="1600" spc="-10" dirty="0">
                <a:solidFill>
                  <a:srgbClr val="FFFFFF"/>
                </a:solidFill>
                <a:latin typeface="Arial"/>
                <a:cs typeface="Arial"/>
              </a:rPr>
              <a:t>impact.</a:t>
            </a:r>
            <a:endParaRPr sz="1600" dirty="0">
              <a:latin typeface="Arial"/>
              <a:cs typeface="Arial"/>
            </a:endParaRPr>
          </a:p>
        </p:txBody>
      </p:sp>
      <p:sp>
        <p:nvSpPr>
          <p:cNvPr id="5" name="Slide Number Placeholder 4">
            <a:extLst>
              <a:ext uri="{FF2B5EF4-FFF2-40B4-BE49-F238E27FC236}">
                <a16:creationId xmlns:a16="http://schemas.microsoft.com/office/drawing/2014/main" id="{B10EB752-ED52-31DB-2576-A3552869B6F8}"/>
              </a:ext>
            </a:extLst>
          </p:cNvPr>
          <p:cNvSpPr>
            <a:spLocks noGrp="1"/>
          </p:cNvSpPr>
          <p:nvPr>
            <p:ph type="sldNum" sz="quarter" idx="4"/>
          </p:nvPr>
        </p:nvSpPr>
        <p:spPr/>
        <p:txBody>
          <a:bodyPr/>
          <a:lstStyle/>
          <a:p>
            <a:fld id="{BB333B34-C87C-402E-ABB0-13B7C9DEBBC4}" type="slidenum">
              <a:rPr lang="en-CA" smtClean="0"/>
              <a:pPr/>
              <a:t>18</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7688" y="473977"/>
            <a:ext cx="11268682" cy="422972"/>
          </a:xfrm>
          <a:prstGeom prst="rect">
            <a:avLst/>
          </a:prstGeom>
        </p:spPr>
        <p:txBody>
          <a:bodyPr vert="horz" wrap="square" lIns="0" tIns="53311" rIns="0" bIns="0" numCol="1" rtlCol="0" anchor="t" anchorCtr="0" compatLnSpc="1">
            <a:prstTxWarp prst="textNoShape">
              <a:avLst/>
            </a:prstTxWarp>
            <a:spAutoFit/>
          </a:bodyPr>
          <a:lstStyle/>
          <a:p>
            <a:pPr marL="12692">
              <a:lnSpc>
                <a:spcPct val="100000"/>
              </a:lnSpc>
              <a:spcBef>
                <a:spcPts val="100"/>
              </a:spcBef>
            </a:pPr>
            <a:r>
              <a:rPr dirty="0"/>
              <a:t>Warning</a:t>
            </a:r>
            <a:r>
              <a:rPr spc="-125" dirty="0"/>
              <a:t> </a:t>
            </a:r>
            <a:r>
              <a:rPr spc="-20" dirty="0"/>
              <a:t>signs</a:t>
            </a:r>
          </a:p>
        </p:txBody>
      </p:sp>
      <p:sp>
        <p:nvSpPr>
          <p:cNvPr id="3" name="object 3"/>
          <p:cNvSpPr txBox="1"/>
          <p:nvPr/>
        </p:nvSpPr>
        <p:spPr>
          <a:xfrm>
            <a:off x="1302095" y="1992879"/>
            <a:ext cx="9581602" cy="887217"/>
          </a:xfrm>
          <a:prstGeom prst="rect">
            <a:avLst/>
          </a:prstGeom>
          <a:solidFill>
            <a:srgbClr val="0600C1"/>
          </a:solidFill>
        </p:spPr>
        <p:txBody>
          <a:bodyPr vert="horz" wrap="square" lIns="0" tIns="3173" rIns="0" bIns="0" rtlCol="0">
            <a:spAutoFit/>
          </a:bodyPr>
          <a:lstStyle/>
          <a:p>
            <a:pPr>
              <a:spcBef>
                <a:spcPts val="25"/>
              </a:spcBef>
            </a:pPr>
            <a:endParaRPr sz="1748">
              <a:latin typeface="Times New Roman"/>
              <a:cs typeface="Times New Roman"/>
            </a:endParaRPr>
          </a:p>
          <a:p>
            <a:pPr marL="108519" algn="ctr">
              <a:spcBef>
                <a:spcPts val="5"/>
              </a:spcBef>
            </a:pPr>
            <a:r>
              <a:rPr sz="1998" dirty="0">
                <a:solidFill>
                  <a:srgbClr val="FFFFFF"/>
                </a:solidFill>
                <a:latin typeface="Arial"/>
                <a:cs typeface="Arial"/>
              </a:rPr>
              <a:t>“I’ve</a:t>
            </a:r>
            <a:r>
              <a:rPr sz="1998" spc="-30" dirty="0">
                <a:solidFill>
                  <a:srgbClr val="FFFFFF"/>
                </a:solidFill>
                <a:latin typeface="Arial"/>
                <a:cs typeface="Arial"/>
              </a:rPr>
              <a:t> </a:t>
            </a:r>
            <a:r>
              <a:rPr sz="1998" dirty="0">
                <a:solidFill>
                  <a:srgbClr val="FFFFFF"/>
                </a:solidFill>
                <a:latin typeface="Arial"/>
                <a:cs typeface="Arial"/>
              </a:rPr>
              <a:t>had</a:t>
            </a:r>
            <a:r>
              <a:rPr sz="1998" spc="-20" dirty="0">
                <a:solidFill>
                  <a:srgbClr val="FFFFFF"/>
                </a:solidFill>
                <a:latin typeface="Arial"/>
                <a:cs typeface="Arial"/>
              </a:rPr>
              <a:t> </a:t>
            </a:r>
            <a:r>
              <a:rPr sz="1998" dirty="0">
                <a:solidFill>
                  <a:srgbClr val="FFFFFF"/>
                </a:solidFill>
                <a:latin typeface="Arial"/>
                <a:cs typeface="Arial"/>
              </a:rPr>
              <a:t>that</a:t>
            </a:r>
            <a:r>
              <a:rPr sz="1998" spc="-25" dirty="0">
                <a:solidFill>
                  <a:srgbClr val="FFFFFF"/>
                </a:solidFill>
                <a:latin typeface="Arial"/>
                <a:cs typeface="Arial"/>
              </a:rPr>
              <a:t> </a:t>
            </a:r>
            <a:r>
              <a:rPr sz="1998" dirty="0">
                <a:solidFill>
                  <a:srgbClr val="FFFFFF"/>
                </a:solidFill>
                <a:latin typeface="Arial"/>
                <a:cs typeface="Arial"/>
              </a:rPr>
              <a:t>investment</a:t>
            </a:r>
            <a:r>
              <a:rPr sz="1998" spc="-25" dirty="0">
                <a:solidFill>
                  <a:srgbClr val="FFFFFF"/>
                </a:solidFill>
                <a:latin typeface="Arial"/>
                <a:cs typeface="Arial"/>
              </a:rPr>
              <a:t> </a:t>
            </a:r>
            <a:r>
              <a:rPr sz="1998" dirty="0">
                <a:solidFill>
                  <a:srgbClr val="FFFFFF"/>
                </a:solidFill>
                <a:latin typeface="Arial"/>
                <a:cs typeface="Arial"/>
              </a:rPr>
              <a:t>for</a:t>
            </a:r>
            <a:r>
              <a:rPr sz="1998" spc="-20" dirty="0">
                <a:solidFill>
                  <a:srgbClr val="FFFFFF"/>
                </a:solidFill>
                <a:latin typeface="Arial"/>
                <a:cs typeface="Arial"/>
              </a:rPr>
              <a:t> </a:t>
            </a:r>
            <a:r>
              <a:rPr sz="1998" dirty="0">
                <a:solidFill>
                  <a:srgbClr val="FFFFFF"/>
                </a:solidFill>
                <a:latin typeface="Arial"/>
                <a:cs typeface="Arial"/>
              </a:rPr>
              <a:t>years,</a:t>
            </a:r>
            <a:r>
              <a:rPr sz="1998" spc="-25" dirty="0">
                <a:solidFill>
                  <a:srgbClr val="FFFFFF"/>
                </a:solidFill>
                <a:latin typeface="Arial"/>
                <a:cs typeface="Arial"/>
              </a:rPr>
              <a:t> </a:t>
            </a:r>
            <a:r>
              <a:rPr sz="1998" dirty="0">
                <a:solidFill>
                  <a:srgbClr val="FFFFFF"/>
                </a:solidFill>
                <a:latin typeface="Arial"/>
                <a:cs typeface="Arial"/>
              </a:rPr>
              <a:t>and</a:t>
            </a:r>
            <a:r>
              <a:rPr sz="1998" spc="-20" dirty="0">
                <a:solidFill>
                  <a:srgbClr val="FFFFFF"/>
                </a:solidFill>
                <a:latin typeface="Arial"/>
                <a:cs typeface="Arial"/>
              </a:rPr>
              <a:t> </a:t>
            </a:r>
            <a:r>
              <a:rPr sz="1998" dirty="0">
                <a:solidFill>
                  <a:srgbClr val="FFFFFF"/>
                </a:solidFill>
                <a:latin typeface="Arial"/>
                <a:cs typeface="Arial"/>
              </a:rPr>
              <a:t>it’s</a:t>
            </a:r>
            <a:r>
              <a:rPr sz="1998" spc="-20" dirty="0">
                <a:solidFill>
                  <a:srgbClr val="FFFFFF"/>
                </a:solidFill>
                <a:latin typeface="Arial"/>
                <a:cs typeface="Arial"/>
              </a:rPr>
              <a:t> </a:t>
            </a:r>
            <a:r>
              <a:rPr sz="1998" dirty="0">
                <a:solidFill>
                  <a:srgbClr val="FFFFFF"/>
                </a:solidFill>
                <a:latin typeface="Arial"/>
                <a:cs typeface="Arial"/>
              </a:rPr>
              <a:t>been</a:t>
            </a:r>
            <a:r>
              <a:rPr sz="1998" spc="-15" dirty="0">
                <a:solidFill>
                  <a:srgbClr val="FFFFFF"/>
                </a:solidFill>
                <a:latin typeface="Arial"/>
                <a:cs typeface="Arial"/>
              </a:rPr>
              <a:t> </a:t>
            </a:r>
            <a:r>
              <a:rPr sz="1998" spc="-10" dirty="0">
                <a:solidFill>
                  <a:srgbClr val="FFFFFF"/>
                </a:solidFill>
                <a:latin typeface="Arial"/>
                <a:cs typeface="Arial"/>
              </a:rPr>
              <a:t>good.</a:t>
            </a:r>
            <a:endParaRPr sz="1998">
              <a:latin typeface="Arial"/>
              <a:cs typeface="Arial"/>
            </a:endParaRPr>
          </a:p>
          <a:p>
            <a:pPr marL="107886" algn="ctr"/>
            <a:r>
              <a:rPr sz="1998" dirty="0">
                <a:solidFill>
                  <a:srgbClr val="FFFFFF"/>
                </a:solidFill>
                <a:latin typeface="Arial"/>
                <a:cs typeface="Arial"/>
              </a:rPr>
              <a:t>No</a:t>
            </a:r>
            <a:r>
              <a:rPr sz="1998" spc="-10" dirty="0">
                <a:solidFill>
                  <a:srgbClr val="FFFFFF"/>
                </a:solidFill>
                <a:latin typeface="Arial"/>
                <a:cs typeface="Arial"/>
              </a:rPr>
              <a:t> </a:t>
            </a:r>
            <a:r>
              <a:rPr sz="1998" dirty="0">
                <a:solidFill>
                  <a:srgbClr val="FFFFFF"/>
                </a:solidFill>
                <a:latin typeface="Arial"/>
                <a:cs typeface="Arial"/>
              </a:rPr>
              <a:t>need</a:t>
            </a:r>
            <a:r>
              <a:rPr sz="1998" spc="-10" dirty="0">
                <a:solidFill>
                  <a:srgbClr val="FFFFFF"/>
                </a:solidFill>
                <a:latin typeface="Arial"/>
                <a:cs typeface="Arial"/>
              </a:rPr>
              <a:t> </a:t>
            </a:r>
            <a:r>
              <a:rPr sz="1998" dirty="0">
                <a:solidFill>
                  <a:srgbClr val="FFFFFF"/>
                </a:solidFill>
                <a:latin typeface="Arial"/>
                <a:cs typeface="Arial"/>
              </a:rPr>
              <a:t>to</a:t>
            </a:r>
            <a:r>
              <a:rPr sz="1998" spc="-10" dirty="0">
                <a:solidFill>
                  <a:srgbClr val="FFFFFF"/>
                </a:solidFill>
                <a:latin typeface="Arial"/>
                <a:cs typeface="Arial"/>
              </a:rPr>
              <a:t> </a:t>
            </a:r>
            <a:r>
              <a:rPr sz="1998" dirty="0">
                <a:solidFill>
                  <a:srgbClr val="FFFFFF"/>
                </a:solidFill>
                <a:latin typeface="Arial"/>
                <a:cs typeface="Arial"/>
              </a:rPr>
              <a:t>change</a:t>
            </a:r>
            <a:r>
              <a:rPr sz="1998" spc="-10" dirty="0">
                <a:solidFill>
                  <a:srgbClr val="FFFFFF"/>
                </a:solidFill>
                <a:latin typeface="Arial"/>
                <a:cs typeface="Arial"/>
              </a:rPr>
              <a:t> </a:t>
            </a:r>
            <a:r>
              <a:rPr sz="1998" dirty="0">
                <a:solidFill>
                  <a:srgbClr val="FFFFFF"/>
                </a:solidFill>
                <a:latin typeface="Arial"/>
                <a:cs typeface="Arial"/>
              </a:rPr>
              <a:t>it</a:t>
            </a:r>
            <a:r>
              <a:rPr sz="1998" spc="-15" dirty="0">
                <a:solidFill>
                  <a:srgbClr val="FFFFFF"/>
                </a:solidFill>
                <a:latin typeface="Arial"/>
                <a:cs typeface="Arial"/>
              </a:rPr>
              <a:t> </a:t>
            </a:r>
            <a:r>
              <a:rPr sz="1998" spc="-20" dirty="0">
                <a:solidFill>
                  <a:srgbClr val="FFFFFF"/>
                </a:solidFill>
                <a:latin typeface="Arial"/>
                <a:cs typeface="Arial"/>
              </a:rPr>
              <a:t>now.”</a:t>
            </a:r>
            <a:endParaRPr sz="1998">
              <a:latin typeface="Arial"/>
              <a:cs typeface="Arial"/>
            </a:endParaRPr>
          </a:p>
        </p:txBody>
      </p:sp>
      <p:sp>
        <p:nvSpPr>
          <p:cNvPr id="4" name="object 4"/>
          <p:cNvSpPr txBox="1"/>
          <p:nvPr/>
        </p:nvSpPr>
        <p:spPr>
          <a:xfrm>
            <a:off x="1302095" y="3285122"/>
            <a:ext cx="9581602" cy="889780"/>
          </a:xfrm>
          <a:prstGeom prst="rect">
            <a:avLst/>
          </a:prstGeom>
          <a:solidFill>
            <a:srgbClr val="0600C1"/>
          </a:solidFill>
        </p:spPr>
        <p:txBody>
          <a:bodyPr vert="horz" wrap="square" lIns="0" tIns="5713" rIns="0" bIns="0" rtlCol="0">
            <a:spAutoFit/>
          </a:bodyPr>
          <a:lstStyle/>
          <a:p>
            <a:pPr>
              <a:spcBef>
                <a:spcPts val="45"/>
              </a:spcBef>
            </a:pPr>
            <a:endParaRPr sz="1748">
              <a:latin typeface="Times New Roman"/>
              <a:cs typeface="Times New Roman"/>
            </a:endParaRPr>
          </a:p>
          <a:p>
            <a:pPr marL="1141045" marR="476598" indent="-548945">
              <a:spcBef>
                <a:spcPts val="5"/>
              </a:spcBef>
            </a:pPr>
            <a:r>
              <a:rPr sz="1998" dirty="0">
                <a:solidFill>
                  <a:srgbClr val="FFFFFF"/>
                </a:solidFill>
                <a:latin typeface="Arial"/>
                <a:cs typeface="Arial"/>
              </a:rPr>
              <a:t>“More</a:t>
            </a:r>
            <a:r>
              <a:rPr sz="1998" spc="-30" dirty="0">
                <a:solidFill>
                  <a:srgbClr val="FFFFFF"/>
                </a:solidFill>
                <a:latin typeface="Arial"/>
                <a:cs typeface="Arial"/>
              </a:rPr>
              <a:t> </a:t>
            </a:r>
            <a:r>
              <a:rPr sz="1998" dirty="0">
                <a:solidFill>
                  <a:srgbClr val="FFFFFF"/>
                </a:solidFill>
                <a:latin typeface="Arial"/>
                <a:cs typeface="Arial"/>
              </a:rPr>
              <a:t>than</a:t>
            </a:r>
            <a:r>
              <a:rPr sz="1998" spc="-15" dirty="0">
                <a:solidFill>
                  <a:srgbClr val="FFFFFF"/>
                </a:solidFill>
                <a:latin typeface="Arial"/>
                <a:cs typeface="Arial"/>
              </a:rPr>
              <a:t> </a:t>
            </a:r>
            <a:r>
              <a:rPr sz="1998" dirty="0">
                <a:solidFill>
                  <a:srgbClr val="FFFFFF"/>
                </a:solidFill>
                <a:latin typeface="Arial"/>
                <a:cs typeface="Arial"/>
              </a:rPr>
              <a:t>half</a:t>
            </a:r>
            <a:r>
              <a:rPr sz="1998" spc="-25" dirty="0">
                <a:solidFill>
                  <a:srgbClr val="FFFFFF"/>
                </a:solidFill>
                <a:latin typeface="Arial"/>
                <a:cs typeface="Arial"/>
              </a:rPr>
              <a:t> </a:t>
            </a:r>
            <a:r>
              <a:rPr sz="1998" dirty="0">
                <a:solidFill>
                  <a:srgbClr val="FFFFFF"/>
                </a:solidFill>
                <a:latin typeface="Arial"/>
                <a:cs typeface="Arial"/>
              </a:rPr>
              <a:t>of</a:t>
            </a:r>
            <a:r>
              <a:rPr sz="1998" spc="-20" dirty="0">
                <a:solidFill>
                  <a:srgbClr val="FFFFFF"/>
                </a:solidFill>
                <a:latin typeface="Arial"/>
                <a:cs typeface="Arial"/>
              </a:rPr>
              <a:t> </a:t>
            </a:r>
            <a:r>
              <a:rPr sz="1998" dirty="0">
                <a:solidFill>
                  <a:srgbClr val="FFFFFF"/>
                </a:solidFill>
                <a:latin typeface="Arial"/>
                <a:cs typeface="Arial"/>
              </a:rPr>
              <a:t>my</a:t>
            </a:r>
            <a:r>
              <a:rPr sz="1998" spc="-15" dirty="0">
                <a:solidFill>
                  <a:srgbClr val="FFFFFF"/>
                </a:solidFill>
                <a:latin typeface="Arial"/>
                <a:cs typeface="Arial"/>
              </a:rPr>
              <a:t> </a:t>
            </a:r>
            <a:r>
              <a:rPr sz="1998" dirty="0">
                <a:solidFill>
                  <a:srgbClr val="FFFFFF"/>
                </a:solidFill>
                <a:latin typeface="Arial"/>
                <a:cs typeface="Arial"/>
              </a:rPr>
              <a:t>portfolio</a:t>
            </a:r>
            <a:r>
              <a:rPr sz="1998" spc="-20" dirty="0">
                <a:solidFill>
                  <a:srgbClr val="FFFFFF"/>
                </a:solidFill>
                <a:latin typeface="Arial"/>
                <a:cs typeface="Arial"/>
              </a:rPr>
              <a:t> </a:t>
            </a:r>
            <a:r>
              <a:rPr sz="1998" dirty="0">
                <a:solidFill>
                  <a:srgbClr val="FFFFFF"/>
                </a:solidFill>
                <a:latin typeface="Arial"/>
                <a:cs typeface="Arial"/>
              </a:rPr>
              <a:t>is</a:t>
            </a:r>
            <a:r>
              <a:rPr sz="1998" spc="-15" dirty="0">
                <a:solidFill>
                  <a:srgbClr val="FFFFFF"/>
                </a:solidFill>
                <a:latin typeface="Arial"/>
                <a:cs typeface="Arial"/>
              </a:rPr>
              <a:t> </a:t>
            </a:r>
            <a:r>
              <a:rPr sz="1998" dirty="0">
                <a:solidFill>
                  <a:srgbClr val="FFFFFF"/>
                </a:solidFill>
                <a:latin typeface="Arial"/>
                <a:cs typeface="Arial"/>
              </a:rPr>
              <a:t>invested</a:t>
            </a:r>
            <a:r>
              <a:rPr sz="1998" spc="-20" dirty="0">
                <a:solidFill>
                  <a:srgbClr val="FFFFFF"/>
                </a:solidFill>
                <a:latin typeface="Arial"/>
                <a:cs typeface="Arial"/>
              </a:rPr>
              <a:t> </a:t>
            </a:r>
            <a:r>
              <a:rPr sz="1998" dirty="0">
                <a:solidFill>
                  <a:srgbClr val="FFFFFF"/>
                </a:solidFill>
                <a:latin typeface="Arial"/>
                <a:cs typeface="Arial"/>
              </a:rPr>
              <a:t>in</a:t>
            </a:r>
            <a:r>
              <a:rPr sz="1998" spc="-15" dirty="0">
                <a:solidFill>
                  <a:srgbClr val="FFFFFF"/>
                </a:solidFill>
                <a:latin typeface="Arial"/>
                <a:cs typeface="Arial"/>
              </a:rPr>
              <a:t> </a:t>
            </a:r>
            <a:r>
              <a:rPr sz="1998" dirty="0">
                <a:solidFill>
                  <a:srgbClr val="FFFFFF"/>
                </a:solidFill>
                <a:latin typeface="Arial"/>
                <a:cs typeface="Arial"/>
              </a:rPr>
              <a:t>my</a:t>
            </a:r>
            <a:r>
              <a:rPr sz="1998" spc="-15" dirty="0">
                <a:solidFill>
                  <a:srgbClr val="FFFFFF"/>
                </a:solidFill>
                <a:latin typeface="Arial"/>
                <a:cs typeface="Arial"/>
              </a:rPr>
              <a:t> </a:t>
            </a:r>
            <a:r>
              <a:rPr sz="1998" dirty="0">
                <a:solidFill>
                  <a:srgbClr val="FFFFFF"/>
                </a:solidFill>
                <a:latin typeface="Arial"/>
                <a:cs typeface="Arial"/>
              </a:rPr>
              <a:t>company’s</a:t>
            </a:r>
            <a:r>
              <a:rPr sz="1998" spc="-20" dirty="0">
                <a:solidFill>
                  <a:srgbClr val="FFFFFF"/>
                </a:solidFill>
                <a:latin typeface="Arial"/>
                <a:cs typeface="Arial"/>
              </a:rPr>
              <a:t> </a:t>
            </a:r>
            <a:r>
              <a:rPr sz="1998" dirty="0">
                <a:solidFill>
                  <a:srgbClr val="FFFFFF"/>
                </a:solidFill>
                <a:latin typeface="Arial"/>
                <a:cs typeface="Arial"/>
              </a:rPr>
              <a:t>stock.</a:t>
            </a:r>
            <a:r>
              <a:rPr sz="1998" spc="-20" dirty="0">
                <a:solidFill>
                  <a:srgbClr val="FFFFFF"/>
                </a:solidFill>
                <a:latin typeface="Arial"/>
                <a:cs typeface="Arial"/>
              </a:rPr>
              <a:t> </a:t>
            </a:r>
            <a:r>
              <a:rPr sz="1998" dirty="0">
                <a:solidFill>
                  <a:srgbClr val="FFFFFF"/>
                </a:solidFill>
                <a:latin typeface="Arial"/>
                <a:cs typeface="Arial"/>
              </a:rPr>
              <a:t>I’ve</a:t>
            </a:r>
            <a:r>
              <a:rPr sz="1998" spc="-15" dirty="0">
                <a:solidFill>
                  <a:srgbClr val="FFFFFF"/>
                </a:solidFill>
                <a:latin typeface="Arial"/>
                <a:cs typeface="Arial"/>
              </a:rPr>
              <a:t> </a:t>
            </a:r>
            <a:r>
              <a:rPr sz="1998" spc="-10" dirty="0">
                <a:solidFill>
                  <a:srgbClr val="FFFFFF"/>
                </a:solidFill>
                <a:latin typeface="Arial"/>
                <a:cs typeface="Arial"/>
              </a:rPr>
              <a:t>heard </a:t>
            </a:r>
            <a:r>
              <a:rPr sz="1998" dirty="0">
                <a:solidFill>
                  <a:srgbClr val="FFFFFF"/>
                </a:solidFill>
                <a:latin typeface="Arial"/>
                <a:cs typeface="Arial"/>
              </a:rPr>
              <a:t>that’s</a:t>
            </a:r>
            <a:r>
              <a:rPr sz="1998" spc="-25" dirty="0">
                <a:solidFill>
                  <a:srgbClr val="FFFFFF"/>
                </a:solidFill>
                <a:latin typeface="Arial"/>
                <a:cs typeface="Arial"/>
              </a:rPr>
              <a:t> </a:t>
            </a:r>
            <a:r>
              <a:rPr sz="1998" dirty="0">
                <a:solidFill>
                  <a:srgbClr val="FFFFFF"/>
                </a:solidFill>
                <a:latin typeface="Arial"/>
                <a:cs typeface="Arial"/>
              </a:rPr>
              <a:t>not</a:t>
            </a:r>
            <a:r>
              <a:rPr sz="1998" spc="-20" dirty="0">
                <a:solidFill>
                  <a:srgbClr val="FFFFFF"/>
                </a:solidFill>
                <a:latin typeface="Arial"/>
                <a:cs typeface="Arial"/>
              </a:rPr>
              <a:t> </a:t>
            </a:r>
            <a:r>
              <a:rPr sz="1998" dirty="0">
                <a:solidFill>
                  <a:srgbClr val="FFFFFF"/>
                </a:solidFill>
                <a:latin typeface="Arial"/>
                <a:cs typeface="Arial"/>
              </a:rPr>
              <a:t>such</a:t>
            </a:r>
            <a:r>
              <a:rPr sz="1998" spc="-15" dirty="0">
                <a:solidFill>
                  <a:srgbClr val="FFFFFF"/>
                </a:solidFill>
                <a:latin typeface="Arial"/>
                <a:cs typeface="Arial"/>
              </a:rPr>
              <a:t> </a:t>
            </a:r>
            <a:r>
              <a:rPr sz="1998" dirty="0">
                <a:solidFill>
                  <a:srgbClr val="FFFFFF"/>
                </a:solidFill>
                <a:latin typeface="Arial"/>
                <a:cs typeface="Arial"/>
              </a:rPr>
              <a:t>a</a:t>
            </a:r>
            <a:r>
              <a:rPr sz="1998" spc="-15" dirty="0">
                <a:solidFill>
                  <a:srgbClr val="FFFFFF"/>
                </a:solidFill>
                <a:latin typeface="Arial"/>
                <a:cs typeface="Arial"/>
              </a:rPr>
              <a:t> </a:t>
            </a:r>
            <a:r>
              <a:rPr sz="1998" dirty="0">
                <a:solidFill>
                  <a:srgbClr val="FFFFFF"/>
                </a:solidFill>
                <a:latin typeface="Arial"/>
                <a:cs typeface="Arial"/>
              </a:rPr>
              <a:t>good</a:t>
            </a:r>
            <a:r>
              <a:rPr sz="1998" spc="-10" dirty="0">
                <a:solidFill>
                  <a:srgbClr val="FFFFFF"/>
                </a:solidFill>
                <a:latin typeface="Arial"/>
                <a:cs typeface="Arial"/>
              </a:rPr>
              <a:t> </a:t>
            </a:r>
            <a:r>
              <a:rPr sz="1998" dirty="0">
                <a:solidFill>
                  <a:srgbClr val="FFFFFF"/>
                </a:solidFill>
                <a:latin typeface="Arial"/>
                <a:cs typeface="Arial"/>
              </a:rPr>
              <a:t>idea,</a:t>
            </a:r>
            <a:r>
              <a:rPr sz="1998" spc="-20" dirty="0">
                <a:solidFill>
                  <a:srgbClr val="FFFFFF"/>
                </a:solidFill>
                <a:latin typeface="Arial"/>
                <a:cs typeface="Arial"/>
              </a:rPr>
              <a:t> </a:t>
            </a:r>
            <a:r>
              <a:rPr sz="1998" dirty="0">
                <a:solidFill>
                  <a:srgbClr val="FFFFFF"/>
                </a:solidFill>
                <a:latin typeface="Arial"/>
                <a:cs typeface="Arial"/>
              </a:rPr>
              <a:t>but</a:t>
            </a:r>
            <a:r>
              <a:rPr sz="1998" spc="-20" dirty="0">
                <a:solidFill>
                  <a:srgbClr val="FFFFFF"/>
                </a:solidFill>
                <a:latin typeface="Arial"/>
                <a:cs typeface="Arial"/>
              </a:rPr>
              <a:t> </a:t>
            </a:r>
            <a:r>
              <a:rPr sz="1998" dirty="0">
                <a:solidFill>
                  <a:srgbClr val="FFFFFF"/>
                </a:solidFill>
                <a:latin typeface="Arial"/>
                <a:cs typeface="Arial"/>
              </a:rPr>
              <a:t>I</a:t>
            </a:r>
            <a:r>
              <a:rPr sz="1998" spc="-20" dirty="0">
                <a:solidFill>
                  <a:srgbClr val="FFFFFF"/>
                </a:solidFill>
                <a:latin typeface="Arial"/>
                <a:cs typeface="Arial"/>
              </a:rPr>
              <a:t> </a:t>
            </a:r>
            <a:r>
              <a:rPr sz="1998" dirty="0">
                <a:solidFill>
                  <a:srgbClr val="FFFFFF"/>
                </a:solidFill>
                <a:latin typeface="Arial"/>
                <a:cs typeface="Arial"/>
              </a:rPr>
              <a:t>don’t</a:t>
            </a:r>
            <a:r>
              <a:rPr sz="1998" spc="-15" dirty="0">
                <a:solidFill>
                  <a:srgbClr val="FFFFFF"/>
                </a:solidFill>
                <a:latin typeface="Arial"/>
                <a:cs typeface="Arial"/>
              </a:rPr>
              <a:t> </a:t>
            </a:r>
            <a:r>
              <a:rPr sz="1998" dirty="0">
                <a:solidFill>
                  <a:srgbClr val="FFFFFF"/>
                </a:solidFill>
                <a:latin typeface="Arial"/>
                <a:cs typeface="Arial"/>
              </a:rPr>
              <a:t>know</a:t>
            </a:r>
            <a:r>
              <a:rPr sz="1998" spc="-5" dirty="0">
                <a:solidFill>
                  <a:srgbClr val="FFFFFF"/>
                </a:solidFill>
                <a:latin typeface="Arial"/>
                <a:cs typeface="Arial"/>
              </a:rPr>
              <a:t> </a:t>
            </a:r>
            <a:r>
              <a:rPr sz="1998" dirty="0">
                <a:solidFill>
                  <a:srgbClr val="FFFFFF"/>
                </a:solidFill>
                <a:latin typeface="Arial"/>
                <a:cs typeface="Arial"/>
              </a:rPr>
              <a:t>where</a:t>
            </a:r>
            <a:r>
              <a:rPr sz="1998" spc="-15" dirty="0">
                <a:solidFill>
                  <a:srgbClr val="FFFFFF"/>
                </a:solidFill>
                <a:latin typeface="Arial"/>
                <a:cs typeface="Arial"/>
              </a:rPr>
              <a:t> </a:t>
            </a:r>
            <a:r>
              <a:rPr sz="1998" dirty="0">
                <a:solidFill>
                  <a:srgbClr val="FFFFFF"/>
                </a:solidFill>
                <a:latin typeface="Arial"/>
                <a:cs typeface="Arial"/>
              </a:rPr>
              <a:t>else</a:t>
            </a:r>
            <a:r>
              <a:rPr sz="1998" spc="-15" dirty="0">
                <a:solidFill>
                  <a:srgbClr val="FFFFFF"/>
                </a:solidFill>
                <a:latin typeface="Arial"/>
                <a:cs typeface="Arial"/>
              </a:rPr>
              <a:t> </a:t>
            </a:r>
            <a:r>
              <a:rPr sz="1998" dirty="0">
                <a:solidFill>
                  <a:srgbClr val="FFFFFF"/>
                </a:solidFill>
                <a:latin typeface="Arial"/>
                <a:cs typeface="Arial"/>
              </a:rPr>
              <a:t>to</a:t>
            </a:r>
            <a:r>
              <a:rPr sz="1998" spc="-10" dirty="0">
                <a:solidFill>
                  <a:srgbClr val="FFFFFF"/>
                </a:solidFill>
                <a:latin typeface="Arial"/>
                <a:cs typeface="Arial"/>
              </a:rPr>
              <a:t> invest.”</a:t>
            </a:r>
            <a:endParaRPr sz="1998">
              <a:latin typeface="Arial"/>
              <a:cs typeface="Arial"/>
            </a:endParaRPr>
          </a:p>
        </p:txBody>
      </p:sp>
      <p:sp>
        <p:nvSpPr>
          <p:cNvPr id="5" name="object 5"/>
          <p:cNvSpPr txBox="1"/>
          <p:nvPr/>
        </p:nvSpPr>
        <p:spPr>
          <a:xfrm>
            <a:off x="4493934" y="4685646"/>
            <a:ext cx="3198099" cy="330028"/>
          </a:xfrm>
          <a:prstGeom prst="rect">
            <a:avLst/>
          </a:prstGeom>
        </p:spPr>
        <p:txBody>
          <a:bodyPr vert="horz" wrap="square" lIns="0" tIns="12694" rIns="0" bIns="0" rtlCol="0">
            <a:spAutoFit/>
          </a:bodyPr>
          <a:lstStyle/>
          <a:p>
            <a:pPr marL="12692">
              <a:spcBef>
                <a:spcPts val="100"/>
              </a:spcBef>
            </a:pPr>
            <a:r>
              <a:rPr sz="1998" b="1" dirty="0">
                <a:latin typeface="Arial"/>
                <a:cs typeface="Arial"/>
              </a:rPr>
              <a:t>What</a:t>
            </a:r>
            <a:r>
              <a:rPr sz="1998" b="1" spc="-15" dirty="0">
                <a:latin typeface="Arial"/>
                <a:cs typeface="Arial"/>
              </a:rPr>
              <a:t> </a:t>
            </a:r>
            <a:r>
              <a:rPr sz="1998" b="1" dirty="0">
                <a:latin typeface="Arial"/>
                <a:cs typeface="Arial"/>
              </a:rPr>
              <a:t>can</a:t>
            </a:r>
            <a:r>
              <a:rPr sz="1998" b="1" spc="-5" dirty="0">
                <a:latin typeface="Arial"/>
                <a:cs typeface="Arial"/>
              </a:rPr>
              <a:t> </a:t>
            </a:r>
            <a:r>
              <a:rPr sz="1998" b="1" dirty="0">
                <a:latin typeface="Arial"/>
                <a:cs typeface="Arial"/>
              </a:rPr>
              <a:t>you</a:t>
            </a:r>
            <a:r>
              <a:rPr sz="1998" b="1" spc="-5" dirty="0">
                <a:latin typeface="Arial"/>
                <a:cs typeface="Arial"/>
              </a:rPr>
              <a:t> </a:t>
            </a:r>
            <a:r>
              <a:rPr sz="1998" b="1" dirty="0">
                <a:latin typeface="Arial"/>
                <a:cs typeface="Arial"/>
              </a:rPr>
              <a:t>do</a:t>
            </a:r>
            <a:r>
              <a:rPr sz="1998" b="1" spc="-5" dirty="0">
                <a:latin typeface="Arial"/>
                <a:cs typeface="Arial"/>
              </a:rPr>
              <a:t> </a:t>
            </a:r>
            <a:r>
              <a:rPr sz="1998" b="1" dirty="0">
                <a:latin typeface="Arial"/>
                <a:cs typeface="Arial"/>
              </a:rPr>
              <a:t>about</a:t>
            </a:r>
            <a:r>
              <a:rPr sz="1998" b="1" spc="-10" dirty="0">
                <a:latin typeface="Arial"/>
                <a:cs typeface="Arial"/>
              </a:rPr>
              <a:t> </a:t>
            </a:r>
            <a:r>
              <a:rPr sz="1998" b="1" spc="-25" dirty="0">
                <a:latin typeface="Arial"/>
                <a:cs typeface="Arial"/>
              </a:rPr>
              <a:t>it?</a:t>
            </a:r>
            <a:endParaRPr sz="1998">
              <a:latin typeface="Arial"/>
              <a:cs typeface="Arial"/>
            </a:endParaRPr>
          </a:p>
        </p:txBody>
      </p:sp>
      <p:sp>
        <p:nvSpPr>
          <p:cNvPr id="6" name="Slide Number Placeholder 5">
            <a:extLst>
              <a:ext uri="{FF2B5EF4-FFF2-40B4-BE49-F238E27FC236}">
                <a16:creationId xmlns:a16="http://schemas.microsoft.com/office/drawing/2014/main" id="{AAA63317-BEB4-6384-9A70-85469C2FB0D1}"/>
              </a:ext>
            </a:extLst>
          </p:cNvPr>
          <p:cNvSpPr>
            <a:spLocks noGrp="1"/>
          </p:cNvSpPr>
          <p:nvPr>
            <p:ph type="sldNum" sz="quarter" idx="4"/>
          </p:nvPr>
        </p:nvSpPr>
        <p:spPr/>
        <p:txBody>
          <a:bodyPr/>
          <a:lstStyle/>
          <a:p>
            <a:fld id="{BB333B34-C87C-402E-ABB0-13B7C9DEBBC4}" type="slidenum">
              <a:rPr lang="en-CA" smtClean="0"/>
              <a:pPr/>
              <a:t>19</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4" cstate="print">
            <a:extLst>
              <a:ext uri="{28A0092B-C50C-407E-A947-70E740481C1C}">
                <a14:useLocalDpi xmlns:a14="http://schemas.microsoft.com/office/drawing/2010/main"/>
              </a:ext>
            </a:extLst>
          </a:blip>
          <a:stretch>
            <a:fillRect/>
          </a:stretch>
        </p:blipFill>
        <p:spPr>
          <a:xfrm>
            <a:off x="1586" y="1788"/>
            <a:ext cx="12182605" cy="6117196"/>
          </a:xfrm>
          <a:prstGeom prst="rect">
            <a:avLst/>
          </a:prstGeom>
        </p:spPr>
      </p:pic>
      <p:sp>
        <p:nvSpPr>
          <p:cNvPr id="3" name="object 3"/>
          <p:cNvSpPr txBox="1">
            <a:spLocks noGrp="1"/>
          </p:cNvSpPr>
          <p:nvPr>
            <p:ph type="title"/>
          </p:nvPr>
        </p:nvSpPr>
        <p:spPr>
          <a:xfrm>
            <a:off x="467688" y="473977"/>
            <a:ext cx="11268682" cy="422972"/>
          </a:xfrm>
          <a:prstGeom prst="rect">
            <a:avLst/>
          </a:prstGeom>
        </p:spPr>
        <p:txBody>
          <a:bodyPr vert="horz" wrap="square" lIns="0" tIns="53311" rIns="0" bIns="0" numCol="1" rtlCol="0" anchor="t" anchorCtr="0" compatLnSpc="1">
            <a:prstTxWarp prst="textNoShape">
              <a:avLst/>
            </a:prstTxWarp>
            <a:spAutoFit/>
          </a:bodyPr>
          <a:lstStyle/>
          <a:p>
            <a:pPr marL="12692">
              <a:lnSpc>
                <a:spcPct val="100000"/>
              </a:lnSpc>
              <a:spcBef>
                <a:spcPts val="100"/>
              </a:spcBef>
            </a:pPr>
            <a:r>
              <a:rPr dirty="0"/>
              <a:t>Welcome</a:t>
            </a:r>
            <a:r>
              <a:rPr spc="-30" dirty="0"/>
              <a:t> </a:t>
            </a:r>
            <a:r>
              <a:rPr dirty="0"/>
              <a:t>to</a:t>
            </a:r>
            <a:r>
              <a:rPr spc="-20" dirty="0"/>
              <a:t> </a:t>
            </a:r>
            <a:r>
              <a:rPr dirty="0"/>
              <a:t>“My</a:t>
            </a:r>
            <a:r>
              <a:rPr spc="-15" dirty="0"/>
              <a:t> </a:t>
            </a:r>
            <a:r>
              <a:rPr dirty="0"/>
              <a:t>brain</a:t>
            </a:r>
            <a:r>
              <a:rPr spc="-25" dirty="0"/>
              <a:t> </a:t>
            </a:r>
            <a:r>
              <a:rPr dirty="0"/>
              <a:t>made</a:t>
            </a:r>
            <a:r>
              <a:rPr spc="-15" dirty="0"/>
              <a:t> </a:t>
            </a:r>
            <a:r>
              <a:rPr dirty="0"/>
              <a:t>me</a:t>
            </a:r>
            <a:r>
              <a:rPr spc="-15" dirty="0"/>
              <a:t> </a:t>
            </a:r>
            <a:r>
              <a:rPr dirty="0"/>
              <a:t>do</a:t>
            </a:r>
            <a:r>
              <a:rPr spc="-20" dirty="0"/>
              <a:t> </a:t>
            </a:r>
            <a:r>
              <a:rPr spc="-25" dirty="0"/>
              <a:t>it”</a:t>
            </a:r>
          </a:p>
        </p:txBody>
      </p:sp>
      <p:sp>
        <p:nvSpPr>
          <p:cNvPr id="4" name="object 4"/>
          <p:cNvSpPr txBox="1"/>
          <p:nvPr/>
        </p:nvSpPr>
        <p:spPr>
          <a:xfrm>
            <a:off x="467684" y="1682531"/>
            <a:ext cx="6969938" cy="801468"/>
          </a:xfrm>
          <a:prstGeom prst="rect">
            <a:avLst/>
          </a:prstGeom>
          <a:solidFill>
            <a:srgbClr val="282B3E"/>
          </a:solidFill>
        </p:spPr>
        <p:txBody>
          <a:bodyPr vert="horz" wrap="square" lIns="0" tIns="1905" rIns="0" bIns="0" rtlCol="0">
            <a:spAutoFit/>
          </a:bodyPr>
          <a:lstStyle/>
          <a:p>
            <a:pPr defTabSz="914126" eaLnBrk="0" fontAlgn="base" hangingPunct="0">
              <a:spcBef>
                <a:spcPts val="15"/>
              </a:spcBef>
              <a:spcAft>
                <a:spcPct val="0"/>
              </a:spcAft>
            </a:pPr>
            <a:endParaRPr sz="3198">
              <a:solidFill>
                <a:prstClr val="black"/>
              </a:solidFill>
              <a:latin typeface="Times New Roman"/>
              <a:cs typeface="Times New Roman"/>
            </a:endParaRPr>
          </a:p>
          <a:p>
            <a:pPr marL="484849" defTabSz="914126" eaLnBrk="0" fontAlgn="base" hangingPunct="0">
              <a:spcBef>
                <a:spcPct val="0"/>
              </a:spcBef>
              <a:spcAft>
                <a:spcPct val="0"/>
              </a:spcAft>
            </a:pPr>
            <a:r>
              <a:rPr sz="1998" b="1" dirty="0">
                <a:solidFill>
                  <a:srgbClr val="FFFFFF"/>
                </a:solidFill>
                <a:latin typeface="Arial"/>
                <a:cs typeface="Arial"/>
              </a:rPr>
              <a:t>Investigate</a:t>
            </a:r>
            <a:r>
              <a:rPr sz="1998" b="1" spc="-25" dirty="0">
                <a:solidFill>
                  <a:srgbClr val="FFFFFF"/>
                </a:solidFill>
                <a:latin typeface="Arial"/>
                <a:cs typeface="Arial"/>
              </a:rPr>
              <a:t> </a:t>
            </a:r>
            <a:r>
              <a:rPr sz="1998" dirty="0">
                <a:solidFill>
                  <a:srgbClr val="FFFFFF"/>
                </a:solidFill>
                <a:latin typeface="Arial"/>
                <a:cs typeface="Arial"/>
              </a:rPr>
              <a:t>how</a:t>
            </a:r>
            <a:r>
              <a:rPr sz="1998" spc="-10" dirty="0">
                <a:solidFill>
                  <a:srgbClr val="FFFFFF"/>
                </a:solidFill>
                <a:latin typeface="Arial"/>
                <a:cs typeface="Arial"/>
              </a:rPr>
              <a:t> </a:t>
            </a:r>
            <a:r>
              <a:rPr sz="1998" dirty="0">
                <a:solidFill>
                  <a:srgbClr val="FFFFFF"/>
                </a:solidFill>
                <a:latin typeface="Arial"/>
                <a:cs typeface="Arial"/>
              </a:rPr>
              <a:t>we</a:t>
            </a:r>
            <a:r>
              <a:rPr sz="1998" spc="-20" dirty="0">
                <a:solidFill>
                  <a:srgbClr val="FFFFFF"/>
                </a:solidFill>
                <a:latin typeface="Arial"/>
                <a:cs typeface="Arial"/>
              </a:rPr>
              <a:t> </a:t>
            </a:r>
            <a:r>
              <a:rPr sz="1998" dirty="0">
                <a:solidFill>
                  <a:srgbClr val="FFFFFF"/>
                </a:solidFill>
                <a:latin typeface="Arial"/>
                <a:cs typeface="Arial"/>
              </a:rPr>
              <a:t>typically</a:t>
            </a:r>
            <a:r>
              <a:rPr sz="1998" spc="-20" dirty="0">
                <a:solidFill>
                  <a:srgbClr val="FFFFFF"/>
                </a:solidFill>
                <a:latin typeface="Arial"/>
                <a:cs typeface="Arial"/>
              </a:rPr>
              <a:t> </a:t>
            </a:r>
            <a:r>
              <a:rPr sz="1998" dirty="0">
                <a:solidFill>
                  <a:srgbClr val="FFFFFF"/>
                </a:solidFill>
                <a:latin typeface="Arial"/>
                <a:cs typeface="Arial"/>
              </a:rPr>
              <a:t>make</a:t>
            </a:r>
            <a:r>
              <a:rPr sz="1998" spc="-15" dirty="0">
                <a:solidFill>
                  <a:srgbClr val="FFFFFF"/>
                </a:solidFill>
                <a:latin typeface="Arial"/>
                <a:cs typeface="Arial"/>
              </a:rPr>
              <a:t> </a:t>
            </a:r>
            <a:r>
              <a:rPr sz="1998" spc="-10" dirty="0">
                <a:solidFill>
                  <a:srgbClr val="FFFFFF"/>
                </a:solidFill>
                <a:latin typeface="Arial"/>
                <a:cs typeface="Arial"/>
              </a:rPr>
              <a:t>decisions</a:t>
            </a:r>
            <a:endParaRPr sz="1998">
              <a:solidFill>
                <a:prstClr val="black"/>
              </a:solidFill>
              <a:latin typeface="Arial"/>
              <a:cs typeface="Arial"/>
            </a:endParaRPr>
          </a:p>
        </p:txBody>
      </p:sp>
      <p:sp>
        <p:nvSpPr>
          <p:cNvPr id="5" name="object 5"/>
          <p:cNvSpPr txBox="1"/>
          <p:nvPr/>
        </p:nvSpPr>
        <p:spPr>
          <a:xfrm>
            <a:off x="454991" y="1247259"/>
            <a:ext cx="3651887" cy="299564"/>
          </a:xfrm>
          <a:prstGeom prst="rect">
            <a:avLst/>
          </a:prstGeom>
        </p:spPr>
        <p:txBody>
          <a:bodyPr vert="horz" wrap="square" lIns="0" tIns="12694" rIns="0" bIns="0" rtlCol="0">
            <a:spAutoFit/>
          </a:bodyPr>
          <a:lstStyle/>
          <a:p>
            <a:pPr marL="12692" defTabSz="914126" eaLnBrk="0" fontAlgn="base" hangingPunct="0">
              <a:spcBef>
                <a:spcPts val="100"/>
              </a:spcBef>
              <a:spcAft>
                <a:spcPct val="0"/>
              </a:spcAft>
            </a:pPr>
            <a:r>
              <a:rPr sz="1798" spc="-55" dirty="0">
                <a:solidFill>
                  <a:prstClr val="black"/>
                </a:solidFill>
                <a:latin typeface="Arial"/>
                <a:cs typeface="Arial"/>
              </a:rPr>
              <a:t>Today,</a:t>
            </a:r>
            <a:r>
              <a:rPr sz="1798" spc="-35" dirty="0">
                <a:solidFill>
                  <a:prstClr val="black"/>
                </a:solidFill>
                <a:latin typeface="Arial"/>
                <a:cs typeface="Arial"/>
              </a:rPr>
              <a:t> </a:t>
            </a:r>
            <a:r>
              <a:rPr sz="1798" dirty="0">
                <a:solidFill>
                  <a:prstClr val="black"/>
                </a:solidFill>
                <a:latin typeface="Arial"/>
                <a:cs typeface="Arial"/>
              </a:rPr>
              <a:t>you’ll</a:t>
            </a:r>
            <a:r>
              <a:rPr sz="1798" spc="-15" dirty="0">
                <a:solidFill>
                  <a:prstClr val="black"/>
                </a:solidFill>
                <a:latin typeface="Arial"/>
                <a:cs typeface="Arial"/>
              </a:rPr>
              <a:t> </a:t>
            </a:r>
            <a:r>
              <a:rPr sz="1798" dirty="0">
                <a:solidFill>
                  <a:prstClr val="black"/>
                </a:solidFill>
                <a:latin typeface="Arial"/>
                <a:cs typeface="Arial"/>
              </a:rPr>
              <a:t>have</a:t>
            </a:r>
            <a:r>
              <a:rPr sz="1798" spc="-25" dirty="0">
                <a:solidFill>
                  <a:prstClr val="black"/>
                </a:solidFill>
                <a:latin typeface="Arial"/>
                <a:cs typeface="Arial"/>
              </a:rPr>
              <a:t> </a:t>
            </a:r>
            <a:r>
              <a:rPr sz="1798" dirty="0">
                <a:solidFill>
                  <a:prstClr val="black"/>
                </a:solidFill>
                <a:latin typeface="Arial"/>
                <a:cs typeface="Arial"/>
              </a:rPr>
              <a:t>an</a:t>
            </a:r>
            <a:r>
              <a:rPr sz="1798" spc="-20" dirty="0">
                <a:solidFill>
                  <a:prstClr val="black"/>
                </a:solidFill>
                <a:latin typeface="Arial"/>
                <a:cs typeface="Arial"/>
              </a:rPr>
              <a:t> </a:t>
            </a:r>
            <a:r>
              <a:rPr sz="1798" dirty="0">
                <a:solidFill>
                  <a:prstClr val="black"/>
                </a:solidFill>
                <a:latin typeface="Arial"/>
                <a:cs typeface="Arial"/>
              </a:rPr>
              <a:t>opportunity</a:t>
            </a:r>
            <a:r>
              <a:rPr sz="1798" spc="-20" dirty="0">
                <a:solidFill>
                  <a:prstClr val="black"/>
                </a:solidFill>
                <a:latin typeface="Arial"/>
                <a:cs typeface="Arial"/>
              </a:rPr>
              <a:t> </a:t>
            </a:r>
            <a:r>
              <a:rPr sz="1798" spc="-25" dirty="0">
                <a:solidFill>
                  <a:prstClr val="black"/>
                </a:solidFill>
                <a:latin typeface="Arial"/>
                <a:cs typeface="Arial"/>
              </a:rPr>
              <a:t>to:</a:t>
            </a:r>
            <a:endParaRPr sz="1798">
              <a:solidFill>
                <a:prstClr val="black"/>
              </a:solidFill>
              <a:latin typeface="Arial"/>
              <a:cs typeface="Arial"/>
            </a:endParaRPr>
          </a:p>
        </p:txBody>
      </p:sp>
      <p:sp>
        <p:nvSpPr>
          <p:cNvPr id="6" name="object 6"/>
          <p:cNvSpPr txBox="1"/>
          <p:nvPr/>
        </p:nvSpPr>
        <p:spPr>
          <a:xfrm>
            <a:off x="467684" y="3043461"/>
            <a:ext cx="6969938" cy="948740"/>
          </a:xfrm>
          <a:prstGeom prst="rect">
            <a:avLst/>
          </a:prstGeom>
          <a:solidFill>
            <a:srgbClr val="282B3E"/>
          </a:solidFill>
        </p:spPr>
        <p:txBody>
          <a:bodyPr vert="horz" wrap="square" lIns="0" tIns="3173" rIns="0" bIns="0" rtlCol="0">
            <a:spAutoFit/>
          </a:bodyPr>
          <a:lstStyle/>
          <a:p>
            <a:pPr defTabSz="914126" eaLnBrk="0" fontAlgn="base" hangingPunct="0">
              <a:spcBef>
                <a:spcPts val="25"/>
              </a:spcBef>
              <a:spcAft>
                <a:spcPct val="0"/>
              </a:spcAft>
            </a:pPr>
            <a:endParaRPr sz="2148">
              <a:solidFill>
                <a:prstClr val="black"/>
              </a:solidFill>
              <a:latin typeface="Times New Roman"/>
              <a:cs typeface="Times New Roman"/>
            </a:endParaRPr>
          </a:p>
          <a:p>
            <a:pPr marL="484849" marR="1227987" defTabSz="914126" eaLnBrk="0" fontAlgn="base" hangingPunct="0">
              <a:spcBef>
                <a:spcPts val="5"/>
              </a:spcBef>
              <a:spcAft>
                <a:spcPct val="0"/>
              </a:spcAft>
            </a:pPr>
            <a:r>
              <a:rPr sz="1998" b="1" dirty="0">
                <a:solidFill>
                  <a:srgbClr val="FFFFFF"/>
                </a:solidFill>
                <a:latin typeface="Arial"/>
                <a:cs typeface="Arial"/>
              </a:rPr>
              <a:t>Understand</a:t>
            </a:r>
            <a:r>
              <a:rPr sz="1998" b="1" spc="-15" dirty="0">
                <a:solidFill>
                  <a:srgbClr val="FFFFFF"/>
                </a:solidFill>
                <a:latin typeface="Arial"/>
                <a:cs typeface="Arial"/>
              </a:rPr>
              <a:t> </a:t>
            </a:r>
            <a:r>
              <a:rPr sz="1998" dirty="0">
                <a:solidFill>
                  <a:srgbClr val="FFFFFF"/>
                </a:solidFill>
                <a:latin typeface="Arial"/>
                <a:cs typeface="Arial"/>
              </a:rPr>
              <a:t>how</a:t>
            </a:r>
            <a:r>
              <a:rPr sz="1998" spc="-10" dirty="0">
                <a:solidFill>
                  <a:srgbClr val="FFFFFF"/>
                </a:solidFill>
                <a:latin typeface="Arial"/>
                <a:cs typeface="Arial"/>
              </a:rPr>
              <a:t> </a:t>
            </a:r>
            <a:r>
              <a:rPr sz="1998" dirty="0">
                <a:solidFill>
                  <a:srgbClr val="FFFFFF"/>
                </a:solidFill>
                <a:latin typeface="Arial"/>
                <a:cs typeface="Arial"/>
              </a:rPr>
              <a:t>our</a:t>
            </a:r>
            <a:r>
              <a:rPr sz="1998" spc="-10" dirty="0">
                <a:solidFill>
                  <a:srgbClr val="FFFFFF"/>
                </a:solidFill>
                <a:latin typeface="Arial"/>
                <a:cs typeface="Arial"/>
              </a:rPr>
              <a:t> </a:t>
            </a:r>
            <a:r>
              <a:rPr sz="1998" dirty="0">
                <a:solidFill>
                  <a:srgbClr val="FFFFFF"/>
                </a:solidFill>
                <a:latin typeface="Arial"/>
                <a:cs typeface="Arial"/>
              </a:rPr>
              <a:t>decision-making</a:t>
            </a:r>
            <a:r>
              <a:rPr sz="1998" spc="-15" dirty="0">
                <a:solidFill>
                  <a:srgbClr val="FFFFFF"/>
                </a:solidFill>
                <a:latin typeface="Arial"/>
                <a:cs typeface="Arial"/>
              </a:rPr>
              <a:t> </a:t>
            </a:r>
            <a:r>
              <a:rPr sz="1998" spc="-10" dirty="0">
                <a:solidFill>
                  <a:srgbClr val="FFFFFF"/>
                </a:solidFill>
                <a:latin typeface="Arial"/>
                <a:cs typeface="Arial"/>
              </a:rPr>
              <a:t>process </a:t>
            </a:r>
            <a:r>
              <a:rPr sz="1998" dirty="0">
                <a:solidFill>
                  <a:srgbClr val="FFFFFF"/>
                </a:solidFill>
                <a:latin typeface="Arial"/>
                <a:cs typeface="Arial"/>
              </a:rPr>
              <a:t>contributes</a:t>
            </a:r>
            <a:r>
              <a:rPr sz="1998" spc="-25" dirty="0">
                <a:solidFill>
                  <a:srgbClr val="FFFFFF"/>
                </a:solidFill>
                <a:latin typeface="Arial"/>
                <a:cs typeface="Arial"/>
              </a:rPr>
              <a:t> </a:t>
            </a:r>
            <a:r>
              <a:rPr sz="1998" dirty="0">
                <a:solidFill>
                  <a:srgbClr val="FFFFFF"/>
                </a:solidFill>
                <a:latin typeface="Arial"/>
                <a:cs typeface="Arial"/>
              </a:rPr>
              <a:t>to</a:t>
            </a:r>
            <a:r>
              <a:rPr sz="1998" spc="-25" dirty="0">
                <a:solidFill>
                  <a:srgbClr val="FFFFFF"/>
                </a:solidFill>
                <a:latin typeface="Arial"/>
                <a:cs typeface="Arial"/>
              </a:rPr>
              <a:t> </a:t>
            </a:r>
            <a:r>
              <a:rPr sz="1998" dirty="0">
                <a:solidFill>
                  <a:srgbClr val="FFFFFF"/>
                </a:solidFill>
                <a:latin typeface="Arial"/>
                <a:cs typeface="Arial"/>
              </a:rPr>
              <a:t>common</a:t>
            </a:r>
            <a:r>
              <a:rPr sz="1998" spc="-20" dirty="0">
                <a:solidFill>
                  <a:srgbClr val="FFFFFF"/>
                </a:solidFill>
                <a:latin typeface="Arial"/>
                <a:cs typeface="Arial"/>
              </a:rPr>
              <a:t> </a:t>
            </a:r>
            <a:r>
              <a:rPr sz="1998" dirty="0">
                <a:solidFill>
                  <a:srgbClr val="FFFFFF"/>
                </a:solidFill>
                <a:latin typeface="Arial"/>
                <a:cs typeface="Arial"/>
              </a:rPr>
              <a:t>investment</a:t>
            </a:r>
            <a:r>
              <a:rPr sz="1998" spc="-25" dirty="0">
                <a:solidFill>
                  <a:srgbClr val="FFFFFF"/>
                </a:solidFill>
                <a:latin typeface="Arial"/>
                <a:cs typeface="Arial"/>
              </a:rPr>
              <a:t> </a:t>
            </a:r>
            <a:r>
              <a:rPr sz="1998" spc="-10" dirty="0">
                <a:solidFill>
                  <a:srgbClr val="FFFFFF"/>
                </a:solidFill>
                <a:latin typeface="Arial"/>
                <a:cs typeface="Arial"/>
              </a:rPr>
              <a:t>mistakes</a:t>
            </a:r>
            <a:endParaRPr sz="1998">
              <a:solidFill>
                <a:prstClr val="black"/>
              </a:solidFill>
              <a:latin typeface="Arial"/>
              <a:cs typeface="Arial"/>
            </a:endParaRPr>
          </a:p>
        </p:txBody>
      </p:sp>
      <p:sp>
        <p:nvSpPr>
          <p:cNvPr id="7" name="object 7"/>
          <p:cNvSpPr txBox="1"/>
          <p:nvPr/>
        </p:nvSpPr>
        <p:spPr>
          <a:xfrm>
            <a:off x="467684" y="4404390"/>
            <a:ext cx="6969938" cy="802751"/>
          </a:xfrm>
          <a:prstGeom prst="rect">
            <a:avLst/>
          </a:prstGeom>
          <a:solidFill>
            <a:srgbClr val="282B3E"/>
          </a:solidFill>
        </p:spPr>
        <p:txBody>
          <a:bodyPr vert="horz" wrap="square" lIns="0" tIns="3173" rIns="0" bIns="0" rtlCol="0">
            <a:spAutoFit/>
          </a:bodyPr>
          <a:lstStyle/>
          <a:p>
            <a:pPr defTabSz="914126" eaLnBrk="0" fontAlgn="base" hangingPunct="0">
              <a:spcBef>
                <a:spcPts val="25"/>
              </a:spcBef>
              <a:spcAft>
                <a:spcPct val="0"/>
              </a:spcAft>
            </a:pPr>
            <a:endParaRPr sz="3198">
              <a:solidFill>
                <a:prstClr val="black"/>
              </a:solidFill>
              <a:latin typeface="Times New Roman"/>
              <a:cs typeface="Times New Roman"/>
            </a:endParaRPr>
          </a:p>
          <a:p>
            <a:pPr marL="484849" defTabSz="914126" eaLnBrk="0" fontAlgn="base" hangingPunct="0">
              <a:spcBef>
                <a:spcPct val="0"/>
              </a:spcBef>
              <a:spcAft>
                <a:spcPct val="0"/>
              </a:spcAft>
            </a:pPr>
            <a:r>
              <a:rPr sz="1998" b="1" dirty="0">
                <a:solidFill>
                  <a:srgbClr val="FFFFFF"/>
                </a:solidFill>
                <a:latin typeface="Arial"/>
                <a:cs typeface="Arial"/>
              </a:rPr>
              <a:t>Learn</a:t>
            </a:r>
            <a:r>
              <a:rPr sz="1998" b="1" spc="-20" dirty="0">
                <a:solidFill>
                  <a:srgbClr val="FFFFFF"/>
                </a:solidFill>
                <a:latin typeface="Arial"/>
                <a:cs typeface="Arial"/>
              </a:rPr>
              <a:t> </a:t>
            </a:r>
            <a:r>
              <a:rPr sz="1998" dirty="0">
                <a:solidFill>
                  <a:srgbClr val="FFFFFF"/>
                </a:solidFill>
                <a:latin typeface="Arial"/>
                <a:cs typeface="Arial"/>
              </a:rPr>
              <a:t>how</a:t>
            </a:r>
            <a:r>
              <a:rPr sz="1998" spc="-5" dirty="0">
                <a:solidFill>
                  <a:srgbClr val="FFFFFF"/>
                </a:solidFill>
                <a:latin typeface="Arial"/>
                <a:cs typeface="Arial"/>
              </a:rPr>
              <a:t> </a:t>
            </a:r>
            <a:r>
              <a:rPr sz="1998" dirty="0">
                <a:solidFill>
                  <a:srgbClr val="FFFFFF"/>
                </a:solidFill>
                <a:latin typeface="Arial"/>
                <a:cs typeface="Arial"/>
              </a:rPr>
              <a:t>to</a:t>
            </a:r>
            <a:r>
              <a:rPr sz="1998" spc="-15" dirty="0">
                <a:solidFill>
                  <a:srgbClr val="FFFFFF"/>
                </a:solidFill>
                <a:latin typeface="Arial"/>
                <a:cs typeface="Arial"/>
              </a:rPr>
              <a:t> </a:t>
            </a:r>
            <a:r>
              <a:rPr sz="1998" dirty="0">
                <a:solidFill>
                  <a:srgbClr val="FFFFFF"/>
                </a:solidFill>
                <a:latin typeface="Arial"/>
                <a:cs typeface="Arial"/>
              </a:rPr>
              <a:t>train</a:t>
            </a:r>
            <a:r>
              <a:rPr sz="1998" spc="-15" dirty="0">
                <a:solidFill>
                  <a:srgbClr val="FFFFFF"/>
                </a:solidFill>
                <a:latin typeface="Arial"/>
                <a:cs typeface="Arial"/>
              </a:rPr>
              <a:t> </a:t>
            </a:r>
            <a:r>
              <a:rPr sz="1998" dirty="0">
                <a:solidFill>
                  <a:srgbClr val="FFFFFF"/>
                </a:solidFill>
                <a:latin typeface="Arial"/>
                <a:cs typeface="Arial"/>
              </a:rPr>
              <a:t>our</a:t>
            </a:r>
            <a:r>
              <a:rPr sz="1998" spc="-15" dirty="0">
                <a:solidFill>
                  <a:srgbClr val="FFFFFF"/>
                </a:solidFill>
                <a:latin typeface="Arial"/>
                <a:cs typeface="Arial"/>
              </a:rPr>
              <a:t> </a:t>
            </a:r>
            <a:r>
              <a:rPr sz="1998" dirty="0">
                <a:solidFill>
                  <a:srgbClr val="FFFFFF"/>
                </a:solidFill>
                <a:latin typeface="Arial"/>
                <a:cs typeface="Arial"/>
              </a:rPr>
              <a:t>brains</a:t>
            </a:r>
            <a:r>
              <a:rPr sz="1998" spc="-15" dirty="0">
                <a:solidFill>
                  <a:srgbClr val="FFFFFF"/>
                </a:solidFill>
                <a:latin typeface="Arial"/>
                <a:cs typeface="Arial"/>
              </a:rPr>
              <a:t> </a:t>
            </a:r>
            <a:r>
              <a:rPr sz="1998" dirty="0">
                <a:solidFill>
                  <a:srgbClr val="FFFFFF"/>
                </a:solidFill>
                <a:latin typeface="Arial"/>
                <a:cs typeface="Arial"/>
              </a:rPr>
              <a:t>to</a:t>
            </a:r>
            <a:r>
              <a:rPr sz="1998" spc="-15" dirty="0">
                <a:solidFill>
                  <a:srgbClr val="FFFFFF"/>
                </a:solidFill>
                <a:latin typeface="Arial"/>
                <a:cs typeface="Arial"/>
              </a:rPr>
              <a:t> </a:t>
            </a:r>
            <a:r>
              <a:rPr sz="1998" dirty="0">
                <a:solidFill>
                  <a:srgbClr val="FFFFFF"/>
                </a:solidFill>
                <a:latin typeface="Arial"/>
                <a:cs typeface="Arial"/>
              </a:rPr>
              <a:t>avoid</a:t>
            </a:r>
            <a:r>
              <a:rPr sz="1998" spc="-15" dirty="0">
                <a:solidFill>
                  <a:srgbClr val="FFFFFF"/>
                </a:solidFill>
                <a:latin typeface="Arial"/>
                <a:cs typeface="Arial"/>
              </a:rPr>
              <a:t> </a:t>
            </a:r>
            <a:r>
              <a:rPr sz="1998" dirty="0">
                <a:solidFill>
                  <a:srgbClr val="FFFFFF"/>
                </a:solidFill>
                <a:latin typeface="Arial"/>
                <a:cs typeface="Arial"/>
              </a:rPr>
              <a:t>those</a:t>
            </a:r>
            <a:r>
              <a:rPr sz="1998" spc="-10" dirty="0">
                <a:solidFill>
                  <a:srgbClr val="FFFFFF"/>
                </a:solidFill>
                <a:latin typeface="Arial"/>
                <a:cs typeface="Arial"/>
              </a:rPr>
              <a:t> mistakes</a:t>
            </a:r>
            <a:endParaRPr sz="1998">
              <a:solidFill>
                <a:prstClr val="black"/>
              </a:solidFill>
              <a:latin typeface="Arial"/>
              <a:cs typeface="Arial"/>
            </a:endParaRPr>
          </a:p>
        </p:txBody>
      </p:sp>
      <p:sp>
        <p:nvSpPr>
          <p:cNvPr id="8" name="Slide Number Placeholder 7">
            <a:extLst>
              <a:ext uri="{FF2B5EF4-FFF2-40B4-BE49-F238E27FC236}">
                <a16:creationId xmlns:a16="http://schemas.microsoft.com/office/drawing/2014/main" id="{DA0E55C2-AF54-A797-5CF7-5C9D0A332D74}"/>
              </a:ext>
            </a:extLst>
          </p:cNvPr>
          <p:cNvSpPr>
            <a:spLocks noGrp="1"/>
          </p:cNvSpPr>
          <p:nvPr>
            <p:ph type="sldNum" sz="quarter" idx="4"/>
          </p:nvPr>
        </p:nvSpPr>
        <p:spPr/>
        <p:txBody>
          <a:bodyPr/>
          <a:lstStyle/>
          <a:p>
            <a:fld id="{BB333B34-C87C-402E-ABB0-13B7C9DEBBC4}" type="slidenum">
              <a:rPr lang="en-CA" smtClean="0"/>
              <a:pPr/>
              <a:t>2</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588" y="893"/>
            <a:ext cx="3118765" cy="5952935"/>
          </a:xfrm>
          <a:custGeom>
            <a:avLst/>
            <a:gdLst/>
            <a:ahLst/>
            <a:cxnLst/>
            <a:rect l="l" t="t" r="r" b="b"/>
            <a:pathLst>
              <a:path w="3120390" h="6858000">
                <a:moveTo>
                  <a:pt x="3120271" y="0"/>
                </a:moveTo>
                <a:lnTo>
                  <a:pt x="0" y="0"/>
                </a:lnTo>
                <a:lnTo>
                  <a:pt x="0" y="6857964"/>
                </a:lnTo>
                <a:lnTo>
                  <a:pt x="3120271" y="6857964"/>
                </a:lnTo>
                <a:lnTo>
                  <a:pt x="3120271" y="0"/>
                </a:lnTo>
                <a:close/>
              </a:path>
            </a:pathLst>
          </a:custGeom>
          <a:solidFill>
            <a:srgbClr val="00A758"/>
          </a:solidFill>
        </p:spPr>
        <p:txBody>
          <a:bodyPr wrap="square" lIns="0" tIns="0" rIns="0" bIns="0" rtlCol="0"/>
          <a:lstStyle/>
          <a:p>
            <a:endParaRPr sz="1798" dirty="0"/>
          </a:p>
        </p:txBody>
      </p:sp>
      <p:sp>
        <p:nvSpPr>
          <p:cNvPr id="5" name="object 5"/>
          <p:cNvSpPr txBox="1">
            <a:spLocks noGrp="1"/>
          </p:cNvSpPr>
          <p:nvPr>
            <p:ph type="title"/>
          </p:nvPr>
        </p:nvSpPr>
        <p:spPr>
          <a:xfrm>
            <a:off x="454991" y="427776"/>
            <a:ext cx="2258154" cy="732408"/>
          </a:xfrm>
          <a:prstGeom prst="rect">
            <a:avLst/>
          </a:prstGeom>
        </p:spPr>
        <p:txBody>
          <a:bodyPr vert="horz" wrap="square" lIns="0" tIns="43793" rIns="0" bIns="0" numCol="1" rtlCol="0" anchor="t" anchorCtr="0" compatLnSpc="1">
            <a:prstTxWarp prst="textNoShape">
              <a:avLst/>
            </a:prstTxWarp>
            <a:spAutoFit/>
          </a:bodyPr>
          <a:lstStyle/>
          <a:p>
            <a:pPr marL="12692" marR="5076">
              <a:lnSpc>
                <a:spcPts val="2688"/>
              </a:lnSpc>
              <a:spcBef>
                <a:spcPts val="345"/>
              </a:spcBef>
            </a:pPr>
            <a:r>
              <a:rPr dirty="0">
                <a:solidFill>
                  <a:srgbClr val="FFFFFF"/>
                </a:solidFill>
              </a:rPr>
              <a:t>How</a:t>
            </a:r>
            <a:r>
              <a:rPr spc="-15" dirty="0">
                <a:solidFill>
                  <a:srgbClr val="FFFFFF"/>
                </a:solidFill>
              </a:rPr>
              <a:t> </a:t>
            </a:r>
            <a:r>
              <a:rPr dirty="0">
                <a:solidFill>
                  <a:srgbClr val="FFFFFF"/>
                </a:solidFill>
              </a:rPr>
              <a:t>to</a:t>
            </a:r>
            <a:r>
              <a:rPr spc="-15" dirty="0">
                <a:solidFill>
                  <a:srgbClr val="FFFFFF"/>
                </a:solidFill>
              </a:rPr>
              <a:t> </a:t>
            </a:r>
            <a:r>
              <a:rPr spc="-10" dirty="0">
                <a:solidFill>
                  <a:srgbClr val="FFFFFF"/>
                </a:solidFill>
              </a:rPr>
              <a:t>remedy </a:t>
            </a:r>
            <a:r>
              <a:rPr dirty="0">
                <a:solidFill>
                  <a:srgbClr val="FFFFFF"/>
                </a:solidFill>
              </a:rPr>
              <a:t>status</a:t>
            </a:r>
            <a:r>
              <a:rPr spc="-15" dirty="0">
                <a:solidFill>
                  <a:srgbClr val="FFFFFF"/>
                </a:solidFill>
              </a:rPr>
              <a:t> </a:t>
            </a:r>
            <a:r>
              <a:rPr dirty="0">
                <a:solidFill>
                  <a:srgbClr val="FFFFFF"/>
                </a:solidFill>
              </a:rPr>
              <a:t>quo</a:t>
            </a:r>
            <a:r>
              <a:rPr spc="-15" dirty="0">
                <a:solidFill>
                  <a:srgbClr val="FFFFFF"/>
                </a:solidFill>
              </a:rPr>
              <a:t> </a:t>
            </a:r>
            <a:r>
              <a:rPr spc="-20" dirty="0">
                <a:solidFill>
                  <a:srgbClr val="FFFFFF"/>
                </a:solidFill>
              </a:rPr>
              <a:t>bias</a:t>
            </a:r>
          </a:p>
        </p:txBody>
      </p:sp>
      <p:graphicFrame>
        <p:nvGraphicFramePr>
          <p:cNvPr id="6" name="object 6"/>
          <p:cNvGraphicFramePr>
            <a:graphicFrameLocks noGrp="1"/>
          </p:cNvGraphicFramePr>
          <p:nvPr/>
        </p:nvGraphicFramePr>
        <p:xfrm>
          <a:off x="3947239" y="1112090"/>
          <a:ext cx="7364068" cy="3757244"/>
        </p:xfrm>
        <a:graphic>
          <a:graphicData uri="http://schemas.openxmlformats.org/drawingml/2006/table">
            <a:tbl>
              <a:tblPr firstRow="1" bandRow="1">
                <a:tableStyleId>{2D5ABB26-0587-4C30-8999-92F81FD0307C}</a:tableStyleId>
              </a:tblPr>
              <a:tblGrid>
                <a:gridCol w="7364068">
                  <a:extLst>
                    <a:ext uri="{9D8B030D-6E8A-4147-A177-3AD203B41FA5}">
                      <a16:colId xmlns:a16="http://schemas.microsoft.com/office/drawing/2014/main" val="20000"/>
                    </a:ext>
                  </a:extLst>
                </a:gridCol>
              </a:tblGrid>
              <a:tr h="736216">
                <a:tc>
                  <a:txBody>
                    <a:bodyPr/>
                    <a:lstStyle/>
                    <a:p>
                      <a:pPr marL="323850">
                        <a:lnSpc>
                          <a:spcPct val="100000"/>
                        </a:lnSpc>
                        <a:spcBef>
                          <a:spcPts val="1720"/>
                        </a:spcBef>
                      </a:pPr>
                      <a:r>
                        <a:rPr sz="1800" dirty="0">
                          <a:solidFill>
                            <a:srgbClr val="FFFFFF"/>
                          </a:solidFill>
                          <a:latin typeface="Arial"/>
                          <a:cs typeface="Arial"/>
                        </a:rPr>
                        <a:t>Make</a:t>
                      </a:r>
                      <a:r>
                        <a:rPr sz="1800" spc="-10" dirty="0">
                          <a:solidFill>
                            <a:srgbClr val="FFFFFF"/>
                          </a:solidFill>
                          <a:latin typeface="Arial"/>
                          <a:cs typeface="Arial"/>
                        </a:rPr>
                        <a:t> </a:t>
                      </a:r>
                      <a:r>
                        <a:rPr sz="1800" dirty="0">
                          <a:solidFill>
                            <a:srgbClr val="FFFFFF"/>
                          </a:solidFill>
                          <a:latin typeface="Arial"/>
                          <a:cs typeface="Arial"/>
                        </a:rPr>
                        <a:t>a</a:t>
                      </a:r>
                      <a:r>
                        <a:rPr sz="1800" spc="-5" dirty="0">
                          <a:solidFill>
                            <a:srgbClr val="FFFFFF"/>
                          </a:solidFill>
                          <a:latin typeface="Arial"/>
                          <a:cs typeface="Arial"/>
                        </a:rPr>
                        <a:t> </a:t>
                      </a:r>
                      <a:r>
                        <a:rPr sz="1800" b="1" spc="-10" dirty="0">
                          <a:solidFill>
                            <a:srgbClr val="FFFFFF"/>
                          </a:solidFill>
                          <a:latin typeface="Arial"/>
                          <a:cs typeface="Arial"/>
                        </a:rPr>
                        <a:t>schedule</a:t>
                      </a:r>
                      <a:endParaRPr sz="1800">
                        <a:latin typeface="Arial"/>
                        <a:cs typeface="Arial"/>
                      </a:endParaRPr>
                    </a:p>
                  </a:txBody>
                  <a:tcPr marL="0" marR="0" marT="218326" marB="0">
                    <a:lnB w="57150">
                      <a:solidFill>
                        <a:srgbClr val="FFFFFF"/>
                      </a:solidFill>
                      <a:prstDash val="solid"/>
                    </a:lnB>
                    <a:solidFill>
                      <a:srgbClr val="272A3D"/>
                    </a:solidFill>
                  </a:tcPr>
                </a:tc>
                <a:extLst>
                  <a:ext uri="{0D108BD9-81ED-4DB2-BD59-A6C34878D82A}">
                    <a16:rowId xmlns:a16="http://schemas.microsoft.com/office/drawing/2014/main" val="10000"/>
                  </a:ext>
                </a:extLst>
              </a:tr>
              <a:tr h="761604">
                <a:tc>
                  <a:txBody>
                    <a:bodyPr/>
                    <a:lstStyle/>
                    <a:p>
                      <a:pPr>
                        <a:lnSpc>
                          <a:spcPct val="100000"/>
                        </a:lnSpc>
                        <a:spcBef>
                          <a:spcPts val="25"/>
                        </a:spcBef>
                      </a:pPr>
                      <a:endParaRPr sz="1600">
                        <a:latin typeface="Times New Roman"/>
                        <a:cs typeface="Times New Roman"/>
                      </a:endParaRPr>
                    </a:p>
                    <a:p>
                      <a:pPr marL="323850">
                        <a:lnSpc>
                          <a:spcPct val="100000"/>
                        </a:lnSpc>
                      </a:pPr>
                      <a:r>
                        <a:rPr sz="1800" dirty="0">
                          <a:solidFill>
                            <a:srgbClr val="FFFFFF"/>
                          </a:solidFill>
                          <a:latin typeface="Arial"/>
                          <a:cs typeface="Arial"/>
                        </a:rPr>
                        <a:t>Revisit</a:t>
                      </a:r>
                      <a:r>
                        <a:rPr sz="1800" spc="-20" dirty="0">
                          <a:solidFill>
                            <a:srgbClr val="FFFFFF"/>
                          </a:solidFill>
                          <a:latin typeface="Arial"/>
                          <a:cs typeface="Arial"/>
                        </a:rPr>
                        <a:t> </a:t>
                      </a:r>
                      <a:r>
                        <a:rPr sz="1800" dirty="0">
                          <a:solidFill>
                            <a:srgbClr val="FFFFFF"/>
                          </a:solidFill>
                          <a:latin typeface="Arial"/>
                          <a:cs typeface="Arial"/>
                        </a:rPr>
                        <a:t>your</a:t>
                      </a:r>
                      <a:r>
                        <a:rPr sz="1800" spc="-10" dirty="0">
                          <a:solidFill>
                            <a:srgbClr val="FFFFFF"/>
                          </a:solidFill>
                          <a:latin typeface="Arial"/>
                          <a:cs typeface="Arial"/>
                        </a:rPr>
                        <a:t> </a:t>
                      </a:r>
                      <a:r>
                        <a:rPr sz="1800" dirty="0">
                          <a:solidFill>
                            <a:srgbClr val="FFFFFF"/>
                          </a:solidFill>
                          <a:latin typeface="Arial"/>
                          <a:cs typeface="Arial"/>
                        </a:rPr>
                        <a:t>plan</a:t>
                      </a:r>
                      <a:r>
                        <a:rPr sz="1800" spc="-20" dirty="0">
                          <a:solidFill>
                            <a:srgbClr val="FFFFFF"/>
                          </a:solidFill>
                          <a:latin typeface="Arial"/>
                          <a:cs typeface="Arial"/>
                        </a:rPr>
                        <a:t> </a:t>
                      </a:r>
                      <a:r>
                        <a:rPr sz="1800" dirty="0">
                          <a:solidFill>
                            <a:srgbClr val="FFFFFF"/>
                          </a:solidFill>
                          <a:latin typeface="Arial"/>
                          <a:cs typeface="Arial"/>
                        </a:rPr>
                        <a:t>at</a:t>
                      </a:r>
                      <a:r>
                        <a:rPr sz="1800" spc="-15" dirty="0">
                          <a:solidFill>
                            <a:srgbClr val="FFFFFF"/>
                          </a:solidFill>
                          <a:latin typeface="Arial"/>
                          <a:cs typeface="Arial"/>
                        </a:rPr>
                        <a:t> </a:t>
                      </a:r>
                      <a:r>
                        <a:rPr sz="1800" b="1" dirty="0">
                          <a:solidFill>
                            <a:srgbClr val="FFFFFF"/>
                          </a:solidFill>
                          <a:latin typeface="Arial"/>
                          <a:cs typeface="Arial"/>
                        </a:rPr>
                        <a:t>regular</a:t>
                      </a:r>
                      <a:r>
                        <a:rPr sz="1800" b="1" spc="-15" dirty="0">
                          <a:solidFill>
                            <a:srgbClr val="FFFFFF"/>
                          </a:solidFill>
                          <a:latin typeface="Arial"/>
                          <a:cs typeface="Arial"/>
                        </a:rPr>
                        <a:t> </a:t>
                      </a:r>
                      <a:r>
                        <a:rPr sz="1800" b="1" spc="-10" dirty="0">
                          <a:solidFill>
                            <a:srgbClr val="FFFFFF"/>
                          </a:solidFill>
                          <a:latin typeface="Arial"/>
                          <a:cs typeface="Arial"/>
                        </a:rPr>
                        <a:t>intervals</a:t>
                      </a:r>
                      <a:endParaRPr sz="1800">
                        <a:latin typeface="Arial"/>
                        <a:cs typeface="Arial"/>
                      </a:endParaRPr>
                    </a:p>
                  </a:txBody>
                  <a:tcPr marL="0" marR="0" marT="3173"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1"/>
                  </a:ext>
                </a:extLst>
              </a:tr>
              <a:tr h="761604">
                <a:tc>
                  <a:txBody>
                    <a:bodyPr/>
                    <a:lstStyle/>
                    <a:p>
                      <a:pPr>
                        <a:lnSpc>
                          <a:spcPct val="100000"/>
                        </a:lnSpc>
                        <a:spcBef>
                          <a:spcPts val="20"/>
                        </a:spcBef>
                      </a:pPr>
                      <a:endParaRPr sz="1600">
                        <a:latin typeface="Times New Roman"/>
                        <a:cs typeface="Times New Roman"/>
                      </a:endParaRPr>
                    </a:p>
                    <a:p>
                      <a:pPr marL="323850">
                        <a:lnSpc>
                          <a:spcPct val="100000"/>
                        </a:lnSpc>
                      </a:pPr>
                      <a:r>
                        <a:rPr sz="1800" dirty="0">
                          <a:solidFill>
                            <a:srgbClr val="FFFFFF"/>
                          </a:solidFill>
                          <a:latin typeface="Arial"/>
                          <a:cs typeface="Arial"/>
                        </a:rPr>
                        <a:t>Involve</a:t>
                      </a:r>
                      <a:r>
                        <a:rPr sz="1800" spc="-30" dirty="0">
                          <a:solidFill>
                            <a:srgbClr val="FFFFFF"/>
                          </a:solidFill>
                          <a:latin typeface="Arial"/>
                          <a:cs typeface="Arial"/>
                        </a:rPr>
                        <a:t> </a:t>
                      </a:r>
                      <a:r>
                        <a:rPr sz="1800" dirty="0">
                          <a:solidFill>
                            <a:srgbClr val="FFFFFF"/>
                          </a:solidFill>
                          <a:latin typeface="Arial"/>
                          <a:cs typeface="Arial"/>
                        </a:rPr>
                        <a:t>others</a:t>
                      </a:r>
                      <a:r>
                        <a:rPr sz="1800" spc="-20" dirty="0">
                          <a:solidFill>
                            <a:srgbClr val="FFFFFF"/>
                          </a:solidFill>
                          <a:latin typeface="Arial"/>
                          <a:cs typeface="Arial"/>
                        </a:rPr>
                        <a:t> </a:t>
                      </a:r>
                      <a:r>
                        <a:rPr sz="1800" dirty="0">
                          <a:solidFill>
                            <a:srgbClr val="FFFFFF"/>
                          </a:solidFill>
                          <a:latin typeface="Arial"/>
                          <a:cs typeface="Arial"/>
                        </a:rPr>
                        <a:t>and</a:t>
                      </a:r>
                      <a:r>
                        <a:rPr sz="1800" spc="-20" dirty="0">
                          <a:solidFill>
                            <a:srgbClr val="FFFFFF"/>
                          </a:solidFill>
                          <a:latin typeface="Arial"/>
                          <a:cs typeface="Arial"/>
                        </a:rPr>
                        <a:t> </a:t>
                      </a:r>
                      <a:r>
                        <a:rPr sz="1800" dirty="0">
                          <a:solidFill>
                            <a:srgbClr val="FFFFFF"/>
                          </a:solidFill>
                          <a:latin typeface="Arial"/>
                          <a:cs typeface="Arial"/>
                        </a:rPr>
                        <a:t>hold</a:t>
                      </a:r>
                      <a:r>
                        <a:rPr sz="1800" spc="-20" dirty="0">
                          <a:solidFill>
                            <a:srgbClr val="FFFFFF"/>
                          </a:solidFill>
                          <a:latin typeface="Arial"/>
                          <a:cs typeface="Arial"/>
                        </a:rPr>
                        <a:t> </a:t>
                      </a:r>
                      <a:r>
                        <a:rPr sz="1800" dirty="0">
                          <a:solidFill>
                            <a:srgbClr val="FFFFFF"/>
                          </a:solidFill>
                          <a:latin typeface="Arial"/>
                          <a:cs typeface="Arial"/>
                        </a:rPr>
                        <a:t>yourself</a:t>
                      </a:r>
                      <a:r>
                        <a:rPr sz="1800" spc="-15" dirty="0">
                          <a:solidFill>
                            <a:srgbClr val="FFFFFF"/>
                          </a:solidFill>
                          <a:latin typeface="Arial"/>
                          <a:cs typeface="Arial"/>
                        </a:rPr>
                        <a:t> </a:t>
                      </a:r>
                      <a:r>
                        <a:rPr sz="1800" b="1" spc="-10" dirty="0">
                          <a:solidFill>
                            <a:srgbClr val="FFFFFF"/>
                          </a:solidFill>
                          <a:latin typeface="Arial"/>
                          <a:cs typeface="Arial"/>
                        </a:rPr>
                        <a:t>accountable</a:t>
                      </a:r>
                      <a:endParaRPr sz="1800">
                        <a:latin typeface="Arial"/>
                        <a:cs typeface="Arial"/>
                      </a:endParaRPr>
                    </a:p>
                  </a:txBody>
                  <a:tcPr marL="0" marR="0" marT="2538"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2"/>
                  </a:ext>
                </a:extLst>
              </a:tr>
              <a:tr h="761604">
                <a:tc>
                  <a:txBody>
                    <a:bodyPr/>
                    <a:lstStyle/>
                    <a:p>
                      <a:pPr>
                        <a:lnSpc>
                          <a:spcPct val="100000"/>
                        </a:lnSpc>
                        <a:spcBef>
                          <a:spcPts val="15"/>
                        </a:spcBef>
                      </a:pPr>
                      <a:endParaRPr sz="1600" dirty="0">
                        <a:latin typeface="Times New Roman"/>
                        <a:cs typeface="Times New Roman"/>
                      </a:endParaRPr>
                    </a:p>
                    <a:p>
                      <a:pPr marL="323850">
                        <a:lnSpc>
                          <a:spcPct val="100000"/>
                        </a:lnSpc>
                      </a:pPr>
                      <a:r>
                        <a:rPr sz="1800" dirty="0">
                          <a:solidFill>
                            <a:srgbClr val="FFFFFF"/>
                          </a:solidFill>
                          <a:latin typeface="Arial"/>
                          <a:cs typeface="Arial"/>
                        </a:rPr>
                        <a:t>Learn</a:t>
                      </a:r>
                      <a:r>
                        <a:rPr sz="1800" spc="-35" dirty="0">
                          <a:solidFill>
                            <a:srgbClr val="FFFFFF"/>
                          </a:solidFill>
                          <a:latin typeface="Arial"/>
                          <a:cs typeface="Arial"/>
                        </a:rPr>
                        <a:t> </a:t>
                      </a:r>
                      <a:r>
                        <a:rPr sz="1800" dirty="0">
                          <a:solidFill>
                            <a:srgbClr val="FFFFFF"/>
                          </a:solidFill>
                          <a:latin typeface="Arial"/>
                          <a:cs typeface="Arial"/>
                        </a:rPr>
                        <a:t>what</a:t>
                      </a:r>
                      <a:r>
                        <a:rPr sz="1800" spc="-20" dirty="0">
                          <a:solidFill>
                            <a:srgbClr val="FFFFFF"/>
                          </a:solidFill>
                          <a:latin typeface="Arial"/>
                          <a:cs typeface="Arial"/>
                        </a:rPr>
                        <a:t> </a:t>
                      </a:r>
                      <a:r>
                        <a:rPr sz="1800" dirty="0">
                          <a:solidFill>
                            <a:srgbClr val="FFFFFF"/>
                          </a:solidFill>
                          <a:latin typeface="Arial"/>
                          <a:cs typeface="Arial"/>
                        </a:rPr>
                        <a:t>motivates</a:t>
                      </a:r>
                      <a:r>
                        <a:rPr sz="1800" spc="-20" dirty="0">
                          <a:solidFill>
                            <a:srgbClr val="FFFFFF"/>
                          </a:solidFill>
                          <a:latin typeface="Arial"/>
                          <a:cs typeface="Arial"/>
                        </a:rPr>
                        <a:t> </a:t>
                      </a:r>
                      <a:r>
                        <a:rPr sz="1800" b="1" spc="-25" dirty="0">
                          <a:solidFill>
                            <a:srgbClr val="FFFFFF"/>
                          </a:solidFill>
                          <a:latin typeface="Arial"/>
                          <a:cs typeface="Arial"/>
                        </a:rPr>
                        <a:t>you</a:t>
                      </a:r>
                      <a:endParaRPr sz="1800" dirty="0">
                        <a:latin typeface="Arial"/>
                        <a:cs typeface="Arial"/>
                      </a:endParaRPr>
                    </a:p>
                  </a:txBody>
                  <a:tcPr marL="0" marR="0" marT="1905"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3"/>
                  </a:ext>
                </a:extLst>
              </a:tr>
              <a:tr h="736216">
                <a:tc>
                  <a:txBody>
                    <a:bodyPr/>
                    <a:lstStyle/>
                    <a:p>
                      <a:pPr>
                        <a:lnSpc>
                          <a:spcPct val="100000"/>
                        </a:lnSpc>
                        <a:spcBef>
                          <a:spcPts val="10"/>
                        </a:spcBef>
                      </a:pPr>
                      <a:endParaRPr sz="1600" dirty="0">
                        <a:latin typeface="Times New Roman"/>
                        <a:cs typeface="Times New Roman"/>
                      </a:endParaRPr>
                    </a:p>
                    <a:p>
                      <a:pPr marL="323850">
                        <a:lnSpc>
                          <a:spcPct val="100000"/>
                        </a:lnSpc>
                        <a:spcBef>
                          <a:spcPts val="5"/>
                        </a:spcBef>
                      </a:pPr>
                      <a:r>
                        <a:rPr sz="1800" b="1" dirty="0">
                          <a:solidFill>
                            <a:srgbClr val="FFFFFF"/>
                          </a:solidFill>
                          <a:latin typeface="Arial"/>
                          <a:cs typeface="Arial"/>
                        </a:rPr>
                        <a:t>Reward</a:t>
                      </a:r>
                      <a:r>
                        <a:rPr sz="1800" b="1" spc="-30" dirty="0">
                          <a:solidFill>
                            <a:srgbClr val="FFFFFF"/>
                          </a:solidFill>
                          <a:latin typeface="Arial"/>
                          <a:cs typeface="Arial"/>
                        </a:rPr>
                        <a:t> </a:t>
                      </a:r>
                      <a:r>
                        <a:rPr sz="1800" dirty="0">
                          <a:solidFill>
                            <a:srgbClr val="FFFFFF"/>
                          </a:solidFill>
                          <a:latin typeface="Arial"/>
                          <a:cs typeface="Arial"/>
                        </a:rPr>
                        <a:t>yourself</a:t>
                      </a:r>
                      <a:r>
                        <a:rPr sz="1800" spc="-20" dirty="0">
                          <a:solidFill>
                            <a:srgbClr val="FFFFFF"/>
                          </a:solidFill>
                          <a:latin typeface="Arial"/>
                          <a:cs typeface="Arial"/>
                        </a:rPr>
                        <a:t> </a:t>
                      </a:r>
                      <a:r>
                        <a:rPr sz="1800" dirty="0">
                          <a:solidFill>
                            <a:srgbClr val="FFFFFF"/>
                          </a:solidFill>
                          <a:latin typeface="Arial"/>
                          <a:cs typeface="Arial"/>
                        </a:rPr>
                        <a:t>for</a:t>
                      </a:r>
                      <a:r>
                        <a:rPr sz="1800" spc="-10" dirty="0">
                          <a:solidFill>
                            <a:srgbClr val="FFFFFF"/>
                          </a:solidFill>
                          <a:latin typeface="Arial"/>
                          <a:cs typeface="Arial"/>
                        </a:rPr>
                        <a:t> </a:t>
                      </a:r>
                      <a:r>
                        <a:rPr sz="1800" dirty="0">
                          <a:solidFill>
                            <a:srgbClr val="FFFFFF"/>
                          </a:solidFill>
                          <a:latin typeface="Arial"/>
                          <a:cs typeface="Arial"/>
                        </a:rPr>
                        <a:t>progress</a:t>
                      </a:r>
                      <a:r>
                        <a:rPr sz="1800" spc="-20" dirty="0">
                          <a:solidFill>
                            <a:srgbClr val="FFFFFF"/>
                          </a:solidFill>
                          <a:latin typeface="Arial"/>
                          <a:cs typeface="Arial"/>
                        </a:rPr>
                        <a:t> </a:t>
                      </a:r>
                      <a:r>
                        <a:rPr sz="1800" dirty="0">
                          <a:solidFill>
                            <a:srgbClr val="FFFFFF"/>
                          </a:solidFill>
                          <a:latin typeface="Arial"/>
                          <a:cs typeface="Arial"/>
                        </a:rPr>
                        <a:t>toward</a:t>
                      </a:r>
                      <a:r>
                        <a:rPr sz="1800" spc="-20" dirty="0">
                          <a:solidFill>
                            <a:srgbClr val="FFFFFF"/>
                          </a:solidFill>
                          <a:latin typeface="Arial"/>
                          <a:cs typeface="Arial"/>
                        </a:rPr>
                        <a:t> </a:t>
                      </a:r>
                      <a:r>
                        <a:rPr sz="1800" dirty="0">
                          <a:solidFill>
                            <a:srgbClr val="FFFFFF"/>
                          </a:solidFill>
                          <a:latin typeface="Arial"/>
                          <a:cs typeface="Arial"/>
                        </a:rPr>
                        <a:t>your</a:t>
                      </a:r>
                      <a:r>
                        <a:rPr sz="1800" spc="-10" dirty="0">
                          <a:solidFill>
                            <a:srgbClr val="FFFFFF"/>
                          </a:solidFill>
                          <a:latin typeface="Arial"/>
                          <a:cs typeface="Arial"/>
                        </a:rPr>
                        <a:t> goals</a:t>
                      </a:r>
                      <a:endParaRPr sz="1800" dirty="0">
                        <a:latin typeface="Arial"/>
                        <a:cs typeface="Arial"/>
                      </a:endParaRPr>
                    </a:p>
                  </a:txBody>
                  <a:tcPr marL="0" marR="0" marT="1270" marB="0">
                    <a:lnT w="57150">
                      <a:solidFill>
                        <a:srgbClr val="FFFFFF"/>
                      </a:solidFill>
                      <a:prstDash val="solid"/>
                    </a:lnT>
                    <a:solidFill>
                      <a:srgbClr val="272A3D"/>
                    </a:solidFill>
                  </a:tcPr>
                </a:tc>
                <a:extLst>
                  <a:ext uri="{0D108BD9-81ED-4DB2-BD59-A6C34878D82A}">
                    <a16:rowId xmlns:a16="http://schemas.microsoft.com/office/drawing/2014/main" val="10004"/>
                  </a:ext>
                </a:extLst>
              </a:tr>
            </a:tbl>
          </a:graphicData>
        </a:graphic>
      </p:graphicFrame>
      <p:sp>
        <p:nvSpPr>
          <p:cNvPr id="2" name="Slide Number Placeholder 1">
            <a:extLst>
              <a:ext uri="{FF2B5EF4-FFF2-40B4-BE49-F238E27FC236}">
                <a16:creationId xmlns:a16="http://schemas.microsoft.com/office/drawing/2014/main" id="{760E90B1-7A09-C372-045D-765DABF71BBD}"/>
              </a:ext>
            </a:extLst>
          </p:cNvPr>
          <p:cNvSpPr>
            <a:spLocks noGrp="1"/>
          </p:cNvSpPr>
          <p:nvPr>
            <p:ph type="sldNum" sz="quarter" idx="4"/>
          </p:nvPr>
        </p:nvSpPr>
        <p:spPr/>
        <p:txBody>
          <a:bodyPr/>
          <a:lstStyle/>
          <a:p>
            <a:fld id="{BB333B34-C87C-402E-ABB0-13B7C9DEBBC4}" type="slidenum">
              <a:rPr lang="en-CA" smtClean="0"/>
              <a:pPr/>
              <a:t>20</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88" y="1786"/>
            <a:ext cx="12182478" cy="6115039"/>
          </a:xfrm>
          <a:custGeom>
            <a:avLst/>
            <a:gdLst/>
            <a:ahLst/>
            <a:cxnLst/>
            <a:rect l="l" t="t" r="r" b="b"/>
            <a:pathLst>
              <a:path w="12188825" h="6118225">
                <a:moveTo>
                  <a:pt x="12188825" y="0"/>
                </a:moveTo>
                <a:lnTo>
                  <a:pt x="0" y="0"/>
                </a:lnTo>
                <a:lnTo>
                  <a:pt x="0" y="6117759"/>
                </a:lnTo>
                <a:lnTo>
                  <a:pt x="12188825" y="6117759"/>
                </a:lnTo>
                <a:lnTo>
                  <a:pt x="12188825" y="0"/>
                </a:lnTo>
                <a:close/>
              </a:path>
            </a:pathLst>
          </a:custGeom>
          <a:solidFill>
            <a:srgbClr val="282B3E"/>
          </a:solidFill>
        </p:spPr>
        <p:txBody>
          <a:bodyPr wrap="square" lIns="0" tIns="0" rIns="0" bIns="0" rtlCol="0"/>
          <a:lstStyle/>
          <a:p>
            <a:endParaRPr sz="1798"/>
          </a:p>
        </p:txBody>
      </p:sp>
      <p:sp>
        <p:nvSpPr>
          <p:cNvPr id="3" name="object 3"/>
          <p:cNvSpPr txBox="1">
            <a:spLocks noGrp="1"/>
          </p:cNvSpPr>
          <p:nvPr>
            <p:ph type="title"/>
          </p:nvPr>
        </p:nvSpPr>
        <p:spPr>
          <a:xfrm>
            <a:off x="503536" y="2121580"/>
            <a:ext cx="10689101" cy="1122096"/>
          </a:xfrm>
          <a:prstGeom prst="rect">
            <a:avLst/>
          </a:prstGeom>
        </p:spPr>
        <p:txBody>
          <a:bodyPr vert="horz" wrap="square" lIns="0" tIns="12694" rIns="0" bIns="0" numCol="1" rtlCol="0" anchor="t" anchorCtr="0" compatLnSpc="1">
            <a:prstTxWarp prst="textNoShape">
              <a:avLst/>
            </a:prstTxWarp>
            <a:spAutoFit/>
          </a:bodyPr>
          <a:lstStyle/>
          <a:p>
            <a:pPr marL="12692">
              <a:lnSpc>
                <a:spcPct val="100000"/>
              </a:lnSpc>
              <a:spcBef>
                <a:spcPts val="100"/>
              </a:spcBef>
            </a:pPr>
            <a:r>
              <a:rPr sz="7196" dirty="0">
                <a:solidFill>
                  <a:srgbClr val="FFFFFF"/>
                </a:solidFill>
              </a:rPr>
              <a:t>Mistake</a:t>
            </a:r>
            <a:r>
              <a:rPr sz="7196" spc="-45" dirty="0">
                <a:solidFill>
                  <a:srgbClr val="FFFFFF"/>
                </a:solidFill>
              </a:rPr>
              <a:t> </a:t>
            </a:r>
            <a:r>
              <a:rPr sz="7196" dirty="0">
                <a:solidFill>
                  <a:srgbClr val="FFFFFF"/>
                </a:solidFill>
              </a:rPr>
              <a:t>4:</a:t>
            </a:r>
            <a:r>
              <a:rPr sz="7196" spc="-5" dirty="0">
                <a:solidFill>
                  <a:srgbClr val="FFFFFF"/>
                </a:solidFill>
              </a:rPr>
              <a:t> </a:t>
            </a:r>
            <a:r>
              <a:rPr sz="7196" b="0" spc="-10" dirty="0">
                <a:solidFill>
                  <a:srgbClr val="FFFFFF"/>
                </a:solidFill>
                <a:latin typeface="Arial"/>
                <a:cs typeface="Arial"/>
              </a:rPr>
              <a:t>procrastination</a:t>
            </a:r>
            <a:endParaRPr sz="7196">
              <a:latin typeface="Arial"/>
              <a:cs typeface="Arial"/>
            </a:endParaRPr>
          </a:p>
        </p:txBody>
      </p:sp>
      <p:sp>
        <p:nvSpPr>
          <p:cNvPr id="4" name="object 4"/>
          <p:cNvSpPr txBox="1"/>
          <p:nvPr/>
        </p:nvSpPr>
        <p:spPr>
          <a:xfrm>
            <a:off x="540257" y="3250784"/>
            <a:ext cx="6772721" cy="2509636"/>
          </a:xfrm>
          <a:prstGeom prst="rect">
            <a:avLst/>
          </a:prstGeom>
        </p:spPr>
        <p:txBody>
          <a:bodyPr vert="horz" wrap="square" lIns="0" tIns="12694" rIns="0" bIns="0" rtlCol="0">
            <a:spAutoFit/>
          </a:bodyPr>
          <a:lstStyle/>
          <a:p>
            <a:pPr marL="12692">
              <a:spcBef>
                <a:spcPts val="100"/>
              </a:spcBef>
            </a:pPr>
            <a:r>
              <a:rPr sz="2398" dirty="0">
                <a:solidFill>
                  <a:srgbClr val="FFFFFF"/>
                </a:solidFill>
                <a:latin typeface="Arial"/>
                <a:cs typeface="Arial"/>
              </a:rPr>
              <a:t>Emotional</a:t>
            </a:r>
            <a:r>
              <a:rPr sz="2398" spc="-45" dirty="0">
                <a:solidFill>
                  <a:srgbClr val="FFFFFF"/>
                </a:solidFill>
                <a:latin typeface="Arial"/>
                <a:cs typeface="Arial"/>
              </a:rPr>
              <a:t> </a:t>
            </a:r>
            <a:r>
              <a:rPr sz="2398" spc="-20" dirty="0">
                <a:solidFill>
                  <a:srgbClr val="FFFFFF"/>
                </a:solidFill>
                <a:latin typeface="Arial"/>
                <a:cs typeface="Arial"/>
              </a:rPr>
              <a:t>bias</a:t>
            </a:r>
            <a:endParaRPr sz="2398" dirty="0">
              <a:latin typeface="Arial"/>
              <a:cs typeface="Arial"/>
            </a:endParaRPr>
          </a:p>
          <a:p>
            <a:pPr marL="12692">
              <a:spcBef>
                <a:spcPts val="1943"/>
              </a:spcBef>
            </a:pPr>
            <a:r>
              <a:rPr sz="1600" b="1" spc="-10" dirty="0">
                <a:solidFill>
                  <a:srgbClr val="FFFFFF"/>
                </a:solidFill>
                <a:latin typeface="Arial"/>
                <a:cs typeface="Arial"/>
              </a:rPr>
              <a:t>Procrastination</a:t>
            </a:r>
            <a:endParaRPr sz="1600" dirty="0">
              <a:latin typeface="Arial"/>
              <a:cs typeface="Arial"/>
            </a:endParaRPr>
          </a:p>
          <a:p>
            <a:pPr marL="194829" indent="-171348">
              <a:spcBef>
                <a:spcPts val="1060"/>
              </a:spcBef>
              <a:buChar char="•"/>
              <a:tabLst>
                <a:tab pos="194829" algn="l"/>
              </a:tabLst>
            </a:pPr>
            <a:r>
              <a:rPr sz="1400" dirty="0">
                <a:solidFill>
                  <a:srgbClr val="FFFFFF"/>
                </a:solidFill>
                <a:latin typeface="Arial"/>
                <a:cs typeface="Arial"/>
              </a:rPr>
              <a:t>Positive</a:t>
            </a:r>
            <a:r>
              <a:rPr sz="1400" spc="-20" dirty="0">
                <a:solidFill>
                  <a:srgbClr val="FFFFFF"/>
                </a:solidFill>
                <a:latin typeface="Arial"/>
                <a:cs typeface="Arial"/>
              </a:rPr>
              <a:t> </a:t>
            </a:r>
            <a:r>
              <a:rPr sz="1400" dirty="0">
                <a:solidFill>
                  <a:srgbClr val="FFFFFF"/>
                </a:solidFill>
                <a:latin typeface="Arial"/>
                <a:cs typeface="Arial"/>
              </a:rPr>
              <a:t>bias</a:t>
            </a:r>
            <a:r>
              <a:rPr sz="1400" spc="-15" dirty="0">
                <a:solidFill>
                  <a:srgbClr val="FFFFFF"/>
                </a:solidFill>
                <a:latin typeface="Arial"/>
                <a:cs typeface="Arial"/>
              </a:rPr>
              <a:t> </a:t>
            </a:r>
            <a:r>
              <a:rPr sz="1400" dirty="0">
                <a:solidFill>
                  <a:srgbClr val="FFFFFF"/>
                </a:solidFill>
                <a:latin typeface="Arial"/>
                <a:cs typeface="Arial"/>
              </a:rPr>
              <a:t>toward</a:t>
            </a:r>
            <a:r>
              <a:rPr sz="1400" spc="-20" dirty="0">
                <a:solidFill>
                  <a:srgbClr val="FFFFFF"/>
                </a:solidFill>
                <a:latin typeface="Arial"/>
                <a:cs typeface="Arial"/>
              </a:rPr>
              <a:t> </a:t>
            </a:r>
            <a:r>
              <a:rPr sz="1400" dirty="0">
                <a:solidFill>
                  <a:srgbClr val="FFFFFF"/>
                </a:solidFill>
                <a:latin typeface="Arial"/>
                <a:cs typeface="Arial"/>
              </a:rPr>
              <a:t>the</a:t>
            </a:r>
            <a:r>
              <a:rPr sz="1400" spc="-15" dirty="0">
                <a:solidFill>
                  <a:srgbClr val="FFFFFF"/>
                </a:solidFill>
                <a:latin typeface="Arial"/>
                <a:cs typeface="Arial"/>
              </a:rPr>
              <a:t> </a:t>
            </a:r>
            <a:r>
              <a:rPr sz="1400" spc="-10" dirty="0">
                <a:solidFill>
                  <a:srgbClr val="FFFFFF"/>
                </a:solidFill>
                <a:latin typeface="Arial"/>
                <a:cs typeface="Arial"/>
              </a:rPr>
              <a:t>present</a:t>
            </a:r>
            <a:endParaRPr sz="1400" dirty="0">
              <a:latin typeface="Arial"/>
              <a:cs typeface="Arial"/>
            </a:endParaRPr>
          </a:p>
          <a:p>
            <a:pPr>
              <a:spcBef>
                <a:spcPts val="25"/>
              </a:spcBef>
              <a:buClr>
                <a:srgbClr val="FFFFFF"/>
              </a:buClr>
              <a:buFont typeface="Arial"/>
              <a:buChar char="•"/>
            </a:pPr>
            <a:endParaRPr sz="1050" dirty="0">
              <a:latin typeface="Arial"/>
              <a:cs typeface="Arial"/>
            </a:endParaRPr>
          </a:p>
          <a:p>
            <a:pPr marL="194829" indent="-171348">
              <a:spcBef>
                <a:spcPts val="5"/>
              </a:spcBef>
              <a:buChar char="•"/>
              <a:tabLst>
                <a:tab pos="194829" algn="l"/>
              </a:tabLst>
            </a:pPr>
            <a:r>
              <a:rPr sz="1400" dirty="0">
                <a:solidFill>
                  <a:srgbClr val="FFFFFF"/>
                </a:solidFill>
                <a:latin typeface="Arial"/>
                <a:cs typeface="Arial"/>
              </a:rPr>
              <a:t>Anxiety</a:t>
            </a:r>
            <a:r>
              <a:rPr sz="1400" spc="-15" dirty="0">
                <a:solidFill>
                  <a:srgbClr val="FFFFFF"/>
                </a:solidFill>
                <a:latin typeface="Arial"/>
                <a:cs typeface="Arial"/>
              </a:rPr>
              <a:t> </a:t>
            </a:r>
            <a:r>
              <a:rPr sz="1400" dirty="0">
                <a:solidFill>
                  <a:srgbClr val="FFFFFF"/>
                </a:solidFill>
                <a:latin typeface="Arial"/>
                <a:cs typeface="Arial"/>
              </a:rPr>
              <a:t>when</a:t>
            </a:r>
            <a:r>
              <a:rPr sz="1400" spc="-20" dirty="0">
                <a:solidFill>
                  <a:srgbClr val="FFFFFF"/>
                </a:solidFill>
                <a:latin typeface="Arial"/>
                <a:cs typeface="Arial"/>
              </a:rPr>
              <a:t> </a:t>
            </a:r>
            <a:r>
              <a:rPr sz="1400" dirty="0">
                <a:solidFill>
                  <a:srgbClr val="FFFFFF"/>
                </a:solidFill>
                <a:latin typeface="Arial"/>
                <a:cs typeface="Arial"/>
              </a:rPr>
              <a:t>starting</a:t>
            </a:r>
            <a:r>
              <a:rPr sz="1400" spc="-20" dirty="0">
                <a:solidFill>
                  <a:srgbClr val="FFFFFF"/>
                </a:solidFill>
                <a:latin typeface="Arial"/>
                <a:cs typeface="Arial"/>
              </a:rPr>
              <a:t> </a:t>
            </a:r>
            <a:r>
              <a:rPr sz="1400" dirty="0">
                <a:solidFill>
                  <a:srgbClr val="FFFFFF"/>
                </a:solidFill>
                <a:latin typeface="Arial"/>
                <a:cs typeface="Arial"/>
              </a:rPr>
              <a:t>a</a:t>
            </a:r>
            <a:r>
              <a:rPr sz="1400" spc="-20" dirty="0">
                <a:solidFill>
                  <a:srgbClr val="FFFFFF"/>
                </a:solidFill>
                <a:latin typeface="Arial"/>
                <a:cs typeface="Arial"/>
              </a:rPr>
              <a:t> </a:t>
            </a:r>
            <a:r>
              <a:rPr sz="1400" dirty="0">
                <a:solidFill>
                  <a:srgbClr val="FFFFFF"/>
                </a:solidFill>
                <a:latin typeface="Arial"/>
                <a:cs typeface="Arial"/>
              </a:rPr>
              <a:t>complex</a:t>
            </a:r>
            <a:r>
              <a:rPr sz="1400" spc="-10" dirty="0">
                <a:solidFill>
                  <a:srgbClr val="FFFFFF"/>
                </a:solidFill>
                <a:latin typeface="Arial"/>
                <a:cs typeface="Arial"/>
              </a:rPr>
              <a:t> </a:t>
            </a:r>
            <a:r>
              <a:rPr sz="1400" spc="-20" dirty="0">
                <a:solidFill>
                  <a:srgbClr val="FFFFFF"/>
                </a:solidFill>
                <a:latin typeface="Arial"/>
                <a:cs typeface="Arial"/>
              </a:rPr>
              <a:t>task</a:t>
            </a:r>
            <a:endParaRPr sz="1400" dirty="0">
              <a:latin typeface="Arial"/>
              <a:cs typeface="Arial"/>
            </a:endParaRPr>
          </a:p>
          <a:p>
            <a:pPr marL="194829" indent="-171348">
              <a:spcBef>
                <a:spcPts val="1150"/>
              </a:spcBef>
              <a:buChar char="•"/>
              <a:tabLst>
                <a:tab pos="194829" algn="l"/>
              </a:tabLst>
            </a:pPr>
            <a:r>
              <a:rPr sz="1400" dirty="0">
                <a:solidFill>
                  <a:srgbClr val="FFFFFF"/>
                </a:solidFill>
                <a:latin typeface="Arial"/>
                <a:cs typeface="Arial"/>
              </a:rPr>
              <a:t>People</a:t>
            </a:r>
            <a:r>
              <a:rPr sz="1400" spc="-30" dirty="0">
                <a:solidFill>
                  <a:srgbClr val="FFFFFF"/>
                </a:solidFill>
                <a:latin typeface="Arial"/>
                <a:cs typeface="Arial"/>
              </a:rPr>
              <a:t> </a:t>
            </a:r>
            <a:r>
              <a:rPr sz="1400" dirty="0">
                <a:solidFill>
                  <a:srgbClr val="FFFFFF"/>
                </a:solidFill>
                <a:latin typeface="Arial"/>
                <a:cs typeface="Arial"/>
              </a:rPr>
              <a:t>want</a:t>
            </a:r>
            <a:r>
              <a:rPr sz="1400" spc="-10" dirty="0">
                <a:solidFill>
                  <a:srgbClr val="FFFFFF"/>
                </a:solidFill>
                <a:latin typeface="Arial"/>
                <a:cs typeface="Arial"/>
              </a:rPr>
              <a:t> </a:t>
            </a:r>
            <a:r>
              <a:rPr sz="1400" dirty="0">
                <a:solidFill>
                  <a:srgbClr val="FFFFFF"/>
                </a:solidFill>
                <a:latin typeface="Arial"/>
                <a:cs typeface="Arial"/>
              </a:rPr>
              <a:t>to</a:t>
            </a:r>
            <a:r>
              <a:rPr sz="1400" spc="-15" dirty="0">
                <a:solidFill>
                  <a:srgbClr val="FFFFFF"/>
                </a:solidFill>
                <a:latin typeface="Arial"/>
                <a:cs typeface="Arial"/>
              </a:rPr>
              <a:t> </a:t>
            </a:r>
            <a:r>
              <a:rPr sz="1400" dirty="0">
                <a:solidFill>
                  <a:srgbClr val="FFFFFF"/>
                </a:solidFill>
                <a:latin typeface="Arial"/>
                <a:cs typeface="Arial"/>
              </a:rPr>
              <a:t>relax</a:t>
            </a:r>
            <a:r>
              <a:rPr sz="1400" spc="-15" dirty="0">
                <a:solidFill>
                  <a:srgbClr val="FFFFFF"/>
                </a:solidFill>
                <a:latin typeface="Arial"/>
                <a:cs typeface="Arial"/>
              </a:rPr>
              <a:t> </a:t>
            </a:r>
            <a:r>
              <a:rPr sz="1400" dirty="0">
                <a:solidFill>
                  <a:srgbClr val="FFFFFF"/>
                </a:solidFill>
                <a:latin typeface="Arial"/>
                <a:cs typeface="Arial"/>
              </a:rPr>
              <a:t>today</a:t>
            </a:r>
            <a:r>
              <a:rPr sz="1400" spc="-15" dirty="0">
                <a:solidFill>
                  <a:srgbClr val="FFFFFF"/>
                </a:solidFill>
                <a:latin typeface="Arial"/>
                <a:cs typeface="Arial"/>
              </a:rPr>
              <a:t> </a:t>
            </a:r>
            <a:r>
              <a:rPr sz="1400" dirty="0">
                <a:solidFill>
                  <a:srgbClr val="FFFFFF"/>
                </a:solidFill>
                <a:latin typeface="Arial"/>
                <a:cs typeface="Arial"/>
              </a:rPr>
              <a:t>and</a:t>
            </a:r>
            <a:r>
              <a:rPr sz="1400" spc="-15" dirty="0">
                <a:solidFill>
                  <a:srgbClr val="FFFFFF"/>
                </a:solidFill>
                <a:latin typeface="Arial"/>
                <a:cs typeface="Arial"/>
              </a:rPr>
              <a:t> </a:t>
            </a:r>
            <a:r>
              <a:rPr sz="1400" dirty="0">
                <a:solidFill>
                  <a:srgbClr val="FFFFFF"/>
                </a:solidFill>
                <a:latin typeface="Arial"/>
                <a:cs typeface="Arial"/>
              </a:rPr>
              <a:t>invest</a:t>
            </a:r>
            <a:r>
              <a:rPr sz="1400" spc="-10" dirty="0">
                <a:solidFill>
                  <a:srgbClr val="FFFFFF"/>
                </a:solidFill>
                <a:latin typeface="Arial"/>
                <a:cs typeface="Arial"/>
              </a:rPr>
              <a:t> </a:t>
            </a:r>
            <a:r>
              <a:rPr sz="1400" dirty="0">
                <a:solidFill>
                  <a:srgbClr val="FFFFFF"/>
                </a:solidFill>
                <a:latin typeface="Arial"/>
                <a:cs typeface="Arial"/>
              </a:rPr>
              <a:t>(or</a:t>
            </a:r>
            <a:r>
              <a:rPr sz="1400" spc="-15" dirty="0">
                <a:solidFill>
                  <a:srgbClr val="FFFFFF"/>
                </a:solidFill>
                <a:latin typeface="Arial"/>
                <a:cs typeface="Arial"/>
              </a:rPr>
              <a:t> </a:t>
            </a:r>
            <a:r>
              <a:rPr sz="1400" dirty="0">
                <a:solidFill>
                  <a:srgbClr val="FFFFFF"/>
                </a:solidFill>
                <a:latin typeface="Arial"/>
                <a:cs typeface="Arial"/>
              </a:rPr>
              <a:t>do</a:t>
            </a:r>
            <a:r>
              <a:rPr sz="1400" spc="-15" dirty="0">
                <a:solidFill>
                  <a:srgbClr val="FFFFFF"/>
                </a:solidFill>
                <a:latin typeface="Arial"/>
                <a:cs typeface="Arial"/>
              </a:rPr>
              <a:t> </a:t>
            </a:r>
            <a:r>
              <a:rPr sz="1400" dirty="0">
                <a:solidFill>
                  <a:srgbClr val="FFFFFF"/>
                </a:solidFill>
                <a:latin typeface="Arial"/>
                <a:cs typeface="Arial"/>
              </a:rPr>
              <a:t>anything)</a:t>
            </a:r>
            <a:r>
              <a:rPr sz="1400" spc="-15" dirty="0">
                <a:solidFill>
                  <a:srgbClr val="FFFFFF"/>
                </a:solidFill>
                <a:latin typeface="Arial"/>
                <a:cs typeface="Arial"/>
              </a:rPr>
              <a:t> </a:t>
            </a:r>
            <a:r>
              <a:rPr sz="1400" dirty="0">
                <a:solidFill>
                  <a:srgbClr val="FFFFFF"/>
                </a:solidFill>
                <a:latin typeface="Arial"/>
                <a:cs typeface="Arial"/>
              </a:rPr>
              <a:t>next</a:t>
            </a:r>
            <a:r>
              <a:rPr sz="1400" spc="-5" dirty="0">
                <a:solidFill>
                  <a:srgbClr val="FFFFFF"/>
                </a:solidFill>
                <a:latin typeface="Arial"/>
                <a:cs typeface="Arial"/>
              </a:rPr>
              <a:t> </a:t>
            </a:r>
            <a:r>
              <a:rPr sz="1400" spc="-20" dirty="0">
                <a:solidFill>
                  <a:srgbClr val="FFFFFF"/>
                </a:solidFill>
                <a:latin typeface="Arial"/>
                <a:cs typeface="Arial"/>
              </a:rPr>
              <a:t>week</a:t>
            </a:r>
            <a:endParaRPr sz="1400" dirty="0">
              <a:latin typeface="Arial"/>
              <a:cs typeface="Arial"/>
            </a:endParaRPr>
          </a:p>
          <a:p>
            <a:pPr>
              <a:spcBef>
                <a:spcPts val="50"/>
              </a:spcBef>
            </a:pPr>
            <a:endParaRPr sz="1798" dirty="0">
              <a:latin typeface="Arial"/>
              <a:cs typeface="Arial"/>
            </a:endParaRPr>
          </a:p>
          <a:p>
            <a:pPr marL="12692">
              <a:spcBef>
                <a:spcPts val="5"/>
              </a:spcBef>
            </a:pPr>
            <a:r>
              <a:rPr sz="1600" dirty="0">
                <a:solidFill>
                  <a:srgbClr val="FFFFFF"/>
                </a:solidFill>
                <a:latin typeface="Arial"/>
                <a:cs typeface="Arial"/>
              </a:rPr>
              <a:t>Fruit</a:t>
            </a:r>
            <a:r>
              <a:rPr sz="1600" spc="-20" dirty="0">
                <a:solidFill>
                  <a:srgbClr val="FFFFFF"/>
                </a:solidFill>
                <a:latin typeface="Arial"/>
                <a:cs typeface="Arial"/>
              </a:rPr>
              <a:t> </a:t>
            </a:r>
            <a:r>
              <a:rPr sz="1600" dirty="0">
                <a:solidFill>
                  <a:srgbClr val="FFFFFF"/>
                </a:solidFill>
                <a:latin typeface="Arial"/>
                <a:cs typeface="Arial"/>
              </a:rPr>
              <a:t>or</a:t>
            </a:r>
            <a:r>
              <a:rPr sz="1600" spc="-20" dirty="0">
                <a:solidFill>
                  <a:srgbClr val="FFFFFF"/>
                </a:solidFill>
                <a:latin typeface="Arial"/>
                <a:cs typeface="Arial"/>
              </a:rPr>
              <a:t> </a:t>
            </a:r>
            <a:r>
              <a:rPr sz="1600" spc="-10" dirty="0">
                <a:solidFill>
                  <a:srgbClr val="FFFFFF"/>
                </a:solidFill>
                <a:latin typeface="Arial"/>
                <a:cs typeface="Arial"/>
              </a:rPr>
              <a:t>chocolate?</a:t>
            </a:r>
            <a:endParaRPr sz="1600" dirty="0">
              <a:latin typeface="Arial"/>
              <a:cs typeface="Arial"/>
            </a:endParaRPr>
          </a:p>
        </p:txBody>
      </p:sp>
      <p:sp>
        <p:nvSpPr>
          <p:cNvPr id="5" name="Slide Number Placeholder 4">
            <a:extLst>
              <a:ext uri="{FF2B5EF4-FFF2-40B4-BE49-F238E27FC236}">
                <a16:creationId xmlns:a16="http://schemas.microsoft.com/office/drawing/2014/main" id="{7FA0A6F9-2C44-A441-35D9-4826CCA7796D}"/>
              </a:ext>
            </a:extLst>
          </p:cNvPr>
          <p:cNvSpPr>
            <a:spLocks noGrp="1"/>
          </p:cNvSpPr>
          <p:nvPr>
            <p:ph type="sldNum" sz="quarter" idx="4"/>
          </p:nvPr>
        </p:nvSpPr>
        <p:spPr/>
        <p:txBody>
          <a:bodyPr/>
          <a:lstStyle/>
          <a:p>
            <a:fld id="{BB333B34-C87C-402E-ABB0-13B7C9DEBBC4}" type="slidenum">
              <a:rPr lang="en-CA" smtClean="0"/>
              <a:pPr/>
              <a:t>21</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7688" y="473977"/>
            <a:ext cx="11268682" cy="422972"/>
          </a:xfrm>
          <a:prstGeom prst="rect">
            <a:avLst/>
          </a:prstGeom>
        </p:spPr>
        <p:txBody>
          <a:bodyPr vert="horz" wrap="square" lIns="0" tIns="53311" rIns="0" bIns="0" numCol="1" rtlCol="0" anchor="t" anchorCtr="0" compatLnSpc="1">
            <a:prstTxWarp prst="textNoShape">
              <a:avLst/>
            </a:prstTxWarp>
            <a:spAutoFit/>
          </a:bodyPr>
          <a:lstStyle/>
          <a:p>
            <a:pPr marL="12692">
              <a:lnSpc>
                <a:spcPct val="100000"/>
              </a:lnSpc>
              <a:spcBef>
                <a:spcPts val="100"/>
              </a:spcBef>
            </a:pPr>
            <a:r>
              <a:rPr dirty="0"/>
              <a:t>Warning</a:t>
            </a:r>
            <a:r>
              <a:rPr spc="-125" dirty="0"/>
              <a:t> </a:t>
            </a:r>
            <a:r>
              <a:rPr spc="-20" dirty="0"/>
              <a:t>signs</a:t>
            </a:r>
          </a:p>
        </p:txBody>
      </p:sp>
      <p:sp>
        <p:nvSpPr>
          <p:cNvPr id="3" name="object 3"/>
          <p:cNvSpPr txBox="1"/>
          <p:nvPr/>
        </p:nvSpPr>
        <p:spPr>
          <a:xfrm>
            <a:off x="1302095" y="1992879"/>
            <a:ext cx="9581602" cy="887217"/>
          </a:xfrm>
          <a:prstGeom prst="rect">
            <a:avLst/>
          </a:prstGeom>
          <a:solidFill>
            <a:srgbClr val="0600C1"/>
          </a:solidFill>
        </p:spPr>
        <p:txBody>
          <a:bodyPr vert="horz" wrap="square" lIns="0" tIns="3173" rIns="0" bIns="0" rtlCol="0">
            <a:spAutoFit/>
          </a:bodyPr>
          <a:lstStyle/>
          <a:p>
            <a:pPr>
              <a:spcBef>
                <a:spcPts val="25"/>
              </a:spcBef>
            </a:pPr>
            <a:endParaRPr sz="1748">
              <a:latin typeface="Times New Roman"/>
              <a:cs typeface="Times New Roman"/>
            </a:endParaRPr>
          </a:p>
          <a:p>
            <a:pPr marL="108519" algn="ctr">
              <a:spcBef>
                <a:spcPts val="5"/>
              </a:spcBef>
            </a:pPr>
            <a:r>
              <a:rPr sz="1998" dirty="0">
                <a:solidFill>
                  <a:srgbClr val="FFFFFF"/>
                </a:solidFill>
                <a:latin typeface="Arial"/>
                <a:cs typeface="Arial"/>
              </a:rPr>
              <a:t>“I</a:t>
            </a:r>
            <a:r>
              <a:rPr sz="1998" spc="-35" dirty="0">
                <a:solidFill>
                  <a:srgbClr val="FFFFFF"/>
                </a:solidFill>
                <a:latin typeface="Arial"/>
                <a:cs typeface="Arial"/>
              </a:rPr>
              <a:t> </a:t>
            </a:r>
            <a:r>
              <a:rPr sz="1998" dirty="0">
                <a:solidFill>
                  <a:srgbClr val="FFFFFF"/>
                </a:solidFill>
                <a:latin typeface="Arial"/>
                <a:cs typeface="Arial"/>
              </a:rPr>
              <a:t>really</a:t>
            </a:r>
            <a:r>
              <a:rPr sz="1998" spc="-15" dirty="0">
                <a:solidFill>
                  <a:srgbClr val="FFFFFF"/>
                </a:solidFill>
                <a:latin typeface="Arial"/>
                <a:cs typeface="Arial"/>
              </a:rPr>
              <a:t> </a:t>
            </a:r>
            <a:r>
              <a:rPr sz="1998" dirty="0">
                <a:solidFill>
                  <a:srgbClr val="FFFFFF"/>
                </a:solidFill>
                <a:latin typeface="Arial"/>
                <a:cs typeface="Arial"/>
              </a:rPr>
              <a:t>should</a:t>
            </a:r>
            <a:r>
              <a:rPr sz="1998" spc="-15" dirty="0">
                <a:solidFill>
                  <a:srgbClr val="FFFFFF"/>
                </a:solidFill>
                <a:latin typeface="Arial"/>
                <a:cs typeface="Arial"/>
              </a:rPr>
              <a:t> </a:t>
            </a:r>
            <a:r>
              <a:rPr sz="1998" dirty="0">
                <a:solidFill>
                  <a:srgbClr val="FFFFFF"/>
                </a:solidFill>
                <a:latin typeface="Arial"/>
                <a:cs typeface="Arial"/>
              </a:rPr>
              <a:t>join</a:t>
            </a:r>
            <a:r>
              <a:rPr sz="1998" spc="-20" dirty="0">
                <a:solidFill>
                  <a:srgbClr val="FFFFFF"/>
                </a:solidFill>
                <a:latin typeface="Arial"/>
                <a:cs typeface="Arial"/>
              </a:rPr>
              <a:t> </a:t>
            </a:r>
            <a:r>
              <a:rPr sz="1998" dirty="0">
                <a:solidFill>
                  <a:srgbClr val="FFFFFF"/>
                </a:solidFill>
                <a:latin typeface="Arial"/>
                <a:cs typeface="Arial"/>
              </a:rPr>
              <a:t>my</a:t>
            </a:r>
            <a:r>
              <a:rPr sz="1998" spc="-15" dirty="0">
                <a:solidFill>
                  <a:srgbClr val="FFFFFF"/>
                </a:solidFill>
                <a:latin typeface="Arial"/>
                <a:cs typeface="Arial"/>
              </a:rPr>
              <a:t> </a:t>
            </a:r>
            <a:r>
              <a:rPr sz="1998" dirty="0">
                <a:solidFill>
                  <a:srgbClr val="FFFFFF"/>
                </a:solidFill>
                <a:latin typeface="Arial"/>
                <a:cs typeface="Arial"/>
              </a:rPr>
              <a:t>company’s</a:t>
            </a:r>
            <a:r>
              <a:rPr sz="1998" spc="-15" dirty="0">
                <a:solidFill>
                  <a:srgbClr val="FFFFFF"/>
                </a:solidFill>
                <a:latin typeface="Arial"/>
                <a:cs typeface="Arial"/>
              </a:rPr>
              <a:t> </a:t>
            </a:r>
            <a:r>
              <a:rPr sz="1998" dirty="0">
                <a:solidFill>
                  <a:srgbClr val="FFFFFF"/>
                </a:solidFill>
                <a:latin typeface="Arial"/>
                <a:cs typeface="Arial"/>
              </a:rPr>
              <a:t>retirement</a:t>
            </a:r>
            <a:r>
              <a:rPr sz="1998" spc="-20" dirty="0">
                <a:solidFill>
                  <a:srgbClr val="FFFFFF"/>
                </a:solidFill>
                <a:latin typeface="Arial"/>
                <a:cs typeface="Arial"/>
              </a:rPr>
              <a:t> </a:t>
            </a:r>
            <a:r>
              <a:rPr sz="1998" spc="-10" dirty="0">
                <a:solidFill>
                  <a:srgbClr val="FFFFFF"/>
                </a:solidFill>
                <a:latin typeface="Arial"/>
                <a:cs typeface="Arial"/>
              </a:rPr>
              <a:t>plan.</a:t>
            </a:r>
            <a:endParaRPr sz="1998">
              <a:latin typeface="Arial"/>
              <a:cs typeface="Arial"/>
            </a:endParaRPr>
          </a:p>
          <a:p>
            <a:pPr marL="107886" algn="ctr"/>
            <a:r>
              <a:rPr sz="1998" dirty="0">
                <a:solidFill>
                  <a:srgbClr val="FFFFFF"/>
                </a:solidFill>
                <a:latin typeface="Arial"/>
                <a:cs typeface="Arial"/>
              </a:rPr>
              <a:t>I’ll</a:t>
            </a:r>
            <a:r>
              <a:rPr sz="1998" spc="-5" dirty="0">
                <a:solidFill>
                  <a:srgbClr val="FFFFFF"/>
                </a:solidFill>
                <a:latin typeface="Arial"/>
                <a:cs typeface="Arial"/>
              </a:rPr>
              <a:t> </a:t>
            </a:r>
            <a:r>
              <a:rPr sz="1998" dirty="0">
                <a:solidFill>
                  <a:srgbClr val="FFFFFF"/>
                </a:solidFill>
                <a:latin typeface="Arial"/>
                <a:cs typeface="Arial"/>
              </a:rPr>
              <a:t>get</a:t>
            </a:r>
            <a:r>
              <a:rPr sz="1998" spc="-15" dirty="0">
                <a:solidFill>
                  <a:srgbClr val="FFFFFF"/>
                </a:solidFill>
                <a:latin typeface="Arial"/>
                <a:cs typeface="Arial"/>
              </a:rPr>
              <a:t> </a:t>
            </a:r>
            <a:r>
              <a:rPr sz="1998" dirty="0">
                <a:solidFill>
                  <a:srgbClr val="FFFFFF"/>
                </a:solidFill>
                <a:latin typeface="Arial"/>
                <a:cs typeface="Arial"/>
              </a:rPr>
              <a:t>to</a:t>
            </a:r>
            <a:r>
              <a:rPr sz="1998" spc="-10" dirty="0">
                <a:solidFill>
                  <a:srgbClr val="FFFFFF"/>
                </a:solidFill>
                <a:latin typeface="Arial"/>
                <a:cs typeface="Arial"/>
              </a:rPr>
              <a:t> </a:t>
            </a:r>
            <a:r>
              <a:rPr sz="1998" dirty="0">
                <a:solidFill>
                  <a:srgbClr val="FFFFFF"/>
                </a:solidFill>
                <a:latin typeface="Arial"/>
                <a:cs typeface="Arial"/>
              </a:rPr>
              <a:t>it</a:t>
            </a:r>
            <a:r>
              <a:rPr sz="1998" spc="-15" dirty="0">
                <a:solidFill>
                  <a:srgbClr val="FFFFFF"/>
                </a:solidFill>
                <a:latin typeface="Arial"/>
                <a:cs typeface="Arial"/>
              </a:rPr>
              <a:t> </a:t>
            </a:r>
            <a:r>
              <a:rPr sz="1998" dirty="0">
                <a:solidFill>
                  <a:srgbClr val="FFFFFF"/>
                </a:solidFill>
                <a:latin typeface="Arial"/>
                <a:cs typeface="Arial"/>
              </a:rPr>
              <a:t>next</a:t>
            </a:r>
            <a:r>
              <a:rPr sz="1998" spc="-15" dirty="0">
                <a:solidFill>
                  <a:srgbClr val="FFFFFF"/>
                </a:solidFill>
                <a:latin typeface="Arial"/>
                <a:cs typeface="Arial"/>
              </a:rPr>
              <a:t> </a:t>
            </a:r>
            <a:r>
              <a:rPr sz="1998" spc="-10" dirty="0">
                <a:solidFill>
                  <a:srgbClr val="FFFFFF"/>
                </a:solidFill>
                <a:latin typeface="Arial"/>
                <a:cs typeface="Arial"/>
              </a:rPr>
              <a:t>week.”</a:t>
            </a:r>
            <a:endParaRPr sz="1998">
              <a:latin typeface="Arial"/>
              <a:cs typeface="Arial"/>
            </a:endParaRPr>
          </a:p>
        </p:txBody>
      </p:sp>
      <p:sp>
        <p:nvSpPr>
          <p:cNvPr id="4" name="object 4"/>
          <p:cNvSpPr txBox="1"/>
          <p:nvPr/>
        </p:nvSpPr>
        <p:spPr>
          <a:xfrm>
            <a:off x="1302095" y="3285122"/>
            <a:ext cx="9581602" cy="889780"/>
          </a:xfrm>
          <a:prstGeom prst="rect">
            <a:avLst/>
          </a:prstGeom>
          <a:solidFill>
            <a:srgbClr val="0600C1"/>
          </a:solidFill>
        </p:spPr>
        <p:txBody>
          <a:bodyPr vert="horz" wrap="square" lIns="0" tIns="5713" rIns="0" bIns="0" rtlCol="0">
            <a:spAutoFit/>
          </a:bodyPr>
          <a:lstStyle/>
          <a:p>
            <a:pPr>
              <a:spcBef>
                <a:spcPts val="45"/>
              </a:spcBef>
            </a:pPr>
            <a:endParaRPr sz="1748">
              <a:latin typeface="Times New Roman"/>
              <a:cs typeface="Times New Roman"/>
            </a:endParaRPr>
          </a:p>
          <a:p>
            <a:pPr marL="3041094" marR="1947012" indent="-978581">
              <a:spcBef>
                <a:spcPts val="5"/>
              </a:spcBef>
            </a:pPr>
            <a:r>
              <a:rPr sz="1998" dirty="0">
                <a:solidFill>
                  <a:srgbClr val="FFFFFF"/>
                </a:solidFill>
                <a:latin typeface="Arial"/>
                <a:cs typeface="Arial"/>
              </a:rPr>
              <a:t>“Our</a:t>
            </a:r>
            <a:r>
              <a:rPr sz="1998" spc="-25" dirty="0">
                <a:solidFill>
                  <a:srgbClr val="FFFFFF"/>
                </a:solidFill>
                <a:latin typeface="Arial"/>
                <a:cs typeface="Arial"/>
              </a:rPr>
              <a:t> </a:t>
            </a:r>
            <a:r>
              <a:rPr sz="1998" dirty="0">
                <a:solidFill>
                  <a:srgbClr val="FFFFFF"/>
                </a:solidFill>
                <a:latin typeface="Arial"/>
                <a:cs typeface="Arial"/>
              </a:rPr>
              <a:t>child</a:t>
            </a:r>
            <a:r>
              <a:rPr sz="1998" spc="-15" dirty="0">
                <a:solidFill>
                  <a:srgbClr val="FFFFFF"/>
                </a:solidFill>
                <a:latin typeface="Arial"/>
                <a:cs typeface="Arial"/>
              </a:rPr>
              <a:t> </a:t>
            </a:r>
            <a:r>
              <a:rPr sz="1998" dirty="0">
                <a:solidFill>
                  <a:srgbClr val="FFFFFF"/>
                </a:solidFill>
                <a:latin typeface="Arial"/>
                <a:cs typeface="Arial"/>
              </a:rPr>
              <a:t>just</a:t>
            </a:r>
            <a:r>
              <a:rPr sz="1998" spc="-20" dirty="0">
                <a:solidFill>
                  <a:srgbClr val="FFFFFF"/>
                </a:solidFill>
                <a:latin typeface="Arial"/>
                <a:cs typeface="Arial"/>
              </a:rPr>
              <a:t> </a:t>
            </a:r>
            <a:r>
              <a:rPr sz="1998" dirty="0">
                <a:solidFill>
                  <a:srgbClr val="FFFFFF"/>
                </a:solidFill>
                <a:latin typeface="Arial"/>
                <a:cs typeface="Arial"/>
              </a:rPr>
              <a:t>turned</a:t>
            </a:r>
            <a:r>
              <a:rPr sz="1998" spc="-15" dirty="0">
                <a:solidFill>
                  <a:srgbClr val="FFFFFF"/>
                </a:solidFill>
                <a:latin typeface="Arial"/>
                <a:cs typeface="Arial"/>
              </a:rPr>
              <a:t> </a:t>
            </a:r>
            <a:r>
              <a:rPr sz="1998" dirty="0">
                <a:solidFill>
                  <a:srgbClr val="FFFFFF"/>
                </a:solidFill>
                <a:latin typeface="Arial"/>
                <a:cs typeface="Arial"/>
              </a:rPr>
              <a:t>10.</a:t>
            </a:r>
            <a:r>
              <a:rPr sz="1998" spc="-20" dirty="0">
                <a:solidFill>
                  <a:srgbClr val="FFFFFF"/>
                </a:solidFill>
                <a:latin typeface="Arial"/>
                <a:cs typeface="Arial"/>
              </a:rPr>
              <a:t> </a:t>
            </a:r>
            <a:r>
              <a:rPr sz="1998" dirty="0">
                <a:solidFill>
                  <a:srgbClr val="FFFFFF"/>
                </a:solidFill>
                <a:latin typeface="Arial"/>
                <a:cs typeface="Arial"/>
              </a:rPr>
              <a:t>We</a:t>
            </a:r>
            <a:r>
              <a:rPr sz="1998" spc="-15" dirty="0">
                <a:solidFill>
                  <a:srgbClr val="FFFFFF"/>
                </a:solidFill>
                <a:latin typeface="Arial"/>
                <a:cs typeface="Arial"/>
              </a:rPr>
              <a:t> </a:t>
            </a:r>
            <a:r>
              <a:rPr sz="1998" dirty="0">
                <a:solidFill>
                  <a:srgbClr val="FFFFFF"/>
                </a:solidFill>
                <a:latin typeface="Arial"/>
                <a:cs typeface="Arial"/>
              </a:rPr>
              <a:t>really</a:t>
            </a:r>
            <a:r>
              <a:rPr sz="1998" spc="-15" dirty="0">
                <a:solidFill>
                  <a:srgbClr val="FFFFFF"/>
                </a:solidFill>
                <a:latin typeface="Arial"/>
                <a:cs typeface="Arial"/>
              </a:rPr>
              <a:t> </a:t>
            </a:r>
            <a:r>
              <a:rPr sz="1998" dirty="0">
                <a:solidFill>
                  <a:srgbClr val="FFFFFF"/>
                </a:solidFill>
                <a:latin typeface="Arial"/>
                <a:cs typeface="Arial"/>
              </a:rPr>
              <a:t>should</a:t>
            </a:r>
            <a:r>
              <a:rPr sz="1998" spc="-15" dirty="0">
                <a:solidFill>
                  <a:srgbClr val="FFFFFF"/>
                </a:solidFill>
                <a:latin typeface="Arial"/>
                <a:cs typeface="Arial"/>
              </a:rPr>
              <a:t> </a:t>
            </a:r>
            <a:r>
              <a:rPr sz="1998" dirty="0">
                <a:solidFill>
                  <a:srgbClr val="FFFFFF"/>
                </a:solidFill>
                <a:latin typeface="Arial"/>
                <a:cs typeface="Arial"/>
              </a:rPr>
              <a:t>open</a:t>
            </a:r>
            <a:r>
              <a:rPr sz="1998" spc="-15" dirty="0">
                <a:solidFill>
                  <a:srgbClr val="FFFFFF"/>
                </a:solidFill>
                <a:latin typeface="Arial"/>
                <a:cs typeface="Arial"/>
              </a:rPr>
              <a:t> </a:t>
            </a:r>
            <a:r>
              <a:rPr sz="1998" spc="-50" dirty="0">
                <a:solidFill>
                  <a:srgbClr val="FFFFFF"/>
                </a:solidFill>
                <a:latin typeface="Arial"/>
                <a:cs typeface="Arial"/>
              </a:rPr>
              <a:t>a </a:t>
            </a:r>
            <a:r>
              <a:rPr sz="1998" dirty="0">
                <a:solidFill>
                  <a:srgbClr val="FFFFFF"/>
                </a:solidFill>
                <a:latin typeface="Arial"/>
                <a:cs typeface="Arial"/>
              </a:rPr>
              <a:t>529</a:t>
            </a:r>
            <a:r>
              <a:rPr sz="1998" spc="-25" dirty="0">
                <a:solidFill>
                  <a:srgbClr val="FFFFFF"/>
                </a:solidFill>
                <a:latin typeface="Arial"/>
                <a:cs typeface="Arial"/>
              </a:rPr>
              <a:t> </a:t>
            </a:r>
            <a:r>
              <a:rPr sz="1998" dirty="0">
                <a:solidFill>
                  <a:srgbClr val="FFFFFF"/>
                </a:solidFill>
                <a:latin typeface="Arial"/>
                <a:cs typeface="Arial"/>
              </a:rPr>
              <a:t>account</a:t>
            </a:r>
            <a:r>
              <a:rPr sz="1998" spc="-15" dirty="0">
                <a:solidFill>
                  <a:srgbClr val="FFFFFF"/>
                </a:solidFill>
                <a:latin typeface="Arial"/>
                <a:cs typeface="Arial"/>
              </a:rPr>
              <a:t> </a:t>
            </a:r>
            <a:r>
              <a:rPr sz="1998" dirty="0">
                <a:solidFill>
                  <a:srgbClr val="FFFFFF"/>
                </a:solidFill>
                <a:latin typeface="Arial"/>
                <a:cs typeface="Arial"/>
              </a:rPr>
              <a:t>one</a:t>
            </a:r>
            <a:r>
              <a:rPr sz="1998" spc="-15" dirty="0">
                <a:solidFill>
                  <a:srgbClr val="FFFFFF"/>
                </a:solidFill>
                <a:latin typeface="Arial"/>
                <a:cs typeface="Arial"/>
              </a:rPr>
              <a:t> </a:t>
            </a:r>
            <a:r>
              <a:rPr sz="1998" dirty="0">
                <a:solidFill>
                  <a:srgbClr val="FFFFFF"/>
                </a:solidFill>
                <a:latin typeface="Arial"/>
                <a:cs typeface="Arial"/>
              </a:rPr>
              <a:t>of</a:t>
            </a:r>
            <a:r>
              <a:rPr sz="1998" spc="-15" dirty="0">
                <a:solidFill>
                  <a:srgbClr val="FFFFFF"/>
                </a:solidFill>
                <a:latin typeface="Arial"/>
                <a:cs typeface="Arial"/>
              </a:rPr>
              <a:t> </a:t>
            </a:r>
            <a:r>
              <a:rPr sz="1998" dirty="0">
                <a:solidFill>
                  <a:srgbClr val="FFFFFF"/>
                </a:solidFill>
                <a:latin typeface="Arial"/>
                <a:cs typeface="Arial"/>
              </a:rPr>
              <a:t>these</a:t>
            </a:r>
            <a:r>
              <a:rPr sz="1998" spc="-10" dirty="0">
                <a:solidFill>
                  <a:srgbClr val="FFFFFF"/>
                </a:solidFill>
                <a:latin typeface="Arial"/>
                <a:cs typeface="Arial"/>
              </a:rPr>
              <a:t> days.”</a:t>
            </a:r>
            <a:endParaRPr sz="1998">
              <a:latin typeface="Arial"/>
              <a:cs typeface="Arial"/>
            </a:endParaRPr>
          </a:p>
        </p:txBody>
      </p:sp>
      <p:sp>
        <p:nvSpPr>
          <p:cNvPr id="5" name="object 5"/>
          <p:cNvSpPr txBox="1"/>
          <p:nvPr/>
        </p:nvSpPr>
        <p:spPr>
          <a:xfrm>
            <a:off x="4493934" y="4685646"/>
            <a:ext cx="3198099" cy="330028"/>
          </a:xfrm>
          <a:prstGeom prst="rect">
            <a:avLst/>
          </a:prstGeom>
        </p:spPr>
        <p:txBody>
          <a:bodyPr vert="horz" wrap="square" lIns="0" tIns="12694" rIns="0" bIns="0" rtlCol="0">
            <a:spAutoFit/>
          </a:bodyPr>
          <a:lstStyle/>
          <a:p>
            <a:pPr marL="12692">
              <a:spcBef>
                <a:spcPts val="100"/>
              </a:spcBef>
            </a:pPr>
            <a:r>
              <a:rPr sz="1998" b="1" dirty="0">
                <a:latin typeface="Arial"/>
                <a:cs typeface="Arial"/>
              </a:rPr>
              <a:t>What</a:t>
            </a:r>
            <a:r>
              <a:rPr sz="1998" b="1" spc="-15" dirty="0">
                <a:latin typeface="Arial"/>
                <a:cs typeface="Arial"/>
              </a:rPr>
              <a:t> </a:t>
            </a:r>
            <a:r>
              <a:rPr sz="1998" b="1" dirty="0">
                <a:latin typeface="Arial"/>
                <a:cs typeface="Arial"/>
              </a:rPr>
              <a:t>can</a:t>
            </a:r>
            <a:r>
              <a:rPr sz="1998" b="1" spc="-5" dirty="0">
                <a:latin typeface="Arial"/>
                <a:cs typeface="Arial"/>
              </a:rPr>
              <a:t> </a:t>
            </a:r>
            <a:r>
              <a:rPr sz="1998" b="1" dirty="0">
                <a:latin typeface="Arial"/>
                <a:cs typeface="Arial"/>
              </a:rPr>
              <a:t>you</a:t>
            </a:r>
            <a:r>
              <a:rPr sz="1998" b="1" spc="-5" dirty="0">
                <a:latin typeface="Arial"/>
                <a:cs typeface="Arial"/>
              </a:rPr>
              <a:t> </a:t>
            </a:r>
            <a:r>
              <a:rPr sz="1998" b="1" dirty="0">
                <a:latin typeface="Arial"/>
                <a:cs typeface="Arial"/>
              </a:rPr>
              <a:t>do</a:t>
            </a:r>
            <a:r>
              <a:rPr sz="1998" b="1" spc="-5" dirty="0">
                <a:latin typeface="Arial"/>
                <a:cs typeface="Arial"/>
              </a:rPr>
              <a:t> </a:t>
            </a:r>
            <a:r>
              <a:rPr sz="1998" b="1" dirty="0">
                <a:latin typeface="Arial"/>
                <a:cs typeface="Arial"/>
              </a:rPr>
              <a:t>about</a:t>
            </a:r>
            <a:r>
              <a:rPr sz="1998" b="1" spc="-10" dirty="0">
                <a:latin typeface="Arial"/>
                <a:cs typeface="Arial"/>
              </a:rPr>
              <a:t> </a:t>
            </a:r>
            <a:r>
              <a:rPr sz="1998" b="1" spc="-25" dirty="0">
                <a:latin typeface="Arial"/>
                <a:cs typeface="Arial"/>
              </a:rPr>
              <a:t>it?</a:t>
            </a:r>
            <a:endParaRPr sz="1998">
              <a:latin typeface="Arial"/>
              <a:cs typeface="Arial"/>
            </a:endParaRPr>
          </a:p>
        </p:txBody>
      </p:sp>
      <p:sp>
        <p:nvSpPr>
          <p:cNvPr id="6" name="Slide Number Placeholder 5">
            <a:extLst>
              <a:ext uri="{FF2B5EF4-FFF2-40B4-BE49-F238E27FC236}">
                <a16:creationId xmlns:a16="http://schemas.microsoft.com/office/drawing/2014/main" id="{06999EFC-85B4-6902-A481-7E41C2DBB56E}"/>
              </a:ext>
            </a:extLst>
          </p:cNvPr>
          <p:cNvSpPr>
            <a:spLocks noGrp="1"/>
          </p:cNvSpPr>
          <p:nvPr>
            <p:ph type="sldNum" sz="quarter" idx="4"/>
          </p:nvPr>
        </p:nvSpPr>
        <p:spPr/>
        <p:txBody>
          <a:bodyPr/>
          <a:lstStyle/>
          <a:p>
            <a:fld id="{BB333B34-C87C-402E-ABB0-13B7C9DEBBC4}" type="slidenum">
              <a:rPr lang="en-CA" smtClean="0"/>
              <a:pPr/>
              <a:t>22</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588" y="1821"/>
            <a:ext cx="3118765" cy="6018742"/>
          </a:xfrm>
          <a:custGeom>
            <a:avLst/>
            <a:gdLst/>
            <a:ahLst/>
            <a:cxnLst/>
            <a:rect l="l" t="t" r="r" b="b"/>
            <a:pathLst>
              <a:path w="3120390" h="6858000">
                <a:moveTo>
                  <a:pt x="3120271" y="0"/>
                </a:moveTo>
                <a:lnTo>
                  <a:pt x="0" y="0"/>
                </a:lnTo>
                <a:lnTo>
                  <a:pt x="0" y="6857964"/>
                </a:lnTo>
                <a:lnTo>
                  <a:pt x="3120271" y="6857964"/>
                </a:lnTo>
                <a:lnTo>
                  <a:pt x="3120271" y="0"/>
                </a:lnTo>
                <a:close/>
              </a:path>
            </a:pathLst>
          </a:custGeom>
          <a:solidFill>
            <a:srgbClr val="00A758"/>
          </a:solidFill>
        </p:spPr>
        <p:txBody>
          <a:bodyPr wrap="square" lIns="0" tIns="0" rIns="0" bIns="0" rtlCol="0"/>
          <a:lstStyle/>
          <a:p>
            <a:endParaRPr sz="1798"/>
          </a:p>
        </p:txBody>
      </p:sp>
      <p:sp>
        <p:nvSpPr>
          <p:cNvPr id="5" name="object 5"/>
          <p:cNvSpPr txBox="1">
            <a:spLocks noGrp="1"/>
          </p:cNvSpPr>
          <p:nvPr>
            <p:ph type="title"/>
          </p:nvPr>
        </p:nvSpPr>
        <p:spPr>
          <a:xfrm>
            <a:off x="454991" y="427776"/>
            <a:ext cx="2242922" cy="732408"/>
          </a:xfrm>
          <a:prstGeom prst="rect">
            <a:avLst/>
          </a:prstGeom>
        </p:spPr>
        <p:txBody>
          <a:bodyPr vert="horz" wrap="square" lIns="0" tIns="43793" rIns="0" bIns="0" numCol="1" rtlCol="0" anchor="t" anchorCtr="0" compatLnSpc="1">
            <a:prstTxWarp prst="textNoShape">
              <a:avLst/>
            </a:prstTxWarp>
            <a:spAutoFit/>
          </a:bodyPr>
          <a:lstStyle/>
          <a:p>
            <a:pPr marL="12692" marR="5076">
              <a:lnSpc>
                <a:spcPts val="2688"/>
              </a:lnSpc>
              <a:spcBef>
                <a:spcPts val="345"/>
              </a:spcBef>
            </a:pPr>
            <a:r>
              <a:rPr dirty="0">
                <a:solidFill>
                  <a:srgbClr val="FFFFFF"/>
                </a:solidFill>
              </a:rPr>
              <a:t>How</a:t>
            </a:r>
            <a:r>
              <a:rPr spc="-15" dirty="0">
                <a:solidFill>
                  <a:srgbClr val="FFFFFF"/>
                </a:solidFill>
              </a:rPr>
              <a:t> </a:t>
            </a:r>
            <a:r>
              <a:rPr dirty="0">
                <a:solidFill>
                  <a:srgbClr val="FFFFFF"/>
                </a:solidFill>
              </a:rPr>
              <a:t>to</a:t>
            </a:r>
            <a:r>
              <a:rPr spc="-15" dirty="0">
                <a:solidFill>
                  <a:srgbClr val="FFFFFF"/>
                </a:solidFill>
              </a:rPr>
              <a:t> </a:t>
            </a:r>
            <a:r>
              <a:rPr spc="-10" dirty="0">
                <a:solidFill>
                  <a:srgbClr val="FFFFFF"/>
                </a:solidFill>
              </a:rPr>
              <a:t>remedy procrastination</a:t>
            </a:r>
          </a:p>
        </p:txBody>
      </p:sp>
      <p:graphicFrame>
        <p:nvGraphicFramePr>
          <p:cNvPr id="6" name="object 6"/>
          <p:cNvGraphicFramePr>
            <a:graphicFrameLocks noGrp="1"/>
          </p:cNvGraphicFramePr>
          <p:nvPr/>
        </p:nvGraphicFramePr>
        <p:xfrm>
          <a:off x="3964488" y="1141702"/>
          <a:ext cx="7364068" cy="3757244"/>
        </p:xfrm>
        <a:graphic>
          <a:graphicData uri="http://schemas.openxmlformats.org/drawingml/2006/table">
            <a:tbl>
              <a:tblPr firstRow="1" bandRow="1">
                <a:tableStyleId>{2D5ABB26-0587-4C30-8999-92F81FD0307C}</a:tableStyleId>
              </a:tblPr>
              <a:tblGrid>
                <a:gridCol w="7364068">
                  <a:extLst>
                    <a:ext uri="{9D8B030D-6E8A-4147-A177-3AD203B41FA5}">
                      <a16:colId xmlns:a16="http://schemas.microsoft.com/office/drawing/2014/main" val="20000"/>
                    </a:ext>
                  </a:extLst>
                </a:gridCol>
              </a:tblGrid>
              <a:tr h="736216">
                <a:tc>
                  <a:txBody>
                    <a:bodyPr/>
                    <a:lstStyle/>
                    <a:p>
                      <a:pPr marL="323850">
                        <a:lnSpc>
                          <a:spcPct val="100000"/>
                        </a:lnSpc>
                        <a:spcBef>
                          <a:spcPts val="1720"/>
                        </a:spcBef>
                      </a:pPr>
                      <a:r>
                        <a:rPr sz="1800" dirty="0">
                          <a:solidFill>
                            <a:srgbClr val="FFFFFF"/>
                          </a:solidFill>
                          <a:latin typeface="Arial"/>
                          <a:cs typeface="Arial"/>
                        </a:rPr>
                        <a:t>Make</a:t>
                      </a:r>
                      <a:r>
                        <a:rPr sz="1800" spc="-10" dirty="0">
                          <a:solidFill>
                            <a:srgbClr val="FFFFFF"/>
                          </a:solidFill>
                          <a:latin typeface="Arial"/>
                          <a:cs typeface="Arial"/>
                        </a:rPr>
                        <a:t> </a:t>
                      </a:r>
                      <a:r>
                        <a:rPr sz="1800" dirty="0">
                          <a:solidFill>
                            <a:srgbClr val="FFFFFF"/>
                          </a:solidFill>
                          <a:latin typeface="Arial"/>
                          <a:cs typeface="Arial"/>
                        </a:rPr>
                        <a:t>a</a:t>
                      </a:r>
                      <a:r>
                        <a:rPr sz="1800" spc="-5" dirty="0">
                          <a:solidFill>
                            <a:srgbClr val="FFFFFF"/>
                          </a:solidFill>
                          <a:latin typeface="Arial"/>
                          <a:cs typeface="Arial"/>
                        </a:rPr>
                        <a:t> </a:t>
                      </a:r>
                      <a:r>
                        <a:rPr sz="1800" b="1" spc="-10" dirty="0">
                          <a:solidFill>
                            <a:srgbClr val="FFFFFF"/>
                          </a:solidFill>
                          <a:latin typeface="Arial"/>
                          <a:cs typeface="Arial"/>
                        </a:rPr>
                        <a:t>schedule</a:t>
                      </a:r>
                      <a:endParaRPr sz="1800">
                        <a:latin typeface="Arial"/>
                        <a:cs typeface="Arial"/>
                      </a:endParaRPr>
                    </a:p>
                  </a:txBody>
                  <a:tcPr marL="0" marR="0" marT="218326" marB="0">
                    <a:lnB w="57150">
                      <a:solidFill>
                        <a:srgbClr val="FFFFFF"/>
                      </a:solidFill>
                      <a:prstDash val="solid"/>
                    </a:lnB>
                    <a:solidFill>
                      <a:srgbClr val="272A3D"/>
                    </a:solidFill>
                  </a:tcPr>
                </a:tc>
                <a:extLst>
                  <a:ext uri="{0D108BD9-81ED-4DB2-BD59-A6C34878D82A}">
                    <a16:rowId xmlns:a16="http://schemas.microsoft.com/office/drawing/2014/main" val="10000"/>
                  </a:ext>
                </a:extLst>
              </a:tr>
              <a:tr h="761604">
                <a:tc>
                  <a:txBody>
                    <a:bodyPr/>
                    <a:lstStyle/>
                    <a:p>
                      <a:pPr>
                        <a:lnSpc>
                          <a:spcPct val="100000"/>
                        </a:lnSpc>
                        <a:spcBef>
                          <a:spcPts val="25"/>
                        </a:spcBef>
                      </a:pPr>
                      <a:endParaRPr sz="1600">
                        <a:latin typeface="Times New Roman"/>
                        <a:cs typeface="Times New Roman"/>
                      </a:endParaRPr>
                    </a:p>
                    <a:p>
                      <a:pPr marL="323850">
                        <a:lnSpc>
                          <a:spcPct val="100000"/>
                        </a:lnSpc>
                      </a:pPr>
                      <a:r>
                        <a:rPr sz="1800" dirty="0">
                          <a:solidFill>
                            <a:srgbClr val="FFFFFF"/>
                          </a:solidFill>
                          <a:latin typeface="Arial"/>
                          <a:cs typeface="Arial"/>
                        </a:rPr>
                        <a:t>Revisit</a:t>
                      </a:r>
                      <a:r>
                        <a:rPr sz="1800" spc="-20" dirty="0">
                          <a:solidFill>
                            <a:srgbClr val="FFFFFF"/>
                          </a:solidFill>
                          <a:latin typeface="Arial"/>
                          <a:cs typeface="Arial"/>
                        </a:rPr>
                        <a:t> </a:t>
                      </a:r>
                      <a:r>
                        <a:rPr sz="1800" dirty="0">
                          <a:solidFill>
                            <a:srgbClr val="FFFFFF"/>
                          </a:solidFill>
                          <a:latin typeface="Arial"/>
                          <a:cs typeface="Arial"/>
                        </a:rPr>
                        <a:t>your</a:t>
                      </a:r>
                      <a:r>
                        <a:rPr sz="1800" spc="-10" dirty="0">
                          <a:solidFill>
                            <a:srgbClr val="FFFFFF"/>
                          </a:solidFill>
                          <a:latin typeface="Arial"/>
                          <a:cs typeface="Arial"/>
                        </a:rPr>
                        <a:t> </a:t>
                      </a:r>
                      <a:r>
                        <a:rPr sz="1800" dirty="0">
                          <a:solidFill>
                            <a:srgbClr val="FFFFFF"/>
                          </a:solidFill>
                          <a:latin typeface="Arial"/>
                          <a:cs typeface="Arial"/>
                        </a:rPr>
                        <a:t>plan</a:t>
                      </a:r>
                      <a:r>
                        <a:rPr sz="1800" spc="-20" dirty="0">
                          <a:solidFill>
                            <a:srgbClr val="FFFFFF"/>
                          </a:solidFill>
                          <a:latin typeface="Arial"/>
                          <a:cs typeface="Arial"/>
                        </a:rPr>
                        <a:t> </a:t>
                      </a:r>
                      <a:r>
                        <a:rPr sz="1800" dirty="0">
                          <a:solidFill>
                            <a:srgbClr val="FFFFFF"/>
                          </a:solidFill>
                          <a:latin typeface="Arial"/>
                          <a:cs typeface="Arial"/>
                        </a:rPr>
                        <a:t>at</a:t>
                      </a:r>
                      <a:r>
                        <a:rPr sz="1800" spc="-15" dirty="0">
                          <a:solidFill>
                            <a:srgbClr val="FFFFFF"/>
                          </a:solidFill>
                          <a:latin typeface="Arial"/>
                          <a:cs typeface="Arial"/>
                        </a:rPr>
                        <a:t> </a:t>
                      </a:r>
                      <a:r>
                        <a:rPr sz="1800" b="1" dirty="0">
                          <a:solidFill>
                            <a:srgbClr val="FFFFFF"/>
                          </a:solidFill>
                          <a:latin typeface="Arial"/>
                          <a:cs typeface="Arial"/>
                        </a:rPr>
                        <a:t>regular</a:t>
                      </a:r>
                      <a:r>
                        <a:rPr sz="1800" b="1" spc="-15" dirty="0">
                          <a:solidFill>
                            <a:srgbClr val="FFFFFF"/>
                          </a:solidFill>
                          <a:latin typeface="Arial"/>
                          <a:cs typeface="Arial"/>
                        </a:rPr>
                        <a:t> </a:t>
                      </a:r>
                      <a:r>
                        <a:rPr sz="1800" b="1" spc="-10" dirty="0">
                          <a:solidFill>
                            <a:srgbClr val="FFFFFF"/>
                          </a:solidFill>
                          <a:latin typeface="Arial"/>
                          <a:cs typeface="Arial"/>
                        </a:rPr>
                        <a:t>intervals</a:t>
                      </a:r>
                      <a:endParaRPr sz="1800">
                        <a:latin typeface="Arial"/>
                        <a:cs typeface="Arial"/>
                      </a:endParaRPr>
                    </a:p>
                  </a:txBody>
                  <a:tcPr marL="0" marR="0" marT="3173"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1"/>
                  </a:ext>
                </a:extLst>
              </a:tr>
              <a:tr h="761604">
                <a:tc>
                  <a:txBody>
                    <a:bodyPr/>
                    <a:lstStyle/>
                    <a:p>
                      <a:pPr>
                        <a:lnSpc>
                          <a:spcPct val="100000"/>
                        </a:lnSpc>
                        <a:spcBef>
                          <a:spcPts val="20"/>
                        </a:spcBef>
                      </a:pPr>
                      <a:endParaRPr sz="1600">
                        <a:latin typeface="Times New Roman"/>
                        <a:cs typeface="Times New Roman"/>
                      </a:endParaRPr>
                    </a:p>
                    <a:p>
                      <a:pPr marL="323850">
                        <a:lnSpc>
                          <a:spcPct val="100000"/>
                        </a:lnSpc>
                      </a:pPr>
                      <a:r>
                        <a:rPr sz="1800" dirty="0">
                          <a:solidFill>
                            <a:srgbClr val="FFFFFF"/>
                          </a:solidFill>
                          <a:latin typeface="Arial"/>
                          <a:cs typeface="Arial"/>
                        </a:rPr>
                        <a:t>Involve</a:t>
                      </a:r>
                      <a:r>
                        <a:rPr sz="1800" spc="-30" dirty="0">
                          <a:solidFill>
                            <a:srgbClr val="FFFFFF"/>
                          </a:solidFill>
                          <a:latin typeface="Arial"/>
                          <a:cs typeface="Arial"/>
                        </a:rPr>
                        <a:t> </a:t>
                      </a:r>
                      <a:r>
                        <a:rPr sz="1800" dirty="0">
                          <a:solidFill>
                            <a:srgbClr val="FFFFFF"/>
                          </a:solidFill>
                          <a:latin typeface="Arial"/>
                          <a:cs typeface="Arial"/>
                        </a:rPr>
                        <a:t>others</a:t>
                      </a:r>
                      <a:r>
                        <a:rPr sz="1800" spc="-20" dirty="0">
                          <a:solidFill>
                            <a:srgbClr val="FFFFFF"/>
                          </a:solidFill>
                          <a:latin typeface="Arial"/>
                          <a:cs typeface="Arial"/>
                        </a:rPr>
                        <a:t> </a:t>
                      </a:r>
                      <a:r>
                        <a:rPr sz="1800" dirty="0">
                          <a:solidFill>
                            <a:srgbClr val="FFFFFF"/>
                          </a:solidFill>
                          <a:latin typeface="Arial"/>
                          <a:cs typeface="Arial"/>
                        </a:rPr>
                        <a:t>and</a:t>
                      </a:r>
                      <a:r>
                        <a:rPr sz="1800" spc="-20" dirty="0">
                          <a:solidFill>
                            <a:srgbClr val="FFFFFF"/>
                          </a:solidFill>
                          <a:latin typeface="Arial"/>
                          <a:cs typeface="Arial"/>
                        </a:rPr>
                        <a:t> </a:t>
                      </a:r>
                      <a:r>
                        <a:rPr sz="1800" dirty="0">
                          <a:solidFill>
                            <a:srgbClr val="FFFFFF"/>
                          </a:solidFill>
                          <a:latin typeface="Arial"/>
                          <a:cs typeface="Arial"/>
                        </a:rPr>
                        <a:t>hold</a:t>
                      </a:r>
                      <a:r>
                        <a:rPr sz="1800" spc="-20" dirty="0">
                          <a:solidFill>
                            <a:srgbClr val="FFFFFF"/>
                          </a:solidFill>
                          <a:latin typeface="Arial"/>
                          <a:cs typeface="Arial"/>
                        </a:rPr>
                        <a:t> </a:t>
                      </a:r>
                      <a:r>
                        <a:rPr sz="1800" dirty="0">
                          <a:solidFill>
                            <a:srgbClr val="FFFFFF"/>
                          </a:solidFill>
                          <a:latin typeface="Arial"/>
                          <a:cs typeface="Arial"/>
                        </a:rPr>
                        <a:t>yourself</a:t>
                      </a:r>
                      <a:r>
                        <a:rPr sz="1800" spc="-15" dirty="0">
                          <a:solidFill>
                            <a:srgbClr val="FFFFFF"/>
                          </a:solidFill>
                          <a:latin typeface="Arial"/>
                          <a:cs typeface="Arial"/>
                        </a:rPr>
                        <a:t> </a:t>
                      </a:r>
                      <a:r>
                        <a:rPr sz="1800" b="1" spc="-10" dirty="0">
                          <a:solidFill>
                            <a:srgbClr val="FFFFFF"/>
                          </a:solidFill>
                          <a:latin typeface="Arial"/>
                          <a:cs typeface="Arial"/>
                        </a:rPr>
                        <a:t>accountable</a:t>
                      </a:r>
                      <a:endParaRPr sz="1800">
                        <a:latin typeface="Arial"/>
                        <a:cs typeface="Arial"/>
                      </a:endParaRPr>
                    </a:p>
                  </a:txBody>
                  <a:tcPr marL="0" marR="0" marT="2538"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2"/>
                  </a:ext>
                </a:extLst>
              </a:tr>
              <a:tr h="761604">
                <a:tc>
                  <a:txBody>
                    <a:bodyPr/>
                    <a:lstStyle/>
                    <a:p>
                      <a:pPr>
                        <a:lnSpc>
                          <a:spcPct val="100000"/>
                        </a:lnSpc>
                        <a:spcBef>
                          <a:spcPts val="15"/>
                        </a:spcBef>
                      </a:pPr>
                      <a:endParaRPr sz="1600">
                        <a:latin typeface="Times New Roman"/>
                        <a:cs typeface="Times New Roman"/>
                      </a:endParaRPr>
                    </a:p>
                    <a:p>
                      <a:pPr marL="323850">
                        <a:lnSpc>
                          <a:spcPct val="100000"/>
                        </a:lnSpc>
                      </a:pPr>
                      <a:r>
                        <a:rPr sz="1800" dirty="0">
                          <a:solidFill>
                            <a:srgbClr val="FFFFFF"/>
                          </a:solidFill>
                          <a:latin typeface="Arial"/>
                          <a:cs typeface="Arial"/>
                        </a:rPr>
                        <a:t>Learn</a:t>
                      </a:r>
                      <a:r>
                        <a:rPr sz="1800" spc="-35" dirty="0">
                          <a:solidFill>
                            <a:srgbClr val="FFFFFF"/>
                          </a:solidFill>
                          <a:latin typeface="Arial"/>
                          <a:cs typeface="Arial"/>
                        </a:rPr>
                        <a:t> </a:t>
                      </a:r>
                      <a:r>
                        <a:rPr sz="1800" dirty="0">
                          <a:solidFill>
                            <a:srgbClr val="FFFFFF"/>
                          </a:solidFill>
                          <a:latin typeface="Arial"/>
                          <a:cs typeface="Arial"/>
                        </a:rPr>
                        <a:t>what</a:t>
                      </a:r>
                      <a:r>
                        <a:rPr sz="1800" spc="-20" dirty="0">
                          <a:solidFill>
                            <a:srgbClr val="FFFFFF"/>
                          </a:solidFill>
                          <a:latin typeface="Arial"/>
                          <a:cs typeface="Arial"/>
                        </a:rPr>
                        <a:t> </a:t>
                      </a:r>
                      <a:r>
                        <a:rPr sz="1800" dirty="0">
                          <a:solidFill>
                            <a:srgbClr val="FFFFFF"/>
                          </a:solidFill>
                          <a:latin typeface="Arial"/>
                          <a:cs typeface="Arial"/>
                        </a:rPr>
                        <a:t>motivates</a:t>
                      </a:r>
                      <a:r>
                        <a:rPr sz="1800" spc="-20" dirty="0">
                          <a:solidFill>
                            <a:srgbClr val="FFFFFF"/>
                          </a:solidFill>
                          <a:latin typeface="Arial"/>
                          <a:cs typeface="Arial"/>
                        </a:rPr>
                        <a:t> </a:t>
                      </a:r>
                      <a:r>
                        <a:rPr sz="1800" b="1" spc="-25" dirty="0">
                          <a:solidFill>
                            <a:srgbClr val="FFFFFF"/>
                          </a:solidFill>
                          <a:latin typeface="Arial"/>
                          <a:cs typeface="Arial"/>
                        </a:rPr>
                        <a:t>you</a:t>
                      </a:r>
                      <a:endParaRPr sz="1800">
                        <a:latin typeface="Arial"/>
                        <a:cs typeface="Arial"/>
                      </a:endParaRPr>
                    </a:p>
                  </a:txBody>
                  <a:tcPr marL="0" marR="0" marT="1905"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3"/>
                  </a:ext>
                </a:extLst>
              </a:tr>
              <a:tr h="736216">
                <a:tc>
                  <a:txBody>
                    <a:bodyPr/>
                    <a:lstStyle/>
                    <a:p>
                      <a:pPr>
                        <a:lnSpc>
                          <a:spcPct val="100000"/>
                        </a:lnSpc>
                        <a:spcBef>
                          <a:spcPts val="10"/>
                        </a:spcBef>
                      </a:pPr>
                      <a:endParaRPr sz="1600">
                        <a:latin typeface="Times New Roman"/>
                        <a:cs typeface="Times New Roman"/>
                      </a:endParaRPr>
                    </a:p>
                    <a:p>
                      <a:pPr marL="323850">
                        <a:lnSpc>
                          <a:spcPct val="100000"/>
                        </a:lnSpc>
                        <a:spcBef>
                          <a:spcPts val="5"/>
                        </a:spcBef>
                      </a:pPr>
                      <a:r>
                        <a:rPr sz="1800" b="1" dirty="0">
                          <a:solidFill>
                            <a:srgbClr val="FFFFFF"/>
                          </a:solidFill>
                          <a:latin typeface="Arial"/>
                          <a:cs typeface="Arial"/>
                        </a:rPr>
                        <a:t>Reward</a:t>
                      </a:r>
                      <a:r>
                        <a:rPr sz="1800" b="1" spc="-30" dirty="0">
                          <a:solidFill>
                            <a:srgbClr val="FFFFFF"/>
                          </a:solidFill>
                          <a:latin typeface="Arial"/>
                          <a:cs typeface="Arial"/>
                        </a:rPr>
                        <a:t> </a:t>
                      </a:r>
                      <a:r>
                        <a:rPr sz="1800" dirty="0">
                          <a:solidFill>
                            <a:srgbClr val="FFFFFF"/>
                          </a:solidFill>
                          <a:latin typeface="Arial"/>
                          <a:cs typeface="Arial"/>
                        </a:rPr>
                        <a:t>yourself</a:t>
                      </a:r>
                      <a:r>
                        <a:rPr sz="1800" spc="-20" dirty="0">
                          <a:solidFill>
                            <a:srgbClr val="FFFFFF"/>
                          </a:solidFill>
                          <a:latin typeface="Arial"/>
                          <a:cs typeface="Arial"/>
                        </a:rPr>
                        <a:t> </a:t>
                      </a:r>
                      <a:r>
                        <a:rPr sz="1800" dirty="0">
                          <a:solidFill>
                            <a:srgbClr val="FFFFFF"/>
                          </a:solidFill>
                          <a:latin typeface="Arial"/>
                          <a:cs typeface="Arial"/>
                        </a:rPr>
                        <a:t>for</a:t>
                      </a:r>
                      <a:r>
                        <a:rPr sz="1800" spc="-10" dirty="0">
                          <a:solidFill>
                            <a:srgbClr val="FFFFFF"/>
                          </a:solidFill>
                          <a:latin typeface="Arial"/>
                          <a:cs typeface="Arial"/>
                        </a:rPr>
                        <a:t> </a:t>
                      </a:r>
                      <a:r>
                        <a:rPr sz="1800" dirty="0">
                          <a:solidFill>
                            <a:srgbClr val="FFFFFF"/>
                          </a:solidFill>
                          <a:latin typeface="Arial"/>
                          <a:cs typeface="Arial"/>
                        </a:rPr>
                        <a:t>progress</a:t>
                      </a:r>
                      <a:r>
                        <a:rPr sz="1800" spc="-20" dirty="0">
                          <a:solidFill>
                            <a:srgbClr val="FFFFFF"/>
                          </a:solidFill>
                          <a:latin typeface="Arial"/>
                          <a:cs typeface="Arial"/>
                        </a:rPr>
                        <a:t> </a:t>
                      </a:r>
                      <a:r>
                        <a:rPr sz="1800" dirty="0">
                          <a:solidFill>
                            <a:srgbClr val="FFFFFF"/>
                          </a:solidFill>
                          <a:latin typeface="Arial"/>
                          <a:cs typeface="Arial"/>
                        </a:rPr>
                        <a:t>toward</a:t>
                      </a:r>
                      <a:r>
                        <a:rPr sz="1800" spc="-20" dirty="0">
                          <a:solidFill>
                            <a:srgbClr val="FFFFFF"/>
                          </a:solidFill>
                          <a:latin typeface="Arial"/>
                          <a:cs typeface="Arial"/>
                        </a:rPr>
                        <a:t> </a:t>
                      </a:r>
                      <a:r>
                        <a:rPr sz="1800" dirty="0">
                          <a:solidFill>
                            <a:srgbClr val="FFFFFF"/>
                          </a:solidFill>
                          <a:latin typeface="Arial"/>
                          <a:cs typeface="Arial"/>
                        </a:rPr>
                        <a:t>your</a:t>
                      </a:r>
                      <a:r>
                        <a:rPr sz="1800" spc="-10" dirty="0">
                          <a:solidFill>
                            <a:srgbClr val="FFFFFF"/>
                          </a:solidFill>
                          <a:latin typeface="Arial"/>
                          <a:cs typeface="Arial"/>
                        </a:rPr>
                        <a:t> goals</a:t>
                      </a:r>
                      <a:endParaRPr sz="1800">
                        <a:latin typeface="Arial"/>
                        <a:cs typeface="Arial"/>
                      </a:endParaRPr>
                    </a:p>
                  </a:txBody>
                  <a:tcPr marL="0" marR="0" marT="1270" marB="0">
                    <a:lnT w="57150">
                      <a:solidFill>
                        <a:srgbClr val="FFFFFF"/>
                      </a:solidFill>
                      <a:prstDash val="solid"/>
                    </a:lnT>
                    <a:solidFill>
                      <a:srgbClr val="272A3D"/>
                    </a:solidFill>
                  </a:tcPr>
                </a:tc>
                <a:extLst>
                  <a:ext uri="{0D108BD9-81ED-4DB2-BD59-A6C34878D82A}">
                    <a16:rowId xmlns:a16="http://schemas.microsoft.com/office/drawing/2014/main" val="10004"/>
                  </a:ext>
                </a:extLst>
              </a:tr>
            </a:tbl>
          </a:graphicData>
        </a:graphic>
      </p:graphicFrame>
      <p:sp>
        <p:nvSpPr>
          <p:cNvPr id="2" name="Slide Number Placeholder 1">
            <a:extLst>
              <a:ext uri="{FF2B5EF4-FFF2-40B4-BE49-F238E27FC236}">
                <a16:creationId xmlns:a16="http://schemas.microsoft.com/office/drawing/2014/main" id="{EDD83638-1D6E-F363-1E31-0B6B2F2A5129}"/>
              </a:ext>
            </a:extLst>
          </p:cNvPr>
          <p:cNvSpPr>
            <a:spLocks noGrp="1"/>
          </p:cNvSpPr>
          <p:nvPr>
            <p:ph type="sldNum" sz="quarter" idx="4"/>
          </p:nvPr>
        </p:nvSpPr>
        <p:spPr/>
        <p:txBody>
          <a:bodyPr/>
          <a:lstStyle/>
          <a:p>
            <a:fld id="{BB333B34-C87C-402E-ABB0-13B7C9DEBBC4}" type="slidenum">
              <a:rPr lang="en-CA" smtClean="0"/>
              <a:pPr/>
              <a:t>23</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88" y="1786"/>
            <a:ext cx="12182478" cy="6115039"/>
          </a:xfrm>
          <a:custGeom>
            <a:avLst/>
            <a:gdLst/>
            <a:ahLst/>
            <a:cxnLst/>
            <a:rect l="l" t="t" r="r" b="b"/>
            <a:pathLst>
              <a:path w="12188825" h="6118225">
                <a:moveTo>
                  <a:pt x="12188825" y="0"/>
                </a:moveTo>
                <a:lnTo>
                  <a:pt x="0" y="0"/>
                </a:lnTo>
                <a:lnTo>
                  <a:pt x="0" y="6117759"/>
                </a:lnTo>
                <a:lnTo>
                  <a:pt x="12188825" y="6117759"/>
                </a:lnTo>
                <a:lnTo>
                  <a:pt x="12188825" y="0"/>
                </a:lnTo>
                <a:close/>
              </a:path>
            </a:pathLst>
          </a:custGeom>
          <a:solidFill>
            <a:srgbClr val="282B3E"/>
          </a:solidFill>
        </p:spPr>
        <p:txBody>
          <a:bodyPr wrap="square" lIns="0" tIns="0" rIns="0" bIns="0" rtlCol="0"/>
          <a:lstStyle/>
          <a:p>
            <a:endParaRPr sz="1798"/>
          </a:p>
        </p:txBody>
      </p:sp>
      <p:sp>
        <p:nvSpPr>
          <p:cNvPr id="3" name="object 3"/>
          <p:cNvSpPr txBox="1">
            <a:spLocks noGrp="1"/>
          </p:cNvSpPr>
          <p:nvPr>
            <p:ph type="title"/>
          </p:nvPr>
        </p:nvSpPr>
        <p:spPr>
          <a:xfrm>
            <a:off x="503534" y="2121580"/>
            <a:ext cx="10282278" cy="1122096"/>
          </a:xfrm>
          <a:prstGeom prst="rect">
            <a:avLst/>
          </a:prstGeom>
        </p:spPr>
        <p:txBody>
          <a:bodyPr vert="horz" wrap="square" lIns="0" tIns="12694" rIns="0" bIns="0" numCol="1" rtlCol="0" anchor="t" anchorCtr="0" compatLnSpc="1">
            <a:prstTxWarp prst="textNoShape">
              <a:avLst/>
            </a:prstTxWarp>
            <a:spAutoFit/>
          </a:bodyPr>
          <a:lstStyle/>
          <a:p>
            <a:pPr marL="12692">
              <a:lnSpc>
                <a:spcPct val="100000"/>
              </a:lnSpc>
              <a:spcBef>
                <a:spcPts val="100"/>
              </a:spcBef>
            </a:pPr>
            <a:r>
              <a:rPr sz="7196" dirty="0">
                <a:solidFill>
                  <a:srgbClr val="FFFFFF"/>
                </a:solidFill>
              </a:rPr>
              <a:t>Mistake</a:t>
            </a:r>
            <a:r>
              <a:rPr sz="7196" spc="-45" dirty="0">
                <a:solidFill>
                  <a:srgbClr val="FFFFFF"/>
                </a:solidFill>
              </a:rPr>
              <a:t> </a:t>
            </a:r>
            <a:r>
              <a:rPr sz="7196" dirty="0">
                <a:solidFill>
                  <a:srgbClr val="FFFFFF"/>
                </a:solidFill>
              </a:rPr>
              <a:t>5:</a:t>
            </a:r>
            <a:r>
              <a:rPr sz="7196" spc="-10" dirty="0">
                <a:solidFill>
                  <a:srgbClr val="FFFFFF"/>
                </a:solidFill>
              </a:rPr>
              <a:t> </a:t>
            </a:r>
            <a:r>
              <a:rPr sz="7196" b="0" dirty="0">
                <a:solidFill>
                  <a:srgbClr val="FFFFFF"/>
                </a:solidFill>
                <a:latin typeface="Arial"/>
                <a:cs typeface="Arial"/>
              </a:rPr>
              <a:t>hindsight</a:t>
            </a:r>
            <a:r>
              <a:rPr sz="7196" b="0" spc="-25" dirty="0">
                <a:solidFill>
                  <a:srgbClr val="FFFFFF"/>
                </a:solidFill>
                <a:latin typeface="Arial"/>
                <a:cs typeface="Arial"/>
              </a:rPr>
              <a:t> </a:t>
            </a:r>
            <a:r>
              <a:rPr sz="7196" b="0" spc="-20" dirty="0">
                <a:solidFill>
                  <a:srgbClr val="FFFFFF"/>
                </a:solidFill>
                <a:latin typeface="Arial"/>
                <a:cs typeface="Arial"/>
              </a:rPr>
              <a:t>bias</a:t>
            </a:r>
            <a:endParaRPr sz="7196">
              <a:latin typeface="Arial"/>
              <a:cs typeface="Arial"/>
            </a:endParaRPr>
          </a:p>
        </p:txBody>
      </p:sp>
      <p:sp>
        <p:nvSpPr>
          <p:cNvPr id="4" name="object 4"/>
          <p:cNvSpPr txBox="1"/>
          <p:nvPr/>
        </p:nvSpPr>
        <p:spPr>
          <a:xfrm>
            <a:off x="540257" y="3250783"/>
            <a:ext cx="1690758" cy="330028"/>
          </a:xfrm>
          <a:prstGeom prst="rect">
            <a:avLst/>
          </a:prstGeom>
        </p:spPr>
        <p:txBody>
          <a:bodyPr vert="horz" wrap="square" lIns="0" tIns="12694" rIns="0" bIns="0" rtlCol="0">
            <a:spAutoFit/>
          </a:bodyPr>
          <a:lstStyle/>
          <a:p>
            <a:pPr marL="12692">
              <a:spcBef>
                <a:spcPts val="100"/>
              </a:spcBef>
            </a:pPr>
            <a:r>
              <a:rPr sz="1998" dirty="0">
                <a:solidFill>
                  <a:srgbClr val="FFFFFF"/>
                </a:solidFill>
                <a:latin typeface="Arial"/>
                <a:cs typeface="Arial"/>
              </a:rPr>
              <a:t>Emotional</a:t>
            </a:r>
            <a:r>
              <a:rPr sz="1998" spc="-45" dirty="0">
                <a:solidFill>
                  <a:srgbClr val="FFFFFF"/>
                </a:solidFill>
                <a:latin typeface="Arial"/>
                <a:cs typeface="Arial"/>
              </a:rPr>
              <a:t> </a:t>
            </a:r>
            <a:r>
              <a:rPr sz="1998" spc="-20" dirty="0">
                <a:solidFill>
                  <a:srgbClr val="FFFFFF"/>
                </a:solidFill>
                <a:latin typeface="Arial"/>
                <a:cs typeface="Arial"/>
              </a:rPr>
              <a:t>bias</a:t>
            </a:r>
            <a:endParaRPr sz="1998">
              <a:latin typeface="Arial"/>
              <a:cs typeface="Arial"/>
            </a:endParaRPr>
          </a:p>
        </p:txBody>
      </p:sp>
      <p:sp>
        <p:nvSpPr>
          <p:cNvPr id="5" name="object 5"/>
          <p:cNvSpPr txBox="1"/>
          <p:nvPr/>
        </p:nvSpPr>
        <p:spPr>
          <a:xfrm>
            <a:off x="540256" y="3802186"/>
            <a:ext cx="7229683" cy="1896967"/>
          </a:xfrm>
          <a:prstGeom prst="rect">
            <a:avLst/>
          </a:prstGeom>
        </p:spPr>
        <p:txBody>
          <a:bodyPr vert="horz" wrap="square" lIns="0" tIns="12694" rIns="0" bIns="0" rtlCol="0">
            <a:spAutoFit/>
          </a:bodyPr>
          <a:lstStyle/>
          <a:p>
            <a:pPr marL="12692">
              <a:spcBef>
                <a:spcPts val="100"/>
              </a:spcBef>
            </a:pPr>
            <a:r>
              <a:rPr sz="1600" b="1" dirty="0">
                <a:solidFill>
                  <a:srgbClr val="FFFFFF"/>
                </a:solidFill>
                <a:latin typeface="Arial"/>
                <a:cs typeface="Arial"/>
              </a:rPr>
              <a:t>Hindsight</a:t>
            </a:r>
            <a:r>
              <a:rPr sz="1600" b="1" spc="-40" dirty="0">
                <a:solidFill>
                  <a:srgbClr val="FFFFFF"/>
                </a:solidFill>
                <a:latin typeface="Arial"/>
                <a:cs typeface="Arial"/>
              </a:rPr>
              <a:t> </a:t>
            </a:r>
            <a:r>
              <a:rPr sz="1600" b="1" dirty="0">
                <a:solidFill>
                  <a:srgbClr val="FFFFFF"/>
                </a:solidFill>
                <a:latin typeface="Arial"/>
                <a:cs typeface="Arial"/>
              </a:rPr>
              <a:t>—</a:t>
            </a:r>
            <a:r>
              <a:rPr sz="1600" b="1" spc="-20" dirty="0">
                <a:solidFill>
                  <a:srgbClr val="FFFFFF"/>
                </a:solidFill>
                <a:latin typeface="Arial"/>
                <a:cs typeface="Arial"/>
              </a:rPr>
              <a:t> </a:t>
            </a:r>
            <a:r>
              <a:rPr sz="1600" dirty="0">
                <a:solidFill>
                  <a:srgbClr val="FFFFFF"/>
                </a:solidFill>
                <a:latin typeface="Arial"/>
                <a:cs typeface="Arial"/>
              </a:rPr>
              <a:t>locking</a:t>
            </a:r>
            <a:r>
              <a:rPr sz="1600" spc="-20" dirty="0">
                <a:solidFill>
                  <a:srgbClr val="FFFFFF"/>
                </a:solidFill>
                <a:latin typeface="Arial"/>
                <a:cs typeface="Arial"/>
              </a:rPr>
              <a:t> </a:t>
            </a:r>
            <a:r>
              <a:rPr sz="1600" dirty="0">
                <a:solidFill>
                  <a:srgbClr val="FFFFFF"/>
                </a:solidFill>
                <a:latin typeface="Arial"/>
                <a:cs typeface="Arial"/>
              </a:rPr>
              <a:t>the</a:t>
            </a:r>
            <a:r>
              <a:rPr sz="1600" spc="-20" dirty="0">
                <a:solidFill>
                  <a:srgbClr val="FFFFFF"/>
                </a:solidFill>
                <a:latin typeface="Arial"/>
                <a:cs typeface="Arial"/>
              </a:rPr>
              <a:t> </a:t>
            </a:r>
            <a:r>
              <a:rPr sz="1600" dirty="0">
                <a:solidFill>
                  <a:srgbClr val="FFFFFF"/>
                </a:solidFill>
                <a:latin typeface="Arial"/>
                <a:cs typeface="Arial"/>
              </a:rPr>
              <a:t>barn</a:t>
            </a:r>
            <a:r>
              <a:rPr sz="1600" spc="-20" dirty="0">
                <a:solidFill>
                  <a:srgbClr val="FFFFFF"/>
                </a:solidFill>
                <a:latin typeface="Arial"/>
                <a:cs typeface="Arial"/>
              </a:rPr>
              <a:t> </a:t>
            </a:r>
            <a:r>
              <a:rPr sz="1600" dirty="0">
                <a:solidFill>
                  <a:srgbClr val="FFFFFF"/>
                </a:solidFill>
                <a:latin typeface="Arial"/>
                <a:cs typeface="Arial"/>
              </a:rPr>
              <a:t>door</a:t>
            </a:r>
            <a:r>
              <a:rPr sz="1600" spc="-25" dirty="0">
                <a:solidFill>
                  <a:srgbClr val="FFFFFF"/>
                </a:solidFill>
                <a:latin typeface="Arial"/>
                <a:cs typeface="Arial"/>
              </a:rPr>
              <a:t> </a:t>
            </a:r>
            <a:r>
              <a:rPr sz="1600" dirty="0">
                <a:solidFill>
                  <a:srgbClr val="FFFFFF"/>
                </a:solidFill>
                <a:latin typeface="Arial"/>
                <a:cs typeface="Arial"/>
              </a:rPr>
              <a:t>after</a:t>
            </a:r>
            <a:r>
              <a:rPr sz="1600" spc="-25" dirty="0">
                <a:solidFill>
                  <a:srgbClr val="FFFFFF"/>
                </a:solidFill>
                <a:latin typeface="Arial"/>
                <a:cs typeface="Arial"/>
              </a:rPr>
              <a:t> </a:t>
            </a:r>
            <a:r>
              <a:rPr sz="1600" dirty="0">
                <a:solidFill>
                  <a:srgbClr val="FFFFFF"/>
                </a:solidFill>
                <a:latin typeface="Arial"/>
                <a:cs typeface="Arial"/>
              </a:rPr>
              <a:t>the</a:t>
            </a:r>
            <a:r>
              <a:rPr sz="1600" spc="-20" dirty="0">
                <a:solidFill>
                  <a:srgbClr val="FFFFFF"/>
                </a:solidFill>
                <a:latin typeface="Arial"/>
                <a:cs typeface="Arial"/>
              </a:rPr>
              <a:t> </a:t>
            </a:r>
            <a:r>
              <a:rPr sz="1600" dirty="0">
                <a:solidFill>
                  <a:srgbClr val="FFFFFF"/>
                </a:solidFill>
                <a:latin typeface="Arial"/>
                <a:cs typeface="Arial"/>
              </a:rPr>
              <a:t>horse</a:t>
            </a:r>
            <a:r>
              <a:rPr sz="1600" spc="-20" dirty="0">
                <a:solidFill>
                  <a:srgbClr val="FFFFFF"/>
                </a:solidFill>
                <a:latin typeface="Arial"/>
                <a:cs typeface="Arial"/>
              </a:rPr>
              <a:t> </a:t>
            </a:r>
            <a:r>
              <a:rPr sz="1600" dirty="0">
                <a:solidFill>
                  <a:srgbClr val="FFFFFF"/>
                </a:solidFill>
                <a:latin typeface="Arial"/>
                <a:cs typeface="Arial"/>
              </a:rPr>
              <a:t>has</a:t>
            </a:r>
            <a:r>
              <a:rPr sz="1600" spc="-20" dirty="0">
                <a:solidFill>
                  <a:srgbClr val="FFFFFF"/>
                </a:solidFill>
                <a:latin typeface="Arial"/>
                <a:cs typeface="Arial"/>
              </a:rPr>
              <a:t> </a:t>
            </a:r>
            <a:r>
              <a:rPr sz="1600" dirty="0">
                <a:solidFill>
                  <a:srgbClr val="FFFFFF"/>
                </a:solidFill>
                <a:latin typeface="Arial"/>
                <a:cs typeface="Arial"/>
              </a:rPr>
              <a:t>run</a:t>
            </a:r>
            <a:r>
              <a:rPr sz="1600" spc="-20" dirty="0">
                <a:solidFill>
                  <a:srgbClr val="FFFFFF"/>
                </a:solidFill>
                <a:latin typeface="Arial"/>
                <a:cs typeface="Arial"/>
              </a:rPr>
              <a:t> away</a:t>
            </a:r>
            <a:endParaRPr sz="1600" dirty="0">
              <a:latin typeface="Arial"/>
              <a:cs typeface="Arial"/>
            </a:endParaRPr>
          </a:p>
          <a:p>
            <a:pPr marL="194829" indent="-171348">
              <a:spcBef>
                <a:spcPts val="1065"/>
              </a:spcBef>
              <a:buChar char="•"/>
              <a:tabLst>
                <a:tab pos="194829" algn="l"/>
              </a:tabLst>
            </a:pPr>
            <a:r>
              <a:rPr sz="1400" spc="-20" dirty="0">
                <a:solidFill>
                  <a:srgbClr val="FFFFFF"/>
                </a:solidFill>
                <a:latin typeface="Arial"/>
                <a:cs typeface="Arial"/>
              </a:rPr>
              <a:t>Taking</a:t>
            </a:r>
            <a:r>
              <a:rPr sz="1400" spc="-25" dirty="0">
                <a:solidFill>
                  <a:srgbClr val="FFFFFF"/>
                </a:solidFill>
                <a:latin typeface="Arial"/>
                <a:cs typeface="Arial"/>
              </a:rPr>
              <a:t> </a:t>
            </a:r>
            <a:r>
              <a:rPr sz="1400" dirty="0">
                <a:solidFill>
                  <a:srgbClr val="FFFFFF"/>
                </a:solidFill>
                <a:latin typeface="Arial"/>
                <a:cs typeface="Arial"/>
              </a:rPr>
              <a:t>action</a:t>
            </a:r>
            <a:r>
              <a:rPr sz="1400" spc="-25" dirty="0">
                <a:solidFill>
                  <a:srgbClr val="FFFFFF"/>
                </a:solidFill>
                <a:latin typeface="Arial"/>
                <a:cs typeface="Arial"/>
              </a:rPr>
              <a:t> </a:t>
            </a:r>
            <a:r>
              <a:rPr sz="1400" dirty="0">
                <a:solidFill>
                  <a:srgbClr val="FFFFFF"/>
                </a:solidFill>
                <a:latin typeface="Arial"/>
                <a:cs typeface="Arial"/>
              </a:rPr>
              <a:t>after</a:t>
            </a:r>
            <a:r>
              <a:rPr sz="1400" spc="-15" dirty="0">
                <a:solidFill>
                  <a:srgbClr val="FFFFFF"/>
                </a:solidFill>
                <a:latin typeface="Arial"/>
                <a:cs typeface="Arial"/>
              </a:rPr>
              <a:t> </a:t>
            </a:r>
            <a:r>
              <a:rPr sz="1400" dirty="0">
                <a:solidFill>
                  <a:srgbClr val="FFFFFF"/>
                </a:solidFill>
                <a:latin typeface="Arial"/>
                <a:cs typeface="Arial"/>
              </a:rPr>
              <a:t>it’s</a:t>
            </a:r>
            <a:r>
              <a:rPr sz="1400" spc="-20" dirty="0">
                <a:solidFill>
                  <a:srgbClr val="FFFFFF"/>
                </a:solidFill>
                <a:latin typeface="Arial"/>
                <a:cs typeface="Arial"/>
              </a:rPr>
              <a:t> </a:t>
            </a:r>
            <a:r>
              <a:rPr sz="1400" dirty="0">
                <a:solidFill>
                  <a:srgbClr val="FFFFFF"/>
                </a:solidFill>
                <a:latin typeface="Arial"/>
                <a:cs typeface="Arial"/>
              </a:rPr>
              <a:t>too</a:t>
            </a:r>
            <a:r>
              <a:rPr sz="1400" spc="-20" dirty="0">
                <a:solidFill>
                  <a:srgbClr val="FFFFFF"/>
                </a:solidFill>
                <a:latin typeface="Arial"/>
                <a:cs typeface="Arial"/>
              </a:rPr>
              <a:t> late</a:t>
            </a:r>
            <a:endParaRPr sz="1400" dirty="0">
              <a:latin typeface="Arial"/>
              <a:cs typeface="Arial"/>
            </a:endParaRPr>
          </a:p>
          <a:p>
            <a:pPr>
              <a:spcBef>
                <a:spcPts val="25"/>
              </a:spcBef>
              <a:buClr>
                <a:srgbClr val="FFFFFF"/>
              </a:buClr>
              <a:buFont typeface="Arial"/>
              <a:buChar char="•"/>
            </a:pPr>
            <a:endParaRPr sz="1050" dirty="0">
              <a:latin typeface="Arial"/>
              <a:cs typeface="Arial"/>
            </a:endParaRPr>
          </a:p>
          <a:p>
            <a:pPr marL="194829" indent="-171348">
              <a:buChar char="•"/>
              <a:tabLst>
                <a:tab pos="194829" algn="l"/>
              </a:tabLst>
            </a:pPr>
            <a:r>
              <a:rPr sz="1400" dirty="0">
                <a:solidFill>
                  <a:srgbClr val="FFFFFF"/>
                </a:solidFill>
                <a:latin typeface="Arial"/>
                <a:cs typeface="Arial"/>
              </a:rPr>
              <a:t>The</a:t>
            </a:r>
            <a:r>
              <a:rPr sz="1400" spc="-40" dirty="0">
                <a:solidFill>
                  <a:srgbClr val="FFFFFF"/>
                </a:solidFill>
                <a:latin typeface="Arial"/>
                <a:cs typeface="Arial"/>
              </a:rPr>
              <a:t> </a:t>
            </a:r>
            <a:r>
              <a:rPr sz="1400" dirty="0">
                <a:solidFill>
                  <a:srgbClr val="FFFFFF"/>
                </a:solidFill>
                <a:latin typeface="Arial"/>
                <a:cs typeface="Arial"/>
              </a:rPr>
              <a:t>mortgage</a:t>
            </a:r>
            <a:r>
              <a:rPr sz="1400" spc="-25" dirty="0">
                <a:solidFill>
                  <a:srgbClr val="FFFFFF"/>
                </a:solidFill>
                <a:latin typeface="Arial"/>
                <a:cs typeface="Arial"/>
              </a:rPr>
              <a:t> </a:t>
            </a:r>
            <a:r>
              <a:rPr sz="1400" dirty="0">
                <a:solidFill>
                  <a:srgbClr val="FFFFFF"/>
                </a:solidFill>
                <a:latin typeface="Arial"/>
                <a:cs typeface="Arial"/>
              </a:rPr>
              <a:t>meltdown,</a:t>
            </a:r>
            <a:r>
              <a:rPr sz="1400" spc="-15" dirty="0">
                <a:solidFill>
                  <a:srgbClr val="FFFFFF"/>
                </a:solidFill>
                <a:latin typeface="Arial"/>
                <a:cs typeface="Arial"/>
              </a:rPr>
              <a:t> </a:t>
            </a:r>
            <a:r>
              <a:rPr sz="1400" dirty="0">
                <a:solidFill>
                  <a:srgbClr val="FFFFFF"/>
                </a:solidFill>
                <a:latin typeface="Arial"/>
                <a:cs typeface="Arial"/>
              </a:rPr>
              <a:t>banks</a:t>
            </a:r>
            <a:r>
              <a:rPr sz="1400" spc="-20" dirty="0">
                <a:solidFill>
                  <a:srgbClr val="FFFFFF"/>
                </a:solidFill>
                <a:latin typeface="Arial"/>
                <a:cs typeface="Arial"/>
              </a:rPr>
              <a:t> </a:t>
            </a:r>
            <a:r>
              <a:rPr sz="1400" dirty="0">
                <a:solidFill>
                  <a:srgbClr val="FFFFFF"/>
                </a:solidFill>
                <a:latin typeface="Arial"/>
                <a:cs typeface="Arial"/>
              </a:rPr>
              <a:t>tightening</a:t>
            </a:r>
            <a:r>
              <a:rPr sz="1400" spc="-25" dirty="0">
                <a:solidFill>
                  <a:srgbClr val="FFFFFF"/>
                </a:solidFill>
                <a:latin typeface="Arial"/>
                <a:cs typeface="Arial"/>
              </a:rPr>
              <a:t> </a:t>
            </a:r>
            <a:r>
              <a:rPr sz="1400" spc="-10" dirty="0">
                <a:solidFill>
                  <a:srgbClr val="FFFFFF"/>
                </a:solidFill>
                <a:latin typeface="Arial"/>
                <a:cs typeface="Arial"/>
              </a:rPr>
              <a:t>credit</a:t>
            </a:r>
            <a:endParaRPr sz="1400" dirty="0">
              <a:latin typeface="Arial"/>
              <a:cs typeface="Arial"/>
            </a:endParaRPr>
          </a:p>
          <a:p>
            <a:pPr marL="194829" indent="-171348">
              <a:spcBef>
                <a:spcPts val="1150"/>
              </a:spcBef>
              <a:buChar char="•"/>
              <a:tabLst>
                <a:tab pos="194829" algn="l"/>
              </a:tabLst>
            </a:pPr>
            <a:r>
              <a:rPr sz="1400" dirty="0">
                <a:solidFill>
                  <a:srgbClr val="FFFFFF"/>
                </a:solidFill>
                <a:latin typeface="Arial"/>
                <a:cs typeface="Arial"/>
              </a:rPr>
              <a:t>Past</a:t>
            </a:r>
            <a:r>
              <a:rPr sz="1400" spc="-25" dirty="0">
                <a:solidFill>
                  <a:srgbClr val="FFFFFF"/>
                </a:solidFill>
                <a:latin typeface="Arial"/>
                <a:cs typeface="Arial"/>
              </a:rPr>
              <a:t> </a:t>
            </a:r>
            <a:r>
              <a:rPr sz="1400" dirty="0">
                <a:solidFill>
                  <a:srgbClr val="FFFFFF"/>
                </a:solidFill>
                <a:latin typeface="Arial"/>
                <a:cs typeface="Arial"/>
              </a:rPr>
              <a:t>performance</a:t>
            </a:r>
            <a:r>
              <a:rPr sz="1400" spc="-20" dirty="0">
                <a:solidFill>
                  <a:srgbClr val="FFFFFF"/>
                </a:solidFill>
                <a:latin typeface="Arial"/>
                <a:cs typeface="Arial"/>
              </a:rPr>
              <a:t> </a:t>
            </a:r>
            <a:r>
              <a:rPr sz="1400" dirty="0">
                <a:solidFill>
                  <a:srgbClr val="FFFFFF"/>
                </a:solidFill>
                <a:latin typeface="Arial"/>
                <a:cs typeface="Arial"/>
              </a:rPr>
              <a:t>does</a:t>
            </a:r>
            <a:r>
              <a:rPr sz="1400" spc="-20" dirty="0">
                <a:solidFill>
                  <a:srgbClr val="FFFFFF"/>
                </a:solidFill>
                <a:latin typeface="Arial"/>
                <a:cs typeface="Arial"/>
              </a:rPr>
              <a:t> </a:t>
            </a:r>
            <a:r>
              <a:rPr sz="1400" dirty="0">
                <a:solidFill>
                  <a:srgbClr val="FFFFFF"/>
                </a:solidFill>
                <a:latin typeface="Arial"/>
                <a:cs typeface="Arial"/>
              </a:rPr>
              <a:t>not</a:t>
            </a:r>
            <a:r>
              <a:rPr sz="1400" spc="-10" dirty="0">
                <a:solidFill>
                  <a:srgbClr val="FFFFFF"/>
                </a:solidFill>
                <a:latin typeface="Arial"/>
                <a:cs typeface="Arial"/>
              </a:rPr>
              <a:t> </a:t>
            </a:r>
            <a:r>
              <a:rPr sz="1400" dirty="0">
                <a:solidFill>
                  <a:srgbClr val="FFFFFF"/>
                </a:solidFill>
                <a:latin typeface="Arial"/>
                <a:cs typeface="Arial"/>
              </a:rPr>
              <a:t>guarantee</a:t>
            </a:r>
            <a:r>
              <a:rPr sz="1400" spc="-20" dirty="0">
                <a:solidFill>
                  <a:srgbClr val="FFFFFF"/>
                </a:solidFill>
                <a:latin typeface="Arial"/>
                <a:cs typeface="Arial"/>
              </a:rPr>
              <a:t> </a:t>
            </a:r>
            <a:r>
              <a:rPr sz="1400" dirty="0">
                <a:solidFill>
                  <a:srgbClr val="FFFFFF"/>
                </a:solidFill>
                <a:latin typeface="Arial"/>
                <a:cs typeface="Arial"/>
              </a:rPr>
              <a:t>future</a:t>
            </a:r>
            <a:r>
              <a:rPr sz="1400" spc="-20" dirty="0">
                <a:solidFill>
                  <a:srgbClr val="FFFFFF"/>
                </a:solidFill>
                <a:latin typeface="Arial"/>
                <a:cs typeface="Arial"/>
              </a:rPr>
              <a:t> </a:t>
            </a:r>
            <a:r>
              <a:rPr sz="1400" spc="-10" dirty="0">
                <a:solidFill>
                  <a:srgbClr val="FFFFFF"/>
                </a:solidFill>
                <a:latin typeface="Arial"/>
                <a:cs typeface="Arial"/>
              </a:rPr>
              <a:t>results</a:t>
            </a:r>
            <a:endParaRPr sz="1400" dirty="0">
              <a:latin typeface="Arial"/>
              <a:cs typeface="Arial"/>
            </a:endParaRPr>
          </a:p>
          <a:p>
            <a:pPr>
              <a:spcBef>
                <a:spcPts val="55"/>
              </a:spcBef>
            </a:pPr>
            <a:endParaRPr sz="1798" dirty="0">
              <a:latin typeface="Arial"/>
              <a:cs typeface="Arial"/>
            </a:endParaRPr>
          </a:p>
          <a:p>
            <a:pPr marL="12692"/>
            <a:r>
              <a:rPr sz="1600" dirty="0">
                <a:solidFill>
                  <a:srgbClr val="FFFFFF"/>
                </a:solidFill>
                <a:latin typeface="Arial"/>
                <a:cs typeface="Arial"/>
              </a:rPr>
              <a:t>It’s</a:t>
            </a:r>
            <a:r>
              <a:rPr sz="1600" spc="-30" dirty="0">
                <a:solidFill>
                  <a:srgbClr val="FFFFFF"/>
                </a:solidFill>
                <a:latin typeface="Arial"/>
                <a:cs typeface="Arial"/>
              </a:rPr>
              <a:t> </a:t>
            </a:r>
            <a:r>
              <a:rPr sz="1600" dirty="0">
                <a:solidFill>
                  <a:srgbClr val="FFFFFF"/>
                </a:solidFill>
                <a:latin typeface="Arial"/>
                <a:cs typeface="Arial"/>
              </a:rPr>
              <a:t>why</a:t>
            </a:r>
            <a:r>
              <a:rPr sz="1600" spc="-20" dirty="0">
                <a:solidFill>
                  <a:srgbClr val="FFFFFF"/>
                </a:solidFill>
                <a:latin typeface="Arial"/>
                <a:cs typeface="Arial"/>
              </a:rPr>
              <a:t> </a:t>
            </a:r>
            <a:r>
              <a:rPr sz="1600" dirty="0">
                <a:solidFill>
                  <a:srgbClr val="FFFFFF"/>
                </a:solidFill>
                <a:latin typeface="Arial"/>
                <a:cs typeface="Arial"/>
              </a:rPr>
              <a:t>people</a:t>
            </a:r>
            <a:r>
              <a:rPr sz="1600" spc="-20" dirty="0">
                <a:solidFill>
                  <a:srgbClr val="FFFFFF"/>
                </a:solidFill>
                <a:latin typeface="Arial"/>
                <a:cs typeface="Arial"/>
              </a:rPr>
              <a:t> </a:t>
            </a:r>
            <a:r>
              <a:rPr sz="1600" dirty="0">
                <a:solidFill>
                  <a:srgbClr val="FFFFFF"/>
                </a:solidFill>
                <a:latin typeface="Arial"/>
                <a:cs typeface="Arial"/>
              </a:rPr>
              <a:t>start</a:t>
            </a:r>
            <a:r>
              <a:rPr sz="1600" spc="-20" dirty="0">
                <a:solidFill>
                  <a:srgbClr val="FFFFFF"/>
                </a:solidFill>
                <a:latin typeface="Arial"/>
                <a:cs typeface="Arial"/>
              </a:rPr>
              <a:t> </a:t>
            </a:r>
            <a:r>
              <a:rPr sz="1600" dirty="0">
                <a:solidFill>
                  <a:srgbClr val="FFFFFF"/>
                </a:solidFill>
                <a:latin typeface="Arial"/>
                <a:cs typeface="Arial"/>
              </a:rPr>
              <a:t>to</a:t>
            </a:r>
            <a:r>
              <a:rPr sz="1600" spc="-20" dirty="0">
                <a:solidFill>
                  <a:srgbClr val="FFFFFF"/>
                </a:solidFill>
                <a:latin typeface="Arial"/>
                <a:cs typeface="Arial"/>
              </a:rPr>
              <a:t> </a:t>
            </a:r>
            <a:r>
              <a:rPr sz="1600" dirty="0">
                <a:solidFill>
                  <a:srgbClr val="FFFFFF"/>
                </a:solidFill>
                <a:latin typeface="Arial"/>
                <a:cs typeface="Arial"/>
              </a:rPr>
              <a:t>eat</a:t>
            </a:r>
            <a:r>
              <a:rPr sz="1600" spc="-20" dirty="0">
                <a:solidFill>
                  <a:srgbClr val="FFFFFF"/>
                </a:solidFill>
                <a:latin typeface="Arial"/>
                <a:cs typeface="Arial"/>
              </a:rPr>
              <a:t> </a:t>
            </a:r>
            <a:r>
              <a:rPr sz="1600" dirty="0">
                <a:solidFill>
                  <a:srgbClr val="FFFFFF"/>
                </a:solidFill>
                <a:latin typeface="Arial"/>
                <a:cs typeface="Arial"/>
              </a:rPr>
              <a:t>right</a:t>
            </a:r>
            <a:r>
              <a:rPr sz="1600" spc="-15" dirty="0">
                <a:solidFill>
                  <a:srgbClr val="FFFFFF"/>
                </a:solidFill>
                <a:latin typeface="Arial"/>
                <a:cs typeface="Arial"/>
              </a:rPr>
              <a:t> </a:t>
            </a:r>
            <a:r>
              <a:rPr sz="1600" dirty="0">
                <a:solidFill>
                  <a:srgbClr val="FFFFFF"/>
                </a:solidFill>
                <a:latin typeface="Arial"/>
                <a:cs typeface="Arial"/>
              </a:rPr>
              <a:t>and</a:t>
            </a:r>
            <a:r>
              <a:rPr sz="1600" spc="-20" dirty="0">
                <a:solidFill>
                  <a:srgbClr val="FFFFFF"/>
                </a:solidFill>
                <a:latin typeface="Arial"/>
                <a:cs typeface="Arial"/>
              </a:rPr>
              <a:t> </a:t>
            </a:r>
            <a:r>
              <a:rPr sz="1600" dirty="0">
                <a:solidFill>
                  <a:srgbClr val="FFFFFF"/>
                </a:solidFill>
                <a:latin typeface="Arial"/>
                <a:cs typeface="Arial"/>
              </a:rPr>
              <a:t>exercise</a:t>
            </a:r>
            <a:r>
              <a:rPr sz="1600" spc="-20" dirty="0">
                <a:solidFill>
                  <a:srgbClr val="FFFFFF"/>
                </a:solidFill>
                <a:latin typeface="Arial"/>
                <a:cs typeface="Arial"/>
              </a:rPr>
              <a:t> </a:t>
            </a:r>
            <a:r>
              <a:rPr sz="1600" dirty="0">
                <a:solidFill>
                  <a:srgbClr val="FFFFFF"/>
                </a:solidFill>
                <a:latin typeface="Arial"/>
                <a:cs typeface="Arial"/>
              </a:rPr>
              <a:t>after</a:t>
            </a:r>
            <a:r>
              <a:rPr sz="1600" spc="-25" dirty="0">
                <a:solidFill>
                  <a:srgbClr val="FFFFFF"/>
                </a:solidFill>
                <a:latin typeface="Arial"/>
                <a:cs typeface="Arial"/>
              </a:rPr>
              <a:t> </a:t>
            </a:r>
            <a:r>
              <a:rPr sz="1600" dirty="0">
                <a:solidFill>
                  <a:srgbClr val="FFFFFF"/>
                </a:solidFill>
                <a:latin typeface="Arial"/>
                <a:cs typeface="Arial"/>
              </a:rPr>
              <a:t>a</a:t>
            </a:r>
            <a:r>
              <a:rPr sz="1600" spc="-20" dirty="0">
                <a:solidFill>
                  <a:srgbClr val="FFFFFF"/>
                </a:solidFill>
                <a:latin typeface="Arial"/>
                <a:cs typeface="Arial"/>
              </a:rPr>
              <a:t> </a:t>
            </a:r>
            <a:r>
              <a:rPr sz="1600" dirty="0">
                <a:solidFill>
                  <a:srgbClr val="FFFFFF"/>
                </a:solidFill>
                <a:latin typeface="Arial"/>
                <a:cs typeface="Arial"/>
              </a:rPr>
              <a:t>health</a:t>
            </a:r>
            <a:r>
              <a:rPr sz="1600" spc="-15" dirty="0">
                <a:solidFill>
                  <a:srgbClr val="FFFFFF"/>
                </a:solidFill>
                <a:latin typeface="Arial"/>
                <a:cs typeface="Arial"/>
              </a:rPr>
              <a:t> </a:t>
            </a:r>
            <a:r>
              <a:rPr sz="1600" spc="-10" dirty="0">
                <a:solidFill>
                  <a:srgbClr val="FFFFFF"/>
                </a:solidFill>
                <a:latin typeface="Arial"/>
                <a:cs typeface="Arial"/>
              </a:rPr>
              <a:t>scare</a:t>
            </a:r>
            <a:r>
              <a:rPr sz="1400" spc="-10" dirty="0">
                <a:solidFill>
                  <a:srgbClr val="FFFFFF"/>
                </a:solidFill>
                <a:latin typeface="Arial"/>
                <a:cs typeface="Arial"/>
              </a:rPr>
              <a:t>.</a:t>
            </a:r>
            <a:endParaRPr sz="1400" dirty="0">
              <a:latin typeface="Arial"/>
              <a:cs typeface="Arial"/>
            </a:endParaRPr>
          </a:p>
        </p:txBody>
      </p:sp>
      <p:sp>
        <p:nvSpPr>
          <p:cNvPr id="6" name="Slide Number Placeholder 5">
            <a:extLst>
              <a:ext uri="{FF2B5EF4-FFF2-40B4-BE49-F238E27FC236}">
                <a16:creationId xmlns:a16="http://schemas.microsoft.com/office/drawing/2014/main" id="{CA064FEA-28C3-5CC5-0C7C-B7B98200929C}"/>
              </a:ext>
            </a:extLst>
          </p:cNvPr>
          <p:cNvSpPr>
            <a:spLocks noGrp="1"/>
          </p:cNvSpPr>
          <p:nvPr>
            <p:ph type="sldNum" sz="quarter" idx="4"/>
          </p:nvPr>
        </p:nvSpPr>
        <p:spPr/>
        <p:txBody>
          <a:bodyPr/>
          <a:lstStyle/>
          <a:p>
            <a:fld id="{BB333B34-C87C-402E-ABB0-13B7C9DEBBC4}" type="slidenum">
              <a:rPr lang="en-CA" smtClean="0"/>
              <a:pPr/>
              <a:t>24</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3" name="Rectangle 55"/>
          <p:cNvSpPr>
            <a:spLocks noGrp="1" noChangeArrowheads="1"/>
          </p:cNvSpPr>
          <p:nvPr>
            <p:ph type="title"/>
          </p:nvPr>
        </p:nvSpPr>
        <p:spPr/>
        <p:txBody>
          <a:bodyPr/>
          <a:lstStyle/>
          <a:p>
            <a:r>
              <a:rPr lang="en-US" altLang="en-US"/>
              <a:t>It’s natural to feel emotional about your investments</a:t>
            </a:r>
          </a:p>
        </p:txBody>
      </p:sp>
      <p:sp>
        <p:nvSpPr>
          <p:cNvPr id="11" name="Text Placeholder 10"/>
          <p:cNvSpPr>
            <a:spLocks noGrp="1"/>
          </p:cNvSpPr>
          <p:nvPr>
            <p:ph type="body" sz="quarter" idx="15"/>
          </p:nvPr>
        </p:nvSpPr>
        <p:spPr/>
        <p:txBody>
          <a:bodyPr/>
          <a:lstStyle/>
          <a:p>
            <a:r>
              <a:rPr lang="en-US" altLang="en-US"/>
              <a:t>This hypothetical scenario is for illustrative purposes only and is not a prediction of future market conditions.</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4"/>
          </p:nvPr>
        </p:nvSpPr>
        <p:spPr/>
        <p:txBody>
          <a:bodyPr/>
          <a:lstStyle/>
          <a:p>
            <a:fld id="{E54343B0-9A9E-43CD-BA60-45365A2A43B5}" type="slidenum">
              <a:rPr lang="en-US" smtClean="0"/>
              <a:pPr/>
              <a:t>25</a:t>
            </a:fld>
            <a:endParaRPr lang="en-US"/>
          </a:p>
        </p:txBody>
      </p:sp>
      <p:grpSp>
        <p:nvGrpSpPr>
          <p:cNvPr id="2" name="Group 1" descr="Line chart showing how it is better to remain invested than make emotional investment decisions based on swings in the stock market.">
            <a:extLst>
              <a:ext uri="{FF2B5EF4-FFF2-40B4-BE49-F238E27FC236}">
                <a16:creationId xmlns:a16="http://schemas.microsoft.com/office/drawing/2014/main" id="{1CB9FFFE-7512-3EE8-A83A-ECF153447541}"/>
              </a:ext>
            </a:extLst>
          </p:cNvPr>
          <p:cNvGrpSpPr/>
          <p:nvPr/>
        </p:nvGrpSpPr>
        <p:grpSpPr>
          <a:xfrm>
            <a:off x="1118965" y="1462180"/>
            <a:ext cx="9987894" cy="4624717"/>
            <a:chOff x="737394" y="1392284"/>
            <a:chExt cx="7722943" cy="4601743"/>
          </a:xfrm>
        </p:grpSpPr>
        <p:sp>
          <p:nvSpPr>
            <p:cNvPr id="64" name="Text Box 40"/>
            <p:cNvSpPr txBox="1">
              <a:spLocks noChangeArrowheads="1"/>
            </p:cNvSpPr>
            <p:nvPr/>
          </p:nvSpPr>
          <p:spPr bwMode="auto">
            <a:xfrm>
              <a:off x="852115" y="2603689"/>
              <a:ext cx="975219" cy="367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pPr algn="ctr"/>
              <a:r>
                <a:rPr lang="en-US" altLang="en-US" sz="1798" b="1">
                  <a:solidFill>
                    <a:srgbClr val="00009A"/>
                  </a:solidFill>
                  <a:latin typeface="+mn-lt"/>
                </a:rPr>
                <a:t>Confident</a:t>
              </a:r>
            </a:p>
          </p:txBody>
        </p:sp>
        <p:sp>
          <p:nvSpPr>
            <p:cNvPr id="65" name="Text Box 41"/>
            <p:cNvSpPr txBox="1">
              <a:spLocks noChangeArrowheads="1"/>
            </p:cNvSpPr>
            <p:nvPr/>
          </p:nvSpPr>
          <p:spPr bwMode="auto">
            <a:xfrm>
              <a:off x="938215" y="2885758"/>
              <a:ext cx="803019" cy="573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pPr algn="ctr"/>
              <a:r>
                <a:rPr lang="en-US" altLang="en-US" sz="1050">
                  <a:latin typeface="+mn-lt"/>
                </a:rPr>
                <a:t>“I’ve already </a:t>
              </a:r>
              <a:br>
                <a:rPr lang="en-US" altLang="en-US" sz="1050">
                  <a:latin typeface="+mn-lt"/>
                </a:rPr>
              </a:br>
              <a:r>
                <a:rPr lang="en-US" altLang="en-US" sz="1050">
                  <a:latin typeface="+mn-lt"/>
                </a:rPr>
                <a:t>made money. </a:t>
              </a:r>
              <a:br>
                <a:rPr lang="en-US" altLang="en-US" sz="1050">
                  <a:latin typeface="+mn-lt"/>
                </a:rPr>
              </a:br>
              <a:r>
                <a:rPr lang="en-US" altLang="en-US" sz="1050">
                  <a:latin typeface="+mn-lt"/>
                </a:rPr>
                <a:t>This is great.”</a:t>
              </a:r>
            </a:p>
          </p:txBody>
        </p:sp>
        <p:sp>
          <p:nvSpPr>
            <p:cNvPr id="61" name="Text Box 37"/>
            <p:cNvSpPr txBox="1">
              <a:spLocks noChangeArrowheads="1"/>
            </p:cNvSpPr>
            <p:nvPr/>
          </p:nvSpPr>
          <p:spPr bwMode="auto">
            <a:xfrm>
              <a:off x="2660117" y="1392284"/>
              <a:ext cx="1084237" cy="367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pPr algn="ctr"/>
              <a:r>
                <a:rPr lang="en-US" altLang="en-US" sz="1798" b="1">
                  <a:solidFill>
                    <a:srgbClr val="00009A"/>
                  </a:solidFill>
                  <a:latin typeface="+mn-lt"/>
                </a:rPr>
                <a:t>EUPHORIC</a:t>
              </a:r>
              <a:endParaRPr lang="en-US" altLang="en-US" sz="1600" b="1">
                <a:solidFill>
                  <a:srgbClr val="00009A"/>
                </a:solidFill>
                <a:latin typeface="+mn-lt"/>
              </a:endParaRPr>
            </a:p>
          </p:txBody>
        </p:sp>
        <p:sp>
          <p:nvSpPr>
            <p:cNvPr id="62" name="Text Box 38"/>
            <p:cNvSpPr txBox="1">
              <a:spLocks noChangeArrowheads="1"/>
            </p:cNvSpPr>
            <p:nvPr/>
          </p:nvSpPr>
          <p:spPr bwMode="auto">
            <a:xfrm>
              <a:off x="2165488" y="1705023"/>
              <a:ext cx="2059209" cy="413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pPr algn="ctr"/>
              <a:r>
                <a:rPr lang="en-US" altLang="en-US" sz="1050">
                  <a:latin typeface="+mn-lt"/>
                </a:rPr>
                <a:t>“I should quit my job and do this full time! </a:t>
              </a:r>
              <a:br>
                <a:rPr lang="en-US" altLang="en-US" sz="1050">
                  <a:latin typeface="+mn-lt"/>
                </a:rPr>
              </a:br>
              <a:r>
                <a:rPr lang="en-US" altLang="en-US" sz="1050">
                  <a:latin typeface="+mn-lt"/>
                </a:rPr>
                <a:t>Look at the money I’m making!”</a:t>
              </a:r>
            </a:p>
          </p:txBody>
        </p:sp>
        <p:sp>
          <p:nvSpPr>
            <p:cNvPr id="97" name="Text Box 30"/>
            <p:cNvSpPr txBox="1">
              <a:spLocks noChangeArrowheads="1"/>
            </p:cNvSpPr>
            <p:nvPr/>
          </p:nvSpPr>
          <p:spPr bwMode="auto">
            <a:xfrm>
              <a:off x="2756645" y="4068963"/>
              <a:ext cx="826558" cy="642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Verdana" charset="0"/>
                  <a:ea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a:solidFill>
                    <a:schemeClr val="tx1"/>
                  </a:solidFill>
                  <a:latin typeface="Verdana" charset="0"/>
                  <a:ea typeface="ＭＳ Ｐゴシック" charset="0"/>
                </a:defRPr>
              </a:lvl9pPr>
            </a:lstStyle>
            <a:p>
              <a:pPr algn="ctr"/>
              <a:r>
                <a:rPr lang="en-US" sz="1798" b="1">
                  <a:solidFill>
                    <a:srgbClr val="06874E"/>
                  </a:solidFill>
                  <a:latin typeface="+mn-lt"/>
                  <a:ea typeface="Arial Unicode MS" panose="020B0604020202020204" pitchFamily="34" charset="-128"/>
                </a:rPr>
                <a:t>Riskiest</a:t>
              </a:r>
              <a:br>
                <a:rPr lang="en-US" sz="1798" b="1">
                  <a:solidFill>
                    <a:srgbClr val="06874E"/>
                  </a:solidFill>
                  <a:latin typeface="+mn-lt"/>
                  <a:ea typeface="Arial Unicode MS" panose="020B0604020202020204" pitchFamily="34" charset="-128"/>
                </a:rPr>
              </a:br>
              <a:r>
                <a:rPr lang="en-US" sz="1798" b="1">
                  <a:solidFill>
                    <a:srgbClr val="06874E"/>
                  </a:solidFill>
                  <a:latin typeface="+mn-lt"/>
                  <a:ea typeface="Arial Unicode MS" panose="020B0604020202020204" pitchFamily="34" charset="-128"/>
                </a:rPr>
                <a:t>time</a:t>
              </a:r>
            </a:p>
          </p:txBody>
        </p:sp>
        <p:sp>
          <p:nvSpPr>
            <p:cNvPr id="67" name="Text Box 43"/>
            <p:cNvSpPr txBox="1">
              <a:spLocks noChangeArrowheads="1"/>
            </p:cNvSpPr>
            <p:nvPr/>
          </p:nvSpPr>
          <p:spPr bwMode="auto">
            <a:xfrm>
              <a:off x="4522445" y="2376673"/>
              <a:ext cx="856290" cy="367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pPr algn="ctr"/>
              <a:r>
                <a:rPr lang="en-US" altLang="en-US" sz="1798" b="1">
                  <a:solidFill>
                    <a:srgbClr val="00009A"/>
                  </a:solidFill>
                  <a:latin typeface="+mn-lt"/>
                </a:rPr>
                <a:t>Nervous</a:t>
              </a:r>
            </a:p>
          </p:txBody>
        </p:sp>
        <p:sp>
          <p:nvSpPr>
            <p:cNvPr id="68" name="Text Box 44"/>
            <p:cNvSpPr txBox="1">
              <a:spLocks noChangeArrowheads="1"/>
            </p:cNvSpPr>
            <p:nvPr/>
          </p:nvSpPr>
          <p:spPr bwMode="auto">
            <a:xfrm>
              <a:off x="4423388" y="2660020"/>
              <a:ext cx="1055992" cy="413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55563" indent="-55563">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pPr algn="ctr"/>
              <a:r>
                <a:rPr lang="en-US" altLang="en-US" sz="1050">
                  <a:latin typeface="+mn-lt"/>
                </a:rPr>
                <a:t>“What happened? </a:t>
              </a:r>
              <a:br>
                <a:rPr lang="en-US" altLang="en-US" sz="1050">
                  <a:latin typeface="+mn-lt"/>
                </a:rPr>
              </a:br>
              <a:r>
                <a:rPr lang="en-US" altLang="en-US" sz="1050">
                  <a:latin typeface="+mn-lt"/>
                </a:rPr>
                <a:t>What is going on?”</a:t>
              </a:r>
            </a:p>
          </p:txBody>
        </p:sp>
        <p:sp>
          <p:nvSpPr>
            <p:cNvPr id="70" name="Text Box 46"/>
            <p:cNvSpPr txBox="1">
              <a:spLocks noChangeArrowheads="1"/>
            </p:cNvSpPr>
            <p:nvPr/>
          </p:nvSpPr>
          <p:spPr bwMode="auto">
            <a:xfrm>
              <a:off x="3935387" y="4000635"/>
              <a:ext cx="1004951" cy="367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pPr algn="ctr"/>
              <a:r>
                <a:rPr lang="en-US" altLang="en-US" sz="1798" b="1">
                  <a:solidFill>
                    <a:srgbClr val="00009A"/>
                  </a:solidFill>
                  <a:latin typeface="+mn-lt"/>
                </a:rPr>
                <a:t>Desperate</a:t>
              </a:r>
            </a:p>
          </p:txBody>
        </p:sp>
        <p:sp>
          <p:nvSpPr>
            <p:cNvPr id="71" name="Text Box 47"/>
            <p:cNvSpPr txBox="1">
              <a:spLocks noChangeArrowheads="1"/>
            </p:cNvSpPr>
            <p:nvPr/>
          </p:nvSpPr>
          <p:spPr bwMode="auto">
            <a:xfrm>
              <a:off x="3842549" y="4280962"/>
              <a:ext cx="1190625" cy="573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pPr algn="ctr"/>
              <a:r>
                <a:rPr lang="en-US" altLang="en-US" sz="1050">
                  <a:latin typeface="+mn-lt"/>
                </a:rPr>
                <a:t>“There’s no point in selling now, I’ve lost too much.”</a:t>
              </a:r>
            </a:p>
          </p:txBody>
        </p:sp>
        <p:sp>
          <p:nvSpPr>
            <p:cNvPr id="73" name="Text Box 49"/>
            <p:cNvSpPr txBox="1">
              <a:spLocks noChangeArrowheads="1"/>
            </p:cNvSpPr>
            <p:nvPr/>
          </p:nvSpPr>
          <p:spPr bwMode="auto">
            <a:xfrm>
              <a:off x="6019099" y="5274265"/>
              <a:ext cx="1090828" cy="367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pPr algn="ctr"/>
              <a:r>
                <a:rPr lang="en-US" altLang="en-US" sz="1798" b="1">
                  <a:solidFill>
                    <a:srgbClr val="00009A"/>
                  </a:solidFill>
                  <a:latin typeface="+mn-lt"/>
                </a:rPr>
                <a:t>DEFEATED</a:t>
              </a:r>
            </a:p>
          </p:txBody>
        </p:sp>
        <p:sp>
          <p:nvSpPr>
            <p:cNvPr id="74" name="Text Box 50"/>
            <p:cNvSpPr txBox="1">
              <a:spLocks noChangeArrowheads="1"/>
            </p:cNvSpPr>
            <p:nvPr/>
          </p:nvSpPr>
          <p:spPr bwMode="auto">
            <a:xfrm>
              <a:off x="5937533" y="5580808"/>
              <a:ext cx="1253959" cy="413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pPr algn="ctr"/>
              <a:r>
                <a:rPr lang="en-US" altLang="en-US" sz="1050">
                  <a:latin typeface="+mn-lt"/>
                </a:rPr>
                <a:t>“There go my dreams of</a:t>
              </a:r>
              <a:br>
                <a:rPr lang="en-US" altLang="en-US" sz="1050">
                  <a:latin typeface="+mn-lt"/>
                </a:rPr>
              </a:br>
              <a:r>
                <a:rPr lang="en-US" altLang="en-US" sz="1050">
                  <a:latin typeface="+mn-lt"/>
                </a:rPr>
                <a:t>an early retirement.”</a:t>
              </a:r>
            </a:p>
          </p:txBody>
        </p:sp>
        <p:sp>
          <p:nvSpPr>
            <p:cNvPr id="100" name="Text Box 33"/>
            <p:cNvSpPr txBox="1">
              <a:spLocks noChangeArrowheads="1"/>
            </p:cNvSpPr>
            <p:nvPr/>
          </p:nvSpPr>
          <p:spPr bwMode="auto">
            <a:xfrm>
              <a:off x="5754413" y="1855490"/>
              <a:ext cx="1569864" cy="642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a:defRPr sz="2400">
                  <a:solidFill>
                    <a:schemeClr val="tx1"/>
                  </a:solidFill>
                  <a:latin typeface="Verdana" charset="0"/>
                  <a:ea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a:solidFill>
                    <a:schemeClr val="tx1"/>
                  </a:solidFill>
                  <a:latin typeface="Verdana" charset="0"/>
                  <a:ea typeface="ＭＳ Ｐゴシック" charset="0"/>
                </a:defRPr>
              </a:lvl9pPr>
            </a:lstStyle>
            <a:p>
              <a:pPr algn="ctr"/>
              <a:r>
                <a:rPr lang="en-US" sz="1798" b="1">
                  <a:solidFill>
                    <a:srgbClr val="06874E"/>
                  </a:solidFill>
                  <a:latin typeface="+mn-lt"/>
                  <a:ea typeface="Arial Unicode MS" panose="020B0604020202020204" pitchFamily="34" charset="-128"/>
                </a:rPr>
                <a:t>Best opportunity</a:t>
              </a:r>
              <a:br>
                <a:rPr lang="en-US" sz="1798" b="1">
                  <a:solidFill>
                    <a:srgbClr val="06874E"/>
                  </a:solidFill>
                  <a:latin typeface="+mn-lt"/>
                  <a:ea typeface="Arial Unicode MS" panose="020B0604020202020204" pitchFamily="34" charset="-128"/>
                </a:rPr>
              </a:br>
              <a:r>
                <a:rPr lang="en-US" sz="1798" b="1">
                  <a:solidFill>
                    <a:srgbClr val="06874E"/>
                  </a:solidFill>
                  <a:latin typeface="+mn-lt"/>
                  <a:ea typeface="Arial Unicode MS" panose="020B0604020202020204" pitchFamily="34" charset="-128"/>
                </a:rPr>
                <a:t>to make money</a:t>
              </a:r>
            </a:p>
          </p:txBody>
        </p:sp>
        <p:sp>
          <p:nvSpPr>
            <p:cNvPr id="76" name="Text Box 52"/>
            <p:cNvSpPr txBox="1">
              <a:spLocks noChangeArrowheads="1"/>
            </p:cNvSpPr>
            <p:nvPr/>
          </p:nvSpPr>
          <p:spPr bwMode="auto">
            <a:xfrm>
              <a:off x="7244507" y="3683017"/>
              <a:ext cx="806736" cy="367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pPr algn="ctr"/>
              <a:r>
                <a:rPr lang="en-US" altLang="en-US" sz="1798" b="1">
                  <a:solidFill>
                    <a:srgbClr val="00009A"/>
                  </a:solidFill>
                  <a:latin typeface="+mn-lt"/>
                </a:rPr>
                <a:t>Hopeful</a:t>
              </a:r>
            </a:p>
          </p:txBody>
        </p:sp>
        <p:sp>
          <p:nvSpPr>
            <p:cNvPr id="77" name="Text Box 53"/>
            <p:cNvSpPr txBox="1">
              <a:spLocks noChangeArrowheads="1"/>
            </p:cNvSpPr>
            <p:nvPr/>
          </p:nvSpPr>
          <p:spPr bwMode="auto">
            <a:xfrm>
              <a:off x="6836999" y="3966674"/>
              <a:ext cx="1623338" cy="41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pPr algn="ctr"/>
              <a:r>
                <a:rPr lang="en-US" altLang="en-US" sz="1050">
                  <a:latin typeface="+mn-lt"/>
                </a:rPr>
                <a:t>“Things seem like they’re turning around.”</a:t>
              </a:r>
            </a:p>
          </p:txBody>
        </p:sp>
        <p:grpSp>
          <p:nvGrpSpPr>
            <p:cNvPr id="3" name="Group 2">
              <a:extLst>
                <a:ext uri="{FF2B5EF4-FFF2-40B4-BE49-F238E27FC236}">
                  <a16:creationId xmlns:a16="http://schemas.microsoft.com/office/drawing/2014/main" id="{1C4E9CB6-8B5E-8696-E5AB-B023453C563D}"/>
                </a:ext>
                <a:ext uri="{C183D7F6-B498-43B3-948B-1728B52AA6E4}">
                  <adec:decorative xmlns:adec="http://schemas.microsoft.com/office/drawing/2017/decorative" val="1"/>
                </a:ext>
              </a:extLst>
            </p:cNvPr>
            <p:cNvGrpSpPr/>
            <p:nvPr/>
          </p:nvGrpSpPr>
          <p:grpSpPr>
            <a:xfrm>
              <a:off x="737394" y="2218249"/>
              <a:ext cx="7669213" cy="2917335"/>
              <a:chOff x="737394" y="2218249"/>
              <a:chExt cx="7669213" cy="2917335"/>
            </a:xfrm>
          </p:grpSpPr>
          <p:sp>
            <p:nvSpPr>
              <p:cNvPr id="59" name="Line 19"/>
              <p:cNvSpPr>
                <a:spLocks noChangeShapeType="1"/>
              </p:cNvSpPr>
              <p:nvPr/>
            </p:nvSpPr>
            <p:spPr bwMode="auto">
              <a:xfrm>
                <a:off x="737394" y="3706984"/>
                <a:ext cx="766921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998"/>
              </a:p>
            </p:txBody>
          </p:sp>
          <p:sp>
            <p:nvSpPr>
              <p:cNvPr id="20" name="Freeform 19"/>
              <p:cNvSpPr/>
              <p:nvPr/>
            </p:nvSpPr>
            <p:spPr>
              <a:xfrm>
                <a:off x="1422400" y="2347868"/>
                <a:ext cx="6221506" cy="2677684"/>
              </a:xfrm>
              <a:custGeom>
                <a:avLst/>
                <a:gdLst>
                  <a:gd name="connsiteX0" fmla="*/ 0 w 6257365"/>
                  <a:gd name="connsiteY0" fmla="*/ 2169458 h 2707341"/>
                  <a:gd name="connsiteX1" fmla="*/ 1739153 w 6257365"/>
                  <a:gd name="connsiteY1" fmla="*/ 0 h 2707341"/>
                  <a:gd name="connsiteX2" fmla="*/ 3412565 w 6257365"/>
                  <a:gd name="connsiteY2" fmla="*/ 1410447 h 2707341"/>
                  <a:gd name="connsiteX3" fmla="*/ 5080000 w 6257365"/>
                  <a:gd name="connsiteY3" fmla="*/ 2707341 h 2707341"/>
                  <a:gd name="connsiteX4" fmla="*/ 6257365 w 6257365"/>
                  <a:gd name="connsiteY4" fmla="*/ 2121647 h 2707341"/>
                  <a:gd name="connsiteX0" fmla="*/ 0 w 6257365"/>
                  <a:gd name="connsiteY0" fmla="*/ 2179638 h 2717521"/>
                  <a:gd name="connsiteX1" fmla="*/ 1739153 w 6257365"/>
                  <a:gd name="connsiteY1" fmla="*/ 10180 h 2717521"/>
                  <a:gd name="connsiteX2" fmla="*/ 3412565 w 6257365"/>
                  <a:gd name="connsiteY2" fmla="*/ 1420627 h 2717521"/>
                  <a:gd name="connsiteX3" fmla="*/ 5080000 w 6257365"/>
                  <a:gd name="connsiteY3" fmla="*/ 2717521 h 2717521"/>
                  <a:gd name="connsiteX4" fmla="*/ 6257365 w 6257365"/>
                  <a:gd name="connsiteY4" fmla="*/ 2131827 h 2717521"/>
                  <a:gd name="connsiteX0" fmla="*/ 0 w 6257365"/>
                  <a:gd name="connsiteY0" fmla="*/ 2169496 h 2707379"/>
                  <a:gd name="connsiteX1" fmla="*/ 1739153 w 6257365"/>
                  <a:gd name="connsiteY1" fmla="*/ 38 h 2707379"/>
                  <a:gd name="connsiteX2" fmla="*/ 3412565 w 6257365"/>
                  <a:gd name="connsiteY2" fmla="*/ 1410485 h 2707379"/>
                  <a:gd name="connsiteX3" fmla="*/ 5080000 w 6257365"/>
                  <a:gd name="connsiteY3" fmla="*/ 2707379 h 2707379"/>
                  <a:gd name="connsiteX4" fmla="*/ 6257365 w 6257365"/>
                  <a:gd name="connsiteY4" fmla="*/ 2121685 h 2707379"/>
                  <a:gd name="connsiteX0" fmla="*/ 0 w 6257365"/>
                  <a:gd name="connsiteY0" fmla="*/ 2169496 h 2831238"/>
                  <a:gd name="connsiteX1" fmla="*/ 1739153 w 6257365"/>
                  <a:gd name="connsiteY1" fmla="*/ 38 h 2831238"/>
                  <a:gd name="connsiteX2" fmla="*/ 3412565 w 6257365"/>
                  <a:gd name="connsiteY2" fmla="*/ 1410485 h 2831238"/>
                  <a:gd name="connsiteX3" fmla="*/ 5080000 w 6257365"/>
                  <a:gd name="connsiteY3" fmla="*/ 2707379 h 2831238"/>
                  <a:gd name="connsiteX4" fmla="*/ 6257365 w 6257365"/>
                  <a:gd name="connsiteY4" fmla="*/ 2121685 h 2831238"/>
                  <a:gd name="connsiteX0" fmla="*/ 0 w 6257365"/>
                  <a:gd name="connsiteY0" fmla="*/ 2169496 h 2707392"/>
                  <a:gd name="connsiteX1" fmla="*/ 1739153 w 6257365"/>
                  <a:gd name="connsiteY1" fmla="*/ 38 h 2707392"/>
                  <a:gd name="connsiteX2" fmla="*/ 3412565 w 6257365"/>
                  <a:gd name="connsiteY2" fmla="*/ 1410485 h 2707392"/>
                  <a:gd name="connsiteX3" fmla="*/ 5080000 w 6257365"/>
                  <a:gd name="connsiteY3" fmla="*/ 2707379 h 2707392"/>
                  <a:gd name="connsiteX4" fmla="*/ 6257365 w 6257365"/>
                  <a:gd name="connsiteY4" fmla="*/ 2121685 h 2707392"/>
                  <a:gd name="connsiteX0" fmla="*/ 0 w 6257365"/>
                  <a:gd name="connsiteY0" fmla="*/ 2169496 h 2707392"/>
                  <a:gd name="connsiteX1" fmla="*/ 1739153 w 6257365"/>
                  <a:gd name="connsiteY1" fmla="*/ 38 h 2707392"/>
                  <a:gd name="connsiteX2" fmla="*/ 3412565 w 6257365"/>
                  <a:gd name="connsiteY2" fmla="*/ 1410485 h 2707392"/>
                  <a:gd name="connsiteX3" fmla="*/ 5080000 w 6257365"/>
                  <a:gd name="connsiteY3" fmla="*/ 2707379 h 2707392"/>
                  <a:gd name="connsiteX4" fmla="*/ 6257365 w 6257365"/>
                  <a:gd name="connsiteY4" fmla="*/ 2121685 h 2707392"/>
                  <a:gd name="connsiteX0" fmla="*/ 0 w 6257365"/>
                  <a:gd name="connsiteY0" fmla="*/ 2169496 h 2671534"/>
                  <a:gd name="connsiteX1" fmla="*/ 1739153 w 6257365"/>
                  <a:gd name="connsiteY1" fmla="*/ 38 h 2671534"/>
                  <a:gd name="connsiteX2" fmla="*/ 3412565 w 6257365"/>
                  <a:gd name="connsiteY2" fmla="*/ 1410485 h 2671534"/>
                  <a:gd name="connsiteX3" fmla="*/ 5157695 w 6257365"/>
                  <a:gd name="connsiteY3" fmla="*/ 2671520 h 2671534"/>
                  <a:gd name="connsiteX4" fmla="*/ 6257365 w 6257365"/>
                  <a:gd name="connsiteY4" fmla="*/ 2121685 h 2671534"/>
                  <a:gd name="connsiteX0" fmla="*/ 0 w 6257365"/>
                  <a:gd name="connsiteY0" fmla="*/ 2169496 h 2677510"/>
                  <a:gd name="connsiteX1" fmla="*/ 1739153 w 6257365"/>
                  <a:gd name="connsiteY1" fmla="*/ 38 h 2677510"/>
                  <a:gd name="connsiteX2" fmla="*/ 3412565 w 6257365"/>
                  <a:gd name="connsiteY2" fmla="*/ 1410485 h 2677510"/>
                  <a:gd name="connsiteX3" fmla="*/ 5157695 w 6257365"/>
                  <a:gd name="connsiteY3" fmla="*/ 2677496 h 2677510"/>
                  <a:gd name="connsiteX4" fmla="*/ 6257365 w 6257365"/>
                  <a:gd name="connsiteY4" fmla="*/ 2121685 h 2677510"/>
                  <a:gd name="connsiteX0" fmla="*/ 0 w 6257365"/>
                  <a:gd name="connsiteY0" fmla="*/ 2169496 h 2677510"/>
                  <a:gd name="connsiteX1" fmla="*/ 1739153 w 6257365"/>
                  <a:gd name="connsiteY1" fmla="*/ 38 h 2677510"/>
                  <a:gd name="connsiteX2" fmla="*/ 3412565 w 6257365"/>
                  <a:gd name="connsiteY2" fmla="*/ 1410485 h 2677510"/>
                  <a:gd name="connsiteX3" fmla="*/ 5157695 w 6257365"/>
                  <a:gd name="connsiteY3" fmla="*/ 2677496 h 2677510"/>
                  <a:gd name="connsiteX4" fmla="*/ 6257365 w 6257365"/>
                  <a:gd name="connsiteY4" fmla="*/ 2121685 h 2677510"/>
                  <a:gd name="connsiteX0" fmla="*/ 0 w 6257365"/>
                  <a:gd name="connsiteY0" fmla="*/ 2169496 h 2677510"/>
                  <a:gd name="connsiteX1" fmla="*/ 1739153 w 6257365"/>
                  <a:gd name="connsiteY1" fmla="*/ 38 h 2677510"/>
                  <a:gd name="connsiteX2" fmla="*/ 3412565 w 6257365"/>
                  <a:gd name="connsiteY2" fmla="*/ 1410485 h 2677510"/>
                  <a:gd name="connsiteX3" fmla="*/ 5157695 w 6257365"/>
                  <a:gd name="connsiteY3" fmla="*/ 2677496 h 2677510"/>
                  <a:gd name="connsiteX4" fmla="*/ 6257365 w 6257365"/>
                  <a:gd name="connsiteY4" fmla="*/ 2121685 h 2677510"/>
                  <a:gd name="connsiteX0" fmla="*/ 0 w 6257365"/>
                  <a:gd name="connsiteY0" fmla="*/ 2169496 h 2677510"/>
                  <a:gd name="connsiteX1" fmla="*/ 1739153 w 6257365"/>
                  <a:gd name="connsiteY1" fmla="*/ 38 h 2677510"/>
                  <a:gd name="connsiteX2" fmla="*/ 3412565 w 6257365"/>
                  <a:gd name="connsiteY2" fmla="*/ 1410485 h 2677510"/>
                  <a:gd name="connsiteX3" fmla="*/ 5157695 w 6257365"/>
                  <a:gd name="connsiteY3" fmla="*/ 2677496 h 2677510"/>
                  <a:gd name="connsiteX4" fmla="*/ 6257365 w 6257365"/>
                  <a:gd name="connsiteY4" fmla="*/ 2121685 h 2677510"/>
                  <a:gd name="connsiteX0" fmla="*/ 0 w 6257365"/>
                  <a:gd name="connsiteY0" fmla="*/ 2169496 h 2677513"/>
                  <a:gd name="connsiteX1" fmla="*/ 1739153 w 6257365"/>
                  <a:gd name="connsiteY1" fmla="*/ 38 h 2677513"/>
                  <a:gd name="connsiteX2" fmla="*/ 3412565 w 6257365"/>
                  <a:gd name="connsiteY2" fmla="*/ 1410485 h 2677513"/>
                  <a:gd name="connsiteX3" fmla="*/ 5157695 w 6257365"/>
                  <a:gd name="connsiteY3" fmla="*/ 2677496 h 2677513"/>
                  <a:gd name="connsiteX4" fmla="*/ 6257365 w 6257365"/>
                  <a:gd name="connsiteY4" fmla="*/ 2121685 h 2677513"/>
                  <a:gd name="connsiteX0" fmla="*/ 0 w 6257365"/>
                  <a:gd name="connsiteY0" fmla="*/ 2169502 h 2677519"/>
                  <a:gd name="connsiteX1" fmla="*/ 1739153 w 6257365"/>
                  <a:gd name="connsiteY1" fmla="*/ 44 h 2677519"/>
                  <a:gd name="connsiteX2" fmla="*/ 3412565 w 6257365"/>
                  <a:gd name="connsiteY2" fmla="*/ 1410491 h 2677519"/>
                  <a:gd name="connsiteX3" fmla="*/ 5157695 w 6257365"/>
                  <a:gd name="connsiteY3" fmla="*/ 2677502 h 2677519"/>
                  <a:gd name="connsiteX4" fmla="*/ 6257365 w 6257365"/>
                  <a:gd name="connsiteY4" fmla="*/ 2121691 h 2677519"/>
                  <a:gd name="connsiteX0" fmla="*/ 0 w 6257365"/>
                  <a:gd name="connsiteY0" fmla="*/ 2169547 h 2677593"/>
                  <a:gd name="connsiteX1" fmla="*/ 1739153 w 6257365"/>
                  <a:gd name="connsiteY1" fmla="*/ 89 h 2677593"/>
                  <a:gd name="connsiteX2" fmla="*/ 3412565 w 6257365"/>
                  <a:gd name="connsiteY2" fmla="*/ 1410536 h 2677593"/>
                  <a:gd name="connsiteX3" fmla="*/ 5157695 w 6257365"/>
                  <a:gd name="connsiteY3" fmla="*/ 2677547 h 2677593"/>
                  <a:gd name="connsiteX4" fmla="*/ 6257365 w 6257365"/>
                  <a:gd name="connsiteY4" fmla="*/ 2121736 h 2677593"/>
                  <a:gd name="connsiteX0" fmla="*/ 0 w 6221506"/>
                  <a:gd name="connsiteY0" fmla="*/ 2169547 h 2700687"/>
                  <a:gd name="connsiteX1" fmla="*/ 1739153 w 6221506"/>
                  <a:gd name="connsiteY1" fmla="*/ 89 h 2700687"/>
                  <a:gd name="connsiteX2" fmla="*/ 3412565 w 6221506"/>
                  <a:gd name="connsiteY2" fmla="*/ 1410536 h 2700687"/>
                  <a:gd name="connsiteX3" fmla="*/ 5157695 w 6221506"/>
                  <a:gd name="connsiteY3" fmla="*/ 2677547 h 2700687"/>
                  <a:gd name="connsiteX4" fmla="*/ 6221506 w 6221506"/>
                  <a:gd name="connsiteY4" fmla="*/ 2157594 h 2700687"/>
                  <a:gd name="connsiteX0" fmla="*/ 0 w 6221506"/>
                  <a:gd name="connsiteY0" fmla="*/ 2169547 h 2700434"/>
                  <a:gd name="connsiteX1" fmla="*/ 1739153 w 6221506"/>
                  <a:gd name="connsiteY1" fmla="*/ 89 h 2700434"/>
                  <a:gd name="connsiteX2" fmla="*/ 3412565 w 6221506"/>
                  <a:gd name="connsiteY2" fmla="*/ 1410536 h 2700434"/>
                  <a:gd name="connsiteX3" fmla="*/ 5157695 w 6221506"/>
                  <a:gd name="connsiteY3" fmla="*/ 2677547 h 2700434"/>
                  <a:gd name="connsiteX4" fmla="*/ 6221506 w 6221506"/>
                  <a:gd name="connsiteY4" fmla="*/ 2157594 h 2700434"/>
                  <a:gd name="connsiteX0" fmla="*/ 0 w 6221506"/>
                  <a:gd name="connsiteY0" fmla="*/ 2169547 h 2677838"/>
                  <a:gd name="connsiteX1" fmla="*/ 1739153 w 6221506"/>
                  <a:gd name="connsiteY1" fmla="*/ 89 h 2677838"/>
                  <a:gd name="connsiteX2" fmla="*/ 3412565 w 6221506"/>
                  <a:gd name="connsiteY2" fmla="*/ 1410536 h 2677838"/>
                  <a:gd name="connsiteX3" fmla="*/ 5157695 w 6221506"/>
                  <a:gd name="connsiteY3" fmla="*/ 2677547 h 2677838"/>
                  <a:gd name="connsiteX4" fmla="*/ 6221506 w 6221506"/>
                  <a:gd name="connsiteY4" fmla="*/ 2157594 h 2677838"/>
                  <a:gd name="connsiteX0" fmla="*/ 0 w 6221506"/>
                  <a:gd name="connsiteY0" fmla="*/ 2169547 h 2677998"/>
                  <a:gd name="connsiteX1" fmla="*/ 1739153 w 6221506"/>
                  <a:gd name="connsiteY1" fmla="*/ 89 h 2677998"/>
                  <a:gd name="connsiteX2" fmla="*/ 3412565 w 6221506"/>
                  <a:gd name="connsiteY2" fmla="*/ 1410536 h 2677998"/>
                  <a:gd name="connsiteX3" fmla="*/ 5157695 w 6221506"/>
                  <a:gd name="connsiteY3" fmla="*/ 2677547 h 2677998"/>
                  <a:gd name="connsiteX4" fmla="*/ 6221506 w 6221506"/>
                  <a:gd name="connsiteY4" fmla="*/ 2157594 h 2677998"/>
                  <a:gd name="connsiteX0" fmla="*/ 0 w 6221506"/>
                  <a:gd name="connsiteY0" fmla="*/ 2169547 h 2677684"/>
                  <a:gd name="connsiteX1" fmla="*/ 1739153 w 6221506"/>
                  <a:gd name="connsiteY1" fmla="*/ 89 h 2677684"/>
                  <a:gd name="connsiteX2" fmla="*/ 3412565 w 6221506"/>
                  <a:gd name="connsiteY2" fmla="*/ 1410536 h 2677684"/>
                  <a:gd name="connsiteX3" fmla="*/ 5157695 w 6221506"/>
                  <a:gd name="connsiteY3" fmla="*/ 2677547 h 2677684"/>
                  <a:gd name="connsiteX4" fmla="*/ 6221506 w 6221506"/>
                  <a:gd name="connsiteY4" fmla="*/ 2157594 h 2677684"/>
                  <a:gd name="connsiteX0" fmla="*/ 0 w 6221506"/>
                  <a:gd name="connsiteY0" fmla="*/ 2169547 h 2677684"/>
                  <a:gd name="connsiteX1" fmla="*/ 1739153 w 6221506"/>
                  <a:gd name="connsiteY1" fmla="*/ 89 h 2677684"/>
                  <a:gd name="connsiteX2" fmla="*/ 3412565 w 6221506"/>
                  <a:gd name="connsiteY2" fmla="*/ 1410536 h 2677684"/>
                  <a:gd name="connsiteX3" fmla="*/ 5157695 w 6221506"/>
                  <a:gd name="connsiteY3" fmla="*/ 2677547 h 2677684"/>
                  <a:gd name="connsiteX4" fmla="*/ 6221506 w 6221506"/>
                  <a:gd name="connsiteY4" fmla="*/ 2157594 h 2677684"/>
                  <a:gd name="connsiteX0" fmla="*/ 0 w 6221506"/>
                  <a:gd name="connsiteY0" fmla="*/ 2169547 h 2677684"/>
                  <a:gd name="connsiteX1" fmla="*/ 1739153 w 6221506"/>
                  <a:gd name="connsiteY1" fmla="*/ 89 h 2677684"/>
                  <a:gd name="connsiteX2" fmla="*/ 3412565 w 6221506"/>
                  <a:gd name="connsiteY2" fmla="*/ 1410536 h 2677684"/>
                  <a:gd name="connsiteX3" fmla="*/ 5157695 w 6221506"/>
                  <a:gd name="connsiteY3" fmla="*/ 2677547 h 2677684"/>
                  <a:gd name="connsiteX4" fmla="*/ 6221506 w 6221506"/>
                  <a:gd name="connsiteY4" fmla="*/ 2157594 h 2677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21506" h="2677684">
                    <a:moveTo>
                      <a:pt x="0" y="2169547"/>
                    </a:moveTo>
                    <a:cubicBezTo>
                      <a:pt x="603624" y="627617"/>
                      <a:pt x="1200275" y="7061"/>
                      <a:pt x="1739153" y="89"/>
                    </a:cubicBezTo>
                    <a:cubicBezTo>
                      <a:pt x="2278031" y="-6883"/>
                      <a:pt x="2563907" y="392544"/>
                      <a:pt x="3412565" y="1410536"/>
                    </a:cubicBezTo>
                    <a:cubicBezTo>
                      <a:pt x="4261223" y="2428528"/>
                      <a:pt x="4767233" y="2684518"/>
                      <a:pt x="5157695" y="2677547"/>
                    </a:cubicBezTo>
                    <a:cubicBezTo>
                      <a:pt x="5548157" y="2670576"/>
                      <a:pt x="5954557" y="2388684"/>
                      <a:pt x="6221506" y="2157594"/>
                    </a:cubicBezTo>
                  </a:path>
                </a:pathLst>
              </a:custGeom>
              <a:noFill/>
              <a:ln w="57150">
                <a:solidFill>
                  <a:schemeClr val="bg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a:p>
            </p:txBody>
          </p:sp>
          <p:sp>
            <p:nvSpPr>
              <p:cNvPr id="80" name="Oval 5"/>
              <p:cNvSpPr>
                <a:spLocks noChangeAspect="1" noChangeArrowheads="1"/>
              </p:cNvSpPr>
              <p:nvPr/>
            </p:nvSpPr>
            <p:spPr bwMode="auto">
              <a:xfrm>
                <a:off x="7536113" y="4377716"/>
                <a:ext cx="194753" cy="250618"/>
              </a:xfrm>
              <a:prstGeom prst="ellipse">
                <a:avLst/>
              </a:prstGeom>
              <a:solidFill>
                <a:srgbClr val="00009A"/>
              </a:solidFill>
              <a:ln w="12700" algn="ctr">
                <a:solidFill>
                  <a:srgbClr val="FFFFFF"/>
                </a:solidFill>
                <a:round/>
                <a:headEnd/>
                <a:tailEnd/>
              </a:ln>
              <a:effectLst/>
            </p:spPr>
            <p:txBody>
              <a:bodyPr wrap="none"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endParaRPr lang="en-US" altLang="en-US" sz="2798">
                  <a:latin typeface="+mn-lt"/>
                </a:endParaRPr>
              </a:p>
            </p:txBody>
          </p:sp>
          <p:sp>
            <p:nvSpPr>
              <p:cNvPr id="83" name="Oval 8"/>
              <p:cNvSpPr>
                <a:spLocks noChangeAspect="1" noChangeArrowheads="1"/>
              </p:cNvSpPr>
              <p:nvPr/>
            </p:nvSpPr>
            <p:spPr bwMode="auto">
              <a:xfrm>
                <a:off x="6445592" y="4884966"/>
                <a:ext cx="194753" cy="250618"/>
              </a:xfrm>
              <a:prstGeom prst="ellipse">
                <a:avLst/>
              </a:prstGeom>
              <a:solidFill>
                <a:srgbClr val="00009A"/>
              </a:solidFill>
              <a:ln w="12700" algn="ctr">
                <a:solidFill>
                  <a:srgbClr val="FFFFFF"/>
                </a:solidFill>
                <a:round/>
                <a:headEnd/>
                <a:tailEnd/>
              </a:ln>
              <a:effectLst/>
            </p:spPr>
            <p:txBody>
              <a:bodyPr wrap="none"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endParaRPr lang="en-US" altLang="en-US" sz="2798">
                  <a:latin typeface="+mn-lt"/>
                </a:endParaRPr>
              </a:p>
            </p:txBody>
          </p:sp>
          <p:sp>
            <p:nvSpPr>
              <p:cNvPr id="86" name="Oval 11"/>
              <p:cNvSpPr>
                <a:spLocks noChangeAspect="1" noChangeArrowheads="1"/>
              </p:cNvSpPr>
              <p:nvPr/>
            </p:nvSpPr>
            <p:spPr bwMode="auto">
              <a:xfrm>
                <a:off x="4919920" y="3841978"/>
                <a:ext cx="194753" cy="250618"/>
              </a:xfrm>
              <a:prstGeom prst="ellipse">
                <a:avLst/>
              </a:prstGeom>
              <a:solidFill>
                <a:srgbClr val="00009A"/>
              </a:solidFill>
              <a:ln w="12700" algn="ctr">
                <a:solidFill>
                  <a:srgbClr val="FFFFFF"/>
                </a:solidFill>
                <a:round/>
                <a:headEnd/>
                <a:tailEnd/>
              </a:ln>
              <a:effectLst/>
            </p:spPr>
            <p:txBody>
              <a:bodyPr wrap="none"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endParaRPr lang="en-US" altLang="en-US" sz="2798">
                  <a:latin typeface="+mn-lt"/>
                </a:endParaRPr>
              </a:p>
            </p:txBody>
          </p:sp>
          <p:sp>
            <p:nvSpPr>
              <p:cNvPr id="89" name="Oval 14"/>
              <p:cNvSpPr>
                <a:spLocks noChangeAspect="1" noChangeArrowheads="1"/>
              </p:cNvSpPr>
              <p:nvPr/>
            </p:nvSpPr>
            <p:spPr bwMode="auto">
              <a:xfrm>
                <a:off x="3936411" y="2700193"/>
                <a:ext cx="194753" cy="250618"/>
              </a:xfrm>
              <a:prstGeom prst="ellipse">
                <a:avLst/>
              </a:prstGeom>
              <a:solidFill>
                <a:srgbClr val="00009A"/>
              </a:solidFill>
              <a:ln w="12700" algn="ctr">
                <a:solidFill>
                  <a:srgbClr val="FFFFFF"/>
                </a:solidFill>
                <a:round/>
                <a:headEnd/>
                <a:tailEnd/>
              </a:ln>
              <a:effectLst/>
            </p:spPr>
            <p:txBody>
              <a:bodyPr wrap="none"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endParaRPr lang="en-US" altLang="en-US" sz="2798">
                  <a:latin typeface="+mn-lt"/>
                </a:endParaRPr>
              </a:p>
            </p:txBody>
          </p:sp>
          <p:sp>
            <p:nvSpPr>
              <p:cNvPr id="92" name="Oval 17"/>
              <p:cNvSpPr>
                <a:spLocks noChangeAspect="1" noChangeArrowheads="1"/>
              </p:cNvSpPr>
              <p:nvPr/>
            </p:nvSpPr>
            <p:spPr bwMode="auto">
              <a:xfrm>
                <a:off x="3062541" y="2218249"/>
                <a:ext cx="194753" cy="250618"/>
              </a:xfrm>
              <a:prstGeom prst="ellipse">
                <a:avLst/>
              </a:prstGeom>
              <a:solidFill>
                <a:srgbClr val="00009A"/>
              </a:solidFill>
              <a:ln w="12700" algn="ctr">
                <a:solidFill>
                  <a:srgbClr val="FFFFFF"/>
                </a:solidFill>
                <a:round/>
                <a:headEnd/>
                <a:tailEnd/>
              </a:ln>
              <a:effectLst/>
            </p:spPr>
            <p:txBody>
              <a:bodyPr wrap="none"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endParaRPr lang="en-US" altLang="en-US" sz="2798">
                  <a:latin typeface="+mn-lt"/>
                </a:endParaRPr>
              </a:p>
            </p:txBody>
          </p:sp>
          <p:sp>
            <p:nvSpPr>
              <p:cNvPr id="95" name="Oval 29"/>
              <p:cNvSpPr>
                <a:spLocks noChangeAspect="1" noChangeArrowheads="1"/>
              </p:cNvSpPr>
              <p:nvPr/>
            </p:nvSpPr>
            <p:spPr bwMode="auto">
              <a:xfrm>
                <a:off x="2002477" y="3005547"/>
                <a:ext cx="194753" cy="250618"/>
              </a:xfrm>
              <a:prstGeom prst="ellipse">
                <a:avLst/>
              </a:prstGeom>
              <a:solidFill>
                <a:srgbClr val="00009A"/>
              </a:solidFill>
              <a:ln w="12700" algn="ctr">
                <a:solidFill>
                  <a:srgbClr val="FFFFFF"/>
                </a:solidFill>
                <a:round/>
                <a:headEnd/>
                <a:tailEnd/>
              </a:ln>
              <a:effectLst/>
            </p:spPr>
            <p:txBody>
              <a:bodyPr wrap="none" anchor="ctr"/>
              <a:lstStyle>
                <a:lvl1pPr>
                  <a:defRPr sz="2400">
                    <a:solidFill>
                      <a:schemeClr val="tx1"/>
                    </a:solidFill>
                    <a:latin typeface="Verdana" pitchFamily="34" charset="0"/>
                  </a:defRPr>
                </a:lvl1pPr>
                <a:lvl2pPr marL="742950" indent="-285750">
                  <a:defRPr sz="2400">
                    <a:solidFill>
                      <a:schemeClr val="tx1"/>
                    </a:solidFill>
                    <a:latin typeface="Verdana" pitchFamily="34" charset="0"/>
                  </a:defRPr>
                </a:lvl2pPr>
                <a:lvl3pPr marL="1143000" indent="-228600">
                  <a:defRPr sz="2400">
                    <a:solidFill>
                      <a:schemeClr val="tx1"/>
                    </a:solidFill>
                    <a:latin typeface="Verdana" pitchFamily="34" charset="0"/>
                  </a:defRPr>
                </a:lvl3pPr>
                <a:lvl4pPr marL="1600200" indent="-228600">
                  <a:defRPr sz="2400">
                    <a:solidFill>
                      <a:schemeClr val="tx1"/>
                    </a:solidFill>
                    <a:latin typeface="Verdana" pitchFamily="34" charset="0"/>
                  </a:defRPr>
                </a:lvl4pPr>
                <a:lvl5pPr marL="2057400" indent="-228600">
                  <a:defRPr sz="2400">
                    <a:solidFill>
                      <a:schemeClr val="tx1"/>
                    </a:solidFill>
                    <a:latin typeface="Verdana" pitchFamily="34" charset="0"/>
                  </a:defRPr>
                </a:lvl5pPr>
                <a:lvl6pPr marL="2514600" indent="-228600" algn="ctr" eaLnBrk="0" fontAlgn="base" hangingPunct="0">
                  <a:spcBef>
                    <a:spcPct val="0"/>
                  </a:spcBef>
                  <a:spcAft>
                    <a:spcPct val="0"/>
                  </a:spcAft>
                  <a:defRPr sz="2400">
                    <a:solidFill>
                      <a:schemeClr val="tx1"/>
                    </a:solidFill>
                    <a:latin typeface="Verdana" pitchFamily="34" charset="0"/>
                  </a:defRPr>
                </a:lvl6pPr>
                <a:lvl7pPr marL="2971800" indent="-228600" algn="ctr" eaLnBrk="0" fontAlgn="base" hangingPunct="0">
                  <a:spcBef>
                    <a:spcPct val="0"/>
                  </a:spcBef>
                  <a:spcAft>
                    <a:spcPct val="0"/>
                  </a:spcAft>
                  <a:defRPr sz="2400">
                    <a:solidFill>
                      <a:schemeClr val="tx1"/>
                    </a:solidFill>
                    <a:latin typeface="Verdana" pitchFamily="34" charset="0"/>
                  </a:defRPr>
                </a:lvl7pPr>
                <a:lvl8pPr marL="3429000" indent="-228600" algn="ctr" eaLnBrk="0" fontAlgn="base" hangingPunct="0">
                  <a:spcBef>
                    <a:spcPct val="0"/>
                  </a:spcBef>
                  <a:spcAft>
                    <a:spcPct val="0"/>
                  </a:spcAft>
                  <a:defRPr sz="2400">
                    <a:solidFill>
                      <a:schemeClr val="tx1"/>
                    </a:solidFill>
                    <a:latin typeface="Verdana" pitchFamily="34" charset="0"/>
                  </a:defRPr>
                </a:lvl8pPr>
                <a:lvl9pPr marL="3886200" indent="-228600" algn="ctr" eaLnBrk="0" fontAlgn="base" hangingPunct="0">
                  <a:spcBef>
                    <a:spcPct val="0"/>
                  </a:spcBef>
                  <a:spcAft>
                    <a:spcPct val="0"/>
                  </a:spcAft>
                  <a:defRPr sz="2400">
                    <a:solidFill>
                      <a:schemeClr val="tx1"/>
                    </a:solidFill>
                    <a:latin typeface="Verdana" pitchFamily="34" charset="0"/>
                  </a:defRPr>
                </a:lvl9pPr>
              </a:lstStyle>
              <a:p>
                <a:endParaRPr lang="en-US" altLang="en-US" sz="2798">
                  <a:solidFill>
                    <a:schemeClr val="accent3"/>
                  </a:solidFill>
                  <a:latin typeface="+mn-lt"/>
                </a:endParaRPr>
              </a:p>
            </p:txBody>
          </p:sp>
          <p:sp>
            <p:nvSpPr>
              <p:cNvPr id="98" name="Line 31"/>
              <p:cNvSpPr>
                <a:spLocks noChangeShapeType="1"/>
              </p:cNvSpPr>
              <p:nvPr/>
            </p:nvSpPr>
            <p:spPr bwMode="auto">
              <a:xfrm flipV="1">
                <a:off x="3173893" y="2594175"/>
                <a:ext cx="0" cy="1412875"/>
              </a:xfrm>
              <a:prstGeom prst="line">
                <a:avLst/>
              </a:prstGeom>
              <a:noFill/>
              <a:ln w="28575">
                <a:solidFill>
                  <a:srgbClr val="06874E"/>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sz="1798">
                  <a:solidFill>
                    <a:schemeClr val="accent1"/>
                  </a:solidFill>
                </a:endParaRPr>
              </a:p>
            </p:txBody>
          </p:sp>
          <p:sp>
            <p:nvSpPr>
              <p:cNvPr id="101" name="Line 34"/>
              <p:cNvSpPr>
                <a:spLocks noChangeShapeType="1"/>
              </p:cNvSpPr>
              <p:nvPr/>
            </p:nvSpPr>
            <p:spPr bwMode="auto">
              <a:xfrm>
                <a:off x="6536170" y="2538116"/>
                <a:ext cx="0" cy="2230440"/>
              </a:xfrm>
              <a:prstGeom prst="line">
                <a:avLst/>
              </a:prstGeom>
              <a:noFill/>
              <a:ln w="28575">
                <a:solidFill>
                  <a:srgbClr val="06874E"/>
                </a:solidFill>
                <a:round/>
                <a:headEnd w="med" len="lg"/>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sz="1798">
                  <a:solidFill>
                    <a:schemeClr val="accent1"/>
                  </a:solidFill>
                </a:endParaRPr>
              </a:p>
            </p:txBody>
          </p:sp>
        </p:grpSp>
      </p:grpSp>
    </p:spTree>
    <p:extLst>
      <p:ext uri="{BB962C8B-B14F-4D97-AF65-F5344CB8AC3E}">
        <p14:creationId xmlns:p14="http://schemas.microsoft.com/office/powerpoint/2010/main" val="3590389265"/>
      </p:ext>
    </p:extLst>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C183D7F6-B498-43B3-948B-1728B52AA6E4}">
                <adec:decorative xmlns:adec="http://schemas.microsoft.com/office/drawing/2017/decorative" val="1"/>
              </a:ext>
            </a:extLst>
          </p:cNvPr>
          <p:cNvSpPr>
            <a:spLocks noGrp="1"/>
          </p:cNvSpPr>
          <p:nvPr>
            <p:ph type="sldNum" sz="quarter" idx="4"/>
          </p:nvPr>
        </p:nvSpPr>
        <p:spPr/>
        <p:txBody>
          <a:bodyPr/>
          <a:lstStyle/>
          <a:p>
            <a:fld id="{E54343B0-9A9E-43CD-BA60-45365A2A43B5}" type="slidenum">
              <a:rPr lang="en-US"/>
              <a:pPr/>
              <a:t>26</a:t>
            </a:fld>
            <a:endParaRPr lang="en-US" dirty="0"/>
          </a:p>
        </p:txBody>
      </p:sp>
      <p:sp>
        <p:nvSpPr>
          <p:cNvPr id="118786" name="Title 1"/>
          <p:cNvSpPr>
            <a:spLocks noGrp="1"/>
          </p:cNvSpPr>
          <p:nvPr>
            <p:ph type="title"/>
          </p:nvPr>
        </p:nvSpPr>
        <p:spPr>
          <a:xfrm>
            <a:off x="466344" y="473208"/>
            <a:ext cx="11274552" cy="791961"/>
          </a:xfrm>
        </p:spPr>
        <p:txBody>
          <a:bodyPr/>
          <a:lstStyle/>
          <a:p>
            <a:r>
              <a:rPr lang="en-US" altLang="en-US" dirty="0"/>
              <a:t>Emotions tend to make investors abandon </a:t>
            </a:r>
            <a:br>
              <a:rPr lang="en-US" altLang="en-US" dirty="0"/>
            </a:br>
            <a:r>
              <a:rPr lang="en-US" altLang="en-US" dirty="0"/>
              <a:t>and reenter stocks at the worst times</a:t>
            </a:r>
          </a:p>
        </p:txBody>
      </p:sp>
      <p:sp>
        <p:nvSpPr>
          <p:cNvPr id="22" name="Text Placeholder 16">
            <a:extLst>
              <a:ext uri="{FF2B5EF4-FFF2-40B4-BE49-F238E27FC236}">
                <a16:creationId xmlns:a16="http://schemas.microsoft.com/office/drawing/2014/main" id="{CA02248A-BFD8-433D-8D04-B980B8A93F56}"/>
              </a:ext>
            </a:extLst>
          </p:cNvPr>
          <p:cNvSpPr txBox="1">
            <a:spLocks/>
          </p:cNvSpPr>
          <p:nvPr/>
        </p:nvSpPr>
        <p:spPr>
          <a:xfrm>
            <a:off x="466343" y="1221414"/>
            <a:ext cx="3917010" cy="334377"/>
          </a:xfrm>
          <a:prstGeom prst="rect">
            <a:avLst/>
          </a:prstGeom>
        </p:spPr>
        <p:txBody>
          <a:bodyPr vert="horz" lIns="0" tIns="0" rIns="0" bIns="0" rtlCol="0">
            <a:noAutofit/>
          </a:bodyPr>
          <a:lstStyle>
            <a:lvl1pPr marL="236538" indent="-236538" algn="l" rtl="0" eaLnBrk="0" fontAlgn="base" hangingPunct="0">
              <a:lnSpc>
                <a:spcPct val="95000"/>
              </a:lnSpc>
              <a:spcBef>
                <a:spcPts val="1200"/>
              </a:spcBef>
              <a:spcAft>
                <a:spcPct val="0"/>
              </a:spcAft>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4675" indent="-236538" algn="l" rtl="0" eaLnBrk="0" fontAlgn="base" hangingPunct="0">
              <a:lnSpc>
                <a:spcPct val="95000"/>
              </a:lnSpc>
              <a:spcBef>
                <a:spcPts val="900"/>
              </a:spcBef>
              <a:spcAft>
                <a:spcPct val="0"/>
              </a:spcAft>
              <a:buClr>
                <a:schemeClr val="tx1"/>
              </a:buClr>
              <a:buSzPct val="115000"/>
              <a:buFont typeface="Arial" panose="020B0604020202020204" pitchFamily="34" charset="0"/>
              <a:buChar char="•"/>
              <a:defRPr kern="1200">
                <a:solidFill>
                  <a:schemeClr val="tx1"/>
                </a:solidFill>
                <a:latin typeface="+mn-lt"/>
                <a:ea typeface="+mn-ea"/>
                <a:cs typeface="+mn-cs"/>
              </a:defRPr>
            </a:lvl2pPr>
            <a:lvl3pPr marL="914400" indent="-228600" algn="l" rtl="0" eaLnBrk="0" fontAlgn="base" hangingPunct="0">
              <a:lnSpc>
                <a:spcPct val="95000"/>
              </a:lnSpc>
              <a:spcBef>
                <a:spcPts val="800"/>
              </a:spcBef>
              <a:spcAft>
                <a:spcPct val="0"/>
              </a:spcAft>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538" indent="-236538" algn="l" rtl="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8138" indent="-228600" algn="l" rtl="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spcBef>
                <a:spcPts val="0"/>
              </a:spcBef>
              <a:buNone/>
            </a:pPr>
            <a:r>
              <a:rPr lang="en-US" sz="1600" dirty="0"/>
              <a:t>Net fund flows ($M), 2006–2025</a:t>
            </a:r>
          </a:p>
        </p:txBody>
      </p:sp>
      <p:grpSp>
        <p:nvGrpSpPr>
          <p:cNvPr id="4" name="Group 3" descr="Chart showing from 2006 to 2025 net fund flows show investors tend to abandon stocks after their price has fallen (just before their price rebounds) and wait to re-enter the market after their price has peaked (just before a market dip).">
            <a:extLst>
              <a:ext uri="{FF2B5EF4-FFF2-40B4-BE49-F238E27FC236}">
                <a16:creationId xmlns:a16="http://schemas.microsoft.com/office/drawing/2014/main" id="{2C24B228-4414-63B7-7064-F219D3BFD430}"/>
              </a:ext>
            </a:extLst>
          </p:cNvPr>
          <p:cNvGrpSpPr/>
          <p:nvPr/>
        </p:nvGrpSpPr>
        <p:grpSpPr>
          <a:xfrm>
            <a:off x="275421" y="1563363"/>
            <a:ext cx="10964082" cy="4463537"/>
            <a:chOff x="275493" y="1562877"/>
            <a:chExt cx="10966938" cy="4464700"/>
          </a:xfrm>
        </p:grpSpPr>
        <p:graphicFrame>
          <p:nvGraphicFramePr>
            <p:cNvPr id="5" name="Chart 4" descr="Chart showing from 2005 to 2024 net fund flows show investors tend to abandon stocks after their price has fallen (just before their price rebounds) and wait to re-enter the market after their price has peaked (just before a market dip).">
              <a:extLst>
                <a:ext uri="{FF2B5EF4-FFF2-40B4-BE49-F238E27FC236}">
                  <a16:creationId xmlns:a16="http://schemas.microsoft.com/office/drawing/2014/main" id="{7D2460E3-A37A-451B-B105-59E492E917AE}"/>
                </a:ext>
              </a:extLst>
            </p:cNvPr>
            <p:cNvGraphicFramePr>
              <a:graphicFrameLocks/>
            </p:cNvGraphicFramePr>
            <p:nvPr/>
          </p:nvGraphicFramePr>
          <p:xfrm>
            <a:off x="275493" y="1562877"/>
            <a:ext cx="10966938" cy="4464700"/>
          </p:xfrm>
          <a:graphic>
            <a:graphicData uri="http://schemas.openxmlformats.org/drawingml/2006/chart">
              <c:chart xmlns:c="http://schemas.openxmlformats.org/drawingml/2006/chart" xmlns:r="http://schemas.openxmlformats.org/officeDocument/2006/relationships" r:id="rId3"/>
            </a:graphicData>
          </a:graphic>
        </p:graphicFrame>
        <p:sp>
          <p:nvSpPr>
            <p:cNvPr id="28" name="TextBox 27">
              <a:extLst>
                <a:ext uri="{FF2B5EF4-FFF2-40B4-BE49-F238E27FC236}">
                  <a16:creationId xmlns:a16="http://schemas.microsoft.com/office/drawing/2014/main" id="{C3A63141-D4C7-2A3D-5658-B599045DB7EF}"/>
                </a:ext>
                <a:ext uri="{C183D7F6-B498-43B3-948B-1728B52AA6E4}">
                  <adec:decorative xmlns:adec="http://schemas.microsoft.com/office/drawing/2017/decorative" val="1"/>
                </a:ext>
              </a:extLst>
            </p:cNvPr>
            <p:cNvSpPr txBox="1"/>
            <p:nvPr/>
          </p:nvSpPr>
          <p:spPr>
            <a:xfrm>
              <a:off x="7399139" y="5104674"/>
              <a:ext cx="45719" cy="155177"/>
            </a:xfrm>
            <a:prstGeom prst="rect">
              <a:avLst/>
            </a:prstGeom>
            <a:noFill/>
          </p:spPr>
          <p:txBody>
            <a:bodyPr wrap="square" lIns="0" tIns="0" rIns="0" bIns="0" rtlCol="0">
              <a:noAutofit/>
            </a:bodyPr>
            <a:lstStyle/>
            <a:p>
              <a:pPr>
                <a:spcBef>
                  <a:spcPts val="600"/>
                </a:spcBef>
              </a:pPr>
              <a:r>
                <a:rPr lang="en-US" sz="700" dirty="0"/>
                <a:t>1</a:t>
              </a:r>
            </a:p>
          </p:txBody>
        </p:sp>
        <p:sp>
          <p:nvSpPr>
            <p:cNvPr id="29" name="TextBox 3">
              <a:extLst>
                <a:ext uri="{FF2B5EF4-FFF2-40B4-BE49-F238E27FC236}">
                  <a16:creationId xmlns:a16="http://schemas.microsoft.com/office/drawing/2014/main" id="{0AD81F1E-7EAD-4550-1EF1-9930762E7A1C}"/>
                </a:ext>
                <a:ext uri="{C183D7F6-B498-43B3-948B-1728B52AA6E4}">
                  <adec:decorative xmlns:adec="http://schemas.microsoft.com/office/drawing/2017/decorative" val="1"/>
                </a:ext>
              </a:extLst>
            </p:cNvPr>
            <p:cNvSpPr txBox="1"/>
            <p:nvPr/>
          </p:nvSpPr>
          <p:spPr>
            <a:xfrm>
              <a:off x="482439" y="1852229"/>
              <a:ext cx="78705" cy="190712"/>
            </a:xfrm>
            <a:prstGeom prst="rect">
              <a:avLst/>
            </a:prstGeom>
            <a:noFill/>
          </p:spPr>
          <p:txBody>
            <a:bodyPr wrap="non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000" dirty="0"/>
                <a:t>$</a:t>
              </a:r>
            </a:p>
          </p:txBody>
        </p:sp>
        <p:grpSp>
          <p:nvGrpSpPr>
            <p:cNvPr id="6" name="Group 5">
              <a:extLst>
                <a:ext uri="{FF2B5EF4-FFF2-40B4-BE49-F238E27FC236}">
                  <a16:creationId xmlns:a16="http://schemas.microsoft.com/office/drawing/2014/main" id="{9115D427-D609-30FE-EE97-A6E583023A1E}"/>
                </a:ext>
                <a:ext uri="{C183D7F6-B498-43B3-948B-1728B52AA6E4}">
                  <adec:decorative xmlns:adec="http://schemas.microsoft.com/office/drawing/2017/decorative" val="1"/>
                </a:ext>
              </a:extLst>
            </p:cNvPr>
            <p:cNvGrpSpPr/>
            <p:nvPr/>
          </p:nvGrpSpPr>
          <p:grpSpPr>
            <a:xfrm>
              <a:off x="1540389" y="1820905"/>
              <a:ext cx="8744154" cy="3758802"/>
              <a:chOff x="1540389" y="1820905"/>
              <a:chExt cx="8744154" cy="3758802"/>
            </a:xfrm>
          </p:grpSpPr>
          <p:sp>
            <p:nvSpPr>
              <p:cNvPr id="30" name="Oval 29">
                <a:extLst>
                  <a:ext uri="{FF2B5EF4-FFF2-40B4-BE49-F238E27FC236}">
                    <a16:creationId xmlns:a16="http://schemas.microsoft.com/office/drawing/2014/main" id="{19B9698A-7C8B-2D31-CDFF-9B695B4A1C4E}"/>
                  </a:ext>
                  <a:ext uri="{C183D7F6-B498-43B3-948B-1728B52AA6E4}">
                    <adec:decorative xmlns:adec="http://schemas.microsoft.com/office/drawing/2017/decorative" val="1"/>
                  </a:ext>
                </a:extLst>
              </p:cNvPr>
              <p:cNvSpPr/>
              <p:nvPr/>
            </p:nvSpPr>
            <p:spPr>
              <a:xfrm>
                <a:off x="4174536" y="2038566"/>
                <a:ext cx="1681382" cy="1717791"/>
              </a:xfrm>
              <a:prstGeom prst="ellipse">
                <a:avLst/>
              </a:prstGeom>
              <a:noFill/>
              <a:ln w="34925">
                <a:solidFill>
                  <a:srgbClr val="D03A3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45708" rIns="182832" bIns="45708" numCol="1" spcCol="0" rtlCol="0" fromWordArt="0" anchor="ctr" anchorCtr="0" forceAA="0" compatLnSpc="1">
                <a:prstTxWarp prst="textNoShape">
                  <a:avLst/>
                </a:prstTxWarp>
                <a:noAutofit/>
              </a:bodyPr>
              <a:lstStyle/>
              <a:p>
                <a:pPr algn="l"/>
                <a:endParaRPr lang="en-US" sz="1799" dirty="0" err="1"/>
              </a:p>
            </p:txBody>
          </p:sp>
          <p:sp>
            <p:nvSpPr>
              <p:cNvPr id="33" name="Oval 32">
                <a:extLst>
                  <a:ext uri="{FF2B5EF4-FFF2-40B4-BE49-F238E27FC236}">
                    <a16:creationId xmlns:a16="http://schemas.microsoft.com/office/drawing/2014/main" id="{9AA15537-F2ED-684F-C27E-8A9D1704CC9B}"/>
                  </a:ext>
                  <a:ext uri="{C183D7F6-B498-43B3-948B-1728B52AA6E4}">
                    <adec:decorative xmlns:adec="http://schemas.microsoft.com/office/drawing/2017/decorative" val="1"/>
                  </a:ext>
                </a:extLst>
              </p:cNvPr>
              <p:cNvSpPr/>
              <p:nvPr/>
            </p:nvSpPr>
            <p:spPr>
              <a:xfrm>
                <a:off x="7483123" y="4398928"/>
                <a:ext cx="1155752" cy="1180779"/>
              </a:xfrm>
              <a:prstGeom prst="ellipse">
                <a:avLst/>
              </a:prstGeom>
              <a:noFill/>
              <a:ln w="34925">
                <a:solidFill>
                  <a:srgbClr val="D03A3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45708" rIns="182832" bIns="45708" numCol="1" spcCol="0" rtlCol="0" fromWordArt="0" anchor="ctr" anchorCtr="0" forceAA="0" compatLnSpc="1">
                <a:prstTxWarp prst="textNoShape">
                  <a:avLst/>
                </a:prstTxWarp>
                <a:noAutofit/>
              </a:bodyPr>
              <a:lstStyle/>
              <a:p>
                <a:pPr algn="l"/>
                <a:endParaRPr lang="en-US" sz="1799" dirty="0" err="1"/>
              </a:p>
            </p:txBody>
          </p:sp>
          <p:sp>
            <p:nvSpPr>
              <p:cNvPr id="34" name="Oval 33">
                <a:extLst>
                  <a:ext uri="{FF2B5EF4-FFF2-40B4-BE49-F238E27FC236}">
                    <a16:creationId xmlns:a16="http://schemas.microsoft.com/office/drawing/2014/main" id="{871D7DDE-8172-5552-7318-9B3B712A609C}"/>
                  </a:ext>
                  <a:ext uri="{C183D7F6-B498-43B3-948B-1728B52AA6E4}">
                    <adec:decorative xmlns:adec="http://schemas.microsoft.com/office/drawing/2017/decorative" val="1"/>
                  </a:ext>
                </a:extLst>
              </p:cNvPr>
              <p:cNvSpPr/>
              <p:nvPr/>
            </p:nvSpPr>
            <p:spPr>
              <a:xfrm>
                <a:off x="7913191" y="2060417"/>
                <a:ext cx="1155398" cy="1180417"/>
              </a:xfrm>
              <a:prstGeom prst="ellipse">
                <a:avLst/>
              </a:prstGeom>
              <a:noFill/>
              <a:ln w="34925">
                <a:solidFill>
                  <a:srgbClr val="D03A3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45708" rIns="182832" bIns="45708" numCol="1" spcCol="0" rtlCol="0" fromWordArt="0" anchor="ctr" anchorCtr="0" forceAA="0" compatLnSpc="1">
                <a:prstTxWarp prst="textNoShape">
                  <a:avLst/>
                </a:prstTxWarp>
                <a:noAutofit/>
              </a:bodyPr>
              <a:lstStyle/>
              <a:p>
                <a:pPr algn="l"/>
                <a:endParaRPr lang="en-US" sz="1799" dirty="0" err="1"/>
              </a:p>
            </p:txBody>
          </p:sp>
          <p:sp>
            <p:nvSpPr>
              <p:cNvPr id="35" name="Oval 34">
                <a:extLst>
                  <a:ext uri="{FF2B5EF4-FFF2-40B4-BE49-F238E27FC236}">
                    <a16:creationId xmlns:a16="http://schemas.microsoft.com/office/drawing/2014/main" id="{7CDAA16C-9385-78BE-6FCE-ABC3FF272C6A}"/>
                  </a:ext>
                  <a:ext uri="{C183D7F6-B498-43B3-948B-1728B52AA6E4}">
                    <adec:decorative xmlns:adec="http://schemas.microsoft.com/office/drawing/2017/decorative" val="1"/>
                  </a:ext>
                </a:extLst>
              </p:cNvPr>
              <p:cNvSpPr/>
              <p:nvPr/>
            </p:nvSpPr>
            <p:spPr>
              <a:xfrm>
                <a:off x="2096344" y="3776247"/>
                <a:ext cx="986356" cy="1007714"/>
              </a:xfrm>
              <a:prstGeom prst="ellipse">
                <a:avLst/>
              </a:prstGeom>
              <a:noFill/>
              <a:ln w="34925">
                <a:solidFill>
                  <a:srgbClr val="D03A3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45708" rIns="182832" bIns="45708" numCol="1" spcCol="0" rtlCol="0" fromWordArt="0" anchor="ctr" anchorCtr="0" forceAA="0" compatLnSpc="1">
                <a:prstTxWarp prst="textNoShape">
                  <a:avLst/>
                </a:prstTxWarp>
                <a:noAutofit/>
              </a:bodyPr>
              <a:lstStyle/>
              <a:p>
                <a:pPr algn="l"/>
                <a:endParaRPr lang="en-US" sz="1799" dirty="0" err="1"/>
              </a:p>
            </p:txBody>
          </p:sp>
          <p:sp>
            <p:nvSpPr>
              <p:cNvPr id="3" name="Oval 2">
                <a:extLst>
                  <a:ext uri="{FF2B5EF4-FFF2-40B4-BE49-F238E27FC236}">
                    <a16:creationId xmlns:a16="http://schemas.microsoft.com/office/drawing/2014/main" id="{739CB4A6-9B10-B54D-58FA-2DEF9FF6FE5E}"/>
                  </a:ext>
                  <a:ext uri="{C183D7F6-B498-43B3-948B-1728B52AA6E4}">
                    <adec:decorative xmlns:adec="http://schemas.microsoft.com/office/drawing/2017/decorative" val="1"/>
                  </a:ext>
                </a:extLst>
              </p:cNvPr>
              <p:cNvSpPr/>
              <p:nvPr/>
            </p:nvSpPr>
            <p:spPr>
              <a:xfrm>
                <a:off x="9886210" y="2732804"/>
                <a:ext cx="398333" cy="406958"/>
              </a:xfrm>
              <a:prstGeom prst="ellipse">
                <a:avLst/>
              </a:prstGeom>
              <a:noFill/>
              <a:ln w="34925">
                <a:solidFill>
                  <a:srgbClr val="D03A3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32" tIns="45708" rIns="182832" bIns="45708" numCol="1" spcCol="0" rtlCol="0" fromWordArt="0" anchor="ctr" anchorCtr="0" forceAA="0" compatLnSpc="1">
                <a:prstTxWarp prst="textNoShape">
                  <a:avLst/>
                </a:prstTxWarp>
                <a:noAutofit/>
              </a:bodyPr>
              <a:lstStyle/>
              <a:p>
                <a:pPr algn="l"/>
                <a:endParaRPr lang="en-US" sz="1799" dirty="0" err="1"/>
              </a:p>
            </p:txBody>
          </p:sp>
          <p:sp>
            <p:nvSpPr>
              <p:cNvPr id="20" name="Rectangle 19">
                <a:extLst>
                  <a:ext uri="{FF2B5EF4-FFF2-40B4-BE49-F238E27FC236}">
                    <a16:creationId xmlns:a16="http://schemas.microsoft.com/office/drawing/2014/main" id="{CDA2B33C-06AB-2B31-3BF9-337220FB621B}"/>
                  </a:ext>
                </a:extLst>
              </p:cNvPr>
              <p:cNvSpPr/>
              <p:nvPr/>
            </p:nvSpPr>
            <p:spPr>
              <a:xfrm>
                <a:off x="1540389" y="1820905"/>
                <a:ext cx="1916795" cy="543540"/>
              </a:xfrm>
              <a:prstGeom prst="rect">
                <a:avLst/>
              </a:prstGeom>
              <a:solidFill>
                <a:srgbClr val="00009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08" rIns="0" bIns="45708" numCol="1" spcCol="0" rtlCol="0" fromWordArt="0" anchor="ctr" anchorCtr="0" forceAA="0" compatLnSpc="1">
                <a:prstTxWarp prst="textNoShape">
                  <a:avLst/>
                </a:prstTxWarp>
                <a:noAutofit/>
              </a:bodyPr>
              <a:lstStyle/>
              <a:p>
                <a:pPr algn="ctr"/>
                <a:r>
                  <a:rPr lang="en-US" sz="1400" dirty="0"/>
                  <a:t>Investors move back </a:t>
                </a:r>
                <a:br>
                  <a:rPr lang="en-US" sz="1400" dirty="0"/>
                </a:br>
                <a:r>
                  <a:rPr lang="en-US" sz="1400" dirty="0"/>
                  <a:t>in as index peaks</a:t>
                </a:r>
              </a:p>
            </p:txBody>
          </p:sp>
          <p:sp>
            <p:nvSpPr>
              <p:cNvPr id="27" name="Rectangle 26">
                <a:extLst>
                  <a:ext uri="{FF2B5EF4-FFF2-40B4-BE49-F238E27FC236}">
                    <a16:creationId xmlns:a16="http://schemas.microsoft.com/office/drawing/2014/main" id="{2F16D3AC-4F6E-6C05-2AD7-E354A589BEF6}"/>
                  </a:ext>
                </a:extLst>
              </p:cNvPr>
              <p:cNvSpPr/>
              <p:nvPr/>
            </p:nvSpPr>
            <p:spPr>
              <a:xfrm>
                <a:off x="3045046" y="4425668"/>
                <a:ext cx="1025914" cy="490798"/>
              </a:xfrm>
              <a:prstGeom prst="rect">
                <a:avLst/>
              </a:prstGeom>
              <a:solidFill>
                <a:srgbClr val="00009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5991" rIns="0" bIns="35991" numCol="1" spcCol="0" rtlCol="0" fromWordArt="0" anchor="ctr" anchorCtr="0" forceAA="0" compatLnSpc="1">
                <a:prstTxWarp prst="textNoShape">
                  <a:avLst/>
                </a:prstTxWarp>
                <a:noAutofit/>
              </a:bodyPr>
              <a:lstStyle/>
              <a:p>
                <a:pPr algn="ctr"/>
                <a:r>
                  <a:rPr lang="en-US" sz="1400" dirty="0">
                    <a:latin typeface="Arial" panose="020B0604020202020204" pitchFamily="34" charset="0"/>
                  </a:rPr>
                  <a:t>Investors</a:t>
                </a:r>
                <a:br>
                  <a:rPr lang="en-US" sz="1400" dirty="0">
                    <a:latin typeface="Arial" panose="020B0604020202020204" pitchFamily="34" charset="0"/>
                  </a:rPr>
                </a:br>
                <a:r>
                  <a:rPr lang="en-US" sz="1400" dirty="0">
                    <a:latin typeface="Arial" panose="020B0604020202020204" pitchFamily="34" charset="0"/>
                  </a:rPr>
                  <a:t> flee stocks</a:t>
                </a:r>
                <a:endParaRPr lang="en-US" sz="1400" dirty="0"/>
              </a:p>
            </p:txBody>
          </p:sp>
        </p:grpSp>
        <p:sp>
          <p:nvSpPr>
            <p:cNvPr id="7" name="TextBox 6">
              <a:extLst>
                <a:ext uri="{FF2B5EF4-FFF2-40B4-BE49-F238E27FC236}">
                  <a16:creationId xmlns:a16="http://schemas.microsoft.com/office/drawing/2014/main" id="{1F11CD27-E9DD-B7BD-5549-261FDEBCFB34}"/>
                </a:ext>
              </a:extLst>
            </p:cNvPr>
            <p:cNvSpPr txBox="1"/>
            <p:nvPr/>
          </p:nvSpPr>
          <p:spPr>
            <a:xfrm>
              <a:off x="10346499" y="5699343"/>
              <a:ext cx="475989" cy="215444"/>
            </a:xfrm>
            <a:prstGeom prst="rect">
              <a:avLst/>
            </a:prstGeom>
            <a:noFill/>
          </p:spPr>
          <p:txBody>
            <a:bodyPr wrap="square" lIns="0" tIns="0" rIns="0" bIns="0" rtlCol="0">
              <a:spAutoFit/>
            </a:bodyPr>
            <a:lstStyle/>
            <a:p>
              <a:pPr algn="ctr">
                <a:spcBef>
                  <a:spcPts val="600"/>
                </a:spcBef>
              </a:pPr>
              <a:r>
                <a:rPr lang="en-US" sz="1400" b="1" dirty="0"/>
                <a:t>2025</a:t>
              </a:r>
            </a:p>
          </p:txBody>
        </p:sp>
      </p:grpSp>
      <p:sp>
        <p:nvSpPr>
          <p:cNvPr id="18" name="Text Placeholder 17"/>
          <p:cNvSpPr>
            <a:spLocks noGrp="1"/>
          </p:cNvSpPr>
          <p:nvPr>
            <p:ph type="body" sz="quarter" idx="15"/>
          </p:nvPr>
        </p:nvSpPr>
        <p:spPr>
          <a:xfrm>
            <a:off x="2593934" y="6074494"/>
            <a:ext cx="8558524" cy="438036"/>
          </a:xfrm>
        </p:spPr>
        <p:txBody>
          <a:bodyPr>
            <a:normAutofit fontScale="77500" lnSpcReduction="20000"/>
          </a:bodyPr>
          <a:lstStyle/>
          <a:p>
            <a:r>
              <a:rPr lang="en-US" dirty="0"/>
              <a:t>Source: Bloomberg as of 12/31/2025. The S&amp;P 500 Index tracks the performance of 500 of the largest publicly traded companies in the United States. It is not possible to invest directly in an index. Past performance does not guarantee future results. </a:t>
            </a:r>
          </a:p>
          <a:p>
            <a:r>
              <a:rPr lang="en-US" b="1" dirty="0"/>
              <a:t>1</a:t>
            </a:r>
            <a:r>
              <a:rPr lang="en-US" dirty="0"/>
              <a:t> Comprises U.S. equity, sector equity, international equity, and hybrid mutual funds and ETFs. ISS Market Intelligence, showing only the allocation, sector equity, U.S. equity, and international equity Morningstar groups, excluding fund of funds.</a:t>
            </a:r>
          </a:p>
        </p:txBody>
      </p:sp>
    </p:spTree>
    <p:extLst>
      <p:ext uri="{BB962C8B-B14F-4D97-AF65-F5344CB8AC3E}">
        <p14:creationId xmlns:p14="http://schemas.microsoft.com/office/powerpoint/2010/main" val="2905775180"/>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8" name="Rectangle 8"/>
          <p:cNvSpPr>
            <a:spLocks noGrp="1" noChangeArrowheads="1"/>
          </p:cNvSpPr>
          <p:nvPr>
            <p:ph type="title"/>
          </p:nvPr>
        </p:nvSpPr>
        <p:spPr>
          <a:xfrm>
            <a:off x="466344" y="473208"/>
            <a:ext cx="11274552" cy="791961"/>
          </a:xfrm>
        </p:spPr>
        <p:txBody>
          <a:bodyPr/>
          <a:lstStyle/>
          <a:p>
            <a:r>
              <a:rPr lang="en-US" altLang="en-US" dirty="0"/>
              <a:t>The key is not missing the </a:t>
            </a:r>
            <a:br>
              <a:rPr lang="en-US" altLang="en-US" dirty="0"/>
            </a:br>
            <a:r>
              <a:rPr lang="en-US" altLang="en-US" dirty="0"/>
              <a:t>market’s best days</a:t>
            </a:r>
          </a:p>
        </p:txBody>
      </p:sp>
      <p:sp>
        <p:nvSpPr>
          <p:cNvPr id="7" name="Text Placeholder 16">
            <a:extLst>
              <a:ext uri="{FF2B5EF4-FFF2-40B4-BE49-F238E27FC236}">
                <a16:creationId xmlns:a16="http://schemas.microsoft.com/office/drawing/2014/main" id="{90297861-9B3A-4F1D-B752-42F9ACBC9E08}"/>
              </a:ext>
            </a:extLst>
          </p:cNvPr>
          <p:cNvSpPr txBox="1">
            <a:spLocks/>
          </p:cNvSpPr>
          <p:nvPr/>
        </p:nvSpPr>
        <p:spPr>
          <a:xfrm>
            <a:off x="466344" y="1222203"/>
            <a:ext cx="5296065" cy="460255"/>
          </a:xfrm>
          <a:prstGeom prst="rect">
            <a:avLst/>
          </a:prstGeom>
        </p:spPr>
        <p:txBody>
          <a:bodyPr vert="horz" lIns="0" tIns="0" rIns="0" bIns="0" rtlCol="0">
            <a:noAutofit/>
          </a:bodyPr>
          <a:lstStyle>
            <a:lvl1pPr marL="236538" indent="-236538" algn="l" rtl="0" eaLnBrk="0" fontAlgn="base" hangingPunct="0">
              <a:lnSpc>
                <a:spcPct val="95000"/>
              </a:lnSpc>
              <a:spcBef>
                <a:spcPts val="1200"/>
              </a:spcBef>
              <a:spcAft>
                <a:spcPct val="0"/>
              </a:spcAft>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4675" indent="-236538" algn="l" rtl="0" eaLnBrk="0" fontAlgn="base" hangingPunct="0">
              <a:lnSpc>
                <a:spcPct val="95000"/>
              </a:lnSpc>
              <a:spcBef>
                <a:spcPts val="900"/>
              </a:spcBef>
              <a:spcAft>
                <a:spcPct val="0"/>
              </a:spcAft>
              <a:buClr>
                <a:schemeClr val="tx1"/>
              </a:buClr>
              <a:buSzPct val="115000"/>
              <a:buFont typeface="Arial" panose="020B0604020202020204" pitchFamily="34" charset="0"/>
              <a:buChar char="•"/>
              <a:defRPr kern="1200">
                <a:solidFill>
                  <a:schemeClr val="tx1"/>
                </a:solidFill>
                <a:latin typeface="+mn-lt"/>
                <a:ea typeface="+mn-ea"/>
                <a:cs typeface="+mn-cs"/>
              </a:defRPr>
            </a:lvl2pPr>
            <a:lvl3pPr marL="914400" indent="-228600" algn="l" rtl="0" eaLnBrk="0" fontAlgn="base" hangingPunct="0">
              <a:lnSpc>
                <a:spcPct val="95000"/>
              </a:lnSpc>
              <a:spcBef>
                <a:spcPts val="800"/>
              </a:spcBef>
              <a:spcAft>
                <a:spcPct val="0"/>
              </a:spcAft>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538" indent="-236538" algn="l" rtl="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8138" indent="-228600" algn="l" rtl="0" eaLnBrk="0" fontAlgn="base" hangingPunct="0">
              <a:lnSpc>
                <a:spcPct val="95000"/>
              </a:lnSpc>
              <a:spcBef>
                <a:spcPts val="600"/>
              </a:spcBef>
              <a:spcAft>
                <a:spcPct val="0"/>
              </a:spcAft>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a:lstStyle>
          <a:p>
            <a:pPr marL="0" indent="0">
              <a:spcBef>
                <a:spcPts val="0"/>
              </a:spcBef>
              <a:buNone/>
            </a:pPr>
            <a:r>
              <a:rPr lang="en-US" sz="1600" dirty="0"/>
              <a:t>20-year growth of $10,000, 2006–2025</a:t>
            </a:r>
          </a:p>
        </p:txBody>
      </p:sp>
      <p:graphicFrame>
        <p:nvGraphicFramePr>
          <p:cNvPr id="3" name="Chart 2" descr="Bar chart showing from 2006 to 2025, $10,000 fully invested, and matching the return of the S&amp;P 500 Index, would have grown to $80,485 but only to $35,806 if you missed the 10 best days, to $21,141 if you missed the 20 best days, to $13,803 if you missed the 30 best days and to $9,447 if you missed the 40 best days. ">
            <a:extLst>
              <a:ext uri="{FF2B5EF4-FFF2-40B4-BE49-F238E27FC236}">
                <a16:creationId xmlns:a16="http://schemas.microsoft.com/office/drawing/2014/main" id="{43B6298F-1B9C-06B0-27A3-BA529E14CA6F}"/>
              </a:ext>
            </a:extLst>
          </p:cNvPr>
          <p:cNvGraphicFramePr/>
          <p:nvPr/>
        </p:nvGraphicFramePr>
        <p:xfrm>
          <a:off x="285106" y="1684213"/>
          <a:ext cx="7166889" cy="3858393"/>
        </p:xfrm>
        <a:graphic>
          <a:graphicData uri="http://schemas.openxmlformats.org/drawingml/2006/chart">
            <c:chart xmlns:c="http://schemas.openxmlformats.org/drawingml/2006/chart" xmlns:r="http://schemas.openxmlformats.org/officeDocument/2006/relationships" r:id="rId3"/>
          </a:graphicData>
        </a:graphic>
      </p:graphicFrame>
      <p:sp>
        <p:nvSpPr>
          <p:cNvPr id="105477" name="Text Placeholder 4"/>
          <p:cNvSpPr>
            <a:spLocks noGrp="1"/>
          </p:cNvSpPr>
          <p:nvPr>
            <p:ph type="body" sz="quarter" idx="15"/>
          </p:nvPr>
        </p:nvSpPr>
        <p:spPr>
          <a:xfrm>
            <a:off x="459657" y="5437578"/>
            <a:ext cx="5999421" cy="438036"/>
          </a:xfrm>
        </p:spPr>
        <p:txBody>
          <a:bodyPr/>
          <a:lstStyle/>
          <a:p>
            <a:r>
              <a:rPr lang="en-US" altLang="en-US" dirty="0"/>
              <a:t>Source: Bloomberg, as of 12/31/2025. This table is for illustrative purposes only. The S&amp;P 500 Index tracks the performance of 500 of the largest publicly traded companies in the United States. It is not possible to invest directly in an index. This is a hypothetical example and does not reflect the performance of any John Hancock fund. Past performance does not guarantee future results.</a:t>
            </a:r>
          </a:p>
        </p:txBody>
      </p:sp>
      <p:pic>
        <p:nvPicPr>
          <p:cNvPr id="9" name="Picture 8" descr="An individual reviewing financial graphs on a tablet.">
            <a:extLst>
              <a:ext uri="{FF2B5EF4-FFF2-40B4-BE49-F238E27FC236}">
                <a16:creationId xmlns:a16="http://schemas.microsoft.com/office/drawing/2014/main" id="{B50FBA47-988F-417F-AAA9-A02BF7B1B88E}"/>
              </a:ext>
              <a:ext uri="{C183D7F6-B498-43B3-948B-1728B52AA6E4}">
                <adec:decorative xmlns:adec="http://schemas.microsoft.com/office/drawing/2017/decorative" val="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79" t="8210" b="13845"/>
          <a:stretch/>
        </p:blipFill>
        <p:spPr>
          <a:xfrm>
            <a:off x="7512536" y="893"/>
            <a:ext cx="4676290" cy="6856214"/>
          </a:xfrm>
          <a:prstGeom prst="rect">
            <a:avLst/>
          </a:prstGeom>
        </p:spPr>
      </p:pic>
      <p:sp>
        <p:nvSpPr>
          <p:cNvPr id="2" name="Slide Number Placeholder 1">
            <a:extLst>
              <a:ext uri="{C183D7F6-B498-43B3-948B-1728B52AA6E4}">
                <adec:decorative xmlns:adec="http://schemas.microsoft.com/office/drawing/2017/decorative" val="1"/>
              </a:ext>
            </a:extLst>
          </p:cNvPr>
          <p:cNvSpPr>
            <a:spLocks noGrp="1"/>
          </p:cNvSpPr>
          <p:nvPr>
            <p:ph type="sldNum" sz="quarter" idx="4"/>
          </p:nvPr>
        </p:nvSpPr>
        <p:spPr/>
        <p:txBody>
          <a:bodyPr/>
          <a:lstStyle/>
          <a:p>
            <a:fld id="{E54343B0-9A9E-43CD-BA60-45365A2A43B5}" type="slidenum">
              <a:rPr lang="en-US" smtClean="0">
                <a:solidFill>
                  <a:schemeClr val="bg1"/>
                </a:solidFill>
              </a:rPr>
              <a:pPr/>
              <a:t>27</a:t>
            </a:fld>
            <a:endParaRPr lang="en-US" dirty="0">
              <a:solidFill>
                <a:schemeClr val="bg1"/>
              </a:solidFill>
            </a:endParaRPr>
          </a:p>
        </p:txBody>
      </p:sp>
    </p:spTree>
    <p:extLst>
      <p:ext uri="{BB962C8B-B14F-4D97-AF65-F5344CB8AC3E}">
        <p14:creationId xmlns:p14="http://schemas.microsoft.com/office/powerpoint/2010/main" val="784563145"/>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E6AB5-DF14-D34E-A25E-C8232FAEA26C}"/>
              </a:ext>
            </a:extLst>
          </p:cNvPr>
          <p:cNvSpPr>
            <a:spLocks noGrp="1"/>
          </p:cNvSpPr>
          <p:nvPr>
            <p:ph type="title"/>
          </p:nvPr>
        </p:nvSpPr>
        <p:spPr>
          <a:xfrm>
            <a:off x="466344" y="473208"/>
            <a:ext cx="11274552" cy="791961"/>
          </a:xfrm>
        </p:spPr>
        <p:txBody>
          <a:bodyPr/>
          <a:lstStyle/>
          <a:p>
            <a:r>
              <a:rPr lang="en-US" dirty="0"/>
              <a:t>U.S. equities have historically recovered</a:t>
            </a:r>
          </a:p>
        </p:txBody>
      </p:sp>
      <p:sp>
        <p:nvSpPr>
          <p:cNvPr id="7" name="Title 1">
            <a:extLst>
              <a:ext uri="{FF2B5EF4-FFF2-40B4-BE49-F238E27FC236}">
                <a16:creationId xmlns:a16="http://schemas.microsoft.com/office/drawing/2014/main" id="{3423BE2F-0E66-B449-94A4-9AFDCB60BE15}"/>
              </a:ext>
            </a:extLst>
          </p:cNvPr>
          <p:cNvSpPr txBox="1">
            <a:spLocks/>
          </p:cNvSpPr>
          <p:nvPr/>
        </p:nvSpPr>
        <p:spPr>
          <a:xfrm>
            <a:off x="466343" y="875213"/>
            <a:ext cx="8354064" cy="303659"/>
          </a:xfrm>
          <a:prstGeom prst="rect">
            <a:avLst/>
          </a:prstGeom>
        </p:spPr>
        <p:txBody>
          <a:bodyPr vert="horz" lIns="0" tIns="0" rIns="0" bIns="0" rtlCol="0">
            <a:noAutofit/>
          </a:bodyPr>
          <a:lstStyle>
            <a:defPPr>
              <a:defRPr lang="en-US"/>
            </a:defPPr>
            <a:lvl1pPr marL="0" indent="0">
              <a:lnSpc>
                <a:spcPct val="95000"/>
              </a:lnSpc>
              <a:spcBef>
                <a:spcPts val="0"/>
              </a:spcBef>
              <a:buClr>
                <a:schemeClr val="tx1"/>
              </a:buClr>
              <a:buSzPct val="115000"/>
              <a:buFont typeface="Arial" panose="020B0604020202020204" pitchFamily="34" charset="0"/>
              <a:buNone/>
              <a:defRPr sz="1600">
                <a:latin typeface="+mn-lt"/>
                <a:cs typeface="+mn-cs"/>
              </a:defRPr>
            </a:lvl1pPr>
            <a:lvl2pPr marL="574675" indent="-236538">
              <a:lnSpc>
                <a:spcPct val="95000"/>
              </a:lnSpc>
              <a:spcBef>
                <a:spcPts val="900"/>
              </a:spcBef>
              <a:buClr>
                <a:schemeClr val="tx1"/>
              </a:buClr>
              <a:buSzPct val="115000"/>
              <a:buFont typeface="Arial" panose="020B0604020202020204" pitchFamily="34" charset="0"/>
              <a:buChar char="•"/>
              <a:defRPr>
                <a:latin typeface="+mn-lt"/>
                <a:cs typeface="+mn-cs"/>
              </a:defRPr>
            </a:lvl2pPr>
            <a:lvl3pPr indent="-228600">
              <a:lnSpc>
                <a:spcPct val="95000"/>
              </a:lnSpc>
              <a:spcBef>
                <a:spcPts val="800"/>
              </a:spcBef>
              <a:buClr>
                <a:schemeClr val="tx1"/>
              </a:buClr>
              <a:buSzPct val="115000"/>
              <a:buFont typeface="Arial" panose="020B0604020202020204" pitchFamily="34" charset="0"/>
              <a:buChar char="•"/>
              <a:defRPr sz="1600">
                <a:latin typeface="+mn-lt"/>
                <a:cs typeface="+mn-cs"/>
              </a:defRPr>
            </a:lvl3pPr>
            <a:lvl4pPr marL="1252538" indent="-236538">
              <a:lnSpc>
                <a:spcPct val="95000"/>
              </a:lnSpc>
              <a:spcBef>
                <a:spcPts val="600"/>
              </a:spcBef>
              <a:buClr>
                <a:schemeClr val="tx1"/>
              </a:buClr>
              <a:buSzPct val="115000"/>
              <a:buFont typeface="Arial" panose="020B0604020202020204" pitchFamily="34" charset="0"/>
              <a:buChar char="•"/>
              <a:defRPr sz="1400">
                <a:latin typeface="+mn-lt"/>
                <a:cs typeface="+mn-cs"/>
              </a:defRPr>
            </a:lvl4pPr>
            <a:lvl5pPr marL="1608138" indent="-228600">
              <a:lnSpc>
                <a:spcPct val="95000"/>
              </a:lnSpc>
              <a:spcBef>
                <a:spcPts val="600"/>
              </a:spcBef>
              <a:buClr>
                <a:schemeClr val="tx1"/>
              </a:buClr>
              <a:buSzPct val="115000"/>
              <a:buFont typeface="Arial" panose="020B0604020202020204" pitchFamily="34" charset="0"/>
              <a:buChar char="•"/>
              <a:defRPr sz="1400">
                <a:latin typeface="+mn-lt"/>
                <a:cs typeface="+mn-cs"/>
              </a:defRPr>
            </a:lvl5pPr>
            <a:lvl6pPr marL="1609344" indent="-228600">
              <a:lnSpc>
                <a:spcPct val="95000"/>
              </a:lnSpc>
              <a:spcBef>
                <a:spcPts val="600"/>
              </a:spcBef>
              <a:buClr>
                <a:schemeClr val="tx1"/>
              </a:buClr>
              <a:buSzPct val="115000"/>
              <a:buFont typeface="Arial" panose="020B0604020202020204" pitchFamily="34" charset="0"/>
              <a:buChar char="•"/>
              <a:defRPr sz="1400">
                <a:latin typeface="+mn-lt"/>
                <a:cs typeface="+mn-cs"/>
              </a:defRPr>
            </a:lvl6pPr>
            <a:lvl7pPr marL="1609344" indent="-228600">
              <a:lnSpc>
                <a:spcPct val="95000"/>
              </a:lnSpc>
              <a:spcBef>
                <a:spcPts val="600"/>
              </a:spcBef>
              <a:buClr>
                <a:schemeClr val="tx1"/>
              </a:buClr>
              <a:buSzPct val="115000"/>
              <a:buFont typeface="Arial" panose="020B0604020202020204" pitchFamily="34" charset="0"/>
              <a:buChar char="•"/>
              <a:defRPr sz="1400">
                <a:latin typeface="+mn-lt"/>
                <a:cs typeface="+mn-cs"/>
              </a:defRPr>
            </a:lvl7pPr>
            <a:lvl8pPr marL="1609344" indent="-228600">
              <a:lnSpc>
                <a:spcPct val="95000"/>
              </a:lnSpc>
              <a:spcBef>
                <a:spcPts val="600"/>
              </a:spcBef>
              <a:buClr>
                <a:schemeClr val="tx1"/>
              </a:buClr>
              <a:buSzPct val="115000"/>
              <a:buFont typeface="Arial" panose="020B0604020202020204" pitchFamily="34" charset="0"/>
              <a:buChar char="•"/>
              <a:defRPr sz="1400">
                <a:latin typeface="+mn-lt"/>
                <a:cs typeface="+mn-cs"/>
              </a:defRPr>
            </a:lvl8pPr>
            <a:lvl9pPr marL="1609344" indent="-228600">
              <a:lnSpc>
                <a:spcPct val="95000"/>
              </a:lnSpc>
              <a:spcBef>
                <a:spcPts val="600"/>
              </a:spcBef>
              <a:buClr>
                <a:schemeClr val="tx1"/>
              </a:buClr>
              <a:buSzPct val="115000"/>
              <a:buFont typeface="Arial" panose="020B0604020202020204" pitchFamily="34" charset="0"/>
              <a:buChar char="•"/>
              <a:defRPr sz="1400">
                <a:latin typeface="+mn-lt"/>
                <a:cs typeface="+mn-cs"/>
              </a:defRPr>
            </a:lvl9pPr>
          </a:lstStyle>
          <a:p>
            <a:r>
              <a:rPr lang="en-US" dirty="0"/>
              <a:t>Bull markets have outlasted bear markets for more than 70 years (%)</a:t>
            </a:r>
          </a:p>
        </p:txBody>
      </p:sp>
      <p:graphicFrame>
        <p:nvGraphicFramePr>
          <p:cNvPr id="1810" name="object 4">
            <a:extLst>
              <a:ext uri="{FF2B5EF4-FFF2-40B4-BE49-F238E27FC236}">
                <a16:creationId xmlns:a16="http://schemas.microsoft.com/office/drawing/2014/main" id="{F5489AF1-3287-7B27-DCE7-69CF394D8783}"/>
              </a:ext>
            </a:extLst>
          </p:cNvPr>
          <p:cNvGraphicFramePr>
            <a:graphicFrameLocks noGrp="1"/>
          </p:cNvGraphicFramePr>
          <p:nvPr/>
        </p:nvGraphicFramePr>
        <p:xfrm>
          <a:off x="6094412" y="1228636"/>
          <a:ext cx="3817968" cy="636011"/>
        </p:xfrm>
        <a:graphic>
          <a:graphicData uri="http://schemas.openxmlformats.org/drawingml/2006/table">
            <a:tbl>
              <a:tblPr firstRow="1" bandRow="1">
                <a:tableStyleId>{2D5ABB26-0587-4C30-8999-92F81FD0307C}</a:tableStyleId>
              </a:tblPr>
              <a:tblGrid>
                <a:gridCol w="1703656">
                  <a:extLst>
                    <a:ext uri="{9D8B030D-6E8A-4147-A177-3AD203B41FA5}">
                      <a16:colId xmlns:a16="http://schemas.microsoft.com/office/drawing/2014/main" val="20000"/>
                    </a:ext>
                  </a:extLst>
                </a:gridCol>
                <a:gridCol w="1230166">
                  <a:extLst>
                    <a:ext uri="{9D8B030D-6E8A-4147-A177-3AD203B41FA5}">
                      <a16:colId xmlns:a16="http://schemas.microsoft.com/office/drawing/2014/main" val="20001"/>
                    </a:ext>
                  </a:extLst>
                </a:gridCol>
                <a:gridCol w="884146">
                  <a:extLst>
                    <a:ext uri="{9D8B030D-6E8A-4147-A177-3AD203B41FA5}">
                      <a16:colId xmlns:a16="http://schemas.microsoft.com/office/drawing/2014/main" val="20002"/>
                    </a:ext>
                  </a:extLst>
                </a:gridCol>
              </a:tblGrid>
              <a:tr h="178858">
                <a:tc>
                  <a:txBody>
                    <a:bodyPr/>
                    <a:lstStyle/>
                    <a:p>
                      <a:pPr marL="31750">
                        <a:lnSpc>
                          <a:spcPts val="1045"/>
                        </a:lnSpc>
                        <a:spcBef>
                          <a:spcPts val="50"/>
                        </a:spcBef>
                      </a:pPr>
                      <a:r>
                        <a:rPr sz="1000" b="0" spc="0" baseline="0" dirty="0">
                          <a:latin typeface="Arial" panose="020B0604020202020204" pitchFamily="34" charset="0"/>
                          <a:cs typeface="Arial" panose="020B0604020202020204" pitchFamily="34" charset="0"/>
                        </a:rPr>
                        <a:t>Bulls vs. bears (19</a:t>
                      </a:r>
                      <a:r>
                        <a:rPr lang="en-CA" sz="1000" b="0" spc="0" baseline="0" dirty="0">
                          <a:latin typeface="Arial" panose="020B0604020202020204" pitchFamily="34" charset="0"/>
                          <a:cs typeface="Arial" panose="020B0604020202020204" pitchFamily="34" charset="0"/>
                        </a:rPr>
                        <a:t>55</a:t>
                      </a:r>
                      <a:r>
                        <a:rPr sz="1000" b="0" spc="0" baseline="0" dirty="0">
                          <a:latin typeface="Arial" panose="020B0604020202020204" pitchFamily="34" charset="0"/>
                          <a:cs typeface="Arial" panose="020B0604020202020204" pitchFamily="34" charset="0"/>
                        </a:rPr>
                        <a:t>–202</a:t>
                      </a:r>
                      <a:r>
                        <a:rPr lang="en-CA" sz="1000" b="0" spc="0" baseline="0" dirty="0">
                          <a:latin typeface="Arial" panose="020B0604020202020204" pitchFamily="34" charset="0"/>
                          <a:cs typeface="Arial" panose="020B0604020202020204" pitchFamily="34" charset="0"/>
                        </a:rPr>
                        <a:t>4</a:t>
                      </a:r>
                      <a:r>
                        <a:rPr sz="1000" b="0" spc="0" baseline="0" dirty="0">
                          <a:latin typeface="Arial" panose="020B0604020202020204" pitchFamily="34" charset="0"/>
                          <a:cs typeface="Arial" panose="020B0604020202020204" pitchFamily="34" charset="0"/>
                        </a:rPr>
                        <a:t>)</a:t>
                      </a:r>
                    </a:p>
                  </a:txBody>
                  <a:tcPr marL="0" marR="0" marT="5602" marB="0" anchor="ctr"/>
                </a:tc>
                <a:tc>
                  <a:txBody>
                    <a:bodyPr/>
                    <a:lstStyle/>
                    <a:p>
                      <a:pPr marL="336550" indent="-118745">
                        <a:lnSpc>
                          <a:spcPts val="1035"/>
                        </a:lnSpc>
                        <a:spcBef>
                          <a:spcPts val="55"/>
                        </a:spcBef>
                        <a:buClr>
                          <a:srgbClr val="06874E"/>
                        </a:buClr>
                        <a:buFont typeface="Arial"/>
                        <a:buChar char="■"/>
                        <a:tabLst>
                          <a:tab pos="336550" algn="l"/>
                        </a:tabLst>
                      </a:pPr>
                      <a:r>
                        <a:rPr sz="1000" b="0" spc="0" baseline="0" dirty="0">
                          <a:latin typeface="Arial" panose="020B0604020202020204" pitchFamily="34" charset="0"/>
                          <a:cs typeface="Arial" panose="020B0604020202020204" pitchFamily="34" charset="0"/>
                        </a:rPr>
                        <a:t>Bull markets</a:t>
                      </a:r>
                    </a:p>
                  </a:txBody>
                  <a:tcPr marL="0" marR="0" marT="6161" marB="0" anchor="ctr"/>
                </a:tc>
                <a:tc>
                  <a:txBody>
                    <a:bodyPr/>
                    <a:lstStyle/>
                    <a:p>
                      <a:pPr marL="0" indent="0">
                        <a:lnSpc>
                          <a:spcPct val="100000"/>
                        </a:lnSpc>
                        <a:spcBef>
                          <a:spcPts val="0"/>
                        </a:spcBef>
                        <a:buClr>
                          <a:srgbClr val="034DA1"/>
                        </a:buClr>
                        <a:buFont typeface="Arial"/>
                        <a:buChar char="■"/>
                        <a:tabLst>
                          <a:tab pos="240029" algn="l"/>
                        </a:tabLst>
                      </a:pPr>
                      <a:r>
                        <a:rPr lang="en-CA" sz="1000" b="0" spc="0" baseline="0" dirty="0">
                          <a:latin typeface="Arial" panose="020B0604020202020204" pitchFamily="34" charset="0"/>
                          <a:cs typeface="Arial" panose="020B0604020202020204" pitchFamily="34" charset="0"/>
                        </a:rPr>
                        <a:t> </a:t>
                      </a:r>
                      <a:r>
                        <a:rPr sz="1000" b="0" spc="0" baseline="0" dirty="0">
                          <a:latin typeface="Arial" panose="020B0604020202020204" pitchFamily="34" charset="0"/>
                          <a:cs typeface="Arial" panose="020B0604020202020204" pitchFamily="34" charset="0"/>
                        </a:rPr>
                        <a:t>Bear markets</a:t>
                      </a:r>
                    </a:p>
                  </a:txBody>
                  <a:tcPr marL="0" marR="0" marT="6161" marB="0" anchor="ctr"/>
                </a:tc>
                <a:extLst>
                  <a:ext uri="{0D108BD9-81ED-4DB2-BD59-A6C34878D82A}">
                    <a16:rowId xmlns:a16="http://schemas.microsoft.com/office/drawing/2014/main" val="10000"/>
                  </a:ext>
                </a:extLst>
              </a:tr>
              <a:tr h="147890">
                <a:tc>
                  <a:txBody>
                    <a:bodyPr/>
                    <a:lstStyle/>
                    <a:p>
                      <a:pPr marL="31750">
                        <a:lnSpc>
                          <a:spcPts val="1035"/>
                        </a:lnSpc>
                        <a:spcBef>
                          <a:spcPts val="35"/>
                        </a:spcBef>
                      </a:pPr>
                      <a:r>
                        <a:rPr sz="1000" b="0" spc="0" baseline="0" dirty="0">
                          <a:latin typeface="Arial" panose="020B0604020202020204" pitchFamily="34" charset="0"/>
                          <a:cs typeface="Arial" panose="020B0604020202020204" pitchFamily="34" charset="0"/>
                        </a:rPr>
                        <a:t>Occurrences</a:t>
                      </a:r>
                    </a:p>
                  </a:txBody>
                  <a:tcPr marL="0" marR="0" marT="3921" marB="0" anchor="ctr"/>
                </a:tc>
                <a:tc>
                  <a:txBody>
                    <a:bodyPr/>
                    <a:lstStyle/>
                    <a:p>
                      <a:pPr marL="336550">
                        <a:lnSpc>
                          <a:spcPts val="1035"/>
                        </a:lnSpc>
                        <a:spcBef>
                          <a:spcPts val="35"/>
                        </a:spcBef>
                      </a:pPr>
                      <a:r>
                        <a:rPr sz="1000" b="0" spc="0" baseline="0" dirty="0">
                          <a:latin typeface="Arial" panose="020B0604020202020204" pitchFamily="34" charset="0"/>
                          <a:cs typeface="Arial" panose="020B0604020202020204" pitchFamily="34" charset="0"/>
                        </a:rPr>
                        <a:t>1</a:t>
                      </a:r>
                      <a:r>
                        <a:rPr lang="en-CA" sz="1000" b="0" spc="0" baseline="0" dirty="0">
                          <a:latin typeface="Arial" panose="020B0604020202020204" pitchFamily="34" charset="0"/>
                          <a:cs typeface="Arial" panose="020B0604020202020204" pitchFamily="34" charset="0"/>
                        </a:rPr>
                        <a:t>2</a:t>
                      </a:r>
                      <a:endParaRPr sz="1000" b="0" spc="0" baseline="0" dirty="0">
                        <a:latin typeface="Arial" panose="020B0604020202020204" pitchFamily="34" charset="0"/>
                        <a:cs typeface="Arial" panose="020B0604020202020204" pitchFamily="34" charset="0"/>
                      </a:endParaRPr>
                    </a:p>
                  </a:txBody>
                  <a:tcPr marL="0" marR="0" marT="3921" marB="0" anchor="ctr"/>
                </a:tc>
                <a:tc>
                  <a:txBody>
                    <a:bodyPr/>
                    <a:lstStyle/>
                    <a:p>
                      <a:pPr marL="108000">
                        <a:lnSpc>
                          <a:spcPts val="1035"/>
                        </a:lnSpc>
                        <a:spcBef>
                          <a:spcPts val="35"/>
                        </a:spcBef>
                      </a:pPr>
                      <a:r>
                        <a:rPr sz="1000" b="0" spc="0" baseline="0" dirty="0">
                          <a:latin typeface="Arial" panose="020B0604020202020204" pitchFamily="34" charset="0"/>
                          <a:cs typeface="Arial" panose="020B0604020202020204" pitchFamily="34" charset="0"/>
                        </a:rPr>
                        <a:t>1</a:t>
                      </a:r>
                      <a:r>
                        <a:rPr lang="en-CA" sz="1000" b="0" spc="0" baseline="0" dirty="0">
                          <a:latin typeface="Arial" panose="020B0604020202020204" pitchFamily="34" charset="0"/>
                          <a:cs typeface="Arial" panose="020B0604020202020204" pitchFamily="34" charset="0"/>
                        </a:rPr>
                        <a:t>1</a:t>
                      </a:r>
                      <a:endParaRPr sz="1000" b="0" spc="0" baseline="0" dirty="0">
                        <a:latin typeface="Arial" panose="020B0604020202020204" pitchFamily="34" charset="0"/>
                        <a:cs typeface="Arial" panose="020B0604020202020204" pitchFamily="34" charset="0"/>
                      </a:endParaRPr>
                    </a:p>
                  </a:txBody>
                  <a:tcPr marL="0" marR="0" marT="3921" marB="0" anchor="ctr"/>
                </a:tc>
                <a:extLst>
                  <a:ext uri="{0D108BD9-81ED-4DB2-BD59-A6C34878D82A}">
                    <a16:rowId xmlns:a16="http://schemas.microsoft.com/office/drawing/2014/main" val="10001"/>
                  </a:ext>
                </a:extLst>
              </a:tr>
              <a:tr h="147890">
                <a:tc>
                  <a:txBody>
                    <a:bodyPr/>
                    <a:lstStyle/>
                    <a:p>
                      <a:pPr marL="31750">
                        <a:lnSpc>
                          <a:spcPts val="1035"/>
                        </a:lnSpc>
                        <a:spcBef>
                          <a:spcPts val="30"/>
                        </a:spcBef>
                      </a:pPr>
                      <a:r>
                        <a:rPr sz="1000" b="0" spc="0" baseline="0" dirty="0">
                          <a:latin typeface="Arial" panose="020B0604020202020204" pitchFamily="34" charset="0"/>
                          <a:cs typeface="Arial" panose="020B0604020202020204" pitchFamily="34" charset="0"/>
                        </a:rPr>
                        <a:t>Average length (months)</a:t>
                      </a:r>
                      <a:endParaRPr sz="1000" b="0" spc="0" baseline="0">
                        <a:latin typeface="Arial" panose="020B0604020202020204" pitchFamily="34" charset="0"/>
                        <a:cs typeface="Arial" panose="020B0604020202020204" pitchFamily="34" charset="0"/>
                      </a:endParaRPr>
                    </a:p>
                  </a:txBody>
                  <a:tcPr marL="0" marR="0" marT="3361" marB="0" anchor="ctr"/>
                </a:tc>
                <a:tc>
                  <a:txBody>
                    <a:bodyPr/>
                    <a:lstStyle/>
                    <a:p>
                      <a:pPr marL="336550">
                        <a:lnSpc>
                          <a:spcPts val="1035"/>
                        </a:lnSpc>
                        <a:spcBef>
                          <a:spcPts val="30"/>
                        </a:spcBef>
                      </a:pPr>
                      <a:r>
                        <a:rPr lang="en-CA" sz="1000" b="0" spc="0" baseline="0" dirty="0">
                          <a:latin typeface="Arial" panose="020B0604020202020204" pitchFamily="34" charset="0"/>
                          <a:cs typeface="Arial" panose="020B0604020202020204" pitchFamily="34" charset="0"/>
                        </a:rPr>
                        <a:t>60</a:t>
                      </a:r>
                      <a:endParaRPr sz="1000" b="0" spc="0" baseline="0" dirty="0">
                        <a:latin typeface="Arial" panose="020B0604020202020204" pitchFamily="34" charset="0"/>
                        <a:cs typeface="Arial" panose="020B0604020202020204" pitchFamily="34" charset="0"/>
                      </a:endParaRPr>
                    </a:p>
                  </a:txBody>
                  <a:tcPr marL="0" marR="0" marT="3361" marB="0" anchor="ctr"/>
                </a:tc>
                <a:tc>
                  <a:txBody>
                    <a:bodyPr/>
                    <a:lstStyle/>
                    <a:p>
                      <a:pPr marL="108000">
                        <a:lnSpc>
                          <a:spcPts val="1035"/>
                        </a:lnSpc>
                        <a:spcBef>
                          <a:spcPts val="30"/>
                        </a:spcBef>
                      </a:pPr>
                      <a:r>
                        <a:rPr sz="1000" b="0" spc="0" baseline="0" dirty="0">
                          <a:latin typeface="Arial" panose="020B0604020202020204" pitchFamily="34" charset="0"/>
                          <a:cs typeface="Arial" panose="020B0604020202020204" pitchFamily="34" charset="0"/>
                        </a:rPr>
                        <a:t>13</a:t>
                      </a:r>
                    </a:p>
                  </a:txBody>
                  <a:tcPr marL="0" marR="0" marT="3361" marB="0" anchor="ctr"/>
                </a:tc>
                <a:extLst>
                  <a:ext uri="{0D108BD9-81ED-4DB2-BD59-A6C34878D82A}">
                    <a16:rowId xmlns:a16="http://schemas.microsoft.com/office/drawing/2014/main" val="10002"/>
                  </a:ext>
                </a:extLst>
              </a:tr>
              <a:tr h="161373">
                <a:tc>
                  <a:txBody>
                    <a:bodyPr/>
                    <a:lstStyle/>
                    <a:p>
                      <a:pPr marL="31750">
                        <a:lnSpc>
                          <a:spcPts val="1055"/>
                        </a:lnSpc>
                        <a:spcBef>
                          <a:spcPts val="30"/>
                        </a:spcBef>
                      </a:pPr>
                      <a:r>
                        <a:rPr sz="1000" b="0" spc="0" baseline="0" dirty="0">
                          <a:latin typeface="Arial" panose="020B0604020202020204" pitchFamily="34" charset="0"/>
                          <a:cs typeface="Arial" panose="020B0604020202020204" pitchFamily="34" charset="0"/>
                        </a:rPr>
                        <a:t>Average return (%)</a:t>
                      </a:r>
                      <a:endParaRPr sz="1000" b="0" spc="0" baseline="0">
                        <a:latin typeface="Arial" panose="020B0604020202020204" pitchFamily="34" charset="0"/>
                        <a:cs typeface="Arial" panose="020B0604020202020204" pitchFamily="34" charset="0"/>
                      </a:endParaRPr>
                    </a:p>
                  </a:txBody>
                  <a:tcPr marL="0" marR="0" marT="3361" marB="0" anchor="ctr"/>
                </a:tc>
                <a:tc>
                  <a:txBody>
                    <a:bodyPr/>
                    <a:lstStyle/>
                    <a:p>
                      <a:pPr marL="336550">
                        <a:lnSpc>
                          <a:spcPts val="1055"/>
                        </a:lnSpc>
                        <a:spcBef>
                          <a:spcPts val="30"/>
                        </a:spcBef>
                      </a:pPr>
                      <a:r>
                        <a:rPr lang="en-CA" sz="1000" b="0" spc="0" baseline="0" dirty="0">
                          <a:latin typeface="Arial" panose="020B0604020202020204" pitchFamily="34" charset="0"/>
                          <a:cs typeface="Arial" panose="020B0604020202020204" pitchFamily="34" charset="0"/>
                        </a:rPr>
                        <a:t>183.26</a:t>
                      </a:r>
                    </a:p>
                  </a:txBody>
                  <a:tcPr marL="0" marR="0" marT="3361" marB="0" anchor="ctr"/>
                </a:tc>
                <a:tc>
                  <a:txBody>
                    <a:bodyPr/>
                    <a:lstStyle/>
                    <a:p>
                      <a:pPr marL="108000">
                        <a:lnSpc>
                          <a:spcPts val="1055"/>
                        </a:lnSpc>
                        <a:spcBef>
                          <a:spcPts val="30"/>
                        </a:spcBef>
                      </a:pPr>
                      <a:r>
                        <a:rPr lang="en-CA" sz="1000" b="0" spc="0" baseline="0" dirty="0">
                          <a:latin typeface="Arial" panose="020B0604020202020204" pitchFamily="34" charset="0"/>
                          <a:cs typeface="Arial" panose="020B0604020202020204" pitchFamily="34" charset="0"/>
                        </a:rPr>
                        <a:t>-34.64</a:t>
                      </a:r>
                    </a:p>
                  </a:txBody>
                  <a:tcPr marL="0" marR="0" marT="3361" marB="0" anchor="ctr"/>
                </a:tc>
                <a:extLst>
                  <a:ext uri="{0D108BD9-81ED-4DB2-BD59-A6C34878D82A}">
                    <a16:rowId xmlns:a16="http://schemas.microsoft.com/office/drawing/2014/main" val="10003"/>
                  </a:ext>
                </a:extLst>
              </a:tr>
            </a:tbl>
          </a:graphicData>
        </a:graphic>
      </p:graphicFrame>
      <p:graphicFrame>
        <p:nvGraphicFramePr>
          <p:cNvPr id="254" name="Chart 253" descr="Mountain chart showing the cumulative gains of the S&amp;P 500 Index from 1955 to 2025. The chart compares the performance of bull markets (green) and bear markets (blue) during this period. Bull markets had an average return of 183.26%, while bear markets had an average decline of -34.64%. The chart highlights the sharp recovery after bear markets, with bull markets significantly outlasting bear markets in both length and return. The COVID bear market is marked, showing a 34% decline before recovery in 2020.">
            <a:extLst>
              <a:ext uri="{FF2B5EF4-FFF2-40B4-BE49-F238E27FC236}">
                <a16:creationId xmlns:a16="http://schemas.microsoft.com/office/drawing/2014/main" id="{517605F4-A524-D4DE-E4C9-8DF8D8AB4C86}"/>
              </a:ext>
            </a:extLst>
          </p:cNvPr>
          <p:cNvGraphicFramePr>
            <a:graphicFrameLocks/>
          </p:cNvGraphicFramePr>
          <p:nvPr/>
        </p:nvGraphicFramePr>
        <p:xfrm>
          <a:off x="351694" y="1822343"/>
          <a:ext cx="10955044" cy="3649774"/>
        </p:xfrm>
        <a:graphic>
          <a:graphicData uri="http://schemas.openxmlformats.org/drawingml/2006/chart">
            <c:chart xmlns:c="http://schemas.openxmlformats.org/drawingml/2006/chart" xmlns:r="http://schemas.openxmlformats.org/officeDocument/2006/relationships" r:id="rId4"/>
          </a:graphicData>
        </a:graphic>
      </p:graphicFrame>
      <p:sp>
        <p:nvSpPr>
          <p:cNvPr id="14" name="Speech Bubble: Rectangle 13" descr="Mountain chart showing the cumulative gains of the S&amp;P 500 Index from 1955 to 2025. The chart compares the performance of bull markets (green) and bear markets (blue) during this period. Bull markets had an average return of 183.26%, while bear markets had an average decline of -34.64%. The chart highlights the sharp recovery after bear markets, with bull markets significantly outlasting bear markets in both length and return. The COVID bear market is marked, showing a 34% decline before recovery in 2020.">
            <a:extLst>
              <a:ext uri="{FF2B5EF4-FFF2-40B4-BE49-F238E27FC236}">
                <a16:creationId xmlns:a16="http://schemas.microsoft.com/office/drawing/2014/main" id="{6430D5BF-5A8B-4917-96FE-2AA74B8E3298}"/>
              </a:ext>
            </a:extLst>
          </p:cNvPr>
          <p:cNvSpPr/>
          <p:nvPr/>
        </p:nvSpPr>
        <p:spPr>
          <a:xfrm>
            <a:off x="8301228" y="2627053"/>
            <a:ext cx="1130007" cy="1305524"/>
          </a:xfrm>
          <a:prstGeom prst="wedgeRectCallout">
            <a:avLst>
              <a:gd name="adj1" fmla="val 114263"/>
              <a:gd name="adj2" fmla="val 107943"/>
            </a:avLst>
          </a:prstGeom>
          <a:solidFill>
            <a:schemeClr val="bg1"/>
          </a:solidFill>
          <a:ln>
            <a:solidFill>
              <a:schemeClr val="bg1">
                <a:lumMod val="75000"/>
              </a:schemeClr>
            </a:solidFill>
          </a:ln>
        </p:spPr>
        <p:txBody>
          <a:bodyPr wrap="square" lIns="91416" tIns="91416" rIns="91416" bIns="91416" rtlCol="0" anchor="ctr">
            <a:noAutofit/>
          </a:bodyPr>
          <a:lstStyle/>
          <a:p>
            <a:pPr>
              <a:lnSpc>
                <a:spcPct val="110000"/>
              </a:lnSpc>
            </a:pPr>
            <a:r>
              <a:rPr lang="en-US" sz="800" dirty="0">
                <a:solidFill>
                  <a:srgbClr val="000000"/>
                </a:solidFill>
              </a:rPr>
              <a:t>The covid bear market began in mid-February and ended in early April 2020; the S&amp;P 500 Index fell as</a:t>
            </a:r>
            <a:br>
              <a:rPr lang="en-US" sz="800" dirty="0">
                <a:solidFill>
                  <a:srgbClr val="000000"/>
                </a:solidFill>
              </a:rPr>
            </a:br>
            <a:r>
              <a:rPr lang="en-US" sz="800" dirty="0">
                <a:solidFill>
                  <a:srgbClr val="000000"/>
                </a:solidFill>
              </a:rPr>
              <a:t>much as 34% before recovering.</a:t>
            </a:r>
          </a:p>
        </p:txBody>
      </p:sp>
      <p:sp>
        <p:nvSpPr>
          <p:cNvPr id="255" name="Text Placeholder 2046">
            <a:extLst>
              <a:ext uri="{FF2B5EF4-FFF2-40B4-BE49-F238E27FC236}">
                <a16:creationId xmlns:a16="http://schemas.microsoft.com/office/drawing/2014/main" id="{51CA3DA0-84E8-27BE-D68B-F2B5A9467C80}"/>
              </a:ext>
            </a:extLst>
          </p:cNvPr>
          <p:cNvSpPr txBox="1">
            <a:spLocks/>
          </p:cNvSpPr>
          <p:nvPr/>
        </p:nvSpPr>
        <p:spPr>
          <a:xfrm>
            <a:off x="856060" y="5535473"/>
            <a:ext cx="10244477" cy="282382"/>
          </a:xfrm>
          <a:prstGeom prst="rect">
            <a:avLst/>
          </a:prstGeom>
        </p:spPr>
        <p:txBody>
          <a:bodyPr vert="horz" lIns="0" tIns="0" rIns="0" bIns="0" rtlCol="0" anchor="t">
            <a:noAutofit/>
          </a:bodyPr>
          <a:lstStyle>
            <a:lvl1pPr marL="0" indent="0" algn="l" defTabSz="685983" rtl="0" eaLnBrk="1" latinLnBrk="0" hangingPunct="1">
              <a:lnSpc>
                <a:spcPct val="95000"/>
              </a:lnSpc>
              <a:spcBef>
                <a:spcPts val="900"/>
              </a:spcBef>
              <a:buClr>
                <a:schemeClr val="tx1"/>
              </a:buClr>
              <a:buSzPct val="115000"/>
              <a:buFont typeface="Arial" panose="020B0604020202020204" pitchFamily="34" charset="0"/>
              <a:buNone/>
              <a:defRPr sz="800" kern="1200">
                <a:solidFill>
                  <a:schemeClr val="tx1"/>
                </a:solidFill>
                <a:latin typeface="+mn-lt"/>
                <a:ea typeface="+mn-ea"/>
                <a:cs typeface="+mn-cs"/>
              </a:defRPr>
            </a:lvl1pPr>
            <a:lvl2pPr marL="253813" indent="0" algn="l" defTabSz="685983" rtl="0" eaLnBrk="1" latinLnBrk="0" hangingPunct="1">
              <a:lnSpc>
                <a:spcPct val="95000"/>
              </a:lnSpc>
              <a:spcBef>
                <a:spcPts val="675"/>
              </a:spcBef>
              <a:buClr>
                <a:schemeClr val="tx1"/>
              </a:buClr>
              <a:buSzPct val="115000"/>
              <a:buFont typeface="Arial" panose="020B0604020202020204" pitchFamily="34" charset="0"/>
              <a:buNone/>
              <a:defRPr sz="800" kern="1200">
                <a:solidFill>
                  <a:schemeClr val="tx1"/>
                </a:solidFill>
                <a:latin typeface="+mn-lt"/>
                <a:ea typeface="+mn-ea"/>
                <a:cs typeface="+mn-cs"/>
              </a:defRPr>
            </a:lvl2pPr>
            <a:lvl3pPr marL="514487" indent="0" algn="l" defTabSz="685983" rtl="0" eaLnBrk="1" latinLnBrk="0" hangingPunct="1">
              <a:lnSpc>
                <a:spcPct val="95000"/>
              </a:lnSpc>
              <a:spcBef>
                <a:spcPts val="600"/>
              </a:spcBef>
              <a:buClr>
                <a:schemeClr val="tx1"/>
              </a:buClr>
              <a:buSzPct val="115000"/>
              <a:buFont typeface="Arial" panose="020B0604020202020204" pitchFamily="34" charset="0"/>
              <a:buNone/>
              <a:defRPr sz="800" kern="1200">
                <a:solidFill>
                  <a:schemeClr val="tx1"/>
                </a:solidFill>
                <a:latin typeface="+mn-lt"/>
                <a:ea typeface="+mn-ea"/>
                <a:cs typeface="+mn-cs"/>
              </a:defRPr>
            </a:lvl3pPr>
            <a:lvl4pPr marL="761441" indent="0" algn="l" defTabSz="685983" rtl="0" eaLnBrk="1" latinLnBrk="0" hangingPunct="1">
              <a:lnSpc>
                <a:spcPct val="95000"/>
              </a:lnSpc>
              <a:spcBef>
                <a:spcPts val="450"/>
              </a:spcBef>
              <a:buClr>
                <a:schemeClr val="tx1"/>
              </a:buClr>
              <a:buSzPct val="115000"/>
              <a:buFont typeface="Arial" panose="020B0604020202020204" pitchFamily="34" charset="0"/>
              <a:buNone/>
              <a:defRPr sz="800" kern="1200">
                <a:solidFill>
                  <a:schemeClr val="tx1"/>
                </a:solidFill>
                <a:latin typeface="+mn-lt"/>
                <a:ea typeface="+mn-ea"/>
                <a:cs typeface="+mn-cs"/>
              </a:defRPr>
            </a:lvl4pPr>
            <a:lvl5pPr marL="1035834" indent="0" algn="l" defTabSz="685983" rtl="0" eaLnBrk="1" latinLnBrk="0" hangingPunct="1">
              <a:lnSpc>
                <a:spcPct val="95000"/>
              </a:lnSpc>
              <a:spcBef>
                <a:spcPts val="450"/>
              </a:spcBef>
              <a:buClr>
                <a:schemeClr val="tx1"/>
              </a:buClr>
              <a:buSzPct val="115000"/>
              <a:buFont typeface="Arial" panose="020B0604020202020204" pitchFamily="34" charset="0"/>
              <a:buNone/>
              <a:defRPr sz="800" kern="1200">
                <a:solidFill>
                  <a:schemeClr val="tx1"/>
                </a:solidFill>
                <a:latin typeface="+mn-lt"/>
                <a:ea typeface="+mn-ea"/>
                <a:cs typeface="+mn-cs"/>
              </a:defRPr>
            </a:lvl5pPr>
            <a:lvl6pPr marL="1207330" indent="-171496" algn="l" defTabSz="685983" rtl="0" eaLnBrk="1" latinLnBrk="0" hangingPunct="1">
              <a:lnSpc>
                <a:spcPct val="95000"/>
              </a:lnSpc>
              <a:spcBef>
                <a:spcPts val="450"/>
              </a:spcBef>
              <a:buClr>
                <a:schemeClr val="tx1"/>
              </a:buClr>
              <a:buSzPct val="115000"/>
              <a:buFont typeface="Arial" panose="020B0604020202020204" pitchFamily="34" charset="0"/>
              <a:buChar char="•"/>
              <a:defRPr sz="1050" kern="1200">
                <a:solidFill>
                  <a:schemeClr val="tx1"/>
                </a:solidFill>
                <a:latin typeface="+mn-lt"/>
                <a:ea typeface="+mn-ea"/>
                <a:cs typeface="+mn-cs"/>
              </a:defRPr>
            </a:lvl6pPr>
            <a:lvl7pPr marL="1207330" indent="-171496" algn="l" defTabSz="685983" rtl="0" eaLnBrk="1" latinLnBrk="0" hangingPunct="1">
              <a:lnSpc>
                <a:spcPct val="95000"/>
              </a:lnSpc>
              <a:spcBef>
                <a:spcPts val="450"/>
              </a:spcBef>
              <a:buClr>
                <a:schemeClr val="tx1"/>
              </a:buClr>
              <a:buSzPct val="115000"/>
              <a:buFont typeface="Arial" panose="020B0604020202020204" pitchFamily="34" charset="0"/>
              <a:buChar char="•"/>
              <a:defRPr sz="1050" kern="1200">
                <a:solidFill>
                  <a:schemeClr val="tx1"/>
                </a:solidFill>
                <a:latin typeface="+mn-lt"/>
                <a:ea typeface="+mn-ea"/>
                <a:cs typeface="+mn-cs"/>
              </a:defRPr>
            </a:lvl7pPr>
            <a:lvl8pPr marL="1207330" indent="-171496" algn="l" defTabSz="685983" rtl="0" eaLnBrk="1" latinLnBrk="0" hangingPunct="1">
              <a:lnSpc>
                <a:spcPct val="95000"/>
              </a:lnSpc>
              <a:spcBef>
                <a:spcPts val="450"/>
              </a:spcBef>
              <a:buClr>
                <a:schemeClr val="tx1"/>
              </a:buClr>
              <a:buSzPct val="115000"/>
              <a:buFont typeface="Arial" panose="020B0604020202020204" pitchFamily="34" charset="0"/>
              <a:buChar char="•"/>
              <a:defRPr sz="1050" kern="1200">
                <a:solidFill>
                  <a:schemeClr val="tx1"/>
                </a:solidFill>
                <a:latin typeface="+mn-lt"/>
                <a:ea typeface="+mn-ea"/>
                <a:cs typeface="+mn-cs"/>
              </a:defRPr>
            </a:lvl8pPr>
            <a:lvl9pPr marL="1207330" indent="-171496" algn="l" defTabSz="685983" rtl="0" eaLnBrk="1" latinLnBrk="0" hangingPunct="1">
              <a:lnSpc>
                <a:spcPct val="95000"/>
              </a:lnSpc>
              <a:spcBef>
                <a:spcPts val="450"/>
              </a:spcBef>
              <a:buClr>
                <a:schemeClr val="tx1"/>
              </a:buClr>
              <a:buSzPct val="115000"/>
              <a:buFont typeface="Arial" panose="020B0604020202020204" pitchFamily="34" charset="0"/>
              <a:buChar char="•"/>
              <a:defRPr sz="1050" kern="1200">
                <a:solidFill>
                  <a:schemeClr val="tx1"/>
                </a:solidFill>
                <a:latin typeface="+mn-lt"/>
                <a:ea typeface="+mn-ea"/>
                <a:cs typeface="+mn-cs"/>
              </a:defRPr>
            </a:lvl9pPr>
          </a:lstStyle>
          <a:p>
            <a:r>
              <a:rPr lang="en-US" kern="0" dirty="0">
                <a:solidFill>
                  <a:srgbClr val="000000"/>
                </a:solidFill>
                <a:cs typeface="Arial" panose="020B0604020202020204" pitchFamily="34" charset="0"/>
              </a:rPr>
              <a:t>This</a:t>
            </a:r>
            <a:r>
              <a:rPr lang="en-US" kern="0" spc="-9" dirty="0">
                <a:solidFill>
                  <a:srgbClr val="000000"/>
                </a:solidFill>
                <a:cs typeface="Arial" panose="020B0604020202020204" pitchFamily="34" charset="0"/>
              </a:rPr>
              <a:t> </a:t>
            </a:r>
            <a:r>
              <a:rPr lang="en-US" kern="0" spc="-26" dirty="0">
                <a:solidFill>
                  <a:srgbClr val="000000"/>
                </a:solidFill>
                <a:cs typeface="Arial" panose="020B0604020202020204" pitchFamily="34" charset="0"/>
              </a:rPr>
              <a:t>mountain</a:t>
            </a:r>
            <a:r>
              <a:rPr lang="en-US" kern="0" spc="-4" dirty="0">
                <a:solidFill>
                  <a:srgbClr val="000000"/>
                </a:solidFill>
                <a:cs typeface="Arial" panose="020B0604020202020204" pitchFamily="34" charset="0"/>
              </a:rPr>
              <a:t> </a:t>
            </a:r>
            <a:r>
              <a:rPr lang="en-US" kern="0" dirty="0">
                <a:solidFill>
                  <a:srgbClr val="000000"/>
                </a:solidFill>
                <a:cs typeface="Arial" panose="020B0604020202020204" pitchFamily="34" charset="0"/>
              </a:rPr>
              <a:t>chart</a:t>
            </a:r>
            <a:r>
              <a:rPr lang="en-US" kern="0" spc="-4" dirty="0">
                <a:solidFill>
                  <a:srgbClr val="000000"/>
                </a:solidFill>
                <a:cs typeface="Arial" panose="020B0604020202020204" pitchFamily="34" charset="0"/>
              </a:rPr>
              <a:t> </a:t>
            </a:r>
            <a:r>
              <a:rPr lang="en-US" kern="0" spc="-9" dirty="0">
                <a:solidFill>
                  <a:srgbClr val="000000"/>
                </a:solidFill>
                <a:cs typeface="Arial" panose="020B0604020202020204" pitchFamily="34" charset="0"/>
              </a:rPr>
              <a:t>shows</a:t>
            </a:r>
            <a:r>
              <a:rPr lang="en-US" kern="0" spc="-4"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the</a:t>
            </a:r>
            <a:r>
              <a:rPr lang="en-US" kern="0" spc="-4"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cumulative</a:t>
            </a:r>
            <a:r>
              <a:rPr lang="en-US" kern="0" spc="-4" dirty="0">
                <a:solidFill>
                  <a:srgbClr val="000000"/>
                </a:solidFill>
                <a:cs typeface="Arial" panose="020B0604020202020204" pitchFamily="34" charset="0"/>
              </a:rPr>
              <a:t> </a:t>
            </a:r>
            <a:r>
              <a:rPr lang="en-US" kern="0" dirty="0">
                <a:solidFill>
                  <a:srgbClr val="000000"/>
                </a:solidFill>
                <a:cs typeface="Arial" panose="020B0604020202020204" pitchFamily="34" charset="0"/>
              </a:rPr>
              <a:t>gains</a:t>
            </a:r>
            <a:r>
              <a:rPr lang="en-US" kern="0" spc="-4" dirty="0">
                <a:solidFill>
                  <a:srgbClr val="000000"/>
                </a:solidFill>
                <a:cs typeface="Arial" panose="020B0604020202020204" pitchFamily="34" charset="0"/>
              </a:rPr>
              <a:t> </a:t>
            </a:r>
            <a:r>
              <a:rPr lang="en-US" kern="0" spc="-26" dirty="0">
                <a:solidFill>
                  <a:srgbClr val="000000"/>
                </a:solidFill>
                <a:cs typeface="Arial" panose="020B0604020202020204" pitchFamily="34" charset="0"/>
              </a:rPr>
              <a:t>of</a:t>
            </a:r>
            <a:r>
              <a:rPr lang="en-US" kern="0" spc="-9"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the</a:t>
            </a:r>
            <a:r>
              <a:rPr lang="en-US" kern="0" spc="-4" dirty="0">
                <a:solidFill>
                  <a:srgbClr val="000000"/>
                </a:solidFill>
                <a:cs typeface="Arial" panose="020B0604020202020204" pitchFamily="34" charset="0"/>
              </a:rPr>
              <a:t> </a:t>
            </a:r>
            <a:r>
              <a:rPr lang="en-US" kern="0" dirty="0">
                <a:solidFill>
                  <a:srgbClr val="000000"/>
                </a:solidFill>
                <a:cs typeface="Arial" panose="020B0604020202020204" pitchFamily="34" charset="0"/>
              </a:rPr>
              <a:t>S&amp;P</a:t>
            </a:r>
            <a:r>
              <a:rPr lang="en-US" kern="0" spc="-4" dirty="0">
                <a:solidFill>
                  <a:srgbClr val="000000"/>
                </a:solidFill>
                <a:cs typeface="Arial" panose="020B0604020202020204" pitchFamily="34" charset="0"/>
              </a:rPr>
              <a:t> </a:t>
            </a:r>
            <a:r>
              <a:rPr lang="en-US" kern="0" spc="62" dirty="0">
                <a:solidFill>
                  <a:srgbClr val="000000"/>
                </a:solidFill>
                <a:cs typeface="Arial" panose="020B0604020202020204" pitchFamily="34" charset="0"/>
              </a:rPr>
              <a:t>500</a:t>
            </a:r>
            <a:r>
              <a:rPr lang="en-US" kern="0" spc="-4"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Index</a:t>
            </a:r>
            <a:r>
              <a:rPr lang="en-US" kern="0" spc="-4" dirty="0">
                <a:solidFill>
                  <a:srgbClr val="000000"/>
                </a:solidFill>
                <a:cs typeface="Arial" panose="020B0604020202020204" pitchFamily="34" charset="0"/>
              </a:rPr>
              <a:t> </a:t>
            </a:r>
            <a:r>
              <a:rPr lang="en-US" kern="0" spc="-22" dirty="0">
                <a:solidFill>
                  <a:srgbClr val="000000"/>
                </a:solidFill>
                <a:cs typeface="Arial" panose="020B0604020202020204" pitchFamily="34" charset="0"/>
              </a:rPr>
              <a:t>from</a:t>
            </a:r>
            <a:r>
              <a:rPr lang="en-US" kern="0" spc="-4"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the</a:t>
            </a:r>
            <a:r>
              <a:rPr lang="en-US" kern="0" spc="-4" dirty="0">
                <a:solidFill>
                  <a:srgbClr val="000000"/>
                </a:solidFill>
                <a:cs typeface="Arial" panose="020B0604020202020204" pitchFamily="34" charset="0"/>
              </a:rPr>
              <a:t> </a:t>
            </a:r>
            <a:r>
              <a:rPr lang="en-US" kern="0" spc="62" dirty="0">
                <a:solidFill>
                  <a:srgbClr val="000000"/>
                </a:solidFill>
                <a:cs typeface="Arial" panose="020B0604020202020204" pitchFamily="34" charset="0"/>
              </a:rPr>
              <a:t>12</a:t>
            </a:r>
            <a:r>
              <a:rPr lang="en-US" kern="0" spc="-9" dirty="0">
                <a:solidFill>
                  <a:srgbClr val="000000"/>
                </a:solidFill>
                <a:cs typeface="Arial" panose="020B0604020202020204" pitchFamily="34" charset="0"/>
              </a:rPr>
              <a:t> </a:t>
            </a:r>
            <a:r>
              <a:rPr lang="en-US" kern="0" spc="-22" dirty="0">
                <a:solidFill>
                  <a:srgbClr val="000000"/>
                </a:solidFill>
                <a:cs typeface="Arial" panose="020B0604020202020204" pitchFamily="34" charset="0"/>
              </a:rPr>
              <a:t>equity</a:t>
            </a:r>
            <a:r>
              <a:rPr lang="en-US" kern="0" spc="-4"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bull</a:t>
            </a:r>
            <a:r>
              <a:rPr lang="en-US" kern="0" spc="-4" dirty="0">
                <a:solidFill>
                  <a:srgbClr val="000000"/>
                </a:solidFill>
                <a:cs typeface="Arial" panose="020B0604020202020204" pitchFamily="34" charset="0"/>
              </a:rPr>
              <a:t> </a:t>
            </a:r>
            <a:r>
              <a:rPr lang="en-US" kern="0" spc="-9" dirty="0">
                <a:solidFill>
                  <a:srgbClr val="000000"/>
                </a:solidFill>
                <a:cs typeface="Arial" panose="020B0604020202020204" pitchFamily="34" charset="0"/>
              </a:rPr>
              <a:t>markets</a:t>
            </a:r>
            <a:r>
              <a:rPr lang="en-US" kern="0" spc="-4" dirty="0">
                <a:solidFill>
                  <a:srgbClr val="000000"/>
                </a:solidFill>
                <a:cs typeface="Arial" panose="020B0604020202020204" pitchFamily="34" charset="0"/>
              </a:rPr>
              <a:t> </a:t>
            </a:r>
            <a:r>
              <a:rPr lang="en-US" kern="0" spc="-22" dirty="0">
                <a:solidFill>
                  <a:srgbClr val="000000"/>
                </a:solidFill>
                <a:cs typeface="Arial" panose="020B0604020202020204" pitchFamily="34" charset="0"/>
              </a:rPr>
              <a:t>from</a:t>
            </a:r>
            <a:r>
              <a:rPr lang="en-US" kern="0" spc="-4" dirty="0">
                <a:solidFill>
                  <a:srgbClr val="000000"/>
                </a:solidFill>
                <a:cs typeface="Arial" panose="020B0604020202020204" pitchFamily="34" charset="0"/>
              </a:rPr>
              <a:t> </a:t>
            </a:r>
            <a:r>
              <a:rPr lang="en-US" kern="0" spc="62" dirty="0">
                <a:solidFill>
                  <a:srgbClr val="000000"/>
                </a:solidFill>
                <a:cs typeface="Arial" panose="020B0604020202020204" pitchFamily="34" charset="0"/>
              </a:rPr>
              <a:t>1955</a:t>
            </a:r>
            <a:r>
              <a:rPr lang="en-US" kern="0" spc="-4"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through</a:t>
            </a:r>
            <a:r>
              <a:rPr lang="en-US" kern="0" spc="-4" dirty="0">
                <a:solidFill>
                  <a:srgbClr val="000000"/>
                </a:solidFill>
                <a:cs typeface="Arial" panose="020B0604020202020204" pitchFamily="34" charset="0"/>
              </a:rPr>
              <a:t> </a:t>
            </a:r>
            <a:r>
              <a:rPr lang="en-US" kern="0" spc="62" dirty="0">
                <a:solidFill>
                  <a:srgbClr val="000000"/>
                </a:solidFill>
                <a:cs typeface="Arial" panose="020B0604020202020204" pitchFamily="34" charset="0"/>
              </a:rPr>
              <a:t>2025</a:t>
            </a:r>
            <a:r>
              <a:rPr lang="en-US" kern="0" spc="-9"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and</a:t>
            </a:r>
            <a:r>
              <a:rPr lang="en-US" kern="0" spc="-4"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the</a:t>
            </a:r>
            <a:r>
              <a:rPr lang="en-US" kern="0" spc="-4" dirty="0">
                <a:solidFill>
                  <a:srgbClr val="000000"/>
                </a:solidFill>
                <a:cs typeface="Arial" panose="020B0604020202020204" pitchFamily="34" charset="0"/>
              </a:rPr>
              <a:t> </a:t>
            </a:r>
            <a:r>
              <a:rPr lang="en-US" kern="0" spc="-9" dirty="0">
                <a:solidFill>
                  <a:srgbClr val="000000"/>
                </a:solidFill>
                <a:cs typeface="Arial" panose="020B0604020202020204" pitchFamily="34" charset="0"/>
              </a:rPr>
              <a:t>corresponding</a:t>
            </a:r>
            <a:r>
              <a:rPr lang="en-US" kern="0" spc="-4" dirty="0">
                <a:solidFill>
                  <a:srgbClr val="000000"/>
                </a:solidFill>
                <a:cs typeface="Arial" panose="020B0604020202020204" pitchFamily="34" charset="0"/>
              </a:rPr>
              <a:t> </a:t>
            </a:r>
            <a:r>
              <a:rPr lang="en-US" kern="0" spc="-9" dirty="0">
                <a:solidFill>
                  <a:srgbClr val="000000"/>
                </a:solidFill>
                <a:cs typeface="Arial" panose="020B0604020202020204" pitchFamily="34" charset="0"/>
              </a:rPr>
              <a:t>declines</a:t>
            </a:r>
            <a:r>
              <a:rPr lang="en-US" kern="0" spc="-4" dirty="0">
                <a:solidFill>
                  <a:srgbClr val="000000"/>
                </a:solidFill>
                <a:cs typeface="Arial" panose="020B0604020202020204" pitchFamily="34" charset="0"/>
              </a:rPr>
              <a:t> </a:t>
            </a:r>
            <a:r>
              <a:rPr lang="en-US" kern="0" spc="-22" dirty="0">
                <a:solidFill>
                  <a:srgbClr val="000000"/>
                </a:solidFill>
                <a:cs typeface="Arial" panose="020B0604020202020204" pitchFamily="34" charset="0"/>
              </a:rPr>
              <a:t>from</a:t>
            </a:r>
            <a:r>
              <a:rPr lang="en-US" kern="0" spc="-4"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the</a:t>
            </a:r>
            <a:r>
              <a:rPr lang="en-US" kern="0" spc="-4" dirty="0">
                <a:solidFill>
                  <a:srgbClr val="000000"/>
                </a:solidFill>
                <a:cs typeface="Arial" panose="020B0604020202020204" pitchFamily="34" charset="0"/>
              </a:rPr>
              <a:t> </a:t>
            </a:r>
            <a:r>
              <a:rPr lang="en-US" kern="0" spc="62" dirty="0">
                <a:solidFill>
                  <a:srgbClr val="000000"/>
                </a:solidFill>
                <a:cs typeface="Arial" panose="020B0604020202020204" pitchFamily="34" charset="0"/>
              </a:rPr>
              <a:t>11</a:t>
            </a:r>
            <a:r>
              <a:rPr lang="en-US" kern="0" spc="-9" dirty="0">
                <a:solidFill>
                  <a:srgbClr val="000000"/>
                </a:solidFill>
                <a:cs typeface="Arial" panose="020B0604020202020204" pitchFamily="34" charset="0"/>
              </a:rPr>
              <a:t> bear</a:t>
            </a:r>
            <a:r>
              <a:rPr lang="en-US" kern="0" spc="-4" dirty="0">
                <a:solidFill>
                  <a:srgbClr val="000000"/>
                </a:solidFill>
                <a:cs typeface="Arial" panose="020B0604020202020204" pitchFamily="34" charset="0"/>
              </a:rPr>
              <a:t> </a:t>
            </a:r>
            <a:r>
              <a:rPr lang="en-US" kern="0" spc="-9" dirty="0">
                <a:solidFill>
                  <a:srgbClr val="000000"/>
                </a:solidFill>
                <a:cs typeface="Arial" panose="020B0604020202020204" pitchFamily="34" charset="0"/>
              </a:rPr>
              <a:t>markets</a:t>
            </a:r>
            <a:r>
              <a:rPr lang="en-US" kern="0" spc="-4" dirty="0">
                <a:solidFill>
                  <a:srgbClr val="000000"/>
                </a:solidFill>
                <a:cs typeface="Arial" panose="020B0604020202020204" pitchFamily="34" charset="0"/>
              </a:rPr>
              <a:t> </a:t>
            </a:r>
            <a:r>
              <a:rPr lang="en-US" kern="0" spc="-9" dirty="0">
                <a:solidFill>
                  <a:srgbClr val="000000"/>
                </a:solidFill>
                <a:cs typeface="Arial" panose="020B0604020202020204" pitchFamily="34" charset="0"/>
              </a:rPr>
              <a:t>during</a:t>
            </a:r>
            <a:r>
              <a:rPr lang="en-US" kern="0" spc="-4"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the</a:t>
            </a:r>
            <a:r>
              <a:rPr lang="en-US" kern="0" spc="-4" dirty="0">
                <a:solidFill>
                  <a:srgbClr val="000000"/>
                </a:solidFill>
                <a:cs typeface="Arial" panose="020B0604020202020204" pitchFamily="34" charset="0"/>
              </a:rPr>
              <a:t> </a:t>
            </a:r>
            <a:r>
              <a:rPr lang="en-US" kern="0" dirty="0">
                <a:solidFill>
                  <a:srgbClr val="000000"/>
                </a:solidFill>
                <a:cs typeface="Arial" panose="020B0604020202020204" pitchFamily="34" charset="0"/>
              </a:rPr>
              <a:t>same</a:t>
            </a:r>
            <a:r>
              <a:rPr lang="en-US" kern="0" spc="-4" dirty="0">
                <a:solidFill>
                  <a:srgbClr val="000000"/>
                </a:solidFill>
                <a:cs typeface="Arial" panose="020B0604020202020204" pitchFamily="34" charset="0"/>
              </a:rPr>
              <a:t> </a:t>
            </a:r>
            <a:r>
              <a:rPr lang="en-US" kern="0" spc="-9" dirty="0">
                <a:solidFill>
                  <a:srgbClr val="000000"/>
                </a:solidFill>
                <a:cs typeface="Arial" panose="020B0604020202020204" pitchFamily="34" charset="0"/>
              </a:rPr>
              <a:t>period. </a:t>
            </a:r>
            <a:r>
              <a:rPr lang="en-US" kern="0" spc="-18" dirty="0">
                <a:solidFill>
                  <a:srgbClr val="000000"/>
                </a:solidFill>
                <a:cs typeface="Arial" panose="020B0604020202020204" pitchFamily="34" charset="0"/>
              </a:rPr>
              <a:t>In</a:t>
            </a:r>
            <a:r>
              <a:rPr lang="en-US" kern="0" spc="9" dirty="0">
                <a:solidFill>
                  <a:srgbClr val="000000"/>
                </a:solidFill>
                <a:cs typeface="Arial" panose="020B0604020202020204" pitchFamily="34" charset="0"/>
              </a:rPr>
              <a:t> </a:t>
            </a:r>
            <a:r>
              <a:rPr lang="en-US" kern="0" dirty="0">
                <a:solidFill>
                  <a:srgbClr val="000000"/>
                </a:solidFill>
                <a:cs typeface="Arial" panose="020B0604020202020204" pitchFamily="34" charset="0"/>
              </a:rPr>
              <a:t>each</a:t>
            </a:r>
            <a:r>
              <a:rPr lang="en-US" kern="0" spc="13" dirty="0">
                <a:solidFill>
                  <a:srgbClr val="000000"/>
                </a:solidFill>
                <a:cs typeface="Arial" panose="020B0604020202020204" pitchFamily="34" charset="0"/>
              </a:rPr>
              <a:t> </a:t>
            </a:r>
            <a:r>
              <a:rPr lang="en-US" kern="0" spc="-31" dirty="0">
                <a:solidFill>
                  <a:srgbClr val="000000"/>
                </a:solidFill>
                <a:cs typeface="Arial" panose="020B0604020202020204" pitchFamily="34" charset="0"/>
              </a:rPr>
              <a:t>bull-</a:t>
            </a:r>
            <a:r>
              <a:rPr lang="en-US" kern="0" spc="-18" dirty="0">
                <a:solidFill>
                  <a:srgbClr val="000000"/>
                </a:solidFill>
                <a:cs typeface="Arial" panose="020B0604020202020204" pitchFamily="34" charset="0"/>
              </a:rPr>
              <a:t>bear</a:t>
            </a:r>
            <a:r>
              <a:rPr lang="en-US" kern="0" spc="13"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market</a:t>
            </a:r>
            <a:r>
              <a:rPr lang="en-US" kern="0" spc="13" dirty="0">
                <a:solidFill>
                  <a:srgbClr val="000000"/>
                </a:solidFill>
                <a:cs typeface="Arial" panose="020B0604020202020204" pitchFamily="34" charset="0"/>
              </a:rPr>
              <a:t> </a:t>
            </a:r>
            <a:r>
              <a:rPr lang="en-US" kern="0" dirty="0">
                <a:solidFill>
                  <a:srgbClr val="000000"/>
                </a:solidFill>
                <a:cs typeface="Arial" panose="020B0604020202020204" pitchFamily="34" charset="0"/>
              </a:rPr>
              <a:t>cycle,</a:t>
            </a:r>
            <a:r>
              <a:rPr lang="en-US" kern="0" spc="13"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the</a:t>
            </a:r>
            <a:r>
              <a:rPr lang="en-US" kern="0" spc="13"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bull</a:t>
            </a:r>
            <a:r>
              <a:rPr lang="en-US" kern="0" spc="13"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market</a:t>
            </a:r>
            <a:r>
              <a:rPr lang="en-US" kern="0" spc="13" dirty="0">
                <a:solidFill>
                  <a:srgbClr val="000000"/>
                </a:solidFill>
                <a:cs typeface="Arial" panose="020B0604020202020204" pitchFamily="34" charset="0"/>
              </a:rPr>
              <a:t> </a:t>
            </a:r>
            <a:r>
              <a:rPr lang="en-US" kern="0" dirty="0">
                <a:solidFill>
                  <a:srgbClr val="000000"/>
                </a:solidFill>
                <a:cs typeface="Arial" panose="020B0604020202020204" pitchFamily="34" charset="0"/>
              </a:rPr>
              <a:t>gains</a:t>
            </a:r>
            <a:r>
              <a:rPr lang="en-US" kern="0" spc="13" dirty="0">
                <a:solidFill>
                  <a:srgbClr val="000000"/>
                </a:solidFill>
                <a:cs typeface="Arial" panose="020B0604020202020204" pitchFamily="34" charset="0"/>
              </a:rPr>
              <a:t> </a:t>
            </a:r>
            <a:r>
              <a:rPr lang="en-US" kern="0" spc="-22" dirty="0">
                <a:solidFill>
                  <a:srgbClr val="000000"/>
                </a:solidFill>
                <a:cs typeface="Arial" panose="020B0604020202020204" pitchFamily="34" charset="0"/>
              </a:rPr>
              <a:t>more</a:t>
            </a:r>
            <a:r>
              <a:rPr lang="en-US" kern="0" spc="13" dirty="0">
                <a:solidFill>
                  <a:srgbClr val="000000"/>
                </a:solidFill>
                <a:cs typeface="Arial" panose="020B0604020202020204" pitchFamily="34" charset="0"/>
              </a:rPr>
              <a:t> </a:t>
            </a:r>
            <a:r>
              <a:rPr lang="en-US" kern="0" spc="-22" dirty="0">
                <a:solidFill>
                  <a:srgbClr val="000000"/>
                </a:solidFill>
                <a:cs typeface="Arial" panose="020B0604020202020204" pitchFamily="34" charset="0"/>
              </a:rPr>
              <a:t>than</a:t>
            </a:r>
            <a:r>
              <a:rPr lang="en-US" kern="0" spc="13"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offset</a:t>
            </a:r>
            <a:r>
              <a:rPr lang="en-US" kern="0" spc="13"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the</a:t>
            </a:r>
            <a:r>
              <a:rPr lang="en-US" kern="0" spc="13" dirty="0">
                <a:solidFill>
                  <a:srgbClr val="000000"/>
                </a:solidFill>
                <a:cs typeface="Arial" panose="020B0604020202020204" pitchFamily="34" charset="0"/>
              </a:rPr>
              <a:t> </a:t>
            </a:r>
            <a:r>
              <a:rPr lang="en-US" kern="0" spc="-9" dirty="0">
                <a:solidFill>
                  <a:srgbClr val="000000"/>
                </a:solidFill>
                <a:cs typeface="Arial" panose="020B0604020202020204" pitchFamily="34" charset="0"/>
              </a:rPr>
              <a:t>bear</a:t>
            </a:r>
            <a:r>
              <a:rPr lang="en-US" kern="0" spc="13"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market</a:t>
            </a:r>
            <a:r>
              <a:rPr lang="en-US" kern="0" spc="13" dirty="0">
                <a:solidFill>
                  <a:srgbClr val="000000"/>
                </a:solidFill>
                <a:cs typeface="Arial" panose="020B0604020202020204" pitchFamily="34" charset="0"/>
              </a:rPr>
              <a:t> </a:t>
            </a:r>
            <a:r>
              <a:rPr lang="en-US" kern="0" spc="-9" dirty="0">
                <a:solidFill>
                  <a:srgbClr val="000000"/>
                </a:solidFill>
                <a:cs typeface="Arial" panose="020B0604020202020204" pitchFamily="34" charset="0"/>
              </a:rPr>
              <a:t>declines,</a:t>
            </a:r>
            <a:r>
              <a:rPr lang="en-US" kern="0" spc="13" dirty="0">
                <a:solidFill>
                  <a:srgbClr val="000000"/>
                </a:solidFill>
                <a:cs typeface="Arial" panose="020B0604020202020204" pitchFamily="34" charset="0"/>
              </a:rPr>
              <a:t> </a:t>
            </a:r>
            <a:r>
              <a:rPr lang="en-US" kern="0" dirty="0">
                <a:solidFill>
                  <a:srgbClr val="000000"/>
                </a:solidFill>
                <a:cs typeface="Arial" panose="020B0604020202020204" pitchFamily="34" charset="0"/>
              </a:rPr>
              <a:t>as</a:t>
            </a:r>
            <a:r>
              <a:rPr lang="en-US" kern="0" spc="13"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the</a:t>
            </a:r>
            <a:r>
              <a:rPr lang="en-US" kern="0" spc="13"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average</a:t>
            </a:r>
            <a:r>
              <a:rPr lang="en-US" kern="0" spc="13"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bull</a:t>
            </a:r>
            <a:r>
              <a:rPr lang="en-US" kern="0" spc="13"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market</a:t>
            </a:r>
            <a:r>
              <a:rPr lang="en-US" kern="0" spc="13" dirty="0">
                <a:solidFill>
                  <a:srgbClr val="000000"/>
                </a:solidFill>
                <a:cs typeface="Arial" panose="020B0604020202020204" pitchFamily="34" charset="0"/>
              </a:rPr>
              <a:t> </a:t>
            </a:r>
            <a:r>
              <a:rPr lang="en-US" kern="0" spc="-22" dirty="0">
                <a:solidFill>
                  <a:srgbClr val="000000"/>
                </a:solidFill>
                <a:cs typeface="Arial" panose="020B0604020202020204" pitchFamily="34" charset="0"/>
              </a:rPr>
              <a:t>return</a:t>
            </a:r>
            <a:r>
              <a:rPr lang="en-US" kern="0" spc="13" dirty="0">
                <a:solidFill>
                  <a:srgbClr val="000000"/>
                </a:solidFill>
                <a:cs typeface="Arial" panose="020B0604020202020204" pitchFamily="34" charset="0"/>
              </a:rPr>
              <a:t> </a:t>
            </a:r>
            <a:r>
              <a:rPr lang="en-US" kern="0" dirty="0">
                <a:solidFill>
                  <a:srgbClr val="000000"/>
                </a:solidFill>
                <a:cs typeface="Arial" panose="020B0604020202020204" pitchFamily="34" charset="0"/>
              </a:rPr>
              <a:t>was</a:t>
            </a:r>
            <a:r>
              <a:rPr lang="en-US" kern="0" spc="13" dirty="0">
                <a:solidFill>
                  <a:srgbClr val="000000"/>
                </a:solidFill>
                <a:cs typeface="Arial" panose="020B0604020202020204" pitchFamily="34" charset="0"/>
              </a:rPr>
              <a:t> </a:t>
            </a:r>
            <a:r>
              <a:rPr lang="en-US" kern="0" dirty="0">
                <a:solidFill>
                  <a:srgbClr val="000000"/>
                </a:solidFill>
                <a:cs typeface="Arial" panose="020B0604020202020204" pitchFamily="34" charset="0"/>
              </a:rPr>
              <a:t>+191.61%</a:t>
            </a:r>
            <a:r>
              <a:rPr lang="en-US" kern="0" spc="13" dirty="0">
                <a:solidFill>
                  <a:srgbClr val="000000"/>
                </a:solidFill>
                <a:cs typeface="Arial" panose="020B0604020202020204" pitchFamily="34" charset="0"/>
              </a:rPr>
              <a:t> </a:t>
            </a:r>
            <a:r>
              <a:rPr lang="en-US" kern="0" dirty="0">
                <a:solidFill>
                  <a:srgbClr val="000000"/>
                </a:solidFill>
                <a:cs typeface="Arial" panose="020B0604020202020204" pitchFamily="34" charset="0"/>
              </a:rPr>
              <a:t>versus</a:t>
            </a:r>
            <a:r>
              <a:rPr lang="en-US" kern="0" spc="9" dirty="0">
                <a:solidFill>
                  <a:srgbClr val="000000"/>
                </a:solidFill>
                <a:cs typeface="Arial" panose="020B0604020202020204" pitchFamily="34" charset="0"/>
              </a:rPr>
              <a:t> </a:t>
            </a:r>
            <a:r>
              <a:rPr lang="en-US" kern="0" dirty="0">
                <a:solidFill>
                  <a:srgbClr val="000000"/>
                </a:solidFill>
                <a:cs typeface="Arial" panose="020B0604020202020204" pitchFamily="34" charset="0"/>
              </a:rPr>
              <a:t>a</a:t>
            </a:r>
            <a:r>
              <a:rPr lang="en-US" kern="0" spc="13" dirty="0">
                <a:solidFill>
                  <a:srgbClr val="000000"/>
                </a:solidFill>
                <a:cs typeface="Arial" panose="020B0604020202020204" pitchFamily="34" charset="0"/>
              </a:rPr>
              <a:t> </a:t>
            </a:r>
            <a:r>
              <a:rPr lang="en-US" kern="0" dirty="0">
                <a:solidFill>
                  <a:srgbClr val="000000"/>
                </a:solidFill>
                <a:cs typeface="Arial" panose="020B0604020202020204" pitchFamily="34" charset="0"/>
              </a:rPr>
              <a:t>–34.64%</a:t>
            </a:r>
            <a:r>
              <a:rPr lang="en-US" kern="0" spc="13"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average</a:t>
            </a:r>
            <a:r>
              <a:rPr lang="en-US" kern="0" spc="13" dirty="0">
                <a:solidFill>
                  <a:srgbClr val="000000"/>
                </a:solidFill>
                <a:cs typeface="Arial" panose="020B0604020202020204" pitchFamily="34" charset="0"/>
              </a:rPr>
              <a:t> </a:t>
            </a:r>
            <a:r>
              <a:rPr lang="en-US" kern="0" spc="-9" dirty="0">
                <a:solidFill>
                  <a:srgbClr val="000000"/>
                </a:solidFill>
                <a:cs typeface="Arial" panose="020B0604020202020204" pitchFamily="34" charset="0"/>
              </a:rPr>
              <a:t>decline</a:t>
            </a:r>
            <a:r>
              <a:rPr lang="en-US" kern="0" spc="13" dirty="0">
                <a:solidFill>
                  <a:srgbClr val="000000"/>
                </a:solidFill>
                <a:cs typeface="Arial" panose="020B0604020202020204" pitchFamily="34" charset="0"/>
              </a:rPr>
              <a:t> </a:t>
            </a:r>
            <a:r>
              <a:rPr lang="en-US" kern="0" spc="-18" dirty="0">
                <a:solidFill>
                  <a:srgbClr val="000000"/>
                </a:solidFill>
                <a:cs typeface="Arial" panose="020B0604020202020204" pitchFamily="34" charset="0"/>
              </a:rPr>
              <a:t>in</a:t>
            </a:r>
            <a:r>
              <a:rPr lang="en-US" kern="0" spc="13" dirty="0">
                <a:solidFill>
                  <a:srgbClr val="000000"/>
                </a:solidFill>
                <a:cs typeface="Arial" panose="020B0604020202020204" pitchFamily="34" charset="0"/>
              </a:rPr>
              <a:t> </a:t>
            </a:r>
            <a:r>
              <a:rPr lang="en-US" kern="0" spc="-9" dirty="0">
                <a:solidFill>
                  <a:srgbClr val="000000"/>
                </a:solidFill>
                <a:cs typeface="Arial" panose="020B0604020202020204" pitchFamily="34" charset="0"/>
              </a:rPr>
              <a:t>bear</a:t>
            </a:r>
            <a:r>
              <a:rPr lang="en-US" kern="0" spc="13" dirty="0">
                <a:solidFill>
                  <a:srgbClr val="000000"/>
                </a:solidFill>
                <a:cs typeface="Arial" panose="020B0604020202020204" pitchFamily="34" charset="0"/>
              </a:rPr>
              <a:t> </a:t>
            </a:r>
            <a:r>
              <a:rPr lang="en-US" kern="0" spc="-9" dirty="0">
                <a:solidFill>
                  <a:srgbClr val="000000"/>
                </a:solidFill>
                <a:cs typeface="Arial" panose="020B0604020202020204" pitchFamily="34" charset="0"/>
              </a:rPr>
              <a:t>markets</a:t>
            </a:r>
            <a:endParaRPr lang="en-US" dirty="0"/>
          </a:p>
        </p:txBody>
      </p:sp>
      <p:sp>
        <p:nvSpPr>
          <p:cNvPr id="2047" name="Text Placeholder 2046">
            <a:extLst>
              <a:ext uri="{FF2B5EF4-FFF2-40B4-BE49-F238E27FC236}">
                <a16:creationId xmlns:a16="http://schemas.microsoft.com/office/drawing/2014/main" id="{6478F830-5009-00DA-10F8-E04BF6207E99}"/>
              </a:ext>
            </a:extLst>
          </p:cNvPr>
          <p:cNvSpPr>
            <a:spLocks noGrp="1"/>
          </p:cNvSpPr>
          <p:nvPr>
            <p:ph type="body" sz="quarter" idx="15"/>
          </p:nvPr>
        </p:nvSpPr>
        <p:spPr>
          <a:xfrm>
            <a:off x="3756633" y="6074494"/>
            <a:ext cx="7839157" cy="438036"/>
          </a:xfrm>
        </p:spPr>
        <p:txBody>
          <a:bodyPr/>
          <a:lstStyle/>
          <a:p>
            <a:r>
              <a:rPr lang="en-US" dirty="0"/>
              <a:t>Source: </a:t>
            </a:r>
            <a:r>
              <a:rPr lang="en-CA" dirty="0">
                <a:solidFill>
                  <a:srgbClr val="000000"/>
                </a:solidFill>
                <a:effectLst/>
              </a:rPr>
              <a:t>Bloomberg, as of 12/31/2025. Yardeni Research, 01/21/2024. John Hancock Investments.</a:t>
            </a:r>
            <a:r>
              <a:rPr lang="en-US" dirty="0"/>
              <a:t> Average length and return includes the bull market from October 2022 to December 31, 2025, which remains ongoing. A bull market is generally defined as an increase of 20% or more from an equity market low. A bear market is generally defined as a decline of 20% or more from an equity market peak. The S&amp;P 500 Index tracks the performance of 500 of the largest publicly traded companies in the United States. </a:t>
            </a:r>
            <a:br>
              <a:rPr lang="en-US" dirty="0"/>
            </a:br>
            <a:r>
              <a:rPr lang="en-US" dirty="0"/>
              <a:t>It is not possible to invest directly in an index. Past performance does not guarantee future results</a:t>
            </a:r>
          </a:p>
        </p:txBody>
      </p:sp>
      <p:sp>
        <p:nvSpPr>
          <p:cNvPr id="4" name="Slide Number Placeholder 3">
            <a:extLst>
              <a:ext uri="{FF2B5EF4-FFF2-40B4-BE49-F238E27FC236}">
                <a16:creationId xmlns:a16="http://schemas.microsoft.com/office/drawing/2014/main" id="{12CF5068-F499-814D-99EE-D783E447C8BE}"/>
              </a:ext>
              <a:ext uri="{C183D7F6-B498-43B3-948B-1728B52AA6E4}">
                <adec:decorative xmlns:adec="http://schemas.microsoft.com/office/drawing/2017/decorative" val="1"/>
              </a:ext>
            </a:extLst>
          </p:cNvPr>
          <p:cNvSpPr>
            <a:spLocks noGrp="1"/>
          </p:cNvSpPr>
          <p:nvPr>
            <p:ph type="sldNum" sz="quarter" idx="4"/>
          </p:nvPr>
        </p:nvSpPr>
        <p:spPr/>
        <p:txBody>
          <a:bodyPr/>
          <a:lstStyle>
            <a:defPPr>
              <a:defRPr lang="en-US"/>
            </a:defPPr>
            <a:lvl1pPr marL="0" algn="r" defTabSz="914126" rtl="0" eaLnBrk="1" latinLnBrk="0" hangingPunct="1">
              <a:defRPr sz="800"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fld id="{BB333B34-C87C-402E-ABB0-13B7C9DEBBC4}" type="slidenum">
              <a:rPr lang="en-US" smtClean="0"/>
              <a:pPr/>
              <a:t>28</a:t>
            </a:fld>
            <a:endParaRPr lang="en-US"/>
          </a:p>
        </p:txBody>
      </p:sp>
    </p:spTree>
    <p:custDataLst>
      <p:tags r:id="rId1"/>
    </p:custDataLst>
    <p:extLst>
      <p:ext uri="{BB962C8B-B14F-4D97-AF65-F5344CB8AC3E}">
        <p14:creationId xmlns:p14="http://schemas.microsoft.com/office/powerpoint/2010/main" val="144435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7688" y="473977"/>
            <a:ext cx="11268682" cy="422972"/>
          </a:xfrm>
          <a:prstGeom prst="rect">
            <a:avLst/>
          </a:prstGeom>
        </p:spPr>
        <p:txBody>
          <a:bodyPr vert="horz" wrap="square" lIns="0" tIns="53311" rIns="0" bIns="0" numCol="1" rtlCol="0" anchor="t" anchorCtr="0" compatLnSpc="1">
            <a:prstTxWarp prst="textNoShape">
              <a:avLst/>
            </a:prstTxWarp>
            <a:spAutoFit/>
          </a:bodyPr>
          <a:lstStyle/>
          <a:p>
            <a:pPr marL="12692">
              <a:lnSpc>
                <a:spcPct val="100000"/>
              </a:lnSpc>
              <a:spcBef>
                <a:spcPts val="100"/>
              </a:spcBef>
            </a:pPr>
            <a:r>
              <a:rPr dirty="0"/>
              <a:t>Warning</a:t>
            </a:r>
            <a:r>
              <a:rPr spc="-125" dirty="0"/>
              <a:t> </a:t>
            </a:r>
            <a:r>
              <a:rPr spc="-20" dirty="0"/>
              <a:t>signs</a:t>
            </a:r>
          </a:p>
        </p:txBody>
      </p:sp>
      <p:sp>
        <p:nvSpPr>
          <p:cNvPr id="3" name="object 3"/>
          <p:cNvSpPr txBox="1"/>
          <p:nvPr/>
        </p:nvSpPr>
        <p:spPr>
          <a:xfrm>
            <a:off x="1302095" y="1992879"/>
            <a:ext cx="9581602" cy="887217"/>
          </a:xfrm>
          <a:prstGeom prst="rect">
            <a:avLst/>
          </a:prstGeom>
          <a:solidFill>
            <a:srgbClr val="0600C1"/>
          </a:solidFill>
        </p:spPr>
        <p:txBody>
          <a:bodyPr vert="horz" wrap="square" lIns="0" tIns="3173" rIns="0" bIns="0" rtlCol="0">
            <a:spAutoFit/>
          </a:bodyPr>
          <a:lstStyle/>
          <a:p>
            <a:pPr>
              <a:spcBef>
                <a:spcPts val="25"/>
              </a:spcBef>
            </a:pPr>
            <a:endParaRPr sz="1748">
              <a:latin typeface="Times New Roman"/>
              <a:cs typeface="Times New Roman"/>
            </a:endParaRPr>
          </a:p>
          <a:p>
            <a:pPr marL="108519" algn="ctr">
              <a:spcBef>
                <a:spcPts val="5"/>
              </a:spcBef>
            </a:pPr>
            <a:r>
              <a:rPr sz="1998" dirty="0">
                <a:solidFill>
                  <a:srgbClr val="FFFFFF"/>
                </a:solidFill>
                <a:latin typeface="Arial"/>
                <a:cs typeface="Arial"/>
              </a:rPr>
              <a:t>“I</a:t>
            </a:r>
            <a:r>
              <a:rPr sz="1998" spc="-25" dirty="0">
                <a:solidFill>
                  <a:srgbClr val="FFFFFF"/>
                </a:solidFill>
                <a:latin typeface="Arial"/>
                <a:cs typeface="Arial"/>
              </a:rPr>
              <a:t> </a:t>
            </a:r>
            <a:r>
              <a:rPr sz="1998" dirty="0">
                <a:solidFill>
                  <a:srgbClr val="FFFFFF"/>
                </a:solidFill>
                <a:latin typeface="Arial"/>
                <a:cs typeface="Arial"/>
              </a:rPr>
              <a:t>don’t</a:t>
            </a:r>
            <a:r>
              <a:rPr sz="1998" spc="-15" dirty="0">
                <a:solidFill>
                  <a:srgbClr val="FFFFFF"/>
                </a:solidFill>
                <a:latin typeface="Arial"/>
                <a:cs typeface="Arial"/>
              </a:rPr>
              <a:t> </a:t>
            </a:r>
            <a:r>
              <a:rPr sz="1998" dirty="0">
                <a:solidFill>
                  <a:srgbClr val="FFFFFF"/>
                </a:solidFill>
                <a:latin typeface="Arial"/>
                <a:cs typeface="Arial"/>
              </a:rPr>
              <a:t>care</a:t>
            </a:r>
            <a:r>
              <a:rPr sz="1998" spc="-10" dirty="0">
                <a:solidFill>
                  <a:srgbClr val="FFFFFF"/>
                </a:solidFill>
                <a:latin typeface="Arial"/>
                <a:cs typeface="Arial"/>
              </a:rPr>
              <a:t> </a:t>
            </a:r>
            <a:r>
              <a:rPr sz="1998" dirty="0">
                <a:solidFill>
                  <a:srgbClr val="FFFFFF"/>
                </a:solidFill>
                <a:latin typeface="Arial"/>
                <a:cs typeface="Arial"/>
              </a:rPr>
              <a:t>what</a:t>
            </a:r>
            <a:r>
              <a:rPr sz="1998" spc="-15" dirty="0">
                <a:solidFill>
                  <a:srgbClr val="FFFFFF"/>
                </a:solidFill>
                <a:latin typeface="Arial"/>
                <a:cs typeface="Arial"/>
              </a:rPr>
              <a:t> </a:t>
            </a:r>
            <a:r>
              <a:rPr sz="1998" dirty="0">
                <a:solidFill>
                  <a:srgbClr val="FFFFFF"/>
                </a:solidFill>
                <a:latin typeface="Arial"/>
                <a:cs typeface="Arial"/>
              </a:rPr>
              <a:t>happens</a:t>
            </a:r>
            <a:r>
              <a:rPr sz="1998" spc="-10" dirty="0">
                <a:solidFill>
                  <a:srgbClr val="FFFFFF"/>
                </a:solidFill>
                <a:latin typeface="Arial"/>
                <a:cs typeface="Arial"/>
              </a:rPr>
              <a:t> next.</a:t>
            </a:r>
            <a:endParaRPr sz="1998">
              <a:latin typeface="Arial"/>
              <a:cs typeface="Arial"/>
            </a:endParaRPr>
          </a:p>
          <a:p>
            <a:pPr marL="107886" algn="ctr"/>
            <a:r>
              <a:rPr sz="1998" dirty="0">
                <a:solidFill>
                  <a:srgbClr val="FFFFFF"/>
                </a:solidFill>
                <a:latin typeface="Arial"/>
                <a:cs typeface="Arial"/>
              </a:rPr>
              <a:t>I’m</a:t>
            </a:r>
            <a:r>
              <a:rPr sz="1998" spc="-25" dirty="0">
                <a:solidFill>
                  <a:srgbClr val="FFFFFF"/>
                </a:solidFill>
                <a:latin typeface="Arial"/>
                <a:cs typeface="Arial"/>
              </a:rPr>
              <a:t> </a:t>
            </a:r>
            <a:r>
              <a:rPr sz="1998" dirty="0">
                <a:solidFill>
                  <a:srgbClr val="FFFFFF"/>
                </a:solidFill>
                <a:latin typeface="Arial"/>
                <a:cs typeface="Arial"/>
              </a:rPr>
              <a:t>moving</a:t>
            </a:r>
            <a:r>
              <a:rPr sz="1998" spc="-15" dirty="0">
                <a:solidFill>
                  <a:srgbClr val="FFFFFF"/>
                </a:solidFill>
                <a:latin typeface="Arial"/>
                <a:cs typeface="Arial"/>
              </a:rPr>
              <a:t> </a:t>
            </a:r>
            <a:r>
              <a:rPr sz="1998" dirty="0">
                <a:solidFill>
                  <a:srgbClr val="FFFFFF"/>
                </a:solidFill>
                <a:latin typeface="Arial"/>
                <a:cs typeface="Arial"/>
              </a:rPr>
              <a:t>to</a:t>
            </a:r>
            <a:r>
              <a:rPr sz="1998" spc="-10" dirty="0">
                <a:solidFill>
                  <a:srgbClr val="FFFFFF"/>
                </a:solidFill>
                <a:latin typeface="Arial"/>
                <a:cs typeface="Arial"/>
              </a:rPr>
              <a:t> </a:t>
            </a:r>
            <a:r>
              <a:rPr sz="1998" dirty="0">
                <a:solidFill>
                  <a:srgbClr val="FFFFFF"/>
                </a:solidFill>
                <a:latin typeface="Arial"/>
                <a:cs typeface="Arial"/>
              </a:rPr>
              <a:t>cash</a:t>
            </a:r>
            <a:r>
              <a:rPr sz="1998" spc="-15" dirty="0">
                <a:solidFill>
                  <a:srgbClr val="FFFFFF"/>
                </a:solidFill>
                <a:latin typeface="Arial"/>
                <a:cs typeface="Arial"/>
              </a:rPr>
              <a:t> </a:t>
            </a:r>
            <a:r>
              <a:rPr sz="1998" dirty="0">
                <a:solidFill>
                  <a:srgbClr val="FFFFFF"/>
                </a:solidFill>
                <a:latin typeface="Arial"/>
                <a:cs typeface="Arial"/>
              </a:rPr>
              <a:t>until things</a:t>
            </a:r>
            <a:r>
              <a:rPr sz="1998" spc="-15" dirty="0">
                <a:solidFill>
                  <a:srgbClr val="FFFFFF"/>
                </a:solidFill>
                <a:latin typeface="Arial"/>
                <a:cs typeface="Arial"/>
              </a:rPr>
              <a:t> </a:t>
            </a:r>
            <a:r>
              <a:rPr sz="1998" dirty="0">
                <a:solidFill>
                  <a:srgbClr val="FFFFFF"/>
                </a:solidFill>
                <a:latin typeface="Arial"/>
                <a:cs typeface="Arial"/>
              </a:rPr>
              <a:t>calm</a:t>
            </a:r>
            <a:r>
              <a:rPr sz="1998" spc="-10" dirty="0">
                <a:solidFill>
                  <a:srgbClr val="FFFFFF"/>
                </a:solidFill>
                <a:latin typeface="Arial"/>
                <a:cs typeface="Arial"/>
              </a:rPr>
              <a:t> down.”</a:t>
            </a:r>
            <a:endParaRPr sz="1998">
              <a:latin typeface="Arial"/>
              <a:cs typeface="Arial"/>
            </a:endParaRPr>
          </a:p>
        </p:txBody>
      </p:sp>
      <p:sp>
        <p:nvSpPr>
          <p:cNvPr id="4" name="object 4"/>
          <p:cNvSpPr txBox="1"/>
          <p:nvPr/>
        </p:nvSpPr>
        <p:spPr>
          <a:xfrm>
            <a:off x="1302095" y="3285122"/>
            <a:ext cx="9581602" cy="889780"/>
          </a:xfrm>
          <a:prstGeom prst="rect">
            <a:avLst/>
          </a:prstGeom>
          <a:solidFill>
            <a:srgbClr val="0600C1"/>
          </a:solidFill>
        </p:spPr>
        <p:txBody>
          <a:bodyPr vert="horz" wrap="square" lIns="0" tIns="5713" rIns="0" bIns="0" rtlCol="0">
            <a:spAutoFit/>
          </a:bodyPr>
          <a:lstStyle/>
          <a:p>
            <a:pPr>
              <a:spcBef>
                <a:spcPts val="45"/>
              </a:spcBef>
            </a:pPr>
            <a:endParaRPr sz="1748">
              <a:latin typeface="Times New Roman"/>
              <a:cs typeface="Times New Roman"/>
            </a:endParaRPr>
          </a:p>
          <a:p>
            <a:pPr marL="2779632" marR="2622246" indent="-41884">
              <a:spcBef>
                <a:spcPts val="5"/>
              </a:spcBef>
            </a:pPr>
            <a:r>
              <a:rPr sz="1998" dirty="0">
                <a:solidFill>
                  <a:srgbClr val="FFFFFF"/>
                </a:solidFill>
                <a:latin typeface="Arial"/>
                <a:cs typeface="Arial"/>
              </a:rPr>
              <a:t>“The</a:t>
            </a:r>
            <a:r>
              <a:rPr sz="1998" spc="-15" dirty="0">
                <a:solidFill>
                  <a:srgbClr val="FFFFFF"/>
                </a:solidFill>
                <a:latin typeface="Arial"/>
                <a:cs typeface="Arial"/>
              </a:rPr>
              <a:t> </a:t>
            </a:r>
            <a:r>
              <a:rPr sz="1998" dirty="0">
                <a:solidFill>
                  <a:srgbClr val="FFFFFF"/>
                </a:solidFill>
                <a:latin typeface="Arial"/>
                <a:cs typeface="Arial"/>
              </a:rPr>
              <a:t>market</a:t>
            </a:r>
            <a:r>
              <a:rPr sz="1998" spc="-20" dirty="0">
                <a:solidFill>
                  <a:srgbClr val="FFFFFF"/>
                </a:solidFill>
                <a:latin typeface="Arial"/>
                <a:cs typeface="Arial"/>
              </a:rPr>
              <a:t> </a:t>
            </a:r>
            <a:r>
              <a:rPr sz="1998" dirty="0">
                <a:solidFill>
                  <a:srgbClr val="FFFFFF"/>
                </a:solidFill>
                <a:latin typeface="Arial"/>
                <a:cs typeface="Arial"/>
              </a:rPr>
              <a:t>has</a:t>
            </a:r>
            <a:r>
              <a:rPr sz="1998" spc="-15" dirty="0">
                <a:solidFill>
                  <a:srgbClr val="FFFFFF"/>
                </a:solidFill>
                <a:latin typeface="Arial"/>
                <a:cs typeface="Arial"/>
              </a:rPr>
              <a:t> </a:t>
            </a:r>
            <a:r>
              <a:rPr sz="1998" dirty="0">
                <a:solidFill>
                  <a:srgbClr val="FFFFFF"/>
                </a:solidFill>
                <a:latin typeface="Arial"/>
                <a:cs typeface="Arial"/>
              </a:rPr>
              <a:t>done</a:t>
            </a:r>
            <a:r>
              <a:rPr sz="1998" spc="-15" dirty="0">
                <a:solidFill>
                  <a:srgbClr val="FFFFFF"/>
                </a:solidFill>
                <a:latin typeface="Arial"/>
                <a:cs typeface="Arial"/>
              </a:rPr>
              <a:t> </a:t>
            </a:r>
            <a:r>
              <a:rPr sz="1998" dirty="0">
                <a:solidFill>
                  <a:srgbClr val="FFFFFF"/>
                </a:solidFill>
                <a:latin typeface="Arial"/>
                <a:cs typeface="Arial"/>
              </a:rPr>
              <a:t>great</a:t>
            </a:r>
            <a:r>
              <a:rPr sz="1998" spc="-20" dirty="0">
                <a:solidFill>
                  <a:srgbClr val="FFFFFF"/>
                </a:solidFill>
                <a:latin typeface="Arial"/>
                <a:cs typeface="Arial"/>
              </a:rPr>
              <a:t> </a:t>
            </a:r>
            <a:r>
              <a:rPr sz="1998" dirty="0">
                <a:solidFill>
                  <a:srgbClr val="FFFFFF"/>
                </a:solidFill>
                <a:latin typeface="Arial"/>
                <a:cs typeface="Arial"/>
              </a:rPr>
              <a:t>this</a:t>
            </a:r>
            <a:r>
              <a:rPr sz="1998" spc="-10" dirty="0">
                <a:solidFill>
                  <a:srgbClr val="FFFFFF"/>
                </a:solidFill>
                <a:latin typeface="Arial"/>
                <a:cs typeface="Arial"/>
              </a:rPr>
              <a:t> </a:t>
            </a:r>
            <a:r>
              <a:rPr sz="1998" spc="-25" dirty="0">
                <a:solidFill>
                  <a:srgbClr val="FFFFFF"/>
                </a:solidFill>
                <a:latin typeface="Arial"/>
                <a:cs typeface="Arial"/>
              </a:rPr>
              <a:t>year. </a:t>
            </a:r>
            <a:r>
              <a:rPr sz="1998" dirty="0">
                <a:solidFill>
                  <a:srgbClr val="FFFFFF"/>
                </a:solidFill>
                <a:latin typeface="Arial"/>
                <a:cs typeface="Arial"/>
              </a:rPr>
              <a:t>I</a:t>
            </a:r>
            <a:r>
              <a:rPr sz="1998" spc="-25" dirty="0">
                <a:solidFill>
                  <a:srgbClr val="FFFFFF"/>
                </a:solidFill>
                <a:latin typeface="Arial"/>
                <a:cs typeface="Arial"/>
              </a:rPr>
              <a:t> </a:t>
            </a:r>
            <a:r>
              <a:rPr sz="1998" dirty="0">
                <a:solidFill>
                  <a:srgbClr val="FFFFFF"/>
                </a:solidFill>
                <a:latin typeface="Arial"/>
                <a:cs typeface="Arial"/>
              </a:rPr>
              <a:t>knew I</a:t>
            </a:r>
            <a:r>
              <a:rPr sz="1998" spc="-15" dirty="0">
                <a:solidFill>
                  <a:srgbClr val="FFFFFF"/>
                </a:solidFill>
                <a:latin typeface="Arial"/>
                <a:cs typeface="Arial"/>
              </a:rPr>
              <a:t> </a:t>
            </a:r>
            <a:r>
              <a:rPr sz="1998" dirty="0">
                <a:solidFill>
                  <a:srgbClr val="FFFFFF"/>
                </a:solidFill>
                <a:latin typeface="Arial"/>
                <a:cs typeface="Arial"/>
              </a:rPr>
              <a:t>should</a:t>
            </a:r>
            <a:r>
              <a:rPr sz="1998" spc="-10" dirty="0">
                <a:solidFill>
                  <a:srgbClr val="FFFFFF"/>
                </a:solidFill>
                <a:latin typeface="Arial"/>
                <a:cs typeface="Arial"/>
              </a:rPr>
              <a:t> </a:t>
            </a:r>
            <a:r>
              <a:rPr sz="1998" dirty="0">
                <a:solidFill>
                  <a:srgbClr val="FFFFFF"/>
                </a:solidFill>
                <a:latin typeface="Arial"/>
                <a:cs typeface="Arial"/>
              </a:rPr>
              <a:t>have</a:t>
            </a:r>
            <a:r>
              <a:rPr sz="1998" spc="-10" dirty="0">
                <a:solidFill>
                  <a:srgbClr val="FFFFFF"/>
                </a:solidFill>
                <a:latin typeface="Arial"/>
                <a:cs typeface="Arial"/>
              </a:rPr>
              <a:t> </a:t>
            </a:r>
            <a:r>
              <a:rPr sz="1998" dirty="0">
                <a:solidFill>
                  <a:srgbClr val="FFFFFF"/>
                </a:solidFill>
                <a:latin typeface="Arial"/>
                <a:cs typeface="Arial"/>
              </a:rPr>
              <a:t>invested</a:t>
            </a:r>
            <a:r>
              <a:rPr sz="1998" spc="-10" dirty="0">
                <a:solidFill>
                  <a:srgbClr val="FFFFFF"/>
                </a:solidFill>
                <a:latin typeface="Arial"/>
                <a:cs typeface="Arial"/>
              </a:rPr>
              <a:t> more.”</a:t>
            </a:r>
            <a:endParaRPr sz="1998">
              <a:latin typeface="Arial"/>
              <a:cs typeface="Arial"/>
            </a:endParaRPr>
          </a:p>
        </p:txBody>
      </p:sp>
      <p:sp>
        <p:nvSpPr>
          <p:cNvPr id="5" name="object 5"/>
          <p:cNvSpPr txBox="1"/>
          <p:nvPr/>
        </p:nvSpPr>
        <p:spPr>
          <a:xfrm>
            <a:off x="5360259" y="4685646"/>
            <a:ext cx="1463548" cy="330028"/>
          </a:xfrm>
          <a:prstGeom prst="rect">
            <a:avLst/>
          </a:prstGeom>
        </p:spPr>
        <p:txBody>
          <a:bodyPr vert="horz" wrap="square" lIns="0" tIns="12694" rIns="0" bIns="0" rtlCol="0">
            <a:spAutoFit/>
          </a:bodyPr>
          <a:lstStyle/>
          <a:p>
            <a:pPr marL="12692">
              <a:spcBef>
                <a:spcPts val="100"/>
              </a:spcBef>
            </a:pPr>
            <a:r>
              <a:rPr sz="1998" b="1" dirty="0">
                <a:latin typeface="Arial"/>
                <a:cs typeface="Arial"/>
              </a:rPr>
              <a:t>Next</a:t>
            </a:r>
            <a:r>
              <a:rPr sz="1998" b="1" spc="-15" dirty="0">
                <a:latin typeface="Arial"/>
                <a:cs typeface="Arial"/>
              </a:rPr>
              <a:t> </a:t>
            </a:r>
            <a:r>
              <a:rPr sz="1998" b="1" spc="-10" dirty="0">
                <a:latin typeface="Arial"/>
                <a:cs typeface="Arial"/>
              </a:rPr>
              <a:t>steps?</a:t>
            </a:r>
            <a:endParaRPr sz="1998">
              <a:latin typeface="Arial"/>
              <a:cs typeface="Arial"/>
            </a:endParaRPr>
          </a:p>
        </p:txBody>
      </p:sp>
      <p:sp>
        <p:nvSpPr>
          <p:cNvPr id="6" name="Slide Number Placeholder 5">
            <a:extLst>
              <a:ext uri="{FF2B5EF4-FFF2-40B4-BE49-F238E27FC236}">
                <a16:creationId xmlns:a16="http://schemas.microsoft.com/office/drawing/2014/main" id="{91F744DA-F979-C644-B411-65859F7DF849}"/>
              </a:ext>
            </a:extLst>
          </p:cNvPr>
          <p:cNvSpPr>
            <a:spLocks noGrp="1"/>
          </p:cNvSpPr>
          <p:nvPr>
            <p:ph type="sldNum" sz="quarter" idx="4"/>
          </p:nvPr>
        </p:nvSpPr>
        <p:spPr/>
        <p:txBody>
          <a:bodyPr/>
          <a:lstStyle/>
          <a:p>
            <a:fld id="{BB333B34-C87C-402E-ABB0-13B7C9DEBBC4}" type="slidenum">
              <a:rPr lang="en-CA" smtClean="0"/>
              <a:pPr/>
              <a:t>29</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042522-E713-5A08-5C41-D45015298204}"/>
              </a:ext>
            </a:extLst>
          </p:cNvPr>
          <p:cNvSpPr>
            <a:spLocks noGrp="1"/>
          </p:cNvSpPr>
          <p:nvPr>
            <p:ph type="sldNum" sz="quarter" idx="4"/>
          </p:nvPr>
        </p:nvSpPr>
        <p:spPr/>
        <p:txBody>
          <a:bodyPr/>
          <a:lstStyle/>
          <a:p>
            <a:fld id="{BB333B34-C87C-402E-ABB0-13B7C9DEBBC4}" type="slidenum">
              <a:rPr lang="en-CA" smtClean="0"/>
              <a:pPr/>
              <a:t>3</a:t>
            </a:fld>
            <a:endParaRPr lang="en-CA" dirty="0"/>
          </a:p>
        </p:txBody>
      </p:sp>
      <p:sp>
        <p:nvSpPr>
          <p:cNvPr id="6" name="object 15">
            <a:extLst>
              <a:ext uri="{FF2B5EF4-FFF2-40B4-BE49-F238E27FC236}">
                <a16:creationId xmlns:a16="http://schemas.microsoft.com/office/drawing/2014/main" id="{D91009D6-1EBA-A739-FE4D-4914859FFC07}"/>
              </a:ext>
            </a:extLst>
          </p:cNvPr>
          <p:cNvSpPr txBox="1"/>
          <p:nvPr/>
        </p:nvSpPr>
        <p:spPr>
          <a:xfrm>
            <a:off x="5707635" y="3697999"/>
            <a:ext cx="2231444" cy="467185"/>
          </a:xfrm>
          <a:prstGeom prst="rect">
            <a:avLst/>
          </a:prstGeom>
          <a:solidFill>
            <a:srgbClr val="0600C1"/>
          </a:solidFill>
        </p:spPr>
        <p:txBody>
          <a:bodyPr vert="horz" wrap="square" lIns="0" tIns="158074" rIns="0" bIns="0" rtlCol="0">
            <a:spAutoFit/>
          </a:bodyPr>
          <a:lstStyle/>
          <a:p>
            <a:pPr algn="ctr">
              <a:spcBef>
                <a:spcPts val="1245"/>
              </a:spcBef>
            </a:pPr>
            <a:r>
              <a:rPr sz="1999" spc="-20" dirty="0">
                <a:solidFill>
                  <a:srgbClr val="FFFFFD"/>
                </a:solidFill>
                <a:latin typeface="Arial"/>
                <a:cs typeface="Arial"/>
              </a:rPr>
              <a:t>Sell</a:t>
            </a:r>
            <a:endParaRPr sz="1999" dirty="0">
              <a:latin typeface="Arial"/>
              <a:cs typeface="Arial"/>
            </a:endParaRPr>
          </a:p>
        </p:txBody>
      </p:sp>
      <p:sp>
        <p:nvSpPr>
          <p:cNvPr id="7" name="object 5">
            <a:extLst>
              <a:ext uri="{FF2B5EF4-FFF2-40B4-BE49-F238E27FC236}">
                <a16:creationId xmlns:a16="http://schemas.microsoft.com/office/drawing/2014/main" id="{5BF14657-A13C-6C35-CAC6-4E2785FEA90B}"/>
              </a:ext>
            </a:extLst>
          </p:cNvPr>
          <p:cNvSpPr txBox="1">
            <a:spLocks noGrp="1"/>
          </p:cNvSpPr>
          <p:nvPr>
            <p:ph type="title"/>
          </p:nvPr>
        </p:nvSpPr>
        <p:spPr>
          <a:xfrm>
            <a:off x="533400" y="463550"/>
            <a:ext cx="3289300" cy="3402013"/>
          </a:xfrm>
          <a:prstGeom prst="rect">
            <a:avLst/>
          </a:prstGeom>
        </p:spPr>
        <p:txBody>
          <a:bodyPr vert="horz" wrap="square" lIns="0" tIns="65388" rIns="0" bIns="0" rtlCol="0" anchor="t">
            <a:spAutoFit/>
          </a:bodyPr>
          <a:lstStyle/>
          <a:p>
            <a:pPr marL="12061">
              <a:lnSpc>
                <a:spcPct val="100000"/>
              </a:lnSpc>
              <a:spcBef>
                <a:spcPts val="515"/>
              </a:spcBef>
            </a:pPr>
            <a:r>
              <a:rPr dirty="0">
                <a:solidFill>
                  <a:srgbClr val="FFFFFF"/>
                </a:solidFill>
              </a:rPr>
              <a:t>Pop</a:t>
            </a:r>
            <a:r>
              <a:rPr spc="-30" dirty="0">
                <a:solidFill>
                  <a:srgbClr val="FFFFFF"/>
                </a:solidFill>
              </a:rPr>
              <a:t> </a:t>
            </a:r>
            <a:r>
              <a:rPr spc="-20" dirty="0">
                <a:solidFill>
                  <a:srgbClr val="FFFFFF"/>
                </a:solidFill>
              </a:rPr>
              <a:t>quiz</a:t>
            </a:r>
          </a:p>
          <a:p>
            <a:pPr>
              <a:lnSpc>
                <a:spcPct val="100000"/>
              </a:lnSpc>
              <a:spcBef>
                <a:spcPts val="310"/>
              </a:spcBef>
            </a:pPr>
            <a:r>
              <a:rPr sz="1799" b="0" dirty="0">
                <a:solidFill>
                  <a:srgbClr val="FFFFFF"/>
                </a:solidFill>
                <a:latin typeface="Arial"/>
                <a:cs typeface="Arial"/>
              </a:rPr>
              <a:t>Fill</a:t>
            </a:r>
            <a:r>
              <a:rPr sz="1799" b="0" spc="-5" dirty="0">
                <a:solidFill>
                  <a:srgbClr val="FFFFFF"/>
                </a:solidFill>
                <a:latin typeface="Arial"/>
                <a:cs typeface="Arial"/>
              </a:rPr>
              <a:t> </a:t>
            </a:r>
            <a:r>
              <a:rPr sz="1799" b="0" dirty="0">
                <a:solidFill>
                  <a:srgbClr val="FFFFFF"/>
                </a:solidFill>
                <a:latin typeface="Arial"/>
                <a:cs typeface="Arial"/>
              </a:rPr>
              <a:t>in</a:t>
            </a:r>
            <a:r>
              <a:rPr sz="1799" b="0" spc="-10" dirty="0">
                <a:solidFill>
                  <a:srgbClr val="FFFFFF"/>
                </a:solidFill>
                <a:latin typeface="Arial"/>
                <a:cs typeface="Arial"/>
              </a:rPr>
              <a:t> </a:t>
            </a:r>
            <a:r>
              <a:rPr sz="1799" b="0" dirty="0">
                <a:solidFill>
                  <a:srgbClr val="FFFFFF"/>
                </a:solidFill>
                <a:latin typeface="Arial"/>
                <a:cs typeface="Arial"/>
              </a:rPr>
              <a:t>the</a:t>
            </a:r>
            <a:r>
              <a:rPr sz="1799" b="0" spc="-5" dirty="0">
                <a:solidFill>
                  <a:srgbClr val="FFFFFF"/>
                </a:solidFill>
                <a:latin typeface="Arial"/>
                <a:cs typeface="Arial"/>
              </a:rPr>
              <a:t> </a:t>
            </a:r>
            <a:r>
              <a:rPr sz="1799" b="0" spc="-10" dirty="0">
                <a:solidFill>
                  <a:srgbClr val="FFFFFF"/>
                </a:solidFill>
                <a:latin typeface="Arial"/>
                <a:cs typeface="Arial"/>
              </a:rPr>
              <a:t>blanks</a:t>
            </a:r>
            <a:endParaRPr sz="1799" dirty="0">
              <a:latin typeface="Arial"/>
              <a:cs typeface="Arial"/>
            </a:endParaRPr>
          </a:p>
        </p:txBody>
      </p:sp>
      <p:sp>
        <p:nvSpPr>
          <p:cNvPr id="8" name="object 6">
            <a:extLst>
              <a:ext uri="{FF2B5EF4-FFF2-40B4-BE49-F238E27FC236}">
                <a16:creationId xmlns:a16="http://schemas.microsoft.com/office/drawing/2014/main" id="{9EF2F811-69FB-EDDD-4A51-6A062D457014}"/>
              </a:ext>
            </a:extLst>
          </p:cNvPr>
          <p:cNvSpPr txBox="1"/>
          <p:nvPr/>
        </p:nvSpPr>
        <p:spPr>
          <a:xfrm>
            <a:off x="5707635" y="1844961"/>
            <a:ext cx="2231444" cy="469109"/>
          </a:xfrm>
          <a:prstGeom prst="rect">
            <a:avLst/>
          </a:prstGeom>
          <a:solidFill>
            <a:srgbClr val="0600C1"/>
          </a:solidFill>
        </p:spPr>
        <p:txBody>
          <a:bodyPr vert="horz" wrap="square" lIns="0" tIns="159978" rIns="0" bIns="0" rtlCol="0">
            <a:spAutoFit/>
          </a:bodyPr>
          <a:lstStyle/>
          <a:p>
            <a:pPr algn="ctr">
              <a:spcBef>
                <a:spcPts val="1260"/>
              </a:spcBef>
            </a:pPr>
            <a:r>
              <a:rPr sz="1999" spc="-25" dirty="0">
                <a:solidFill>
                  <a:srgbClr val="FFFFFD"/>
                </a:solidFill>
                <a:latin typeface="Arial"/>
                <a:cs typeface="Arial"/>
              </a:rPr>
              <a:t>Buy</a:t>
            </a:r>
            <a:endParaRPr sz="1999">
              <a:latin typeface="Arial"/>
              <a:cs typeface="Arial"/>
            </a:endParaRPr>
          </a:p>
        </p:txBody>
      </p:sp>
      <p:sp>
        <p:nvSpPr>
          <p:cNvPr id="9" name="object 7">
            <a:extLst>
              <a:ext uri="{FF2B5EF4-FFF2-40B4-BE49-F238E27FC236}">
                <a16:creationId xmlns:a16="http://schemas.microsoft.com/office/drawing/2014/main" id="{B98DC08C-E8E4-86D9-16B9-D1CC64995524}"/>
              </a:ext>
            </a:extLst>
          </p:cNvPr>
          <p:cNvSpPr txBox="1"/>
          <p:nvPr/>
        </p:nvSpPr>
        <p:spPr>
          <a:xfrm>
            <a:off x="9152849" y="1545319"/>
            <a:ext cx="444384" cy="299642"/>
          </a:xfrm>
          <a:prstGeom prst="rect">
            <a:avLst/>
          </a:prstGeom>
        </p:spPr>
        <p:txBody>
          <a:bodyPr vert="horz" wrap="square" lIns="0" tIns="12697" rIns="0" bIns="0" rtlCol="0">
            <a:spAutoFit/>
          </a:bodyPr>
          <a:lstStyle/>
          <a:p>
            <a:pPr marL="12696">
              <a:spcBef>
                <a:spcPts val="100"/>
              </a:spcBef>
            </a:pPr>
            <a:r>
              <a:rPr sz="1799" spc="-25" dirty="0">
                <a:latin typeface="Arial"/>
                <a:cs typeface="Arial"/>
              </a:rPr>
              <a:t>Low</a:t>
            </a:r>
            <a:endParaRPr sz="1799">
              <a:latin typeface="Arial"/>
              <a:cs typeface="Arial"/>
            </a:endParaRPr>
          </a:p>
        </p:txBody>
      </p:sp>
      <p:sp>
        <p:nvSpPr>
          <p:cNvPr id="10" name="object 8">
            <a:extLst>
              <a:ext uri="{FF2B5EF4-FFF2-40B4-BE49-F238E27FC236}">
                <a16:creationId xmlns:a16="http://schemas.microsoft.com/office/drawing/2014/main" id="{63B1E94C-C040-B54A-B807-8AEF74A19BD3}"/>
              </a:ext>
            </a:extLst>
          </p:cNvPr>
          <p:cNvSpPr txBox="1"/>
          <p:nvPr/>
        </p:nvSpPr>
        <p:spPr>
          <a:xfrm>
            <a:off x="9152850" y="2255317"/>
            <a:ext cx="495805" cy="299642"/>
          </a:xfrm>
          <a:prstGeom prst="rect">
            <a:avLst/>
          </a:prstGeom>
        </p:spPr>
        <p:txBody>
          <a:bodyPr vert="horz" wrap="square" lIns="0" tIns="12697" rIns="0" bIns="0" rtlCol="0">
            <a:spAutoFit/>
          </a:bodyPr>
          <a:lstStyle/>
          <a:p>
            <a:pPr marL="12696">
              <a:spcBef>
                <a:spcPts val="100"/>
              </a:spcBef>
            </a:pPr>
            <a:r>
              <a:rPr sz="1799" spc="-20" dirty="0">
                <a:latin typeface="Arial"/>
                <a:cs typeface="Arial"/>
              </a:rPr>
              <a:t>High</a:t>
            </a:r>
            <a:endParaRPr sz="1799" dirty="0">
              <a:latin typeface="Arial"/>
              <a:cs typeface="Arial"/>
            </a:endParaRPr>
          </a:p>
        </p:txBody>
      </p:sp>
      <p:grpSp>
        <p:nvGrpSpPr>
          <p:cNvPr id="11" name="object 10" descr="Low is correct">
            <a:extLst>
              <a:ext uri="{FF2B5EF4-FFF2-40B4-BE49-F238E27FC236}">
                <a16:creationId xmlns:a16="http://schemas.microsoft.com/office/drawing/2014/main" id="{64352858-D2AD-0AC8-F452-6F0A71027721}"/>
              </a:ext>
            </a:extLst>
          </p:cNvPr>
          <p:cNvGrpSpPr/>
          <p:nvPr/>
        </p:nvGrpSpPr>
        <p:grpSpPr>
          <a:xfrm>
            <a:off x="8384451" y="1372136"/>
            <a:ext cx="646008" cy="642960"/>
            <a:chOff x="8385047" y="1371600"/>
            <a:chExt cx="646176" cy="643127"/>
          </a:xfrm>
        </p:grpSpPr>
        <p:pic>
          <p:nvPicPr>
            <p:cNvPr id="12" name="object 11">
              <a:extLst>
                <a:ext uri="{FF2B5EF4-FFF2-40B4-BE49-F238E27FC236}">
                  <a16:creationId xmlns:a16="http://schemas.microsoft.com/office/drawing/2014/main" id="{57760693-381E-CE58-CB58-CDCF954E9BAC}"/>
                </a:ext>
              </a:extLst>
            </p:cNvPr>
            <p:cNvPicPr/>
            <p:nvPr/>
          </p:nvPicPr>
          <p:blipFill>
            <a:blip r:embed="rId3" cstate="print"/>
            <a:stretch>
              <a:fillRect/>
            </a:stretch>
          </p:blipFill>
          <p:spPr>
            <a:xfrm>
              <a:off x="8385047" y="1371600"/>
              <a:ext cx="646176" cy="643127"/>
            </a:xfrm>
            <a:prstGeom prst="rect">
              <a:avLst/>
            </a:prstGeom>
          </p:spPr>
        </p:pic>
        <p:sp>
          <p:nvSpPr>
            <p:cNvPr id="13" name="object 12">
              <a:extLst>
                <a:ext uri="{FF2B5EF4-FFF2-40B4-BE49-F238E27FC236}">
                  <a16:creationId xmlns:a16="http://schemas.microsoft.com/office/drawing/2014/main" id="{D09130F6-58E3-5113-0D9A-D8F63B40B350}"/>
                </a:ext>
              </a:extLst>
            </p:cNvPr>
            <p:cNvSpPr/>
            <p:nvPr/>
          </p:nvSpPr>
          <p:spPr>
            <a:xfrm>
              <a:off x="8433253" y="1418550"/>
              <a:ext cx="549275" cy="549275"/>
            </a:xfrm>
            <a:custGeom>
              <a:avLst/>
              <a:gdLst/>
              <a:ahLst/>
              <a:cxnLst/>
              <a:rect l="l" t="t" r="r" b="b"/>
              <a:pathLst>
                <a:path w="549275" h="549275">
                  <a:moveTo>
                    <a:pt x="0" y="274507"/>
                  </a:moveTo>
                  <a:lnTo>
                    <a:pt x="4422" y="225164"/>
                  </a:lnTo>
                  <a:lnTo>
                    <a:pt x="17173" y="178722"/>
                  </a:lnTo>
                  <a:lnTo>
                    <a:pt x="37478" y="135958"/>
                  </a:lnTo>
                  <a:lnTo>
                    <a:pt x="64560" y="97645"/>
                  </a:lnTo>
                  <a:lnTo>
                    <a:pt x="97645" y="64560"/>
                  </a:lnTo>
                  <a:lnTo>
                    <a:pt x="135958" y="37478"/>
                  </a:lnTo>
                  <a:lnTo>
                    <a:pt x="178722" y="17173"/>
                  </a:lnTo>
                  <a:lnTo>
                    <a:pt x="225164" y="4422"/>
                  </a:lnTo>
                  <a:lnTo>
                    <a:pt x="274507" y="0"/>
                  </a:lnTo>
                  <a:lnTo>
                    <a:pt x="323850" y="4422"/>
                  </a:lnTo>
                  <a:lnTo>
                    <a:pt x="370292" y="17173"/>
                  </a:lnTo>
                  <a:lnTo>
                    <a:pt x="413056" y="37478"/>
                  </a:lnTo>
                  <a:lnTo>
                    <a:pt x="451369" y="64560"/>
                  </a:lnTo>
                  <a:lnTo>
                    <a:pt x="484454" y="97645"/>
                  </a:lnTo>
                  <a:lnTo>
                    <a:pt x="511536" y="135958"/>
                  </a:lnTo>
                  <a:lnTo>
                    <a:pt x="531841" y="178722"/>
                  </a:lnTo>
                  <a:lnTo>
                    <a:pt x="544592" y="225164"/>
                  </a:lnTo>
                  <a:lnTo>
                    <a:pt x="549015" y="274507"/>
                  </a:lnTo>
                  <a:lnTo>
                    <a:pt x="544592" y="323850"/>
                  </a:lnTo>
                  <a:lnTo>
                    <a:pt x="531841" y="370292"/>
                  </a:lnTo>
                  <a:lnTo>
                    <a:pt x="511536" y="413056"/>
                  </a:lnTo>
                  <a:lnTo>
                    <a:pt x="484454" y="451369"/>
                  </a:lnTo>
                  <a:lnTo>
                    <a:pt x="451369" y="484454"/>
                  </a:lnTo>
                  <a:lnTo>
                    <a:pt x="413056" y="511536"/>
                  </a:lnTo>
                  <a:lnTo>
                    <a:pt x="370292" y="531841"/>
                  </a:lnTo>
                  <a:lnTo>
                    <a:pt x="323850" y="544592"/>
                  </a:lnTo>
                  <a:lnTo>
                    <a:pt x="274507" y="549015"/>
                  </a:lnTo>
                  <a:lnTo>
                    <a:pt x="225164" y="544592"/>
                  </a:lnTo>
                  <a:lnTo>
                    <a:pt x="178722" y="531841"/>
                  </a:lnTo>
                  <a:lnTo>
                    <a:pt x="135958" y="511536"/>
                  </a:lnTo>
                  <a:lnTo>
                    <a:pt x="97645" y="484454"/>
                  </a:lnTo>
                  <a:lnTo>
                    <a:pt x="64560" y="451369"/>
                  </a:lnTo>
                  <a:lnTo>
                    <a:pt x="37478" y="413056"/>
                  </a:lnTo>
                  <a:lnTo>
                    <a:pt x="17173" y="370292"/>
                  </a:lnTo>
                  <a:lnTo>
                    <a:pt x="4422" y="323850"/>
                  </a:lnTo>
                  <a:lnTo>
                    <a:pt x="0" y="274507"/>
                  </a:lnTo>
                  <a:close/>
                </a:path>
              </a:pathLst>
            </a:custGeom>
            <a:ln w="92075">
              <a:solidFill>
                <a:srgbClr val="FFFFFF"/>
              </a:solidFill>
            </a:ln>
          </p:spPr>
          <p:txBody>
            <a:bodyPr wrap="square" lIns="0" tIns="0" rIns="0" bIns="0" rtlCol="0"/>
            <a:lstStyle/>
            <a:p>
              <a:endParaRPr sz="1799"/>
            </a:p>
          </p:txBody>
        </p:sp>
        <p:sp>
          <p:nvSpPr>
            <p:cNvPr id="14" name="object 13">
              <a:extLst>
                <a:ext uri="{FF2B5EF4-FFF2-40B4-BE49-F238E27FC236}">
                  <a16:creationId xmlns:a16="http://schemas.microsoft.com/office/drawing/2014/main" id="{D5ED1ADE-8B8F-22F7-35A6-18BE93BABE92}"/>
                </a:ext>
              </a:extLst>
            </p:cNvPr>
            <p:cNvSpPr/>
            <p:nvPr/>
          </p:nvSpPr>
          <p:spPr>
            <a:xfrm>
              <a:off x="8433253" y="1412332"/>
              <a:ext cx="549275" cy="549275"/>
            </a:xfrm>
            <a:custGeom>
              <a:avLst/>
              <a:gdLst/>
              <a:ahLst/>
              <a:cxnLst/>
              <a:rect l="l" t="t" r="r" b="b"/>
              <a:pathLst>
                <a:path w="549275" h="549275">
                  <a:moveTo>
                    <a:pt x="0" y="274507"/>
                  </a:moveTo>
                  <a:lnTo>
                    <a:pt x="4422" y="225164"/>
                  </a:lnTo>
                  <a:lnTo>
                    <a:pt x="17173" y="178722"/>
                  </a:lnTo>
                  <a:lnTo>
                    <a:pt x="37478" y="135958"/>
                  </a:lnTo>
                  <a:lnTo>
                    <a:pt x="64560" y="97645"/>
                  </a:lnTo>
                  <a:lnTo>
                    <a:pt x="97645" y="64560"/>
                  </a:lnTo>
                  <a:lnTo>
                    <a:pt x="135958" y="37478"/>
                  </a:lnTo>
                  <a:lnTo>
                    <a:pt x="178722" y="17173"/>
                  </a:lnTo>
                  <a:lnTo>
                    <a:pt x="225164" y="4422"/>
                  </a:lnTo>
                  <a:lnTo>
                    <a:pt x="274507" y="0"/>
                  </a:lnTo>
                  <a:lnTo>
                    <a:pt x="323850" y="4422"/>
                  </a:lnTo>
                  <a:lnTo>
                    <a:pt x="370292" y="17173"/>
                  </a:lnTo>
                  <a:lnTo>
                    <a:pt x="413056" y="37478"/>
                  </a:lnTo>
                  <a:lnTo>
                    <a:pt x="451369" y="64560"/>
                  </a:lnTo>
                  <a:lnTo>
                    <a:pt x="484454" y="97645"/>
                  </a:lnTo>
                  <a:lnTo>
                    <a:pt x="511536" y="135958"/>
                  </a:lnTo>
                  <a:lnTo>
                    <a:pt x="531841" y="178722"/>
                  </a:lnTo>
                  <a:lnTo>
                    <a:pt x="544592" y="225164"/>
                  </a:lnTo>
                  <a:lnTo>
                    <a:pt x="549015" y="274507"/>
                  </a:lnTo>
                  <a:lnTo>
                    <a:pt x="544592" y="323850"/>
                  </a:lnTo>
                  <a:lnTo>
                    <a:pt x="531841" y="370292"/>
                  </a:lnTo>
                  <a:lnTo>
                    <a:pt x="511536" y="413056"/>
                  </a:lnTo>
                  <a:lnTo>
                    <a:pt x="484454" y="451369"/>
                  </a:lnTo>
                  <a:lnTo>
                    <a:pt x="451369" y="484454"/>
                  </a:lnTo>
                  <a:lnTo>
                    <a:pt x="413056" y="511536"/>
                  </a:lnTo>
                  <a:lnTo>
                    <a:pt x="370292" y="531841"/>
                  </a:lnTo>
                  <a:lnTo>
                    <a:pt x="323850" y="544592"/>
                  </a:lnTo>
                  <a:lnTo>
                    <a:pt x="274507" y="549015"/>
                  </a:lnTo>
                  <a:lnTo>
                    <a:pt x="225164" y="544592"/>
                  </a:lnTo>
                  <a:lnTo>
                    <a:pt x="178722" y="531841"/>
                  </a:lnTo>
                  <a:lnTo>
                    <a:pt x="135958" y="511536"/>
                  </a:lnTo>
                  <a:lnTo>
                    <a:pt x="97645" y="484454"/>
                  </a:lnTo>
                  <a:lnTo>
                    <a:pt x="64560" y="451369"/>
                  </a:lnTo>
                  <a:lnTo>
                    <a:pt x="37478" y="413056"/>
                  </a:lnTo>
                  <a:lnTo>
                    <a:pt x="17173" y="370292"/>
                  </a:lnTo>
                  <a:lnTo>
                    <a:pt x="4422" y="323850"/>
                  </a:lnTo>
                  <a:lnTo>
                    <a:pt x="0" y="274507"/>
                  </a:lnTo>
                  <a:close/>
                </a:path>
              </a:pathLst>
            </a:custGeom>
            <a:ln w="57150">
              <a:solidFill>
                <a:srgbClr val="000000"/>
              </a:solidFill>
            </a:ln>
          </p:spPr>
          <p:txBody>
            <a:bodyPr wrap="square" lIns="0" tIns="0" rIns="0" bIns="0" rtlCol="0"/>
            <a:lstStyle/>
            <a:p>
              <a:endParaRPr sz="1799"/>
            </a:p>
          </p:txBody>
        </p:sp>
      </p:grpSp>
      <p:sp>
        <p:nvSpPr>
          <p:cNvPr id="15" name="object 14" descr="High is incorrect">
            <a:extLst>
              <a:ext uri="{FF2B5EF4-FFF2-40B4-BE49-F238E27FC236}">
                <a16:creationId xmlns:a16="http://schemas.microsoft.com/office/drawing/2014/main" id="{2B0D1D71-0D60-2CEF-52C1-CE3492F82024}"/>
              </a:ext>
            </a:extLst>
          </p:cNvPr>
          <p:cNvSpPr/>
          <p:nvPr/>
        </p:nvSpPr>
        <p:spPr>
          <a:xfrm>
            <a:off x="8432645" y="2128621"/>
            <a:ext cx="549132" cy="549132"/>
          </a:xfrm>
          <a:custGeom>
            <a:avLst/>
            <a:gdLst/>
            <a:ahLst/>
            <a:cxnLst/>
            <a:rect l="l" t="t" r="r" b="b"/>
            <a:pathLst>
              <a:path w="549275" h="549275">
                <a:moveTo>
                  <a:pt x="0" y="274507"/>
                </a:moveTo>
                <a:lnTo>
                  <a:pt x="4422" y="225164"/>
                </a:lnTo>
                <a:lnTo>
                  <a:pt x="17173" y="178722"/>
                </a:lnTo>
                <a:lnTo>
                  <a:pt x="37478" y="135958"/>
                </a:lnTo>
                <a:lnTo>
                  <a:pt x="64560" y="97645"/>
                </a:lnTo>
                <a:lnTo>
                  <a:pt x="97645" y="64560"/>
                </a:lnTo>
                <a:lnTo>
                  <a:pt x="135958" y="37478"/>
                </a:lnTo>
                <a:lnTo>
                  <a:pt x="178722" y="17173"/>
                </a:lnTo>
                <a:lnTo>
                  <a:pt x="225164" y="4422"/>
                </a:lnTo>
                <a:lnTo>
                  <a:pt x="274507" y="0"/>
                </a:lnTo>
                <a:lnTo>
                  <a:pt x="323850" y="4422"/>
                </a:lnTo>
                <a:lnTo>
                  <a:pt x="370292" y="17173"/>
                </a:lnTo>
                <a:lnTo>
                  <a:pt x="413056" y="37478"/>
                </a:lnTo>
                <a:lnTo>
                  <a:pt x="451369" y="64560"/>
                </a:lnTo>
                <a:lnTo>
                  <a:pt x="484454" y="97645"/>
                </a:lnTo>
                <a:lnTo>
                  <a:pt x="511536" y="135958"/>
                </a:lnTo>
                <a:lnTo>
                  <a:pt x="531841" y="178722"/>
                </a:lnTo>
                <a:lnTo>
                  <a:pt x="544592" y="225164"/>
                </a:lnTo>
                <a:lnTo>
                  <a:pt x="549015" y="274507"/>
                </a:lnTo>
                <a:lnTo>
                  <a:pt x="544592" y="323850"/>
                </a:lnTo>
                <a:lnTo>
                  <a:pt x="531841" y="370292"/>
                </a:lnTo>
                <a:lnTo>
                  <a:pt x="511536" y="413056"/>
                </a:lnTo>
                <a:lnTo>
                  <a:pt x="484454" y="451369"/>
                </a:lnTo>
                <a:lnTo>
                  <a:pt x="451369" y="484454"/>
                </a:lnTo>
                <a:lnTo>
                  <a:pt x="413056" y="511536"/>
                </a:lnTo>
                <a:lnTo>
                  <a:pt x="370292" y="531841"/>
                </a:lnTo>
                <a:lnTo>
                  <a:pt x="323850" y="544592"/>
                </a:lnTo>
                <a:lnTo>
                  <a:pt x="274507" y="549015"/>
                </a:lnTo>
                <a:lnTo>
                  <a:pt x="225164" y="544592"/>
                </a:lnTo>
                <a:lnTo>
                  <a:pt x="178722" y="531841"/>
                </a:lnTo>
                <a:lnTo>
                  <a:pt x="135958" y="511536"/>
                </a:lnTo>
                <a:lnTo>
                  <a:pt x="97645" y="484454"/>
                </a:lnTo>
                <a:lnTo>
                  <a:pt x="64560" y="451369"/>
                </a:lnTo>
                <a:lnTo>
                  <a:pt x="37478" y="413056"/>
                </a:lnTo>
                <a:lnTo>
                  <a:pt x="17173" y="370292"/>
                </a:lnTo>
                <a:lnTo>
                  <a:pt x="4422" y="323850"/>
                </a:lnTo>
                <a:lnTo>
                  <a:pt x="0" y="274507"/>
                </a:lnTo>
                <a:close/>
              </a:path>
            </a:pathLst>
          </a:custGeom>
          <a:ln w="57150">
            <a:solidFill>
              <a:srgbClr val="000000"/>
            </a:solidFill>
          </a:ln>
        </p:spPr>
        <p:txBody>
          <a:bodyPr wrap="square" lIns="0" tIns="0" rIns="0" bIns="0" rtlCol="0"/>
          <a:lstStyle/>
          <a:p>
            <a:endParaRPr sz="1799"/>
          </a:p>
        </p:txBody>
      </p:sp>
      <p:sp>
        <p:nvSpPr>
          <p:cNvPr id="16" name="object 16">
            <a:extLst>
              <a:ext uri="{FF2B5EF4-FFF2-40B4-BE49-F238E27FC236}">
                <a16:creationId xmlns:a16="http://schemas.microsoft.com/office/drawing/2014/main" id="{41D1F548-4C11-91E3-413B-E7F1BD068347}"/>
              </a:ext>
            </a:extLst>
          </p:cNvPr>
          <p:cNvSpPr txBox="1"/>
          <p:nvPr/>
        </p:nvSpPr>
        <p:spPr>
          <a:xfrm>
            <a:off x="9152849" y="3455916"/>
            <a:ext cx="444384" cy="299642"/>
          </a:xfrm>
          <a:prstGeom prst="rect">
            <a:avLst/>
          </a:prstGeom>
        </p:spPr>
        <p:txBody>
          <a:bodyPr vert="horz" wrap="square" lIns="0" tIns="12697" rIns="0" bIns="0" rtlCol="0">
            <a:spAutoFit/>
          </a:bodyPr>
          <a:lstStyle/>
          <a:p>
            <a:pPr marL="12696">
              <a:spcBef>
                <a:spcPts val="100"/>
              </a:spcBef>
            </a:pPr>
            <a:r>
              <a:rPr sz="1799" spc="-25" dirty="0">
                <a:latin typeface="Arial"/>
                <a:cs typeface="Arial"/>
              </a:rPr>
              <a:t>Low</a:t>
            </a:r>
            <a:endParaRPr sz="1799">
              <a:latin typeface="Arial"/>
              <a:cs typeface="Arial"/>
            </a:endParaRPr>
          </a:p>
        </p:txBody>
      </p:sp>
      <p:sp>
        <p:nvSpPr>
          <p:cNvPr id="17" name="object 17">
            <a:extLst>
              <a:ext uri="{FF2B5EF4-FFF2-40B4-BE49-F238E27FC236}">
                <a16:creationId xmlns:a16="http://schemas.microsoft.com/office/drawing/2014/main" id="{C1B274BC-D71F-9FC2-8937-F9BB83D10DCA}"/>
              </a:ext>
            </a:extLst>
          </p:cNvPr>
          <p:cNvSpPr txBox="1"/>
          <p:nvPr/>
        </p:nvSpPr>
        <p:spPr>
          <a:xfrm>
            <a:off x="9152850" y="4165915"/>
            <a:ext cx="495805" cy="299642"/>
          </a:xfrm>
          <a:prstGeom prst="rect">
            <a:avLst/>
          </a:prstGeom>
        </p:spPr>
        <p:txBody>
          <a:bodyPr vert="horz" wrap="square" lIns="0" tIns="12697" rIns="0" bIns="0" rtlCol="0">
            <a:spAutoFit/>
          </a:bodyPr>
          <a:lstStyle/>
          <a:p>
            <a:pPr marL="12696">
              <a:spcBef>
                <a:spcPts val="100"/>
              </a:spcBef>
            </a:pPr>
            <a:r>
              <a:rPr sz="1799" spc="-20" dirty="0">
                <a:latin typeface="Arial"/>
                <a:cs typeface="Arial"/>
              </a:rPr>
              <a:t>High</a:t>
            </a:r>
            <a:endParaRPr sz="1799">
              <a:latin typeface="Arial"/>
              <a:cs typeface="Arial"/>
            </a:endParaRPr>
          </a:p>
        </p:txBody>
      </p:sp>
      <p:grpSp>
        <p:nvGrpSpPr>
          <p:cNvPr id="18" name="object 18" descr="High is correct">
            <a:extLst>
              <a:ext uri="{FF2B5EF4-FFF2-40B4-BE49-F238E27FC236}">
                <a16:creationId xmlns:a16="http://schemas.microsoft.com/office/drawing/2014/main" id="{2E68672A-648D-05CE-4C6C-73B69BED036B}"/>
              </a:ext>
            </a:extLst>
          </p:cNvPr>
          <p:cNvGrpSpPr/>
          <p:nvPr/>
        </p:nvGrpSpPr>
        <p:grpSpPr>
          <a:xfrm>
            <a:off x="8384451" y="4007969"/>
            <a:ext cx="646262" cy="646262"/>
            <a:chOff x="8385047" y="4008120"/>
            <a:chExt cx="646430" cy="646430"/>
          </a:xfrm>
        </p:grpSpPr>
        <p:pic>
          <p:nvPicPr>
            <p:cNvPr id="19" name="object 19">
              <a:extLst>
                <a:ext uri="{FF2B5EF4-FFF2-40B4-BE49-F238E27FC236}">
                  <a16:creationId xmlns:a16="http://schemas.microsoft.com/office/drawing/2014/main" id="{59929EF5-0CE5-EFE5-E1FC-0F4DC7E2D290}"/>
                </a:ext>
              </a:extLst>
            </p:cNvPr>
            <p:cNvPicPr/>
            <p:nvPr/>
          </p:nvPicPr>
          <p:blipFill>
            <a:blip r:embed="rId4" cstate="print"/>
            <a:stretch>
              <a:fillRect/>
            </a:stretch>
          </p:blipFill>
          <p:spPr>
            <a:xfrm>
              <a:off x="8385047" y="4008120"/>
              <a:ext cx="646176" cy="646176"/>
            </a:xfrm>
            <a:prstGeom prst="rect">
              <a:avLst/>
            </a:prstGeom>
          </p:spPr>
        </p:pic>
        <p:sp>
          <p:nvSpPr>
            <p:cNvPr id="20" name="object 20">
              <a:extLst>
                <a:ext uri="{FF2B5EF4-FFF2-40B4-BE49-F238E27FC236}">
                  <a16:creationId xmlns:a16="http://schemas.microsoft.com/office/drawing/2014/main" id="{A6D75C48-A79F-FBAE-6203-A1372285FF07}"/>
                </a:ext>
              </a:extLst>
            </p:cNvPr>
            <p:cNvSpPr/>
            <p:nvPr/>
          </p:nvSpPr>
          <p:spPr>
            <a:xfrm>
              <a:off x="8433253" y="4056399"/>
              <a:ext cx="549275" cy="549275"/>
            </a:xfrm>
            <a:custGeom>
              <a:avLst/>
              <a:gdLst/>
              <a:ahLst/>
              <a:cxnLst/>
              <a:rect l="l" t="t" r="r" b="b"/>
              <a:pathLst>
                <a:path w="549275" h="549275">
                  <a:moveTo>
                    <a:pt x="0" y="274507"/>
                  </a:moveTo>
                  <a:lnTo>
                    <a:pt x="4422" y="225164"/>
                  </a:lnTo>
                  <a:lnTo>
                    <a:pt x="17173" y="178722"/>
                  </a:lnTo>
                  <a:lnTo>
                    <a:pt x="37478" y="135958"/>
                  </a:lnTo>
                  <a:lnTo>
                    <a:pt x="64560" y="97645"/>
                  </a:lnTo>
                  <a:lnTo>
                    <a:pt x="97645" y="64560"/>
                  </a:lnTo>
                  <a:lnTo>
                    <a:pt x="135958" y="37478"/>
                  </a:lnTo>
                  <a:lnTo>
                    <a:pt x="178722" y="17173"/>
                  </a:lnTo>
                  <a:lnTo>
                    <a:pt x="225164" y="4422"/>
                  </a:lnTo>
                  <a:lnTo>
                    <a:pt x="274507" y="0"/>
                  </a:lnTo>
                  <a:lnTo>
                    <a:pt x="323850" y="4422"/>
                  </a:lnTo>
                  <a:lnTo>
                    <a:pt x="370292" y="17173"/>
                  </a:lnTo>
                  <a:lnTo>
                    <a:pt x="413056" y="37478"/>
                  </a:lnTo>
                  <a:lnTo>
                    <a:pt x="451369" y="64560"/>
                  </a:lnTo>
                  <a:lnTo>
                    <a:pt x="484454" y="97645"/>
                  </a:lnTo>
                  <a:lnTo>
                    <a:pt x="511536" y="135958"/>
                  </a:lnTo>
                  <a:lnTo>
                    <a:pt x="531841" y="178722"/>
                  </a:lnTo>
                  <a:lnTo>
                    <a:pt x="544592" y="225164"/>
                  </a:lnTo>
                  <a:lnTo>
                    <a:pt x="549015" y="274507"/>
                  </a:lnTo>
                  <a:lnTo>
                    <a:pt x="544592" y="323850"/>
                  </a:lnTo>
                  <a:lnTo>
                    <a:pt x="531841" y="370292"/>
                  </a:lnTo>
                  <a:lnTo>
                    <a:pt x="511536" y="413056"/>
                  </a:lnTo>
                  <a:lnTo>
                    <a:pt x="484454" y="451369"/>
                  </a:lnTo>
                  <a:lnTo>
                    <a:pt x="451369" y="484454"/>
                  </a:lnTo>
                  <a:lnTo>
                    <a:pt x="413056" y="511536"/>
                  </a:lnTo>
                  <a:lnTo>
                    <a:pt x="370292" y="531841"/>
                  </a:lnTo>
                  <a:lnTo>
                    <a:pt x="323850" y="544592"/>
                  </a:lnTo>
                  <a:lnTo>
                    <a:pt x="274507" y="549015"/>
                  </a:lnTo>
                  <a:lnTo>
                    <a:pt x="225164" y="544592"/>
                  </a:lnTo>
                  <a:lnTo>
                    <a:pt x="178722" y="531841"/>
                  </a:lnTo>
                  <a:lnTo>
                    <a:pt x="135958" y="511536"/>
                  </a:lnTo>
                  <a:lnTo>
                    <a:pt x="97645" y="484454"/>
                  </a:lnTo>
                  <a:lnTo>
                    <a:pt x="64560" y="451369"/>
                  </a:lnTo>
                  <a:lnTo>
                    <a:pt x="37478" y="413056"/>
                  </a:lnTo>
                  <a:lnTo>
                    <a:pt x="17173" y="370292"/>
                  </a:lnTo>
                  <a:lnTo>
                    <a:pt x="4422" y="323850"/>
                  </a:lnTo>
                  <a:lnTo>
                    <a:pt x="0" y="274507"/>
                  </a:lnTo>
                  <a:close/>
                </a:path>
              </a:pathLst>
            </a:custGeom>
            <a:ln w="92075">
              <a:solidFill>
                <a:srgbClr val="FFFFFF"/>
              </a:solidFill>
            </a:ln>
          </p:spPr>
          <p:txBody>
            <a:bodyPr wrap="square" lIns="0" tIns="0" rIns="0" bIns="0" rtlCol="0"/>
            <a:lstStyle/>
            <a:p>
              <a:endParaRPr sz="1799"/>
            </a:p>
          </p:txBody>
        </p:sp>
        <p:sp>
          <p:nvSpPr>
            <p:cNvPr id="21" name="object 21">
              <a:extLst>
                <a:ext uri="{FF2B5EF4-FFF2-40B4-BE49-F238E27FC236}">
                  <a16:creationId xmlns:a16="http://schemas.microsoft.com/office/drawing/2014/main" id="{9A3956DD-928D-CA72-0532-50C36647C147}"/>
                </a:ext>
              </a:extLst>
            </p:cNvPr>
            <p:cNvSpPr/>
            <p:nvPr/>
          </p:nvSpPr>
          <p:spPr>
            <a:xfrm>
              <a:off x="8433253" y="4040705"/>
              <a:ext cx="549275" cy="549275"/>
            </a:xfrm>
            <a:custGeom>
              <a:avLst/>
              <a:gdLst/>
              <a:ahLst/>
              <a:cxnLst/>
              <a:rect l="l" t="t" r="r" b="b"/>
              <a:pathLst>
                <a:path w="549275" h="549275">
                  <a:moveTo>
                    <a:pt x="0" y="274507"/>
                  </a:moveTo>
                  <a:lnTo>
                    <a:pt x="4422" y="225164"/>
                  </a:lnTo>
                  <a:lnTo>
                    <a:pt x="17173" y="178722"/>
                  </a:lnTo>
                  <a:lnTo>
                    <a:pt x="37478" y="135958"/>
                  </a:lnTo>
                  <a:lnTo>
                    <a:pt x="64560" y="97645"/>
                  </a:lnTo>
                  <a:lnTo>
                    <a:pt x="97645" y="64560"/>
                  </a:lnTo>
                  <a:lnTo>
                    <a:pt x="135958" y="37478"/>
                  </a:lnTo>
                  <a:lnTo>
                    <a:pt x="178722" y="17173"/>
                  </a:lnTo>
                  <a:lnTo>
                    <a:pt x="225164" y="4422"/>
                  </a:lnTo>
                  <a:lnTo>
                    <a:pt x="274507" y="0"/>
                  </a:lnTo>
                  <a:lnTo>
                    <a:pt x="323850" y="4422"/>
                  </a:lnTo>
                  <a:lnTo>
                    <a:pt x="370292" y="17173"/>
                  </a:lnTo>
                  <a:lnTo>
                    <a:pt x="413056" y="37478"/>
                  </a:lnTo>
                  <a:lnTo>
                    <a:pt x="451369" y="64560"/>
                  </a:lnTo>
                  <a:lnTo>
                    <a:pt x="484454" y="97645"/>
                  </a:lnTo>
                  <a:lnTo>
                    <a:pt x="511536" y="135958"/>
                  </a:lnTo>
                  <a:lnTo>
                    <a:pt x="531841" y="178722"/>
                  </a:lnTo>
                  <a:lnTo>
                    <a:pt x="544592" y="225164"/>
                  </a:lnTo>
                  <a:lnTo>
                    <a:pt x="549015" y="274507"/>
                  </a:lnTo>
                  <a:lnTo>
                    <a:pt x="544592" y="323850"/>
                  </a:lnTo>
                  <a:lnTo>
                    <a:pt x="531841" y="370292"/>
                  </a:lnTo>
                  <a:lnTo>
                    <a:pt x="511536" y="413056"/>
                  </a:lnTo>
                  <a:lnTo>
                    <a:pt x="484454" y="451369"/>
                  </a:lnTo>
                  <a:lnTo>
                    <a:pt x="451369" y="484454"/>
                  </a:lnTo>
                  <a:lnTo>
                    <a:pt x="413056" y="511536"/>
                  </a:lnTo>
                  <a:lnTo>
                    <a:pt x="370292" y="531841"/>
                  </a:lnTo>
                  <a:lnTo>
                    <a:pt x="323850" y="544592"/>
                  </a:lnTo>
                  <a:lnTo>
                    <a:pt x="274507" y="549015"/>
                  </a:lnTo>
                  <a:lnTo>
                    <a:pt x="225164" y="544592"/>
                  </a:lnTo>
                  <a:lnTo>
                    <a:pt x="178722" y="531841"/>
                  </a:lnTo>
                  <a:lnTo>
                    <a:pt x="135958" y="511536"/>
                  </a:lnTo>
                  <a:lnTo>
                    <a:pt x="97645" y="484454"/>
                  </a:lnTo>
                  <a:lnTo>
                    <a:pt x="64560" y="451369"/>
                  </a:lnTo>
                  <a:lnTo>
                    <a:pt x="37478" y="413056"/>
                  </a:lnTo>
                  <a:lnTo>
                    <a:pt x="17173" y="370292"/>
                  </a:lnTo>
                  <a:lnTo>
                    <a:pt x="4422" y="323850"/>
                  </a:lnTo>
                  <a:lnTo>
                    <a:pt x="0" y="274507"/>
                  </a:lnTo>
                  <a:close/>
                </a:path>
              </a:pathLst>
            </a:custGeom>
            <a:ln w="57150">
              <a:solidFill>
                <a:srgbClr val="000000"/>
              </a:solidFill>
            </a:ln>
          </p:spPr>
          <p:txBody>
            <a:bodyPr wrap="square" lIns="0" tIns="0" rIns="0" bIns="0" rtlCol="0"/>
            <a:lstStyle/>
            <a:p>
              <a:endParaRPr sz="1799"/>
            </a:p>
          </p:txBody>
        </p:sp>
      </p:grpSp>
      <p:sp>
        <p:nvSpPr>
          <p:cNvPr id="22" name="object 22" descr="Low is incorrect">
            <a:extLst>
              <a:ext uri="{FF2B5EF4-FFF2-40B4-BE49-F238E27FC236}">
                <a16:creationId xmlns:a16="http://schemas.microsoft.com/office/drawing/2014/main" id="{C3229648-AC47-9FAD-6E42-5771CAEAB630}"/>
              </a:ext>
            </a:extLst>
          </p:cNvPr>
          <p:cNvSpPr/>
          <p:nvPr/>
        </p:nvSpPr>
        <p:spPr>
          <a:xfrm>
            <a:off x="8432645" y="3324782"/>
            <a:ext cx="549132" cy="549132"/>
          </a:xfrm>
          <a:custGeom>
            <a:avLst/>
            <a:gdLst/>
            <a:ahLst/>
            <a:cxnLst/>
            <a:rect l="l" t="t" r="r" b="b"/>
            <a:pathLst>
              <a:path w="549275" h="549275">
                <a:moveTo>
                  <a:pt x="0" y="274507"/>
                </a:moveTo>
                <a:lnTo>
                  <a:pt x="4422" y="225164"/>
                </a:lnTo>
                <a:lnTo>
                  <a:pt x="17173" y="178722"/>
                </a:lnTo>
                <a:lnTo>
                  <a:pt x="37478" y="135958"/>
                </a:lnTo>
                <a:lnTo>
                  <a:pt x="64560" y="97645"/>
                </a:lnTo>
                <a:lnTo>
                  <a:pt x="97645" y="64560"/>
                </a:lnTo>
                <a:lnTo>
                  <a:pt x="135958" y="37478"/>
                </a:lnTo>
                <a:lnTo>
                  <a:pt x="178722" y="17173"/>
                </a:lnTo>
                <a:lnTo>
                  <a:pt x="225164" y="4422"/>
                </a:lnTo>
                <a:lnTo>
                  <a:pt x="274507" y="0"/>
                </a:lnTo>
                <a:lnTo>
                  <a:pt x="323850" y="4422"/>
                </a:lnTo>
                <a:lnTo>
                  <a:pt x="370292" y="17173"/>
                </a:lnTo>
                <a:lnTo>
                  <a:pt x="413056" y="37478"/>
                </a:lnTo>
                <a:lnTo>
                  <a:pt x="451369" y="64560"/>
                </a:lnTo>
                <a:lnTo>
                  <a:pt x="484454" y="97645"/>
                </a:lnTo>
                <a:lnTo>
                  <a:pt x="511536" y="135958"/>
                </a:lnTo>
                <a:lnTo>
                  <a:pt x="531841" y="178722"/>
                </a:lnTo>
                <a:lnTo>
                  <a:pt x="544592" y="225164"/>
                </a:lnTo>
                <a:lnTo>
                  <a:pt x="549015" y="274507"/>
                </a:lnTo>
                <a:lnTo>
                  <a:pt x="544592" y="323850"/>
                </a:lnTo>
                <a:lnTo>
                  <a:pt x="531841" y="370292"/>
                </a:lnTo>
                <a:lnTo>
                  <a:pt x="511536" y="413056"/>
                </a:lnTo>
                <a:lnTo>
                  <a:pt x="484454" y="451369"/>
                </a:lnTo>
                <a:lnTo>
                  <a:pt x="451369" y="484454"/>
                </a:lnTo>
                <a:lnTo>
                  <a:pt x="413056" y="511536"/>
                </a:lnTo>
                <a:lnTo>
                  <a:pt x="370292" y="531841"/>
                </a:lnTo>
                <a:lnTo>
                  <a:pt x="323850" y="544592"/>
                </a:lnTo>
                <a:lnTo>
                  <a:pt x="274507" y="549015"/>
                </a:lnTo>
                <a:lnTo>
                  <a:pt x="225164" y="544592"/>
                </a:lnTo>
                <a:lnTo>
                  <a:pt x="178722" y="531841"/>
                </a:lnTo>
                <a:lnTo>
                  <a:pt x="135958" y="511536"/>
                </a:lnTo>
                <a:lnTo>
                  <a:pt x="97645" y="484454"/>
                </a:lnTo>
                <a:lnTo>
                  <a:pt x="64560" y="451369"/>
                </a:lnTo>
                <a:lnTo>
                  <a:pt x="37478" y="413056"/>
                </a:lnTo>
                <a:lnTo>
                  <a:pt x="17173" y="370292"/>
                </a:lnTo>
                <a:lnTo>
                  <a:pt x="4422" y="323850"/>
                </a:lnTo>
                <a:lnTo>
                  <a:pt x="0" y="274507"/>
                </a:lnTo>
                <a:close/>
              </a:path>
            </a:pathLst>
          </a:custGeom>
          <a:ln w="57150">
            <a:solidFill>
              <a:srgbClr val="000000"/>
            </a:solidFill>
          </a:ln>
        </p:spPr>
        <p:txBody>
          <a:bodyPr wrap="square" lIns="0" tIns="0" rIns="0" bIns="0" rtlCol="0"/>
          <a:lstStyle/>
          <a:p>
            <a:endParaRPr sz="1799"/>
          </a:p>
        </p:txBody>
      </p:sp>
      <p:sp>
        <p:nvSpPr>
          <p:cNvPr id="23" name="object 9">
            <a:extLst>
              <a:ext uri="{FF2B5EF4-FFF2-40B4-BE49-F238E27FC236}">
                <a16:creationId xmlns:a16="http://schemas.microsoft.com/office/drawing/2014/main" id="{0D0378ED-39CC-2824-0FA2-D46F00A90098}"/>
              </a:ext>
            </a:extLst>
          </p:cNvPr>
          <p:cNvSpPr txBox="1"/>
          <p:nvPr/>
        </p:nvSpPr>
        <p:spPr>
          <a:xfrm>
            <a:off x="5707635" y="5291975"/>
            <a:ext cx="4301005" cy="330114"/>
          </a:xfrm>
          <a:prstGeom prst="rect">
            <a:avLst/>
          </a:prstGeom>
        </p:spPr>
        <p:txBody>
          <a:bodyPr vert="horz" wrap="square" lIns="0" tIns="12697" rIns="0" bIns="0" rtlCol="0">
            <a:spAutoFit/>
          </a:bodyPr>
          <a:lstStyle/>
          <a:p>
            <a:pPr marL="12696">
              <a:spcBef>
                <a:spcPts val="100"/>
              </a:spcBef>
            </a:pPr>
            <a:r>
              <a:rPr sz="1999" dirty="0">
                <a:latin typeface="Arial"/>
                <a:cs typeface="Arial"/>
              </a:rPr>
              <a:t>The</a:t>
            </a:r>
            <a:r>
              <a:rPr sz="1999" spc="-15" dirty="0">
                <a:latin typeface="Arial"/>
                <a:cs typeface="Arial"/>
              </a:rPr>
              <a:t> </a:t>
            </a:r>
            <a:r>
              <a:rPr sz="1999" dirty="0">
                <a:latin typeface="Arial"/>
                <a:cs typeface="Arial"/>
              </a:rPr>
              <a:t>fundamental</a:t>
            </a:r>
            <a:r>
              <a:rPr sz="1999" spc="-5" dirty="0">
                <a:latin typeface="Arial"/>
                <a:cs typeface="Arial"/>
              </a:rPr>
              <a:t> </a:t>
            </a:r>
            <a:r>
              <a:rPr sz="1999" dirty="0">
                <a:latin typeface="Arial"/>
                <a:cs typeface="Arial"/>
              </a:rPr>
              <a:t>principle</a:t>
            </a:r>
            <a:r>
              <a:rPr sz="1999" spc="-15" dirty="0">
                <a:latin typeface="Arial"/>
                <a:cs typeface="Arial"/>
              </a:rPr>
              <a:t> </a:t>
            </a:r>
            <a:r>
              <a:rPr sz="1999" dirty="0">
                <a:latin typeface="Arial"/>
                <a:cs typeface="Arial"/>
              </a:rPr>
              <a:t>of</a:t>
            </a:r>
            <a:r>
              <a:rPr sz="1999" spc="-15" dirty="0">
                <a:latin typeface="Arial"/>
                <a:cs typeface="Arial"/>
              </a:rPr>
              <a:t> </a:t>
            </a:r>
            <a:r>
              <a:rPr sz="1999" spc="-10" dirty="0">
                <a:latin typeface="Arial"/>
                <a:cs typeface="Arial"/>
              </a:rPr>
              <a:t>investing</a:t>
            </a:r>
            <a:endParaRPr sz="1999" dirty="0">
              <a:latin typeface="Arial"/>
              <a:cs typeface="Arial"/>
            </a:endParaRPr>
          </a:p>
        </p:txBody>
      </p:sp>
    </p:spTree>
    <p:extLst>
      <p:ext uri="{BB962C8B-B14F-4D97-AF65-F5344CB8AC3E}">
        <p14:creationId xmlns:p14="http://schemas.microsoft.com/office/powerpoint/2010/main" val="3426768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588" y="1822"/>
            <a:ext cx="3118765" cy="5966997"/>
          </a:xfrm>
          <a:custGeom>
            <a:avLst/>
            <a:gdLst/>
            <a:ahLst/>
            <a:cxnLst/>
            <a:rect l="l" t="t" r="r" b="b"/>
            <a:pathLst>
              <a:path w="3120390" h="6858000">
                <a:moveTo>
                  <a:pt x="3120271" y="0"/>
                </a:moveTo>
                <a:lnTo>
                  <a:pt x="0" y="0"/>
                </a:lnTo>
                <a:lnTo>
                  <a:pt x="0" y="6857964"/>
                </a:lnTo>
                <a:lnTo>
                  <a:pt x="3120271" y="6857964"/>
                </a:lnTo>
                <a:lnTo>
                  <a:pt x="3120271" y="0"/>
                </a:lnTo>
                <a:close/>
              </a:path>
            </a:pathLst>
          </a:custGeom>
          <a:solidFill>
            <a:srgbClr val="00A758"/>
          </a:solidFill>
        </p:spPr>
        <p:txBody>
          <a:bodyPr wrap="square" lIns="0" tIns="0" rIns="0" bIns="0" rtlCol="0"/>
          <a:lstStyle/>
          <a:p>
            <a:endParaRPr sz="1798"/>
          </a:p>
        </p:txBody>
      </p:sp>
      <p:sp>
        <p:nvSpPr>
          <p:cNvPr id="5" name="object 5"/>
          <p:cNvSpPr txBox="1">
            <a:spLocks noGrp="1"/>
          </p:cNvSpPr>
          <p:nvPr>
            <p:ph type="title"/>
          </p:nvPr>
        </p:nvSpPr>
        <p:spPr>
          <a:xfrm>
            <a:off x="454992" y="427776"/>
            <a:ext cx="2208015" cy="732408"/>
          </a:xfrm>
          <a:prstGeom prst="rect">
            <a:avLst/>
          </a:prstGeom>
        </p:spPr>
        <p:txBody>
          <a:bodyPr vert="horz" wrap="square" lIns="0" tIns="43793" rIns="0" bIns="0" numCol="1" rtlCol="0" anchor="t" anchorCtr="0" compatLnSpc="1">
            <a:prstTxWarp prst="textNoShape">
              <a:avLst/>
            </a:prstTxWarp>
            <a:spAutoFit/>
          </a:bodyPr>
          <a:lstStyle/>
          <a:p>
            <a:pPr marL="12692" marR="5076">
              <a:lnSpc>
                <a:spcPts val="2688"/>
              </a:lnSpc>
              <a:spcBef>
                <a:spcPts val="345"/>
              </a:spcBef>
            </a:pPr>
            <a:r>
              <a:rPr dirty="0">
                <a:solidFill>
                  <a:srgbClr val="FFFFFF"/>
                </a:solidFill>
              </a:rPr>
              <a:t>How</a:t>
            </a:r>
            <a:r>
              <a:rPr spc="-15" dirty="0">
                <a:solidFill>
                  <a:srgbClr val="FFFFFF"/>
                </a:solidFill>
              </a:rPr>
              <a:t> </a:t>
            </a:r>
            <a:r>
              <a:rPr dirty="0">
                <a:solidFill>
                  <a:srgbClr val="FFFFFF"/>
                </a:solidFill>
              </a:rPr>
              <a:t>to</a:t>
            </a:r>
            <a:r>
              <a:rPr spc="-15" dirty="0">
                <a:solidFill>
                  <a:srgbClr val="FFFFFF"/>
                </a:solidFill>
              </a:rPr>
              <a:t> </a:t>
            </a:r>
            <a:r>
              <a:rPr spc="-10" dirty="0">
                <a:solidFill>
                  <a:srgbClr val="FFFFFF"/>
                </a:solidFill>
              </a:rPr>
              <a:t>remedy </a:t>
            </a:r>
            <a:r>
              <a:rPr dirty="0">
                <a:solidFill>
                  <a:srgbClr val="FFFFFF"/>
                </a:solidFill>
              </a:rPr>
              <a:t>hindsight</a:t>
            </a:r>
            <a:r>
              <a:rPr spc="-50" dirty="0">
                <a:solidFill>
                  <a:srgbClr val="FFFFFF"/>
                </a:solidFill>
              </a:rPr>
              <a:t> </a:t>
            </a:r>
            <a:r>
              <a:rPr spc="-20" dirty="0">
                <a:solidFill>
                  <a:srgbClr val="FFFFFF"/>
                </a:solidFill>
              </a:rPr>
              <a:t>bias</a:t>
            </a:r>
          </a:p>
        </p:txBody>
      </p:sp>
      <p:graphicFrame>
        <p:nvGraphicFramePr>
          <p:cNvPr id="6" name="object 6"/>
          <p:cNvGraphicFramePr>
            <a:graphicFrameLocks noGrp="1"/>
          </p:cNvGraphicFramePr>
          <p:nvPr/>
        </p:nvGraphicFramePr>
        <p:xfrm>
          <a:off x="3711720" y="1487499"/>
          <a:ext cx="7877515" cy="2995640"/>
        </p:xfrm>
        <a:graphic>
          <a:graphicData uri="http://schemas.openxmlformats.org/drawingml/2006/table">
            <a:tbl>
              <a:tblPr firstRow="1" bandRow="1">
                <a:tableStyleId>{2D5ABB26-0587-4C30-8999-92F81FD0307C}</a:tableStyleId>
              </a:tblPr>
              <a:tblGrid>
                <a:gridCol w="7877515">
                  <a:extLst>
                    <a:ext uri="{9D8B030D-6E8A-4147-A177-3AD203B41FA5}">
                      <a16:colId xmlns:a16="http://schemas.microsoft.com/office/drawing/2014/main" val="20000"/>
                    </a:ext>
                  </a:extLst>
                </a:gridCol>
              </a:tblGrid>
              <a:tr h="736216">
                <a:tc>
                  <a:txBody>
                    <a:bodyPr/>
                    <a:lstStyle/>
                    <a:p>
                      <a:pPr marL="323850">
                        <a:lnSpc>
                          <a:spcPct val="100000"/>
                        </a:lnSpc>
                        <a:spcBef>
                          <a:spcPts val="1725"/>
                        </a:spcBef>
                      </a:pPr>
                      <a:r>
                        <a:rPr sz="1800" b="1" dirty="0">
                          <a:solidFill>
                            <a:srgbClr val="FFFFFF"/>
                          </a:solidFill>
                          <a:latin typeface="Arial"/>
                          <a:cs typeface="Arial"/>
                        </a:rPr>
                        <a:t>Remember</a:t>
                      </a:r>
                      <a:r>
                        <a:rPr sz="1800" b="1" spc="-25" dirty="0">
                          <a:solidFill>
                            <a:srgbClr val="FFFFFF"/>
                          </a:solidFill>
                          <a:latin typeface="Arial"/>
                          <a:cs typeface="Arial"/>
                        </a:rPr>
                        <a:t> </a:t>
                      </a:r>
                      <a:r>
                        <a:rPr sz="1800" dirty="0">
                          <a:solidFill>
                            <a:srgbClr val="FFFFFF"/>
                          </a:solidFill>
                          <a:latin typeface="Arial"/>
                          <a:cs typeface="Arial"/>
                        </a:rPr>
                        <a:t>that</a:t>
                      </a:r>
                      <a:r>
                        <a:rPr sz="1800" spc="-15" dirty="0">
                          <a:solidFill>
                            <a:srgbClr val="FFFFFF"/>
                          </a:solidFill>
                          <a:latin typeface="Arial"/>
                          <a:cs typeface="Arial"/>
                        </a:rPr>
                        <a:t> </a:t>
                      </a:r>
                      <a:r>
                        <a:rPr sz="1800" dirty="0">
                          <a:solidFill>
                            <a:srgbClr val="FFFFFF"/>
                          </a:solidFill>
                          <a:latin typeface="Arial"/>
                          <a:cs typeface="Arial"/>
                        </a:rPr>
                        <a:t>you</a:t>
                      </a:r>
                      <a:r>
                        <a:rPr sz="1800" spc="-15" dirty="0">
                          <a:solidFill>
                            <a:srgbClr val="FFFFFF"/>
                          </a:solidFill>
                          <a:latin typeface="Arial"/>
                          <a:cs typeface="Arial"/>
                        </a:rPr>
                        <a:t> </a:t>
                      </a:r>
                      <a:r>
                        <a:rPr sz="1800" dirty="0">
                          <a:solidFill>
                            <a:srgbClr val="FFFFFF"/>
                          </a:solidFill>
                          <a:latin typeface="Arial"/>
                          <a:cs typeface="Arial"/>
                        </a:rPr>
                        <a:t>did</a:t>
                      </a:r>
                      <a:r>
                        <a:rPr sz="1800" spc="-15" dirty="0">
                          <a:solidFill>
                            <a:srgbClr val="FFFFFF"/>
                          </a:solidFill>
                          <a:latin typeface="Arial"/>
                          <a:cs typeface="Arial"/>
                        </a:rPr>
                        <a:t> </a:t>
                      </a:r>
                      <a:r>
                        <a:rPr sz="1800" dirty="0">
                          <a:solidFill>
                            <a:srgbClr val="FFFFFF"/>
                          </a:solidFill>
                          <a:latin typeface="Arial"/>
                          <a:cs typeface="Arial"/>
                        </a:rPr>
                        <a:t>the</a:t>
                      </a:r>
                      <a:r>
                        <a:rPr sz="1800" spc="-15" dirty="0">
                          <a:solidFill>
                            <a:srgbClr val="FFFFFF"/>
                          </a:solidFill>
                          <a:latin typeface="Arial"/>
                          <a:cs typeface="Arial"/>
                        </a:rPr>
                        <a:t> </a:t>
                      </a:r>
                      <a:r>
                        <a:rPr sz="1800" dirty="0">
                          <a:solidFill>
                            <a:srgbClr val="FFFFFF"/>
                          </a:solidFill>
                          <a:latin typeface="Arial"/>
                          <a:cs typeface="Arial"/>
                        </a:rPr>
                        <a:t>best</a:t>
                      </a:r>
                      <a:r>
                        <a:rPr sz="1800" spc="-15" dirty="0">
                          <a:solidFill>
                            <a:srgbClr val="FFFFFF"/>
                          </a:solidFill>
                          <a:latin typeface="Arial"/>
                          <a:cs typeface="Arial"/>
                        </a:rPr>
                        <a:t> </a:t>
                      </a:r>
                      <a:r>
                        <a:rPr sz="1800" dirty="0">
                          <a:solidFill>
                            <a:srgbClr val="FFFFFF"/>
                          </a:solidFill>
                          <a:latin typeface="Arial"/>
                          <a:cs typeface="Arial"/>
                        </a:rPr>
                        <a:t>you</a:t>
                      </a:r>
                      <a:r>
                        <a:rPr sz="1800" spc="-15" dirty="0">
                          <a:solidFill>
                            <a:srgbClr val="FFFFFF"/>
                          </a:solidFill>
                          <a:latin typeface="Arial"/>
                          <a:cs typeface="Arial"/>
                        </a:rPr>
                        <a:t> </a:t>
                      </a:r>
                      <a:r>
                        <a:rPr sz="1800" dirty="0">
                          <a:solidFill>
                            <a:srgbClr val="FFFFFF"/>
                          </a:solidFill>
                          <a:latin typeface="Arial"/>
                          <a:cs typeface="Arial"/>
                        </a:rPr>
                        <a:t>could</a:t>
                      </a:r>
                      <a:r>
                        <a:rPr sz="1800" spc="-15" dirty="0">
                          <a:solidFill>
                            <a:srgbClr val="FFFFFF"/>
                          </a:solidFill>
                          <a:latin typeface="Arial"/>
                          <a:cs typeface="Arial"/>
                        </a:rPr>
                        <a:t> </a:t>
                      </a:r>
                      <a:r>
                        <a:rPr sz="1800" dirty="0">
                          <a:solidFill>
                            <a:srgbClr val="FFFFFF"/>
                          </a:solidFill>
                          <a:latin typeface="Arial"/>
                          <a:cs typeface="Arial"/>
                        </a:rPr>
                        <a:t>with</a:t>
                      </a:r>
                      <a:r>
                        <a:rPr sz="1800" spc="-15" dirty="0">
                          <a:solidFill>
                            <a:srgbClr val="FFFFFF"/>
                          </a:solidFill>
                          <a:latin typeface="Arial"/>
                          <a:cs typeface="Arial"/>
                        </a:rPr>
                        <a:t> </a:t>
                      </a:r>
                      <a:r>
                        <a:rPr sz="1800" dirty="0">
                          <a:solidFill>
                            <a:srgbClr val="FFFFFF"/>
                          </a:solidFill>
                          <a:latin typeface="Arial"/>
                          <a:cs typeface="Arial"/>
                        </a:rPr>
                        <a:t>the</a:t>
                      </a:r>
                      <a:r>
                        <a:rPr sz="1800" spc="-15" dirty="0">
                          <a:solidFill>
                            <a:srgbClr val="FFFFFF"/>
                          </a:solidFill>
                          <a:latin typeface="Arial"/>
                          <a:cs typeface="Arial"/>
                        </a:rPr>
                        <a:t> </a:t>
                      </a:r>
                      <a:r>
                        <a:rPr sz="1800" dirty="0">
                          <a:solidFill>
                            <a:srgbClr val="FFFFFF"/>
                          </a:solidFill>
                          <a:latin typeface="Arial"/>
                          <a:cs typeface="Arial"/>
                        </a:rPr>
                        <a:t>information</a:t>
                      </a:r>
                      <a:r>
                        <a:rPr sz="1800" spc="-15" dirty="0">
                          <a:solidFill>
                            <a:srgbClr val="FFFFFF"/>
                          </a:solidFill>
                          <a:latin typeface="Arial"/>
                          <a:cs typeface="Arial"/>
                        </a:rPr>
                        <a:t> </a:t>
                      </a:r>
                      <a:r>
                        <a:rPr sz="1800" dirty="0">
                          <a:solidFill>
                            <a:srgbClr val="FFFFFF"/>
                          </a:solidFill>
                          <a:latin typeface="Arial"/>
                          <a:cs typeface="Arial"/>
                        </a:rPr>
                        <a:t>you</a:t>
                      </a:r>
                      <a:r>
                        <a:rPr sz="1800" spc="-15" dirty="0">
                          <a:solidFill>
                            <a:srgbClr val="FFFFFF"/>
                          </a:solidFill>
                          <a:latin typeface="Arial"/>
                          <a:cs typeface="Arial"/>
                        </a:rPr>
                        <a:t> </a:t>
                      </a:r>
                      <a:r>
                        <a:rPr sz="1800" spc="-25" dirty="0">
                          <a:solidFill>
                            <a:srgbClr val="FFFFFF"/>
                          </a:solidFill>
                          <a:latin typeface="Arial"/>
                          <a:cs typeface="Arial"/>
                        </a:rPr>
                        <a:t>had</a:t>
                      </a:r>
                      <a:endParaRPr sz="1800" dirty="0">
                        <a:latin typeface="Arial"/>
                        <a:cs typeface="Arial"/>
                      </a:endParaRPr>
                    </a:p>
                  </a:txBody>
                  <a:tcPr marL="0" marR="0" marT="218961" marB="0">
                    <a:lnB w="57150">
                      <a:solidFill>
                        <a:srgbClr val="FFFFFF"/>
                      </a:solidFill>
                      <a:prstDash val="solid"/>
                    </a:lnB>
                    <a:solidFill>
                      <a:srgbClr val="272A3D"/>
                    </a:solidFill>
                  </a:tcPr>
                </a:tc>
                <a:extLst>
                  <a:ext uri="{0D108BD9-81ED-4DB2-BD59-A6C34878D82A}">
                    <a16:rowId xmlns:a16="http://schemas.microsoft.com/office/drawing/2014/main" val="10000"/>
                  </a:ext>
                </a:extLst>
              </a:tr>
              <a:tr h="761604">
                <a:tc>
                  <a:txBody>
                    <a:bodyPr/>
                    <a:lstStyle/>
                    <a:p>
                      <a:pPr>
                        <a:lnSpc>
                          <a:spcPct val="100000"/>
                        </a:lnSpc>
                        <a:spcBef>
                          <a:spcPts val="25"/>
                        </a:spcBef>
                      </a:pPr>
                      <a:endParaRPr sz="1600">
                        <a:latin typeface="Times New Roman"/>
                        <a:cs typeface="Times New Roman"/>
                      </a:endParaRPr>
                    </a:p>
                    <a:p>
                      <a:pPr marL="323850">
                        <a:lnSpc>
                          <a:spcPct val="100000"/>
                        </a:lnSpc>
                      </a:pPr>
                      <a:r>
                        <a:rPr sz="1800" b="1" dirty="0">
                          <a:solidFill>
                            <a:srgbClr val="FFFFFF"/>
                          </a:solidFill>
                          <a:latin typeface="Arial"/>
                          <a:cs typeface="Arial"/>
                        </a:rPr>
                        <a:t>Review</a:t>
                      </a:r>
                      <a:r>
                        <a:rPr sz="1800" b="1" spc="-20" dirty="0">
                          <a:solidFill>
                            <a:srgbClr val="FFFFFF"/>
                          </a:solidFill>
                          <a:latin typeface="Arial"/>
                          <a:cs typeface="Arial"/>
                        </a:rPr>
                        <a:t> </a:t>
                      </a:r>
                      <a:r>
                        <a:rPr sz="1800" dirty="0">
                          <a:solidFill>
                            <a:srgbClr val="FFFFFF"/>
                          </a:solidFill>
                          <a:latin typeface="Arial"/>
                          <a:cs typeface="Arial"/>
                        </a:rPr>
                        <a:t>your</a:t>
                      </a:r>
                      <a:r>
                        <a:rPr sz="1800" spc="-5" dirty="0">
                          <a:solidFill>
                            <a:srgbClr val="FFFFFF"/>
                          </a:solidFill>
                          <a:latin typeface="Arial"/>
                          <a:cs typeface="Arial"/>
                        </a:rPr>
                        <a:t> </a:t>
                      </a:r>
                      <a:r>
                        <a:rPr sz="1800" dirty="0">
                          <a:solidFill>
                            <a:srgbClr val="FFFFFF"/>
                          </a:solidFill>
                          <a:latin typeface="Arial"/>
                          <a:cs typeface="Arial"/>
                        </a:rPr>
                        <a:t>plan</a:t>
                      </a:r>
                      <a:r>
                        <a:rPr sz="1800" spc="-15" dirty="0">
                          <a:solidFill>
                            <a:srgbClr val="FFFFFF"/>
                          </a:solidFill>
                          <a:latin typeface="Arial"/>
                          <a:cs typeface="Arial"/>
                        </a:rPr>
                        <a:t> </a:t>
                      </a:r>
                      <a:r>
                        <a:rPr sz="1800" dirty="0">
                          <a:solidFill>
                            <a:srgbClr val="FFFFFF"/>
                          </a:solidFill>
                          <a:latin typeface="Arial"/>
                          <a:cs typeface="Arial"/>
                        </a:rPr>
                        <a:t>to</a:t>
                      </a:r>
                      <a:r>
                        <a:rPr sz="1800" spc="-10" dirty="0">
                          <a:solidFill>
                            <a:srgbClr val="FFFFFF"/>
                          </a:solidFill>
                          <a:latin typeface="Arial"/>
                          <a:cs typeface="Arial"/>
                        </a:rPr>
                        <a:t> </a:t>
                      </a:r>
                      <a:r>
                        <a:rPr sz="1800" dirty="0">
                          <a:solidFill>
                            <a:srgbClr val="FFFFFF"/>
                          </a:solidFill>
                          <a:latin typeface="Arial"/>
                          <a:cs typeface="Arial"/>
                        </a:rPr>
                        <a:t>make</a:t>
                      </a:r>
                      <a:r>
                        <a:rPr sz="1800" spc="-10" dirty="0">
                          <a:solidFill>
                            <a:srgbClr val="FFFFFF"/>
                          </a:solidFill>
                          <a:latin typeface="Arial"/>
                          <a:cs typeface="Arial"/>
                        </a:rPr>
                        <a:t> </a:t>
                      </a:r>
                      <a:r>
                        <a:rPr sz="1800" dirty="0">
                          <a:solidFill>
                            <a:srgbClr val="FFFFFF"/>
                          </a:solidFill>
                          <a:latin typeface="Arial"/>
                          <a:cs typeface="Arial"/>
                        </a:rPr>
                        <a:t>sure</a:t>
                      </a:r>
                      <a:r>
                        <a:rPr sz="1800" spc="-15" dirty="0">
                          <a:solidFill>
                            <a:srgbClr val="FFFFFF"/>
                          </a:solidFill>
                          <a:latin typeface="Arial"/>
                          <a:cs typeface="Arial"/>
                        </a:rPr>
                        <a:t> </a:t>
                      </a:r>
                      <a:r>
                        <a:rPr sz="1800" dirty="0">
                          <a:solidFill>
                            <a:srgbClr val="FFFFFF"/>
                          </a:solidFill>
                          <a:latin typeface="Arial"/>
                          <a:cs typeface="Arial"/>
                        </a:rPr>
                        <a:t>it</a:t>
                      </a:r>
                      <a:r>
                        <a:rPr sz="1800" spc="-10" dirty="0">
                          <a:solidFill>
                            <a:srgbClr val="FFFFFF"/>
                          </a:solidFill>
                          <a:latin typeface="Arial"/>
                          <a:cs typeface="Arial"/>
                        </a:rPr>
                        <a:t> </a:t>
                      </a:r>
                      <a:r>
                        <a:rPr sz="1800" dirty="0">
                          <a:solidFill>
                            <a:srgbClr val="FFFFFF"/>
                          </a:solidFill>
                          <a:latin typeface="Arial"/>
                          <a:cs typeface="Arial"/>
                        </a:rPr>
                        <a:t>still</a:t>
                      </a:r>
                      <a:r>
                        <a:rPr sz="1800" spc="-10" dirty="0">
                          <a:solidFill>
                            <a:srgbClr val="FFFFFF"/>
                          </a:solidFill>
                          <a:latin typeface="Arial"/>
                          <a:cs typeface="Arial"/>
                        </a:rPr>
                        <a:t> </a:t>
                      </a:r>
                      <a:r>
                        <a:rPr sz="1800" dirty="0">
                          <a:solidFill>
                            <a:srgbClr val="FFFFFF"/>
                          </a:solidFill>
                          <a:latin typeface="Arial"/>
                          <a:cs typeface="Arial"/>
                        </a:rPr>
                        <a:t>works</a:t>
                      </a:r>
                      <a:r>
                        <a:rPr sz="1800" spc="-10" dirty="0">
                          <a:solidFill>
                            <a:srgbClr val="FFFFFF"/>
                          </a:solidFill>
                          <a:latin typeface="Arial"/>
                          <a:cs typeface="Arial"/>
                        </a:rPr>
                        <a:t> </a:t>
                      </a:r>
                      <a:r>
                        <a:rPr sz="1800" dirty="0">
                          <a:solidFill>
                            <a:srgbClr val="FFFFFF"/>
                          </a:solidFill>
                          <a:latin typeface="Arial"/>
                          <a:cs typeface="Arial"/>
                        </a:rPr>
                        <a:t>for</a:t>
                      </a:r>
                      <a:r>
                        <a:rPr sz="1800" spc="-5" dirty="0">
                          <a:solidFill>
                            <a:srgbClr val="FFFFFF"/>
                          </a:solidFill>
                          <a:latin typeface="Arial"/>
                          <a:cs typeface="Arial"/>
                        </a:rPr>
                        <a:t> </a:t>
                      </a:r>
                      <a:r>
                        <a:rPr sz="1800" spc="-25" dirty="0">
                          <a:solidFill>
                            <a:srgbClr val="FFFFFF"/>
                          </a:solidFill>
                          <a:latin typeface="Arial"/>
                          <a:cs typeface="Arial"/>
                        </a:rPr>
                        <a:t>you</a:t>
                      </a:r>
                      <a:endParaRPr sz="1800">
                        <a:latin typeface="Arial"/>
                        <a:cs typeface="Arial"/>
                      </a:endParaRPr>
                    </a:p>
                  </a:txBody>
                  <a:tcPr marL="0" marR="0" marT="3173"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1"/>
                  </a:ext>
                </a:extLst>
              </a:tr>
              <a:tr h="761604">
                <a:tc>
                  <a:txBody>
                    <a:bodyPr/>
                    <a:lstStyle/>
                    <a:p>
                      <a:pPr>
                        <a:lnSpc>
                          <a:spcPct val="100000"/>
                        </a:lnSpc>
                        <a:spcBef>
                          <a:spcPts val="20"/>
                        </a:spcBef>
                      </a:pPr>
                      <a:endParaRPr sz="1600">
                        <a:latin typeface="Times New Roman"/>
                        <a:cs typeface="Times New Roman"/>
                      </a:endParaRPr>
                    </a:p>
                    <a:p>
                      <a:pPr marL="323850">
                        <a:lnSpc>
                          <a:spcPct val="100000"/>
                        </a:lnSpc>
                      </a:pPr>
                      <a:r>
                        <a:rPr sz="1800" dirty="0">
                          <a:solidFill>
                            <a:srgbClr val="FFFFFF"/>
                          </a:solidFill>
                          <a:latin typeface="Arial"/>
                          <a:cs typeface="Arial"/>
                        </a:rPr>
                        <a:t>Keep a </a:t>
                      </a:r>
                      <a:r>
                        <a:rPr sz="1800" b="1" spc="-10" dirty="0">
                          <a:solidFill>
                            <a:srgbClr val="FFFFFF"/>
                          </a:solidFill>
                          <a:latin typeface="Arial"/>
                          <a:cs typeface="Arial"/>
                        </a:rPr>
                        <a:t>long-</a:t>
                      </a:r>
                      <a:r>
                        <a:rPr sz="1800" b="1" dirty="0">
                          <a:solidFill>
                            <a:srgbClr val="FFFFFF"/>
                          </a:solidFill>
                          <a:latin typeface="Arial"/>
                          <a:cs typeface="Arial"/>
                        </a:rPr>
                        <a:t>term </a:t>
                      </a:r>
                      <a:r>
                        <a:rPr sz="1800" b="1" spc="-10" dirty="0">
                          <a:solidFill>
                            <a:srgbClr val="FFFFFF"/>
                          </a:solidFill>
                          <a:latin typeface="Arial"/>
                          <a:cs typeface="Arial"/>
                        </a:rPr>
                        <a:t>perspective</a:t>
                      </a:r>
                      <a:endParaRPr sz="1800">
                        <a:latin typeface="Arial"/>
                        <a:cs typeface="Arial"/>
                      </a:endParaRPr>
                    </a:p>
                  </a:txBody>
                  <a:tcPr marL="0" marR="0" marT="2538"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2"/>
                  </a:ext>
                </a:extLst>
              </a:tr>
              <a:tr h="736216">
                <a:tc>
                  <a:txBody>
                    <a:bodyPr/>
                    <a:lstStyle/>
                    <a:p>
                      <a:pPr>
                        <a:lnSpc>
                          <a:spcPct val="100000"/>
                        </a:lnSpc>
                        <a:spcBef>
                          <a:spcPts val="15"/>
                        </a:spcBef>
                      </a:pPr>
                      <a:endParaRPr sz="1600" dirty="0">
                        <a:latin typeface="Times New Roman"/>
                        <a:cs typeface="Times New Roman"/>
                      </a:endParaRPr>
                    </a:p>
                    <a:p>
                      <a:pPr marL="323850">
                        <a:lnSpc>
                          <a:spcPct val="100000"/>
                        </a:lnSpc>
                      </a:pPr>
                      <a:r>
                        <a:rPr sz="1800" b="1" dirty="0">
                          <a:solidFill>
                            <a:srgbClr val="FFFFFF"/>
                          </a:solidFill>
                          <a:latin typeface="Arial"/>
                          <a:cs typeface="Arial"/>
                        </a:rPr>
                        <a:t>Write</a:t>
                      </a:r>
                      <a:r>
                        <a:rPr sz="1800" b="1" spc="-20" dirty="0">
                          <a:solidFill>
                            <a:srgbClr val="FFFFFF"/>
                          </a:solidFill>
                          <a:latin typeface="Arial"/>
                          <a:cs typeface="Arial"/>
                        </a:rPr>
                        <a:t> </a:t>
                      </a:r>
                      <a:r>
                        <a:rPr sz="1800" b="1" dirty="0">
                          <a:solidFill>
                            <a:srgbClr val="FFFFFF"/>
                          </a:solidFill>
                          <a:latin typeface="Arial"/>
                          <a:cs typeface="Arial"/>
                        </a:rPr>
                        <a:t>a</a:t>
                      </a:r>
                      <a:r>
                        <a:rPr sz="1800" b="1" spc="-20" dirty="0">
                          <a:solidFill>
                            <a:srgbClr val="FFFFFF"/>
                          </a:solidFill>
                          <a:latin typeface="Arial"/>
                          <a:cs typeface="Arial"/>
                        </a:rPr>
                        <a:t> </a:t>
                      </a:r>
                      <a:r>
                        <a:rPr sz="1800" b="1" dirty="0">
                          <a:solidFill>
                            <a:srgbClr val="FFFFFF"/>
                          </a:solidFill>
                          <a:latin typeface="Arial"/>
                          <a:cs typeface="Arial"/>
                        </a:rPr>
                        <a:t>letter</a:t>
                      </a:r>
                      <a:r>
                        <a:rPr sz="1800" b="1" spc="-15" dirty="0">
                          <a:solidFill>
                            <a:srgbClr val="FFFFFF"/>
                          </a:solidFill>
                          <a:latin typeface="Arial"/>
                          <a:cs typeface="Arial"/>
                        </a:rPr>
                        <a:t> </a:t>
                      </a:r>
                      <a:r>
                        <a:rPr sz="1800" dirty="0">
                          <a:solidFill>
                            <a:srgbClr val="FFFFFF"/>
                          </a:solidFill>
                          <a:latin typeface="Arial"/>
                          <a:cs typeface="Arial"/>
                        </a:rPr>
                        <a:t>to</a:t>
                      </a:r>
                      <a:r>
                        <a:rPr sz="1800" spc="-20" dirty="0">
                          <a:solidFill>
                            <a:srgbClr val="FFFFFF"/>
                          </a:solidFill>
                          <a:latin typeface="Arial"/>
                          <a:cs typeface="Arial"/>
                        </a:rPr>
                        <a:t> </a:t>
                      </a:r>
                      <a:r>
                        <a:rPr sz="1800" spc="-10" dirty="0">
                          <a:solidFill>
                            <a:srgbClr val="FFFFFF"/>
                          </a:solidFill>
                          <a:latin typeface="Arial"/>
                          <a:cs typeface="Arial"/>
                        </a:rPr>
                        <a:t>yourself</a:t>
                      </a:r>
                      <a:endParaRPr sz="1800" dirty="0">
                        <a:latin typeface="Arial"/>
                        <a:cs typeface="Arial"/>
                      </a:endParaRPr>
                    </a:p>
                  </a:txBody>
                  <a:tcPr marL="0" marR="0" marT="1905" marB="0">
                    <a:lnT w="57150">
                      <a:solidFill>
                        <a:srgbClr val="FFFFFF"/>
                      </a:solidFill>
                      <a:prstDash val="solid"/>
                    </a:lnT>
                    <a:solidFill>
                      <a:srgbClr val="272A3D"/>
                    </a:solid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67F922C2-65C6-71EE-34EA-A445D007DECE}"/>
              </a:ext>
            </a:extLst>
          </p:cNvPr>
          <p:cNvSpPr>
            <a:spLocks noGrp="1"/>
          </p:cNvSpPr>
          <p:nvPr>
            <p:ph type="sldNum" sz="quarter" idx="4"/>
          </p:nvPr>
        </p:nvSpPr>
        <p:spPr/>
        <p:txBody>
          <a:bodyPr/>
          <a:lstStyle/>
          <a:p>
            <a:fld id="{BB333B34-C87C-402E-ABB0-13B7C9DEBBC4}" type="slidenum">
              <a:rPr lang="en-CA" smtClean="0"/>
              <a:pPr/>
              <a:t>30</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86" y="1787"/>
            <a:ext cx="12183112" cy="6117577"/>
            <a:chOff x="0" y="0"/>
            <a:chExt cx="12189460" cy="6120765"/>
          </a:xfrm>
        </p:grpSpPr>
        <p:pic>
          <p:nvPicPr>
            <p:cNvPr id="3" name="object 3"/>
            <p:cNvPicPr/>
            <p:nvPr/>
          </p:nvPicPr>
          <p:blipFill>
            <a:blip r:embed="rId4" cstate="print">
              <a:extLst>
                <a:ext uri="{28A0092B-C50C-407E-A947-70E740481C1C}">
                  <a14:useLocalDpi xmlns:a14="http://schemas.microsoft.com/office/drawing/2010/main"/>
                </a:ext>
              </a:extLst>
            </a:blip>
            <a:stretch>
              <a:fillRect/>
            </a:stretch>
          </p:blipFill>
          <p:spPr>
            <a:xfrm>
              <a:off x="0" y="0"/>
              <a:ext cx="12188952" cy="6120383"/>
            </a:xfrm>
            <a:prstGeom prst="rect">
              <a:avLst/>
            </a:prstGeom>
          </p:spPr>
        </p:pic>
        <p:sp>
          <p:nvSpPr>
            <p:cNvPr id="4" name="object 4"/>
            <p:cNvSpPr/>
            <p:nvPr/>
          </p:nvSpPr>
          <p:spPr>
            <a:xfrm>
              <a:off x="457132" y="1351935"/>
              <a:ext cx="6593840" cy="3869690"/>
            </a:xfrm>
            <a:custGeom>
              <a:avLst/>
              <a:gdLst/>
              <a:ahLst/>
              <a:cxnLst/>
              <a:rect l="l" t="t" r="r" b="b"/>
              <a:pathLst>
                <a:path w="6593840" h="3869690">
                  <a:moveTo>
                    <a:pt x="6593372" y="0"/>
                  </a:moveTo>
                  <a:lnTo>
                    <a:pt x="0" y="0"/>
                  </a:lnTo>
                  <a:lnTo>
                    <a:pt x="0" y="3869626"/>
                  </a:lnTo>
                  <a:lnTo>
                    <a:pt x="6593372" y="3869626"/>
                  </a:lnTo>
                  <a:lnTo>
                    <a:pt x="6593372" y="0"/>
                  </a:lnTo>
                  <a:close/>
                </a:path>
              </a:pathLst>
            </a:custGeom>
            <a:solidFill>
              <a:srgbClr val="0000C1"/>
            </a:solidFill>
          </p:spPr>
          <p:txBody>
            <a:bodyPr wrap="square" lIns="0" tIns="0" rIns="0" bIns="0" rtlCol="0"/>
            <a:lstStyle/>
            <a:p>
              <a:endParaRPr sz="1798"/>
            </a:p>
          </p:txBody>
        </p:sp>
      </p:grpSp>
      <p:sp>
        <p:nvSpPr>
          <p:cNvPr id="5" name="object 5"/>
          <p:cNvSpPr txBox="1"/>
          <p:nvPr/>
        </p:nvSpPr>
        <p:spPr>
          <a:xfrm>
            <a:off x="820198" y="1831157"/>
            <a:ext cx="5861806" cy="2912100"/>
          </a:xfrm>
          <a:prstGeom prst="rect">
            <a:avLst/>
          </a:prstGeom>
        </p:spPr>
        <p:txBody>
          <a:bodyPr vert="horz" wrap="square" lIns="0" tIns="28561" rIns="0" bIns="0" rtlCol="0">
            <a:spAutoFit/>
          </a:bodyPr>
          <a:lstStyle/>
          <a:p>
            <a:pPr marL="142789" marR="63462" indent="-130097">
              <a:lnSpc>
                <a:spcPct val="94700"/>
              </a:lnSpc>
              <a:spcBef>
                <a:spcPts val="225"/>
              </a:spcBef>
            </a:pPr>
            <a:r>
              <a:rPr sz="1998" dirty="0">
                <a:solidFill>
                  <a:srgbClr val="FFFCFE"/>
                </a:solidFill>
                <a:latin typeface="Arial"/>
                <a:cs typeface="Arial"/>
              </a:rPr>
              <a:t>“</a:t>
            </a:r>
            <a:r>
              <a:rPr sz="1998" spc="-200" dirty="0">
                <a:solidFill>
                  <a:srgbClr val="FFFCFE"/>
                </a:solidFill>
                <a:latin typeface="Arial"/>
                <a:cs typeface="Arial"/>
              </a:rPr>
              <a:t> </a:t>
            </a:r>
            <a:r>
              <a:rPr sz="1998" dirty="0">
                <a:solidFill>
                  <a:srgbClr val="FFFCFE"/>
                </a:solidFill>
                <a:latin typeface="Arial"/>
                <a:cs typeface="Arial"/>
              </a:rPr>
              <a:t>My</a:t>
            </a:r>
            <a:r>
              <a:rPr sz="1998" spc="-15" dirty="0">
                <a:solidFill>
                  <a:srgbClr val="FFFCFE"/>
                </a:solidFill>
                <a:latin typeface="Arial"/>
                <a:cs typeface="Arial"/>
              </a:rPr>
              <a:t> </a:t>
            </a:r>
            <a:r>
              <a:rPr sz="1998" dirty="0">
                <a:solidFill>
                  <a:srgbClr val="FFFCFE"/>
                </a:solidFill>
                <a:latin typeface="Arial"/>
                <a:cs typeface="Arial"/>
              </a:rPr>
              <a:t>financial</a:t>
            </a:r>
            <a:r>
              <a:rPr sz="1998" spc="-5" dirty="0">
                <a:solidFill>
                  <a:srgbClr val="FFFCFE"/>
                </a:solidFill>
                <a:latin typeface="Arial"/>
                <a:cs typeface="Arial"/>
              </a:rPr>
              <a:t> </a:t>
            </a:r>
            <a:r>
              <a:rPr sz="1998" dirty="0">
                <a:solidFill>
                  <a:srgbClr val="FFFCFE"/>
                </a:solidFill>
                <a:latin typeface="Arial"/>
                <a:cs typeface="Arial"/>
              </a:rPr>
              <a:t>professional and</a:t>
            </a:r>
            <a:r>
              <a:rPr sz="1998" spc="-10" dirty="0">
                <a:solidFill>
                  <a:srgbClr val="FFFCFE"/>
                </a:solidFill>
                <a:latin typeface="Arial"/>
                <a:cs typeface="Arial"/>
              </a:rPr>
              <a:t> </a:t>
            </a:r>
            <a:r>
              <a:rPr sz="1998" dirty="0">
                <a:solidFill>
                  <a:srgbClr val="FFFCFE"/>
                </a:solidFill>
                <a:latin typeface="Arial"/>
                <a:cs typeface="Arial"/>
              </a:rPr>
              <a:t>I</a:t>
            </a:r>
            <a:r>
              <a:rPr sz="1998" spc="-20" dirty="0">
                <a:solidFill>
                  <a:srgbClr val="FFFCFE"/>
                </a:solidFill>
                <a:latin typeface="Arial"/>
                <a:cs typeface="Arial"/>
              </a:rPr>
              <a:t> </a:t>
            </a:r>
            <a:r>
              <a:rPr sz="1998" dirty="0">
                <a:solidFill>
                  <a:srgbClr val="FFFCFE"/>
                </a:solidFill>
                <a:latin typeface="Arial"/>
                <a:cs typeface="Arial"/>
              </a:rPr>
              <a:t>have</a:t>
            </a:r>
            <a:r>
              <a:rPr sz="1998" spc="-10" dirty="0">
                <a:solidFill>
                  <a:srgbClr val="FFFCFE"/>
                </a:solidFill>
                <a:latin typeface="Arial"/>
                <a:cs typeface="Arial"/>
              </a:rPr>
              <a:t> </a:t>
            </a:r>
            <a:r>
              <a:rPr sz="1998" dirty="0">
                <a:solidFill>
                  <a:srgbClr val="FFFCFE"/>
                </a:solidFill>
                <a:latin typeface="Arial"/>
                <a:cs typeface="Arial"/>
              </a:rPr>
              <a:t>established</a:t>
            </a:r>
            <a:r>
              <a:rPr sz="1998" spc="-10" dirty="0">
                <a:solidFill>
                  <a:srgbClr val="FFFCFE"/>
                </a:solidFill>
                <a:latin typeface="Arial"/>
                <a:cs typeface="Arial"/>
              </a:rPr>
              <a:t> </a:t>
            </a:r>
            <a:r>
              <a:rPr sz="1998" spc="-50" dirty="0">
                <a:solidFill>
                  <a:srgbClr val="FFFCFE"/>
                </a:solidFill>
                <a:latin typeface="Arial"/>
                <a:cs typeface="Arial"/>
              </a:rPr>
              <a:t>a </a:t>
            </a:r>
            <a:r>
              <a:rPr sz="1998" spc="-10" dirty="0">
                <a:solidFill>
                  <a:srgbClr val="FFFCFE"/>
                </a:solidFill>
                <a:latin typeface="Arial"/>
                <a:cs typeface="Arial"/>
              </a:rPr>
              <a:t>long-</a:t>
            </a:r>
            <a:r>
              <a:rPr sz="1998" dirty="0">
                <a:solidFill>
                  <a:srgbClr val="FFFCFE"/>
                </a:solidFill>
                <a:latin typeface="Arial"/>
                <a:cs typeface="Arial"/>
              </a:rPr>
              <a:t>term</a:t>
            </a:r>
            <a:r>
              <a:rPr sz="1998" spc="-25" dirty="0">
                <a:solidFill>
                  <a:srgbClr val="FFFCFE"/>
                </a:solidFill>
                <a:latin typeface="Arial"/>
                <a:cs typeface="Arial"/>
              </a:rPr>
              <a:t> </a:t>
            </a:r>
            <a:r>
              <a:rPr sz="1998" dirty="0">
                <a:solidFill>
                  <a:srgbClr val="FFFCFE"/>
                </a:solidFill>
                <a:latin typeface="Arial"/>
                <a:cs typeface="Arial"/>
              </a:rPr>
              <a:t>plan.</a:t>
            </a:r>
            <a:r>
              <a:rPr sz="1998" spc="-20" dirty="0">
                <a:solidFill>
                  <a:srgbClr val="FFFCFE"/>
                </a:solidFill>
                <a:latin typeface="Arial"/>
                <a:cs typeface="Arial"/>
              </a:rPr>
              <a:t> </a:t>
            </a:r>
            <a:r>
              <a:rPr sz="1998" dirty="0">
                <a:solidFill>
                  <a:srgbClr val="FFFCFE"/>
                </a:solidFill>
                <a:latin typeface="Arial"/>
                <a:cs typeface="Arial"/>
              </a:rPr>
              <a:t>Sometime</a:t>
            </a:r>
            <a:r>
              <a:rPr sz="1998" spc="-15" dirty="0">
                <a:solidFill>
                  <a:srgbClr val="FFFCFE"/>
                </a:solidFill>
                <a:latin typeface="Arial"/>
                <a:cs typeface="Arial"/>
              </a:rPr>
              <a:t> </a:t>
            </a:r>
            <a:r>
              <a:rPr sz="1998" dirty="0">
                <a:solidFill>
                  <a:srgbClr val="FFFCFE"/>
                </a:solidFill>
                <a:latin typeface="Arial"/>
                <a:cs typeface="Arial"/>
              </a:rPr>
              <a:t>in</a:t>
            </a:r>
            <a:r>
              <a:rPr sz="1998" spc="-10" dirty="0">
                <a:solidFill>
                  <a:srgbClr val="FFFCFE"/>
                </a:solidFill>
                <a:latin typeface="Arial"/>
                <a:cs typeface="Arial"/>
              </a:rPr>
              <a:t> </a:t>
            </a:r>
            <a:r>
              <a:rPr sz="1998" dirty="0">
                <a:solidFill>
                  <a:srgbClr val="FFFCFE"/>
                </a:solidFill>
                <a:latin typeface="Arial"/>
                <a:cs typeface="Arial"/>
              </a:rPr>
              <a:t>the</a:t>
            </a:r>
            <a:r>
              <a:rPr sz="1998" spc="-15" dirty="0">
                <a:solidFill>
                  <a:srgbClr val="FFFCFE"/>
                </a:solidFill>
                <a:latin typeface="Arial"/>
                <a:cs typeface="Arial"/>
              </a:rPr>
              <a:t> </a:t>
            </a:r>
            <a:r>
              <a:rPr sz="1998" dirty="0">
                <a:solidFill>
                  <a:srgbClr val="FFFCFE"/>
                </a:solidFill>
                <a:latin typeface="Arial"/>
                <a:cs typeface="Arial"/>
              </a:rPr>
              <a:t>future,</a:t>
            </a:r>
            <a:r>
              <a:rPr sz="1998" spc="-20" dirty="0">
                <a:solidFill>
                  <a:srgbClr val="FFFCFE"/>
                </a:solidFill>
                <a:latin typeface="Arial"/>
                <a:cs typeface="Arial"/>
              </a:rPr>
              <a:t> </a:t>
            </a:r>
            <a:r>
              <a:rPr sz="1998" dirty="0">
                <a:solidFill>
                  <a:srgbClr val="FFFCFE"/>
                </a:solidFill>
                <a:latin typeface="Arial"/>
                <a:cs typeface="Arial"/>
              </a:rPr>
              <a:t>the</a:t>
            </a:r>
            <a:r>
              <a:rPr sz="1998" spc="-10" dirty="0">
                <a:solidFill>
                  <a:srgbClr val="FFFCFE"/>
                </a:solidFill>
                <a:latin typeface="Arial"/>
                <a:cs typeface="Arial"/>
              </a:rPr>
              <a:t> market </a:t>
            </a:r>
            <a:r>
              <a:rPr sz="1998" dirty="0">
                <a:solidFill>
                  <a:srgbClr val="FFFCFE"/>
                </a:solidFill>
                <a:latin typeface="Arial"/>
                <a:cs typeface="Arial"/>
              </a:rPr>
              <a:t>will</a:t>
            </a:r>
            <a:r>
              <a:rPr sz="1998" spc="-15" dirty="0">
                <a:solidFill>
                  <a:srgbClr val="FFFCFE"/>
                </a:solidFill>
                <a:latin typeface="Arial"/>
                <a:cs typeface="Arial"/>
              </a:rPr>
              <a:t> </a:t>
            </a:r>
            <a:r>
              <a:rPr sz="1998" dirty="0">
                <a:solidFill>
                  <a:srgbClr val="FFFCFE"/>
                </a:solidFill>
                <a:latin typeface="Arial"/>
                <a:cs typeface="Arial"/>
              </a:rPr>
              <a:t>correct</a:t>
            </a:r>
            <a:r>
              <a:rPr sz="1998" spc="-15" dirty="0">
                <a:solidFill>
                  <a:srgbClr val="FFFCFE"/>
                </a:solidFill>
                <a:latin typeface="Arial"/>
                <a:cs typeface="Arial"/>
              </a:rPr>
              <a:t> </a:t>
            </a:r>
            <a:r>
              <a:rPr sz="1998" dirty="0">
                <a:solidFill>
                  <a:srgbClr val="FFFCFE"/>
                </a:solidFill>
                <a:latin typeface="Arial"/>
                <a:cs typeface="Arial"/>
              </a:rPr>
              <a:t>to</a:t>
            </a:r>
            <a:r>
              <a:rPr sz="1998" spc="-15" dirty="0">
                <a:solidFill>
                  <a:srgbClr val="FFFCFE"/>
                </a:solidFill>
                <a:latin typeface="Arial"/>
                <a:cs typeface="Arial"/>
              </a:rPr>
              <a:t> </a:t>
            </a:r>
            <a:r>
              <a:rPr sz="1998" dirty="0">
                <a:solidFill>
                  <a:srgbClr val="FFFCFE"/>
                </a:solidFill>
                <a:latin typeface="Arial"/>
                <a:cs typeface="Arial"/>
              </a:rPr>
              <a:t>the</a:t>
            </a:r>
            <a:r>
              <a:rPr sz="1998" spc="-10" dirty="0">
                <a:solidFill>
                  <a:srgbClr val="FFFCFE"/>
                </a:solidFill>
                <a:latin typeface="Arial"/>
                <a:cs typeface="Arial"/>
              </a:rPr>
              <a:t> </a:t>
            </a:r>
            <a:r>
              <a:rPr sz="1998" dirty="0">
                <a:solidFill>
                  <a:srgbClr val="FFFCFE"/>
                </a:solidFill>
                <a:latin typeface="Arial"/>
                <a:cs typeface="Arial"/>
              </a:rPr>
              <a:t>point</a:t>
            </a:r>
            <a:r>
              <a:rPr sz="1998" spc="-20" dirty="0">
                <a:solidFill>
                  <a:srgbClr val="FFFCFE"/>
                </a:solidFill>
                <a:latin typeface="Arial"/>
                <a:cs typeface="Arial"/>
              </a:rPr>
              <a:t> </a:t>
            </a:r>
            <a:r>
              <a:rPr sz="1998" dirty="0">
                <a:solidFill>
                  <a:srgbClr val="FFFCFE"/>
                </a:solidFill>
                <a:latin typeface="Arial"/>
                <a:cs typeface="Arial"/>
              </a:rPr>
              <a:t>where</a:t>
            </a:r>
            <a:r>
              <a:rPr sz="1998" spc="-10" dirty="0">
                <a:solidFill>
                  <a:srgbClr val="FFFCFE"/>
                </a:solidFill>
                <a:latin typeface="Arial"/>
                <a:cs typeface="Arial"/>
              </a:rPr>
              <a:t> </a:t>
            </a:r>
            <a:r>
              <a:rPr sz="1998" dirty="0">
                <a:solidFill>
                  <a:srgbClr val="FFFCFE"/>
                </a:solidFill>
                <a:latin typeface="Arial"/>
                <a:cs typeface="Arial"/>
              </a:rPr>
              <a:t>I</a:t>
            </a:r>
            <a:r>
              <a:rPr sz="1998" spc="-20" dirty="0">
                <a:solidFill>
                  <a:srgbClr val="FFFCFE"/>
                </a:solidFill>
                <a:latin typeface="Arial"/>
                <a:cs typeface="Arial"/>
              </a:rPr>
              <a:t> </a:t>
            </a:r>
            <a:r>
              <a:rPr sz="1998" dirty="0">
                <a:solidFill>
                  <a:srgbClr val="FFFCFE"/>
                </a:solidFill>
                <a:latin typeface="Arial"/>
                <a:cs typeface="Arial"/>
              </a:rPr>
              <a:t>feel </a:t>
            </a:r>
            <a:r>
              <a:rPr sz="1998" spc="-10" dirty="0">
                <a:solidFill>
                  <a:srgbClr val="FFFCFE"/>
                </a:solidFill>
                <a:latin typeface="Arial"/>
                <a:cs typeface="Arial"/>
              </a:rPr>
              <a:t>uncomfortable </a:t>
            </a:r>
            <a:r>
              <a:rPr sz="1998" dirty="0">
                <a:solidFill>
                  <a:srgbClr val="FFFCFE"/>
                </a:solidFill>
                <a:latin typeface="Arial"/>
                <a:cs typeface="Arial"/>
              </a:rPr>
              <a:t>staying</a:t>
            </a:r>
            <a:r>
              <a:rPr sz="1998" spc="-25" dirty="0">
                <a:solidFill>
                  <a:srgbClr val="FFFCFE"/>
                </a:solidFill>
                <a:latin typeface="Arial"/>
                <a:cs typeface="Arial"/>
              </a:rPr>
              <a:t> </a:t>
            </a:r>
            <a:r>
              <a:rPr sz="1998" dirty="0">
                <a:solidFill>
                  <a:srgbClr val="FFFCFE"/>
                </a:solidFill>
                <a:latin typeface="Arial"/>
                <a:cs typeface="Arial"/>
              </a:rPr>
              <a:t>invested.</a:t>
            </a:r>
            <a:r>
              <a:rPr sz="1998" spc="-20" dirty="0">
                <a:solidFill>
                  <a:srgbClr val="FFFCFE"/>
                </a:solidFill>
                <a:latin typeface="Arial"/>
                <a:cs typeface="Arial"/>
              </a:rPr>
              <a:t> </a:t>
            </a:r>
            <a:r>
              <a:rPr sz="1998" dirty="0">
                <a:solidFill>
                  <a:srgbClr val="FFFCFE"/>
                </a:solidFill>
                <a:latin typeface="Arial"/>
                <a:cs typeface="Arial"/>
              </a:rPr>
              <a:t>I</a:t>
            </a:r>
            <a:r>
              <a:rPr sz="1998" spc="-20" dirty="0">
                <a:solidFill>
                  <a:srgbClr val="FFFCFE"/>
                </a:solidFill>
                <a:latin typeface="Arial"/>
                <a:cs typeface="Arial"/>
              </a:rPr>
              <a:t> </a:t>
            </a:r>
            <a:r>
              <a:rPr sz="1998" dirty="0">
                <a:solidFill>
                  <a:srgbClr val="FFFCFE"/>
                </a:solidFill>
                <a:latin typeface="Arial"/>
                <a:cs typeface="Arial"/>
              </a:rPr>
              <a:t>may</a:t>
            </a:r>
            <a:r>
              <a:rPr sz="1998" spc="-10" dirty="0">
                <a:solidFill>
                  <a:srgbClr val="FFFCFE"/>
                </a:solidFill>
                <a:latin typeface="Arial"/>
                <a:cs typeface="Arial"/>
              </a:rPr>
              <a:t> </a:t>
            </a:r>
            <a:r>
              <a:rPr sz="1998" dirty="0">
                <a:solidFill>
                  <a:srgbClr val="FFFCFE"/>
                </a:solidFill>
                <a:latin typeface="Arial"/>
                <a:cs typeface="Arial"/>
              </a:rPr>
              <a:t>feel</a:t>
            </a:r>
            <a:r>
              <a:rPr sz="1998" spc="-5" dirty="0">
                <a:solidFill>
                  <a:srgbClr val="FFFCFE"/>
                </a:solidFill>
                <a:latin typeface="Arial"/>
                <a:cs typeface="Arial"/>
              </a:rPr>
              <a:t> </a:t>
            </a:r>
            <a:r>
              <a:rPr sz="1998" dirty="0">
                <a:solidFill>
                  <a:srgbClr val="FFFCFE"/>
                </a:solidFill>
                <a:latin typeface="Arial"/>
                <a:cs typeface="Arial"/>
              </a:rPr>
              <a:t>scared</a:t>
            </a:r>
            <a:r>
              <a:rPr sz="1998" spc="-15" dirty="0">
                <a:solidFill>
                  <a:srgbClr val="FFFCFE"/>
                </a:solidFill>
                <a:latin typeface="Arial"/>
                <a:cs typeface="Arial"/>
              </a:rPr>
              <a:t> </a:t>
            </a:r>
            <a:r>
              <a:rPr sz="1998" dirty="0">
                <a:solidFill>
                  <a:srgbClr val="FFFCFE"/>
                </a:solidFill>
                <a:latin typeface="Arial"/>
                <a:cs typeface="Arial"/>
              </a:rPr>
              <a:t>and</a:t>
            </a:r>
            <a:r>
              <a:rPr sz="1998" spc="-15" dirty="0">
                <a:solidFill>
                  <a:srgbClr val="FFFCFE"/>
                </a:solidFill>
                <a:latin typeface="Arial"/>
                <a:cs typeface="Arial"/>
              </a:rPr>
              <a:t> </a:t>
            </a:r>
            <a:r>
              <a:rPr sz="1998" dirty="0">
                <a:solidFill>
                  <a:srgbClr val="FFFCFE"/>
                </a:solidFill>
                <a:latin typeface="Arial"/>
                <a:cs typeface="Arial"/>
              </a:rPr>
              <a:t>ask</a:t>
            </a:r>
            <a:r>
              <a:rPr sz="1998" spc="-10" dirty="0">
                <a:solidFill>
                  <a:srgbClr val="FFFCFE"/>
                </a:solidFill>
                <a:latin typeface="Arial"/>
                <a:cs typeface="Arial"/>
              </a:rPr>
              <a:t> </a:t>
            </a:r>
            <a:r>
              <a:rPr sz="1998" spc="-25" dirty="0">
                <a:solidFill>
                  <a:srgbClr val="FFFCFE"/>
                </a:solidFill>
                <a:latin typeface="Arial"/>
                <a:cs typeface="Arial"/>
              </a:rPr>
              <a:t>my </a:t>
            </a:r>
            <a:r>
              <a:rPr sz="1998" dirty="0">
                <a:solidFill>
                  <a:srgbClr val="FFFCFE"/>
                </a:solidFill>
                <a:latin typeface="Arial"/>
                <a:cs typeface="Arial"/>
              </a:rPr>
              <a:t>advisor</a:t>
            </a:r>
            <a:r>
              <a:rPr sz="1998" spc="-25" dirty="0">
                <a:solidFill>
                  <a:srgbClr val="FFFCFE"/>
                </a:solidFill>
                <a:latin typeface="Arial"/>
                <a:cs typeface="Arial"/>
              </a:rPr>
              <a:t> </a:t>
            </a:r>
            <a:r>
              <a:rPr sz="1998" dirty="0">
                <a:solidFill>
                  <a:srgbClr val="FFFCFE"/>
                </a:solidFill>
                <a:latin typeface="Arial"/>
                <a:cs typeface="Arial"/>
              </a:rPr>
              <a:t>to</a:t>
            </a:r>
            <a:r>
              <a:rPr sz="1998" spc="-15" dirty="0">
                <a:solidFill>
                  <a:srgbClr val="FFFCFE"/>
                </a:solidFill>
                <a:latin typeface="Arial"/>
                <a:cs typeface="Arial"/>
              </a:rPr>
              <a:t> </a:t>
            </a:r>
            <a:r>
              <a:rPr sz="1998" dirty="0">
                <a:solidFill>
                  <a:srgbClr val="FFFCFE"/>
                </a:solidFill>
                <a:latin typeface="Arial"/>
                <a:cs typeface="Arial"/>
              </a:rPr>
              <a:t>get</a:t>
            </a:r>
            <a:r>
              <a:rPr sz="1998" spc="-15" dirty="0">
                <a:solidFill>
                  <a:srgbClr val="FFFCFE"/>
                </a:solidFill>
                <a:latin typeface="Arial"/>
                <a:cs typeface="Arial"/>
              </a:rPr>
              <a:t> </a:t>
            </a:r>
            <a:r>
              <a:rPr sz="1998" dirty="0">
                <a:solidFill>
                  <a:srgbClr val="FFFCFE"/>
                </a:solidFill>
                <a:latin typeface="Arial"/>
                <a:cs typeface="Arial"/>
              </a:rPr>
              <a:t>me</a:t>
            </a:r>
            <a:r>
              <a:rPr sz="1998" spc="-15" dirty="0">
                <a:solidFill>
                  <a:srgbClr val="FFFCFE"/>
                </a:solidFill>
                <a:latin typeface="Arial"/>
                <a:cs typeface="Arial"/>
              </a:rPr>
              <a:t> </a:t>
            </a:r>
            <a:r>
              <a:rPr sz="1998" dirty="0">
                <a:solidFill>
                  <a:srgbClr val="FFFCFE"/>
                </a:solidFill>
                <a:latin typeface="Arial"/>
                <a:cs typeface="Arial"/>
              </a:rPr>
              <a:t>out</a:t>
            </a:r>
            <a:r>
              <a:rPr sz="1998" spc="-15" dirty="0">
                <a:solidFill>
                  <a:srgbClr val="FFFCFE"/>
                </a:solidFill>
                <a:latin typeface="Arial"/>
                <a:cs typeface="Arial"/>
              </a:rPr>
              <a:t> </a:t>
            </a:r>
            <a:r>
              <a:rPr sz="1998" dirty="0">
                <a:solidFill>
                  <a:srgbClr val="FFFCFE"/>
                </a:solidFill>
                <a:latin typeface="Arial"/>
                <a:cs typeface="Arial"/>
              </a:rPr>
              <a:t>of</a:t>
            </a:r>
            <a:r>
              <a:rPr sz="1998" spc="-20" dirty="0">
                <a:solidFill>
                  <a:srgbClr val="FFFCFE"/>
                </a:solidFill>
                <a:latin typeface="Arial"/>
                <a:cs typeface="Arial"/>
              </a:rPr>
              <a:t> </a:t>
            </a:r>
            <a:r>
              <a:rPr sz="1998" dirty="0">
                <a:solidFill>
                  <a:srgbClr val="FFFCFE"/>
                </a:solidFill>
                <a:latin typeface="Arial"/>
                <a:cs typeface="Arial"/>
              </a:rPr>
              <a:t>the</a:t>
            </a:r>
            <a:r>
              <a:rPr sz="1998" spc="-10" dirty="0">
                <a:solidFill>
                  <a:srgbClr val="FFFCFE"/>
                </a:solidFill>
                <a:latin typeface="Arial"/>
                <a:cs typeface="Arial"/>
              </a:rPr>
              <a:t> market.</a:t>
            </a:r>
            <a:endParaRPr sz="1998">
              <a:latin typeface="Arial"/>
              <a:cs typeface="Arial"/>
            </a:endParaRPr>
          </a:p>
          <a:p>
            <a:pPr marL="142789" marR="5076">
              <a:lnSpc>
                <a:spcPts val="2298"/>
              </a:lnSpc>
              <a:spcBef>
                <a:spcPts val="1862"/>
              </a:spcBef>
            </a:pPr>
            <a:r>
              <a:rPr sz="1998" dirty="0">
                <a:solidFill>
                  <a:srgbClr val="FFFCFE"/>
                </a:solidFill>
                <a:latin typeface="Arial"/>
                <a:cs typeface="Arial"/>
              </a:rPr>
              <a:t>But</a:t>
            </a:r>
            <a:r>
              <a:rPr sz="1998" spc="-20" dirty="0">
                <a:solidFill>
                  <a:srgbClr val="FFFCFE"/>
                </a:solidFill>
                <a:latin typeface="Arial"/>
                <a:cs typeface="Arial"/>
              </a:rPr>
              <a:t> </a:t>
            </a:r>
            <a:r>
              <a:rPr sz="1998" dirty="0">
                <a:solidFill>
                  <a:srgbClr val="FFFCFE"/>
                </a:solidFill>
                <a:latin typeface="Arial"/>
                <a:cs typeface="Arial"/>
              </a:rPr>
              <a:t>I</a:t>
            </a:r>
            <a:r>
              <a:rPr sz="1998" spc="-15" dirty="0">
                <a:solidFill>
                  <a:srgbClr val="FFFCFE"/>
                </a:solidFill>
                <a:latin typeface="Arial"/>
                <a:cs typeface="Arial"/>
              </a:rPr>
              <a:t> </a:t>
            </a:r>
            <a:r>
              <a:rPr sz="1998" dirty="0">
                <a:solidFill>
                  <a:srgbClr val="FFFCFE"/>
                </a:solidFill>
                <a:latin typeface="Arial"/>
                <a:cs typeface="Arial"/>
              </a:rPr>
              <a:t>know that</a:t>
            </a:r>
            <a:r>
              <a:rPr sz="1998" spc="-15" dirty="0">
                <a:solidFill>
                  <a:srgbClr val="FFFCFE"/>
                </a:solidFill>
                <a:latin typeface="Arial"/>
                <a:cs typeface="Arial"/>
              </a:rPr>
              <a:t> </a:t>
            </a:r>
            <a:r>
              <a:rPr sz="1998" dirty="0">
                <a:solidFill>
                  <a:srgbClr val="FFFCFE"/>
                </a:solidFill>
                <a:latin typeface="Arial"/>
                <a:cs typeface="Arial"/>
              </a:rPr>
              <a:t>my</a:t>
            </a:r>
            <a:r>
              <a:rPr sz="1998" spc="-10" dirty="0">
                <a:solidFill>
                  <a:srgbClr val="FFFCFE"/>
                </a:solidFill>
                <a:latin typeface="Arial"/>
                <a:cs typeface="Arial"/>
              </a:rPr>
              <a:t> </a:t>
            </a:r>
            <a:r>
              <a:rPr sz="1998" dirty="0">
                <a:solidFill>
                  <a:srgbClr val="FFFCFE"/>
                </a:solidFill>
                <a:latin typeface="Arial"/>
                <a:cs typeface="Arial"/>
              </a:rPr>
              <a:t>plan</a:t>
            </a:r>
            <a:r>
              <a:rPr sz="1998" spc="-10" dirty="0">
                <a:solidFill>
                  <a:srgbClr val="FFFCFE"/>
                </a:solidFill>
                <a:latin typeface="Arial"/>
                <a:cs typeface="Arial"/>
              </a:rPr>
              <a:t> </a:t>
            </a:r>
            <a:r>
              <a:rPr sz="1998" dirty="0">
                <a:solidFill>
                  <a:srgbClr val="FFFCFE"/>
                </a:solidFill>
                <a:latin typeface="Arial"/>
                <a:cs typeface="Arial"/>
              </a:rPr>
              <a:t>is</a:t>
            </a:r>
            <a:r>
              <a:rPr sz="1998" spc="-10" dirty="0">
                <a:solidFill>
                  <a:srgbClr val="FFFCFE"/>
                </a:solidFill>
                <a:latin typeface="Arial"/>
                <a:cs typeface="Arial"/>
              </a:rPr>
              <a:t> </a:t>
            </a:r>
            <a:r>
              <a:rPr sz="1998" dirty="0">
                <a:solidFill>
                  <a:srgbClr val="FFFCFE"/>
                </a:solidFill>
                <a:latin typeface="Arial"/>
                <a:cs typeface="Arial"/>
              </a:rPr>
              <a:t>sound</a:t>
            </a:r>
            <a:r>
              <a:rPr sz="1998" spc="-10" dirty="0">
                <a:solidFill>
                  <a:srgbClr val="FFFCFE"/>
                </a:solidFill>
                <a:latin typeface="Arial"/>
                <a:cs typeface="Arial"/>
              </a:rPr>
              <a:t> </a:t>
            </a:r>
            <a:r>
              <a:rPr sz="1998" dirty="0">
                <a:solidFill>
                  <a:srgbClr val="FFFCFE"/>
                </a:solidFill>
                <a:latin typeface="Arial"/>
                <a:cs typeface="Arial"/>
              </a:rPr>
              <a:t>and,</a:t>
            </a:r>
            <a:r>
              <a:rPr sz="1998" spc="-15" dirty="0">
                <a:solidFill>
                  <a:srgbClr val="FFFCFE"/>
                </a:solidFill>
                <a:latin typeface="Arial"/>
                <a:cs typeface="Arial"/>
              </a:rPr>
              <a:t> </a:t>
            </a:r>
            <a:r>
              <a:rPr sz="1998" dirty="0">
                <a:solidFill>
                  <a:srgbClr val="FFFCFE"/>
                </a:solidFill>
                <a:latin typeface="Arial"/>
                <a:cs typeface="Arial"/>
              </a:rPr>
              <a:t>if</a:t>
            </a:r>
            <a:r>
              <a:rPr sz="1998" spc="-15" dirty="0">
                <a:solidFill>
                  <a:srgbClr val="FFFCFE"/>
                </a:solidFill>
                <a:latin typeface="Arial"/>
                <a:cs typeface="Arial"/>
              </a:rPr>
              <a:t> </a:t>
            </a:r>
            <a:r>
              <a:rPr sz="1998" dirty="0">
                <a:solidFill>
                  <a:srgbClr val="FFFCFE"/>
                </a:solidFill>
                <a:latin typeface="Arial"/>
                <a:cs typeface="Arial"/>
              </a:rPr>
              <a:t>anything,</a:t>
            </a:r>
            <a:r>
              <a:rPr sz="1998" spc="-15" dirty="0">
                <a:solidFill>
                  <a:srgbClr val="FFFCFE"/>
                </a:solidFill>
                <a:latin typeface="Arial"/>
                <a:cs typeface="Arial"/>
              </a:rPr>
              <a:t> </a:t>
            </a:r>
            <a:r>
              <a:rPr sz="1998" spc="-25" dirty="0">
                <a:solidFill>
                  <a:srgbClr val="FFFCFE"/>
                </a:solidFill>
                <a:latin typeface="Arial"/>
                <a:cs typeface="Arial"/>
              </a:rPr>
              <a:t>it </a:t>
            </a:r>
            <a:r>
              <a:rPr sz="1998" dirty="0">
                <a:solidFill>
                  <a:srgbClr val="FFFCFE"/>
                </a:solidFill>
                <a:latin typeface="Arial"/>
                <a:cs typeface="Arial"/>
              </a:rPr>
              <a:t>may</a:t>
            </a:r>
            <a:r>
              <a:rPr sz="1998" spc="-15" dirty="0">
                <a:solidFill>
                  <a:srgbClr val="FFFCFE"/>
                </a:solidFill>
                <a:latin typeface="Arial"/>
                <a:cs typeface="Arial"/>
              </a:rPr>
              <a:t> </a:t>
            </a:r>
            <a:r>
              <a:rPr sz="1998" dirty="0">
                <a:solidFill>
                  <a:srgbClr val="FFFCFE"/>
                </a:solidFill>
                <a:latin typeface="Arial"/>
                <a:cs typeface="Arial"/>
              </a:rPr>
              <a:t>be</a:t>
            </a:r>
            <a:r>
              <a:rPr sz="1998" spc="-15" dirty="0">
                <a:solidFill>
                  <a:srgbClr val="FFFCFE"/>
                </a:solidFill>
                <a:latin typeface="Arial"/>
                <a:cs typeface="Arial"/>
              </a:rPr>
              <a:t> </a:t>
            </a:r>
            <a:r>
              <a:rPr sz="1998" dirty="0">
                <a:solidFill>
                  <a:srgbClr val="FFFCFE"/>
                </a:solidFill>
                <a:latin typeface="Arial"/>
                <a:cs typeface="Arial"/>
              </a:rPr>
              <a:t>a</a:t>
            </a:r>
            <a:r>
              <a:rPr sz="1998" spc="-15" dirty="0">
                <a:solidFill>
                  <a:srgbClr val="FFFCFE"/>
                </a:solidFill>
                <a:latin typeface="Arial"/>
                <a:cs typeface="Arial"/>
              </a:rPr>
              <a:t> </a:t>
            </a:r>
            <a:r>
              <a:rPr sz="1998" dirty="0">
                <a:solidFill>
                  <a:srgbClr val="FFFCFE"/>
                </a:solidFill>
                <a:latin typeface="Arial"/>
                <a:cs typeface="Arial"/>
              </a:rPr>
              <a:t>good</a:t>
            </a:r>
            <a:r>
              <a:rPr sz="1998" spc="-15" dirty="0">
                <a:solidFill>
                  <a:srgbClr val="FFFCFE"/>
                </a:solidFill>
                <a:latin typeface="Arial"/>
                <a:cs typeface="Arial"/>
              </a:rPr>
              <a:t> </a:t>
            </a:r>
            <a:r>
              <a:rPr sz="1998" dirty="0">
                <a:solidFill>
                  <a:srgbClr val="FFFCFE"/>
                </a:solidFill>
                <a:latin typeface="Arial"/>
                <a:cs typeface="Arial"/>
              </a:rPr>
              <a:t>time</a:t>
            </a:r>
            <a:r>
              <a:rPr sz="1998" spc="-10" dirty="0">
                <a:solidFill>
                  <a:srgbClr val="FFFCFE"/>
                </a:solidFill>
                <a:latin typeface="Arial"/>
                <a:cs typeface="Arial"/>
              </a:rPr>
              <a:t> </a:t>
            </a:r>
            <a:r>
              <a:rPr sz="1998" dirty="0">
                <a:solidFill>
                  <a:srgbClr val="FFFCFE"/>
                </a:solidFill>
                <a:latin typeface="Arial"/>
                <a:cs typeface="Arial"/>
              </a:rPr>
              <a:t>to</a:t>
            </a:r>
            <a:r>
              <a:rPr sz="1998" spc="-15" dirty="0">
                <a:solidFill>
                  <a:srgbClr val="FFFCFE"/>
                </a:solidFill>
                <a:latin typeface="Arial"/>
                <a:cs typeface="Arial"/>
              </a:rPr>
              <a:t> </a:t>
            </a:r>
            <a:r>
              <a:rPr sz="1998" dirty="0">
                <a:solidFill>
                  <a:srgbClr val="FFFCFE"/>
                </a:solidFill>
                <a:latin typeface="Arial"/>
                <a:cs typeface="Arial"/>
              </a:rPr>
              <a:t>invest</a:t>
            </a:r>
            <a:r>
              <a:rPr sz="1998" spc="-20" dirty="0">
                <a:solidFill>
                  <a:srgbClr val="FFFCFE"/>
                </a:solidFill>
                <a:latin typeface="Arial"/>
                <a:cs typeface="Arial"/>
              </a:rPr>
              <a:t> </a:t>
            </a:r>
            <a:r>
              <a:rPr sz="1998" dirty="0">
                <a:solidFill>
                  <a:srgbClr val="FFFCFE"/>
                </a:solidFill>
                <a:latin typeface="Arial"/>
                <a:cs typeface="Arial"/>
              </a:rPr>
              <a:t>more.</a:t>
            </a:r>
            <a:r>
              <a:rPr sz="1998" spc="-20" dirty="0">
                <a:solidFill>
                  <a:srgbClr val="FFFCFE"/>
                </a:solidFill>
                <a:latin typeface="Arial"/>
                <a:cs typeface="Arial"/>
              </a:rPr>
              <a:t> </a:t>
            </a:r>
            <a:r>
              <a:rPr sz="1998" dirty="0">
                <a:solidFill>
                  <a:srgbClr val="FFFCFE"/>
                </a:solidFill>
                <a:latin typeface="Arial"/>
                <a:cs typeface="Arial"/>
              </a:rPr>
              <a:t>My</a:t>
            </a:r>
            <a:r>
              <a:rPr sz="1998" spc="-10" dirty="0">
                <a:solidFill>
                  <a:srgbClr val="FFFCFE"/>
                </a:solidFill>
                <a:latin typeface="Arial"/>
                <a:cs typeface="Arial"/>
              </a:rPr>
              <a:t> </a:t>
            </a:r>
            <a:r>
              <a:rPr sz="1998" dirty="0">
                <a:solidFill>
                  <a:srgbClr val="FFFCFE"/>
                </a:solidFill>
                <a:latin typeface="Arial"/>
                <a:cs typeface="Arial"/>
              </a:rPr>
              <a:t>long-</a:t>
            </a:r>
            <a:r>
              <a:rPr sz="1998" spc="-20" dirty="0">
                <a:solidFill>
                  <a:srgbClr val="FFFCFE"/>
                </a:solidFill>
                <a:latin typeface="Arial"/>
                <a:cs typeface="Arial"/>
              </a:rPr>
              <a:t>term </a:t>
            </a:r>
            <a:r>
              <a:rPr sz="1998" dirty="0">
                <a:solidFill>
                  <a:srgbClr val="FFFCFE"/>
                </a:solidFill>
                <a:latin typeface="Arial"/>
                <a:cs typeface="Arial"/>
              </a:rPr>
              <a:t>goals</a:t>
            </a:r>
            <a:r>
              <a:rPr sz="1998" spc="-15" dirty="0">
                <a:solidFill>
                  <a:srgbClr val="FFFCFE"/>
                </a:solidFill>
                <a:latin typeface="Arial"/>
                <a:cs typeface="Arial"/>
              </a:rPr>
              <a:t> </a:t>
            </a:r>
            <a:r>
              <a:rPr sz="1998" dirty="0">
                <a:solidFill>
                  <a:srgbClr val="FFFCFE"/>
                </a:solidFill>
                <a:latin typeface="Arial"/>
                <a:cs typeface="Arial"/>
              </a:rPr>
              <a:t>haven’t</a:t>
            </a:r>
            <a:r>
              <a:rPr sz="1998" spc="-20" dirty="0">
                <a:solidFill>
                  <a:srgbClr val="FFFCFE"/>
                </a:solidFill>
                <a:latin typeface="Arial"/>
                <a:cs typeface="Arial"/>
              </a:rPr>
              <a:t> </a:t>
            </a:r>
            <a:r>
              <a:rPr sz="1998" dirty="0">
                <a:solidFill>
                  <a:srgbClr val="FFFCFE"/>
                </a:solidFill>
                <a:latin typeface="Arial"/>
                <a:cs typeface="Arial"/>
              </a:rPr>
              <a:t>changed</a:t>
            </a:r>
            <a:r>
              <a:rPr sz="1998" spc="-10" dirty="0">
                <a:solidFill>
                  <a:srgbClr val="FFFCFE"/>
                </a:solidFill>
                <a:latin typeface="Arial"/>
                <a:cs typeface="Arial"/>
              </a:rPr>
              <a:t> </a:t>
            </a:r>
            <a:r>
              <a:rPr sz="1998" dirty="0">
                <a:solidFill>
                  <a:srgbClr val="FFFCFE"/>
                </a:solidFill>
                <a:latin typeface="Arial"/>
                <a:cs typeface="Arial"/>
              </a:rPr>
              <a:t>and</a:t>
            </a:r>
            <a:r>
              <a:rPr sz="1998" spc="-15" dirty="0">
                <a:solidFill>
                  <a:srgbClr val="FFFCFE"/>
                </a:solidFill>
                <a:latin typeface="Arial"/>
                <a:cs typeface="Arial"/>
              </a:rPr>
              <a:t> </a:t>
            </a:r>
            <a:r>
              <a:rPr sz="1998" dirty="0">
                <a:solidFill>
                  <a:srgbClr val="FFFCFE"/>
                </a:solidFill>
                <a:latin typeface="Arial"/>
                <a:cs typeface="Arial"/>
              </a:rPr>
              <a:t>I’m</a:t>
            </a:r>
            <a:r>
              <a:rPr sz="1998" spc="-15" dirty="0">
                <a:solidFill>
                  <a:srgbClr val="FFFCFE"/>
                </a:solidFill>
                <a:latin typeface="Arial"/>
                <a:cs typeface="Arial"/>
              </a:rPr>
              <a:t> </a:t>
            </a:r>
            <a:r>
              <a:rPr sz="1998" dirty="0">
                <a:solidFill>
                  <a:srgbClr val="FFFCFE"/>
                </a:solidFill>
                <a:latin typeface="Arial"/>
                <a:cs typeface="Arial"/>
              </a:rPr>
              <a:t>committed</a:t>
            </a:r>
            <a:r>
              <a:rPr sz="1998" spc="-10" dirty="0">
                <a:solidFill>
                  <a:srgbClr val="FFFCFE"/>
                </a:solidFill>
                <a:latin typeface="Arial"/>
                <a:cs typeface="Arial"/>
              </a:rPr>
              <a:t> </a:t>
            </a:r>
            <a:r>
              <a:rPr sz="1998" spc="-25" dirty="0">
                <a:solidFill>
                  <a:srgbClr val="FFFCFE"/>
                </a:solidFill>
                <a:latin typeface="Arial"/>
                <a:cs typeface="Arial"/>
              </a:rPr>
              <a:t>to </a:t>
            </a:r>
            <a:r>
              <a:rPr sz="1998" dirty="0">
                <a:solidFill>
                  <a:srgbClr val="FFFCFE"/>
                </a:solidFill>
                <a:latin typeface="Arial"/>
                <a:cs typeface="Arial"/>
              </a:rPr>
              <a:t>sticking</a:t>
            </a:r>
            <a:r>
              <a:rPr sz="1998" spc="-20" dirty="0">
                <a:solidFill>
                  <a:srgbClr val="FFFCFE"/>
                </a:solidFill>
                <a:latin typeface="Arial"/>
                <a:cs typeface="Arial"/>
              </a:rPr>
              <a:t> </a:t>
            </a:r>
            <a:r>
              <a:rPr sz="1998" dirty="0">
                <a:solidFill>
                  <a:srgbClr val="FFFCFE"/>
                </a:solidFill>
                <a:latin typeface="Arial"/>
                <a:cs typeface="Arial"/>
              </a:rPr>
              <a:t>to</a:t>
            </a:r>
            <a:r>
              <a:rPr sz="1998" spc="-15" dirty="0">
                <a:solidFill>
                  <a:srgbClr val="FFFCFE"/>
                </a:solidFill>
                <a:latin typeface="Arial"/>
                <a:cs typeface="Arial"/>
              </a:rPr>
              <a:t> </a:t>
            </a:r>
            <a:r>
              <a:rPr sz="1998" dirty="0">
                <a:solidFill>
                  <a:srgbClr val="FFFCFE"/>
                </a:solidFill>
                <a:latin typeface="Arial"/>
                <a:cs typeface="Arial"/>
              </a:rPr>
              <a:t>my</a:t>
            </a:r>
            <a:r>
              <a:rPr sz="1998" spc="-20" dirty="0">
                <a:solidFill>
                  <a:srgbClr val="FFFCFE"/>
                </a:solidFill>
                <a:latin typeface="Arial"/>
                <a:cs typeface="Arial"/>
              </a:rPr>
              <a:t> </a:t>
            </a:r>
            <a:r>
              <a:rPr sz="1998" dirty="0">
                <a:solidFill>
                  <a:srgbClr val="FFFCFE"/>
                </a:solidFill>
                <a:latin typeface="Arial"/>
                <a:cs typeface="Arial"/>
              </a:rPr>
              <a:t>long-term</a:t>
            </a:r>
            <a:r>
              <a:rPr sz="1998" spc="-15" dirty="0">
                <a:solidFill>
                  <a:srgbClr val="FFFCFE"/>
                </a:solidFill>
                <a:latin typeface="Arial"/>
                <a:cs typeface="Arial"/>
              </a:rPr>
              <a:t> </a:t>
            </a:r>
            <a:r>
              <a:rPr sz="1998" spc="-10" dirty="0">
                <a:solidFill>
                  <a:srgbClr val="FFFCFE"/>
                </a:solidFill>
                <a:latin typeface="Arial"/>
                <a:cs typeface="Arial"/>
              </a:rPr>
              <a:t>plan.”</a:t>
            </a:r>
            <a:endParaRPr sz="1998">
              <a:latin typeface="Arial"/>
              <a:cs typeface="Arial"/>
            </a:endParaRPr>
          </a:p>
        </p:txBody>
      </p:sp>
      <p:sp>
        <p:nvSpPr>
          <p:cNvPr id="6" name="object 6"/>
          <p:cNvSpPr txBox="1">
            <a:spLocks noGrp="1"/>
          </p:cNvSpPr>
          <p:nvPr>
            <p:ph type="title"/>
          </p:nvPr>
        </p:nvSpPr>
        <p:spPr>
          <a:xfrm>
            <a:off x="467688" y="473977"/>
            <a:ext cx="11268682" cy="422972"/>
          </a:xfrm>
          <a:prstGeom prst="rect">
            <a:avLst/>
          </a:prstGeom>
        </p:spPr>
        <p:txBody>
          <a:bodyPr vert="horz" wrap="square" lIns="0" tIns="53311" rIns="0" bIns="0" numCol="1" rtlCol="0" anchor="t" anchorCtr="0" compatLnSpc="1">
            <a:prstTxWarp prst="textNoShape">
              <a:avLst/>
            </a:prstTxWarp>
            <a:spAutoFit/>
          </a:bodyPr>
          <a:lstStyle/>
          <a:p>
            <a:pPr marL="12692">
              <a:lnSpc>
                <a:spcPct val="100000"/>
              </a:lnSpc>
              <a:spcBef>
                <a:spcPts val="100"/>
              </a:spcBef>
            </a:pPr>
            <a:r>
              <a:rPr dirty="0"/>
              <a:t>One</a:t>
            </a:r>
            <a:r>
              <a:rPr spc="-20" dirty="0"/>
              <a:t> </a:t>
            </a:r>
            <a:r>
              <a:rPr dirty="0"/>
              <a:t>way</a:t>
            </a:r>
            <a:r>
              <a:rPr spc="-15" dirty="0"/>
              <a:t> </a:t>
            </a:r>
            <a:r>
              <a:rPr dirty="0"/>
              <a:t>to</a:t>
            </a:r>
            <a:r>
              <a:rPr spc="-20" dirty="0"/>
              <a:t> </a:t>
            </a:r>
            <a:r>
              <a:rPr dirty="0"/>
              <a:t>remedy</a:t>
            </a:r>
            <a:r>
              <a:rPr spc="-15" dirty="0"/>
              <a:t> </a:t>
            </a:r>
            <a:r>
              <a:rPr dirty="0"/>
              <a:t>hindsight</a:t>
            </a:r>
            <a:r>
              <a:rPr spc="-15" dirty="0"/>
              <a:t> </a:t>
            </a:r>
            <a:r>
              <a:rPr spc="-20" dirty="0"/>
              <a:t>bias</a:t>
            </a:r>
          </a:p>
        </p:txBody>
      </p:sp>
      <p:sp>
        <p:nvSpPr>
          <p:cNvPr id="7" name="Slide Number Placeholder 6">
            <a:extLst>
              <a:ext uri="{FF2B5EF4-FFF2-40B4-BE49-F238E27FC236}">
                <a16:creationId xmlns:a16="http://schemas.microsoft.com/office/drawing/2014/main" id="{71336980-B51F-69CC-3474-55BC9BECE5E2}"/>
              </a:ext>
            </a:extLst>
          </p:cNvPr>
          <p:cNvSpPr>
            <a:spLocks noGrp="1"/>
          </p:cNvSpPr>
          <p:nvPr>
            <p:ph type="sldNum" sz="quarter" idx="4"/>
          </p:nvPr>
        </p:nvSpPr>
        <p:spPr/>
        <p:txBody>
          <a:bodyPr/>
          <a:lstStyle/>
          <a:p>
            <a:fld id="{BB333B34-C87C-402E-ABB0-13B7C9DEBBC4}" type="slidenum">
              <a:rPr lang="en-CA" smtClean="0"/>
              <a:pPr/>
              <a:t>31</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88" y="1786"/>
            <a:ext cx="12182478" cy="6115039"/>
          </a:xfrm>
          <a:custGeom>
            <a:avLst/>
            <a:gdLst/>
            <a:ahLst/>
            <a:cxnLst/>
            <a:rect l="l" t="t" r="r" b="b"/>
            <a:pathLst>
              <a:path w="12188825" h="6118225">
                <a:moveTo>
                  <a:pt x="12188825" y="0"/>
                </a:moveTo>
                <a:lnTo>
                  <a:pt x="0" y="0"/>
                </a:lnTo>
                <a:lnTo>
                  <a:pt x="0" y="6117759"/>
                </a:lnTo>
                <a:lnTo>
                  <a:pt x="12188825" y="6117759"/>
                </a:lnTo>
                <a:lnTo>
                  <a:pt x="12188825" y="0"/>
                </a:lnTo>
                <a:close/>
              </a:path>
            </a:pathLst>
          </a:custGeom>
          <a:solidFill>
            <a:srgbClr val="282B3E"/>
          </a:solidFill>
        </p:spPr>
        <p:txBody>
          <a:bodyPr wrap="square" lIns="0" tIns="0" rIns="0" bIns="0" rtlCol="0"/>
          <a:lstStyle/>
          <a:p>
            <a:endParaRPr sz="1798"/>
          </a:p>
        </p:txBody>
      </p:sp>
      <p:sp>
        <p:nvSpPr>
          <p:cNvPr id="3" name="object 3"/>
          <p:cNvSpPr txBox="1">
            <a:spLocks noGrp="1"/>
          </p:cNvSpPr>
          <p:nvPr>
            <p:ph type="title"/>
          </p:nvPr>
        </p:nvSpPr>
        <p:spPr>
          <a:xfrm>
            <a:off x="503536" y="2121580"/>
            <a:ext cx="8911392" cy="1122096"/>
          </a:xfrm>
          <a:prstGeom prst="rect">
            <a:avLst/>
          </a:prstGeom>
        </p:spPr>
        <p:txBody>
          <a:bodyPr vert="horz" wrap="square" lIns="0" tIns="12694" rIns="0" bIns="0" numCol="1" rtlCol="0" anchor="t" anchorCtr="0" compatLnSpc="1">
            <a:prstTxWarp prst="textNoShape">
              <a:avLst/>
            </a:prstTxWarp>
            <a:spAutoFit/>
          </a:bodyPr>
          <a:lstStyle/>
          <a:p>
            <a:pPr marL="12692">
              <a:lnSpc>
                <a:spcPct val="100000"/>
              </a:lnSpc>
              <a:spcBef>
                <a:spcPts val="100"/>
              </a:spcBef>
            </a:pPr>
            <a:r>
              <a:rPr sz="7196" dirty="0">
                <a:solidFill>
                  <a:srgbClr val="FFFFFF"/>
                </a:solidFill>
              </a:rPr>
              <a:t>Mistake</a:t>
            </a:r>
            <a:r>
              <a:rPr sz="7196" spc="-35" dirty="0">
                <a:solidFill>
                  <a:srgbClr val="FFFFFF"/>
                </a:solidFill>
              </a:rPr>
              <a:t> </a:t>
            </a:r>
            <a:r>
              <a:rPr sz="7196" dirty="0">
                <a:solidFill>
                  <a:srgbClr val="FFFFFF"/>
                </a:solidFill>
              </a:rPr>
              <a:t>6:</a:t>
            </a:r>
            <a:r>
              <a:rPr sz="7196" spc="-5" dirty="0">
                <a:solidFill>
                  <a:srgbClr val="FFFFFF"/>
                </a:solidFill>
              </a:rPr>
              <a:t> </a:t>
            </a:r>
            <a:r>
              <a:rPr sz="7196" b="0" spc="-10" dirty="0">
                <a:solidFill>
                  <a:srgbClr val="FFFFFF"/>
                </a:solidFill>
                <a:latin typeface="Arial"/>
                <a:cs typeface="Arial"/>
              </a:rPr>
              <a:t>availability</a:t>
            </a:r>
            <a:endParaRPr sz="7196">
              <a:latin typeface="Arial"/>
              <a:cs typeface="Arial"/>
            </a:endParaRPr>
          </a:p>
        </p:txBody>
      </p:sp>
      <p:sp>
        <p:nvSpPr>
          <p:cNvPr id="4" name="object 4"/>
          <p:cNvSpPr txBox="1"/>
          <p:nvPr/>
        </p:nvSpPr>
        <p:spPr>
          <a:xfrm>
            <a:off x="540257" y="3250783"/>
            <a:ext cx="1622214" cy="330028"/>
          </a:xfrm>
          <a:prstGeom prst="rect">
            <a:avLst/>
          </a:prstGeom>
        </p:spPr>
        <p:txBody>
          <a:bodyPr vert="horz" wrap="square" lIns="0" tIns="12694" rIns="0" bIns="0" rtlCol="0">
            <a:spAutoFit/>
          </a:bodyPr>
          <a:lstStyle/>
          <a:p>
            <a:pPr marL="12692">
              <a:spcBef>
                <a:spcPts val="100"/>
              </a:spcBef>
            </a:pPr>
            <a:r>
              <a:rPr sz="1998" dirty="0">
                <a:solidFill>
                  <a:srgbClr val="FFFFFF"/>
                </a:solidFill>
                <a:latin typeface="Arial"/>
                <a:cs typeface="Arial"/>
              </a:rPr>
              <a:t>Cognitive</a:t>
            </a:r>
            <a:r>
              <a:rPr sz="1998" spc="-15" dirty="0">
                <a:solidFill>
                  <a:srgbClr val="FFFFFF"/>
                </a:solidFill>
                <a:latin typeface="Arial"/>
                <a:cs typeface="Arial"/>
              </a:rPr>
              <a:t> </a:t>
            </a:r>
            <a:r>
              <a:rPr sz="1998" spc="-20" dirty="0">
                <a:solidFill>
                  <a:srgbClr val="FFFFFF"/>
                </a:solidFill>
                <a:latin typeface="Arial"/>
                <a:cs typeface="Arial"/>
              </a:rPr>
              <a:t>bias</a:t>
            </a:r>
            <a:endParaRPr sz="1998">
              <a:latin typeface="Arial"/>
              <a:cs typeface="Arial"/>
            </a:endParaRPr>
          </a:p>
        </p:txBody>
      </p:sp>
      <p:sp>
        <p:nvSpPr>
          <p:cNvPr id="5" name="object 5"/>
          <p:cNvSpPr txBox="1"/>
          <p:nvPr/>
        </p:nvSpPr>
        <p:spPr>
          <a:xfrm>
            <a:off x="540257" y="3802185"/>
            <a:ext cx="6942648" cy="1207393"/>
          </a:xfrm>
          <a:prstGeom prst="rect">
            <a:avLst/>
          </a:prstGeom>
        </p:spPr>
        <p:txBody>
          <a:bodyPr vert="horz" wrap="square" lIns="0" tIns="12694" rIns="0" bIns="0" rtlCol="0">
            <a:spAutoFit/>
          </a:bodyPr>
          <a:lstStyle/>
          <a:p>
            <a:pPr marL="12692">
              <a:spcBef>
                <a:spcPts val="100"/>
              </a:spcBef>
            </a:pPr>
            <a:r>
              <a:rPr sz="1600" dirty="0">
                <a:solidFill>
                  <a:srgbClr val="FFFFFF"/>
                </a:solidFill>
                <a:latin typeface="Arial"/>
                <a:cs typeface="Arial"/>
              </a:rPr>
              <a:t>People’s</a:t>
            </a:r>
            <a:r>
              <a:rPr sz="1600" spc="-40" dirty="0">
                <a:solidFill>
                  <a:srgbClr val="FFFFFF"/>
                </a:solidFill>
                <a:latin typeface="Arial"/>
                <a:cs typeface="Arial"/>
              </a:rPr>
              <a:t> </a:t>
            </a:r>
            <a:r>
              <a:rPr sz="1600" dirty="0">
                <a:solidFill>
                  <a:srgbClr val="FFFFFF"/>
                </a:solidFill>
                <a:latin typeface="Arial"/>
                <a:cs typeface="Arial"/>
              </a:rPr>
              <a:t>tendency</a:t>
            </a:r>
            <a:r>
              <a:rPr sz="1600" spc="-25" dirty="0">
                <a:solidFill>
                  <a:srgbClr val="FFFFFF"/>
                </a:solidFill>
                <a:latin typeface="Arial"/>
                <a:cs typeface="Arial"/>
              </a:rPr>
              <a:t> </a:t>
            </a:r>
            <a:r>
              <a:rPr sz="1600" dirty="0">
                <a:solidFill>
                  <a:srgbClr val="FFFFFF"/>
                </a:solidFill>
                <a:latin typeface="Arial"/>
                <a:cs typeface="Arial"/>
              </a:rPr>
              <a:t>to</a:t>
            </a:r>
            <a:r>
              <a:rPr sz="1600" spc="-25" dirty="0">
                <a:solidFill>
                  <a:srgbClr val="FFFFFF"/>
                </a:solidFill>
                <a:latin typeface="Arial"/>
                <a:cs typeface="Arial"/>
              </a:rPr>
              <a:t> </a:t>
            </a:r>
            <a:r>
              <a:rPr sz="1600" dirty="0">
                <a:solidFill>
                  <a:srgbClr val="FFFFFF"/>
                </a:solidFill>
                <a:latin typeface="Arial"/>
                <a:cs typeface="Arial"/>
              </a:rPr>
              <a:t>use</a:t>
            </a:r>
            <a:r>
              <a:rPr sz="1600" spc="-25" dirty="0">
                <a:solidFill>
                  <a:srgbClr val="FFFFFF"/>
                </a:solidFill>
                <a:latin typeface="Arial"/>
                <a:cs typeface="Arial"/>
              </a:rPr>
              <a:t> </a:t>
            </a:r>
            <a:r>
              <a:rPr sz="1600" dirty="0">
                <a:solidFill>
                  <a:srgbClr val="FFFFFF"/>
                </a:solidFill>
                <a:latin typeface="Arial"/>
                <a:cs typeface="Arial"/>
              </a:rPr>
              <a:t>information</a:t>
            </a:r>
            <a:r>
              <a:rPr sz="1600" spc="-25" dirty="0">
                <a:solidFill>
                  <a:srgbClr val="FFFFFF"/>
                </a:solidFill>
                <a:latin typeface="Arial"/>
                <a:cs typeface="Arial"/>
              </a:rPr>
              <a:t> </a:t>
            </a:r>
            <a:r>
              <a:rPr sz="1600" dirty="0">
                <a:solidFill>
                  <a:srgbClr val="FFFFFF"/>
                </a:solidFill>
                <a:latin typeface="Arial"/>
                <a:cs typeface="Arial"/>
              </a:rPr>
              <a:t>that’s</a:t>
            </a:r>
            <a:r>
              <a:rPr sz="1600" spc="-25" dirty="0">
                <a:solidFill>
                  <a:srgbClr val="FFFFFF"/>
                </a:solidFill>
                <a:latin typeface="Arial"/>
                <a:cs typeface="Arial"/>
              </a:rPr>
              <a:t> </a:t>
            </a:r>
            <a:r>
              <a:rPr sz="1600" dirty="0">
                <a:solidFill>
                  <a:srgbClr val="FFFFFF"/>
                </a:solidFill>
                <a:latin typeface="Arial"/>
                <a:cs typeface="Arial"/>
              </a:rPr>
              <a:t>on</a:t>
            </a:r>
            <a:r>
              <a:rPr sz="1600" spc="-25" dirty="0">
                <a:solidFill>
                  <a:srgbClr val="FFFFFF"/>
                </a:solidFill>
                <a:latin typeface="Arial"/>
                <a:cs typeface="Arial"/>
              </a:rPr>
              <a:t> </a:t>
            </a:r>
            <a:r>
              <a:rPr sz="1600" dirty="0">
                <a:solidFill>
                  <a:srgbClr val="FFFFFF"/>
                </a:solidFill>
                <a:latin typeface="Arial"/>
                <a:cs typeface="Arial"/>
              </a:rPr>
              <a:t>hand</a:t>
            </a:r>
            <a:r>
              <a:rPr sz="1600" spc="-25" dirty="0">
                <a:solidFill>
                  <a:srgbClr val="FFFFFF"/>
                </a:solidFill>
                <a:latin typeface="Arial"/>
                <a:cs typeface="Arial"/>
              </a:rPr>
              <a:t> </a:t>
            </a:r>
            <a:r>
              <a:rPr sz="1600" dirty="0">
                <a:solidFill>
                  <a:srgbClr val="FFFFFF"/>
                </a:solidFill>
                <a:latin typeface="Arial"/>
                <a:cs typeface="Arial"/>
              </a:rPr>
              <a:t>to</a:t>
            </a:r>
            <a:r>
              <a:rPr sz="1600" spc="-25" dirty="0">
                <a:solidFill>
                  <a:srgbClr val="FFFFFF"/>
                </a:solidFill>
                <a:latin typeface="Arial"/>
                <a:cs typeface="Arial"/>
              </a:rPr>
              <a:t> </a:t>
            </a:r>
            <a:r>
              <a:rPr sz="1600" dirty="0">
                <a:solidFill>
                  <a:srgbClr val="FFFFFF"/>
                </a:solidFill>
                <a:latin typeface="Arial"/>
                <a:cs typeface="Arial"/>
              </a:rPr>
              <a:t>make</a:t>
            </a:r>
            <a:r>
              <a:rPr sz="1600" spc="-25" dirty="0">
                <a:solidFill>
                  <a:srgbClr val="FFFFFF"/>
                </a:solidFill>
                <a:latin typeface="Arial"/>
                <a:cs typeface="Arial"/>
              </a:rPr>
              <a:t> </a:t>
            </a:r>
            <a:r>
              <a:rPr sz="1600" spc="-10" dirty="0">
                <a:solidFill>
                  <a:srgbClr val="FFFFFF"/>
                </a:solidFill>
                <a:latin typeface="Arial"/>
                <a:cs typeface="Arial"/>
              </a:rPr>
              <a:t>decisions</a:t>
            </a:r>
            <a:endParaRPr sz="1600" dirty="0">
              <a:latin typeface="Arial"/>
              <a:cs typeface="Arial"/>
            </a:endParaRPr>
          </a:p>
          <a:p>
            <a:pPr marL="194829" indent="-171348">
              <a:spcBef>
                <a:spcPts val="1065"/>
              </a:spcBef>
              <a:buChar char="•"/>
              <a:tabLst>
                <a:tab pos="194829" algn="l"/>
              </a:tabLst>
            </a:pPr>
            <a:r>
              <a:rPr sz="1400" dirty="0">
                <a:solidFill>
                  <a:srgbClr val="FFFFFF"/>
                </a:solidFill>
                <a:latin typeface="Arial"/>
                <a:cs typeface="Arial"/>
              </a:rPr>
              <a:t>The</a:t>
            </a:r>
            <a:r>
              <a:rPr sz="1400" spc="-35" dirty="0">
                <a:solidFill>
                  <a:srgbClr val="FFFFFF"/>
                </a:solidFill>
                <a:latin typeface="Arial"/>
                <a:cs typeface="Arial"/>
              </a:rPr>
              <a:t> </a:t>
            </a:r>
            <a:r>
              <a:rPr sz="1400" dirty="0">
                <a:solidFill>
                  <a:srgbClr val="FFFFFF"/>
                </a:solidFill>
                <a:latin typeface="Arial"/>
                <a:cs typeface="Arial"/>
              </a:rPr>
              <a:t>prevalence</a:t>
            </a:r>
            <a:r>
              <a:rPr sz="1400" spc="-20" dirty="0">
                <a:solidFill>
                  <a:srgbClr val="FFFFFF"/>
                </a:solidFill>
                <a:latin typeface="Arial"/>
                <a:cs typeface="Arial"/>
              </a:rPr>
              <a:t> </a:t>
            </a:r>
            <a:r>
              <a:rPr sz="1400" dirty="0">
                <a:solidFill>
                  <a:srgbClr val="FFFFFF"/>
                </a:solidFill>
                <a:latin typeface="Arial"/>
                <a:cs typeface="Arial"/>
              </a:rPr>
              <a:t>of</a:t>
            </a:r>
            <a:r>
              <a:rPr sz="1400" spc="-15" dirty="0">
                <a:solidFill>
                  <a:srgbClr val="FFFFFF"/>
                </a:solidFill>
                <a:latin typeface="Arial"/>
                <a:cs typeface="Arial"/>
              </a:rPr>
              <a:t> </a:t>
            </a:r>
            <a:r>
              <a:rPr sz="1400" dirty="0">
                <a:solidFill>
                  <a:srgbClr val="FFFFFF"/>
                </a:solidFill>
                <a:latin typeface="Arial"/>
                <a:cs typeface="Arial"/>
              </a:rPr>
              <a:t>media</a:t>
            </a:r>
            <a:r>
              <a:rPr sz="1400" spc="-20" dirty="0">
                <a:solidFill>
                  <a:srgbClr val="FFFFFF"/>
                </a:solidFill>
                <a:latin typeface="Arial"/>
                <a:cs typeface="Arial"/>
              </a:rPr>
              <a:t> </a:t>
            </a:r>
            <a:r>
              <a:rPr sz="1400" dirty="0">
                <a:solidFill>
                  <a:srgbClr val="FFFFFF"/>
                </a:solidFill>
                <a:latin typeface="Arial"/>
                <a:cs typeface="Arial"/>
              </a:rPr>
              <a:t>coverage</a:t>
            </a:r>
            <a:r>
              <a:rPr sz="1400" spc="-20" dirty="0">
                <a:solidFill>
                  <a:srgbClr val="FFFFFF"/>
                </a:solidFill>
                <a:latin typeface="Arial"/>
                <a:cs typeface="Arial"/>
              </a:rPr>
              <a:t> </a:t>
            </a:r>
            <a:r>
              <a:rPr sz="1400" dirty="0">
                <a:solidFill>
                  <a:srgbClr val="FFFFFF"/>
                </a:solidFill>
                <a:latin typeface="Arial"/>
                <a:cs typeface="Arial"/>
              </a:rPr>
              <a:t>reinforces</a:t>
            </a:r>
            <a:r>
              <a:rPr sz="1400" spc="-15" dirty="0">
                <a:solidFill>
                  <a:srgbClr val="FFFFFF"/>
                </a:solidFill>
                <a:latin typeface="Arial"/>
                <a:cs typeface="Arial"/>
              </a:rPr>
              <a:t> </a:t>
            </a:r>
            <a:r>
              <a:rPr sz="1400" spc="-10" dirty="0">
                <a:solidFill>
                  <a:srgbClr val="FFFFFF"/>
                </a:solidFill>
                <a:latin typeface="Arial"/>
                <a:cs typeface="Arial"/>
              </a:rPr>
              <a:t>availability</a:t>
            </a:r>
            <a:endParaRPr sz="1400" dirty="0">
              <a:latin typeface="Arial"/>
              <a:cs typeface="Arial"/>
            </a:endParaRPr>
          </a:p>
          <a:p>
            <a:pPr>
              <a:spcBef>
                <a:spcPts val="25"/>
              </a:spcBef>
              <a:buClr>
                <a:srgbClr val="FFFFFF"/>
              </a:buClr>
              <a:buFont typeface="Arial"/>
              <a:buChar char="•"/>
            </a:pPr>
            <a:endParaRPr sz="1050" dirty="0">
              <a:latin typeface="Arial"/>
              <a:cs typeface="Arial"/>
            </a:endParaRPr>
          </a:p>
          <a:p>
            <a:pPr marL="194829" indent="-171348">
              <a:buChar char="•"/>
              <a:tabLst>
                <a:tab pos="194829" algn="l"/>
              </a:tabLst>
            </a:pPr>
            <a:r>
              <a:rPr sz="1400" dirty="0">
                <a:solidFill>
                  <a:srgbClr val="FFFFFF"/>
                </a:solidFill>
                <a:latin typeface="Arial"/>
                <a:cs typeface="Arial"/>
              </a:rPr>
              <a:t>Results</a:t>
            </a:r>
            <a:r>
              <a:rPr sz="1400" spc="-30" dirty="0">
                <a:solidFill>
                  <a:srgbClr val="FFFFFF"/>
                </a:solidFill>
                <a:latin typeface="Arial"/>
                <a:cs typeface="Arial"/>
              </a:rPr>
              <a:t> </a:t>
            </a:r>
            <a:r>
              <a:rPr sz="1400" dirty="0">
                <a:solidFill>
                  <a:srgbClr val="FFFFFF"/>
                </a:solidFill>
                <a:latin typeface="Arial"/>
                <a:cs typeface="Arial"/>
              </a:rPr>
              <a:t>in</a:t>
            </a:r>
            <a:r>
              <a:rPr sz="1400" spc="-20" dirty="0">
                <a:solidFill>
                  <a:srgbClr val="FFFFFF"/>
                </a:solidFill>
                <a:latin typeface="Arial"/>
                <a:cs typeface="Arial"/>
              </a:rPr>
              <a:t> </a:t>
            </a:r>
            <a:r>
              <a:rPr sz="1400" dirty="0">
                <a:solidFill>
                  <a:srgbClr val="FFFFFF"/>
                </a:solidFill>
                <a:latin typeface="Arial"/>
                <a:cs typeface="Arial"/>
              </a:rPr>
              <a:t>overestimating</a:t>
            </a:r>
            <a:r>
              <a:rPr sz="1400" spc="-25" dirty="0">
                <a:solidFill>
                  <a:srgbClr val="FFFFFF"/>
                </a:solidFill>
                <a:latin typeface="Arial"/>
                <a:cs typeface="Arial"/>
              </a:rPr>
              <a:t> </a:t>
            </a:r>
            <a:r>
              <a:rPr sz="1400" dirty="0">
                <a:solidFill>
                  <a:srgbClr val="FFFFFF"/>
                </a:solidFill>
                <a:latin typeface="Arial"/>
                <a:cs typeface="Arial"/>
              </a:rPr>
              <a:t>the</a:t>
            </a:r>
            <a:r>
              <a:rPr sz="1400" spc="-20" dirty="0">
                <a:solidFill>
                  <a:srgbClr val="FFFFFF"/>
                </a:solidFill>
                <a:latin typeface="Arial"/>
                <a:cs typeface="Arial"/>
              </a:rPr>
              <a:t> </a:t>
            </a:r>
            <a:r>
              <a:rPr sz="1400" dirty="0">
                <a:solidFill>
                  <a:srgbClr val="FFFFFF"/>
                </a:solidFill>
                <a:latin typeface="Arial"/>
                <a:cs typeface="Arial"/>
              </a:rPr>
              <a:t>probability</a:t>
            </a:r>
            <a:r>
              <a:rPr sz="1400" spc="-20" dirty="0">
                <a:solidFill>
                  <a:srgbClr val="FFFFFF"/>
                </a:solidFill>
                <a:latin typeface="Arial"/>
                <a:cs typeface="Arial"/>
              </a:rPr>
              <a:t> </a:t>
            </a:r>
            <a:r>
              <a:rPr sz="1400" dirty="0">
                <a:solidFill>
                  <a:srgbClr val="FFFFFF"/>
                </a:solidFill>
                <a:latin typeface="Arial"/>
                <a:cs typeface="Arial"/>
              </a:rPr>
              <a:t>of</a:t>
            </a:r>
            <a:r>
              <a:rPr sz="1400" spc="-15" dirty="0">
                <a:solidFill>
                  <a:srgbClr val="FFFFFF"/>
                </a:solidFill>
                <a:latin typeface="Arial"/>
                <a:cs typeface="Arial"/>
              </a:rPr>
              <a:t> </a:t>
            </a:r>
            <a:r>
              <a:rPr sz="1400" dirty="0">
                <a:solidFill>
                  <a:srgbClr val="FFFFFF"/>
                </a:solidFill>
                <a:latin typeface="Arial"/>
                <a:cs typeface="Arial"/>
              </a:rPr>
              <a:t>an</a:t>
            </a:r>
            <a:r>
              <a:rPr sz="1400" spc="-20" dirty="0">
                <a:solidFill>
                  <a:srgbClr val="FFFFFF"/>
                </a:solidFill>
                <a:latin typeface="Arial"/>
                <a:cs typeface="Arial"/>
              </a:rPr>
              <a:t> </a:t>
            </a:r>
            <a:r>
              <a:rPr sz="1400" dirty="0">
                <a:solidFill>
                  <a:srgbClr val="FFFFFF"/>
                </a:solidFill>
                <a:latin typeface="Arial"/>
                <a:cs typeface="Arial"/>
              </a:rPr>
              <a:t>event</a:t>
            </a:r>
            <a:r>
              <a:rPr sz="1400" spc="-15" dirty="0">
                <a:solidFill>
                  <a:srgbClr val="FFFFFF"/>
                </a:solidFill>
                <a:latin typeface="Arial"/>
                <a:cs typeface="Arial"/>
              </a:rPr>
              <a:t> </a:t>
            </a:r>
            <a:r>
              <a:rPr sz="1400" dirty="0">
                <a:solidFill>
                  <a:srgbClr val="FFFFFF"/>
                </a:solidFill>
                <a:latin typeface="Arial"/>
                <a:cs typeface="Arial"/>
              </a:rPr>
              <a:t>because</a:t>
            </a:r>
            <a:r>
              <a:rPr sz="1400" spc="-20" dirty="0">
                <a:solidFill>
                  <a:srgbClr val="FFFFFF"/>
                </a:solidFill>
                <a:latin typeface="Arial"/>
                <a:cs typeface="Arial"/>
              </a:rPr>
              <a:t> </a:t>
            </a:r>
            <a:r>
              <a:rPr sz="1400" dirty="0">
                <a:solidFill>
                  <a:srgbClr val="FFFFFF"/>
                </a:solidFill>
                <a:latin typeface="Arial"/>
                <a:cs typeface="Arial"/>
              </a:rPr>
              <a:t>it’s</a:t>
            </a:r>
            <a:r>
              <a:rPr sz="1400" spc="-20" dirty="0">
                <a:solidFill>
                  <a:srgbClr val="FFFFFF"/>
                </a:solidFill>
                <a:latin typeface="Arial"/>
                <a:cs typeface="Arial"/>
              </a:rPr>
              <a:t> </a:t>
            </a:r>
            <a:r>
              <a:rPr sz="1400" dirty="0">
                <a:solidFill>
                  <a:srgbClr val="FFFFFF"/>
                </a:solidFill>
                <a:latin typeface="Arial"/>
                <a:cs typeface="Arial"/>
              </a:rPr>
              <a:t>associated</a:t>
            </a:r>
            <a:r>
              <a:rPr sz="1400" spc="-20" dirty="0">
                <a:solidFill>
                  <a:srgbClr val="FFFFFF"/>
                </a:solidFill>
                <a:latin typeface="Arial"/>
                <a:cs typeface="Arial"/>
              </a:rPr>
              <a:t> </a:t>
            </a:r>
            <a:r>
              <a:rPr sz="1400" dirty="0">
                <a:solidFill>
                  <a:srgbClr val="FFFFFF"/>
                </a:solidFill>
                <a:latin typeface="Arial"/>
                <a:cs typeface="Arial"/>
              </a:rPr>
              <a:t>with</a:t>
            </a:r>
            <a:r>
              <a:rPr sz="1400" spc="-20" dirty="0">
                <a:solidFill>
                  <a:srgbClr val="FFFFFF"/>
                </a:solidFill>
                <a:latin typeface="Arial"/>
                <a:cs typeface="Arial"/>
              </a:rPr>
              <a:t> </a:t>
            </a:r>
            <a:r>
              <a:rPr sz="1400" dirty="0">
                <a:solidFill>
                  <a:srgbClr val="FFFFFF"/>
                </a:solidFill>
                <a:latin typeface="Arial"/>
                <a:cs typeface="Arial"/>
              </a:rPr>
              <a:t>a</a:t>
            </a:r>
            <a:r>
              <a:rPr sz="1400" spc="-25" dirty="0">
                <a:solidFill>
                  <a:srgbClr val="FFFFFF"/>
                </a:solidFill>
                <a:latin typeface="Arial"/>
                <a:cs typeface="Arial"/>
              </a:rPr>
              <a:t> </a:t>
            </a:r>
            <a:r>
              <a:rPr sz="1400" dirty="0">
                <a:solidFill>
                  <a:srgbClr val="FFFFFF"/>
                </a:solidFill>
                <a:latin typeface="Arial"/>
                <a:cs typeface="Arial"/>
              </a:rPr>
              <a:t>previous</a:t>
            </a:r>
            <a:r>
              <a:rPr sz="1400" spc="-15" dirty="0">
                <a:solidFill>
                  <a:srgbClr val="FFFFFF"/>
                </a:solidFill>
                <a:latin typeface="Arial"/>
                <a:cs typeface="Arial"/>
              </a:rPr>
              <a:t> </a:t>
            </a:r>
            <a:r>
              <a:rPr sz="1400" spc="-10" dirty="0">
                <a:solidFill>
                  <a:srgbClr val="FFFFFF"/>
                </a:solidFill>
                <a:latin typeface="Arial"/>
                <a:cs typeface="Arial"/>
              </a:rPr>
              <a:t>memory</a:t>
            </a:r>
            <a:endParaRPr sz="1400" dirty="0">
              <a:latin typeface="Arial"/>
              <a:cs typeface="Arial"/>
            </a:endParaRPr>
          </a:p>
        </p:txBody>
      </p:sp>
      <p:sp>
        <p:nvSpPr>
          <p:cNvPr id="6" name="Slide Number Placeholder 5">
            <a:extLst>
              <a:ext uri="{FF2B5EF4-FFF2-40B4-BE49-F238E27FC236}">
                <a16:creationId xmlns:a16="http://schemas.microsoft.com/office/drawing/2014/main" id="{1B1F5593-A5D6-E457-0E7F-06961D496366}"/>
              </a:ext>
            </a:extLst>
          </p:cNvPr>
          <p:cNvSpPr>
            <a:spLocks noGrp="1"/>
          </p:cNvSpPr>
          <p:nvPr>
            <p:ph type="sldNum" sz="quarter" idx="4"/>
          </p:nvPr>
        </p:nvSpPr>
        <p:spPr/>
        <p:txBody>
          <a:bodyPr/>
          <a:lstStyle/>
          <a:p>
            <a:fld id="{BB333B34-C87C-402E-ABB0-13B7C9DEBBC4}" type="slidenum">
              <a:rPr lang="en-CA" smtClean="0"/>
              <a:pPr/>
              <a:t>32</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67688" y="473977"/>
            <a:ext cx="11268682" cy="422972"/>
          </a:xfrm>
          <a:prstGeom prst="rect">
            <a:avLst/>
          </a:prstGeom>
        </p:spPr>
        <p:txBody>
          <a:bodyPr vert="horz" wrap="square" lIns="0" tIns="53311" rIns="0" bIns="0" numCol="1" rtlCol="0" anchor="t" anchorCtr="0" compatLnSpc="1">
            <a:prstTxWarp prst="textNoShape">
              <a:avLst/>
            </a:prstTxWarp>
            <a:spAutoFit/>
          </a:bodyPr>
          <a:lstStyle/>
          <a:p>
            <a:pPr marL="12692">
              <a:lnSpc>
                <a:spcPct val="100000"/>
              </a:lnSpc>
              <a:spcBef>
                <a:spcPts val="100"/>
              </a:spcBef>
            </a:pPr>
            <a:r>
              <a:rPr dirty="0"/>
              <a:t>Warning</a:t>
            </a:r>
            <a:r>
              <a:rPr spc="-125" dirty="0"/>
              <a:t> </a:t>
            </a:r>
            <a:r>
              <a:rPr spc="-20" dirty="0"/>
              <a:t>signs</a:t>
            </a:r>
          </a:p>
        </p:txBody>
      </p:sp>
      <p:sp>
        <p:nvSpPr>
          <p:cNvPr id="4" name="object 4"/>
          <p:cNvSpPr txBox="1"/>
          <p:nvPr/>
        </p:nvSpPr>
        <p:spPr>
          <a:xfrm>
            <a:off x="1302095" y="1992879"/>
            <a:ext cx="9581602" cy="887217"/>
          </a:xfrm>
          <a:prstGeom prst="rect">
            <a:avLst/>
          </a:prstGeom>
          <a:solidFill>
            <a:srgbClr val="0600C1"/>
          </a:solidFill>
        </p:spPr>
        <p:txBody>
          <a:bodyPr vert="horz" wrap="square" lIns="0" tIns="3173" rIns="0" bIns="0" rtlCol="0">
            <a:spAutoFit/>
          </a:bodyPr>
          <a:lstStyle/>
          <a:p>
            <a:pPr>
              <a:spcBef>
                <a:spcPts val="25"/>
              </a:spcBef>
            </a:pPr>
            <a:endParaRPr sz="1748">
              <a:latin typeface="Times New Roman"/>
              <a:cs typeface="Times New Roman"/>
            </a:endParaRPr>
          </a:p>
          <a:p>
            <a:pPr marL="2794227" marR="2654611" indent="-23481">
              <a:spcBef>
                <a:spcPts val="5"/>
              </a:spcBef>
            </a:pPr>
            <a:r>
              <a:rPr sz="1998" dirty="0">
                <a:solidFill>
                  <a:srgbClr val="FFFFFF"/>
                </a:solidFill>
                <a:latin typeface="Arial"/>
                <a:cs typeface="Arial"/>
              </a:rPr>
              <a:t>“I</a:t>
            </a:r>
            <a:r>
              <a:rPr sz="1998" spc="-15" dirty="0">
                <a:solidFill>
                  <a:srgbClr val="FFFFFF"/>
                </a:solidFill>
                <a:latin typeface="Arial"/>
                <a:cs typeface="Arial"/>
              </a:rPr>
              <a:t> </a:t>
            </a:r>
            <a:r>
              <a:rPr sz="1998" dirty="0">
                <a:solidFill>
                  <a:srgbClr val="FFFFFF"/>
                </a:solidFill>
                <a:latin typeface="Arial"/>
                <a:cs typeface="Arial"/>
              </a:rPr>
              <a:t>see</a:t>
            </a:r>
            <a:r>
              <a:rPr sz="1998" spc="-10" dirty="0">
                <a:solidFill>
                  <a:srgbClr val="FFFFFF"/>
                </a:solidFill>
                <a:latin typeface="Arial"/>
                <a:cs typeface="Arial"/>
              </a:rPr>
              <a:t> </a:t>
            </a:r>
            <a:r>
              <a:rPr sz="1998" dirty="0">
                <a:solidFill>
                  <a:srgbClr val="FFFFFF"/>
                </a:solidFill>
                <a:latin typeface="Arial"/>
                <a:cs typeface="Arial"/>
              </a:rPr>
              <a:t>people</a:t>
            </a:r>
            <a:r>
              <a:rPr sz="1998" spc="-10" dirty="0">
                <a:solidFill>
                  <a:srgbClr val="FFFFFF"/>
                </a:solidFill>
                <a:latin typeface="Arial"/>
                <a:cs typeface="Arial"/>
              </a:rPr>
              <a:t> </a:t>
            </a:r>
            <a:r>
              <a:rPr sz="1998" dirty="0">
                <a:solidFill>
                  <a:srgbClr val="FFFFFF"/>
                </a:solidFill>
                <a:latin typeface="Arial"/>
                <a:cs typeface="Arial"/>
              </a:rPr>
              <a:t>with</a:t>
            </a:r>
            <a:r>
              <a:rPr sz="1998" spc="-10" dirty="0">
                <a:solidFill>
                  <a:srgbClr val="FFFFFF"/>
                </a:solidFill>
                <a:latin typeface="Arial"/>
                <a:cs typeface="Arial"/>
              </a:rPr>
              <a:t> </a:t>
            </a:r>
            <a:r>
              <a:rPr sz="1998" dirty="0">
                <a:solidFill>
                  <a:srgbClr val="FFFFFF"/>
                </a:solidFill>
                <a:latin typeface="Arial"/>
                <a:cs typeface="Arial"/>
              </a:rPr>
              <a:t>iPads</a:t>
            </a:r>
            <a:r>
              <a:rPr sz="1998" spc="-5" dirty="0">
                <a:solidFill>
                  <a:srgbClr val="FFFFFF"/>
                </a:solidFill>
                <a:latin typeface="Arial"/>
                <a:cs typeface="Arial"/>
              </a:rPr>
              <a:t> </a:t>
            </a:r>
            <a:r>
              <a:rPr sz="1998" spc="-10" dirty="0">
                <a:solidFill>
                  <a:srgbClr val="FFFFFF"/>
                </a:solidFill>
                <a:latin typeface="Arial"/>
                <a:cs typeface="Arial"/>
              </a:rPr>
              <a:t>everywhere. </a:t>
            </a:r>
            <a:r>
              <a:rPr sz="1998" dirty="0">
                <a:solidFill>
                  <a:srgbClr val="FFFFFF"/>
                </a:solidFill>
                <a:latin typeface="Arial"/>
                <a:cs typeface="Arial"/>
              </a:rPr>
              <a:t>Apple</a:t>
            </a:r>
            <a:r>
              <a:rPr sz="1998" spc="-25" dirty="0">
                <a:solidFill>
                  <a:srgbClr val="FFFFFF"/>
                </a:solidFill>
                <a:latin typeface="Arial"/>
                <a:cs typeface="Arial"/>
              </a:rPr>
              <a:t> </a:t>
            </a:r>
            <a:r>
              <a:rPr sz="1998" dirty="0">
                <a:solidFill>
                  <a:srgbClr val="FFFFFF"/>
                </a:solidFill>
                <a:latin typeface="Arial"/>
                <a:cs typeface="Arial"/>
              </a:rPr>
              <a:t>must</a:t>
            </a:r>
            <a:r>
              <a:rPr sz="1998" spc="-20" dirty="0">
                <a:solidFill>
                  <a:srgbClr val="FFFFFF"/>
                </a:solidFill>
                <a:latin typeface="Arial"/>
                <a:cs typeface="Arial"/>
              </a:rPr>
              <a:t> </a:t>
            </a:r>
            <a:r>
              <a:rPr sz="1998" dirty="0">
                <a:solidFill>
                  <a:srgbClr val="FFFFFF"/>
                </a:solidFill>
                <a:latin typeface="Arial"/>
                <a:cs typeface="Arial"/>
              </a:rPr>
              <a:t>be</a:t>
            </a:r>
            <a:r>
              <a:rPr sz="1998" spc="-10" dirty="0">
                <a:solidFill>
                  <a:srgbClr val="FFFFFF"/>
                </a:solidFill>
                <a:latin typeface="Arial"/>
                <a:cs typeface="Arial"/>
              </a:rPr>
              <a:t> </a:t>
            </a:r>
            <a:r>
              <a:rPr sz="1998" dirty="0">
                <a:solidFill>
                  <a:srgbClr val="FFFFFF"/>
                </a:solidFill>
                <a:latin typeface="Arial"/>
                <a:cs typeface="Arial"/>
              </a:rPr>
              <a:t>a</a:t>
            </a:r>
            <a:r>
              <a:rPr sz="1998" spc="-15" dirty="0">
                <a:solidFill>
                  <a:srgbClr val="FFFFFF"/>
                </a:solidFill>
                <a:latin typeface="Arial"/>
                <a:cs typeface="Arial"/>
              </a:rPr>
              <a:t> </a:t>
            </a:r>
            <a:r>
              <a:rPr sz="1998" dirty="0">
                <a:solidFill>
                  <a:srgbClr val="FFFFFF"/>
                </a:solidFill>
                <a:latin typeface="Arial"/>
                <a:cs typeface="Arial"/>
              </a:rPr>
              <a:t>good</a:t>
            </a:r>
            <a:r>
              <a:rPr sz="1998" spc="-10" dirty="0">
                <a:solidFill>
                  <a:srgbClr val="FFFFFF"/>
                </a:solidFill>
                <a:latin typeface="Arial"/>
                <a:cs typeface="Arial"/>
              </a:rPr>
              <a:t> </a:t>
            </a:r>
            <a:r>
              <a:rPr sz="1998" dirty="0">
                <a:solidFill>
                  <a:srgbClr val="FFFFFF"/>
                </a:solidFill>
                <a:latin typeface="Arial"/>
                <a:cs typeface="Arial"/>
              </a:rPr>
              <a:t>stock</a:t>
            </a:r>
            <a:r>
              <a:rPr sz="1998" spc="-15" dirty="0">
                <a:solidFill>
                  <a:srgbClr val="FFFFFF"/>
                </a:solidFill>
                <a:latin typeface="Arial"/>
                <a:cs typeface="Arial"/>
              </a:rPr>
              <a:t> </a:t>
            </a:r>
            <a:r>
              <a:rPr sz="1998" dirty="0">
                <a:solidFill>
                  <a:srgbClr val="FFFFFF"/>
                </a:solidFill>
                <a:latin typeface="Arial"/>
                <a:cs typeface="Arial"/>
              </a:rPr>
              <a:t>to</a:t>
            </a:r>
            <a:r>
              <a:rPr sz="1998" spc="-10" dirty="0">
                <a:solidFill>
                  <a:srgbClr val="FFFFFF"/>
                </a:solidFill>
                <a:latin typeface="Arial"/>
                <a:cs typeface="Arial"/>
              </a:rPr>
              <a:t> own.”</a:t>
            </a:r>
            <a:endParaRPr sz="1998">
              <a:latin typeface="Arial"/>
              <a:cs typeface="Arial"/>
            </a:endParaRPr>
          </a:p>
        </p:txBody>
      </p:sp>
      <p:sp>
        <p:nvSpPr>
          <p:cNvPr id="5" name="object 5"/>
          <p:cNvSpPr txBox="1"/>
          <p:nvPr/>
        </p:nvSpPr>
        <p:spPr>
          <a:xfrm>
            <a:off x="1302095" y="3285122"/>
            <a:ext cx="9581602" cy="889780"/>
          </a:xfrm>
          <a:prstGeom prst="rect">
            <a:avLst/>
          </a:prstGeom>
          <a:solidFill>
            <a:srgbClr val="0600C1"/>
          </a:solidFill>
        </p:spPr>
        <p:txBody>
          <a:bodyPr vert="horz" wrap="square" lIns="0" tIns="5713" rIns="0" bIns="0" rtlCol="0">
            <a:spAutoFit/>
          </a:bodyPr>
          <a:lstStyle/>
          <a:p>
            <a:pPr>
              <a:spcBef>
                <a:spcPts val="45"/>
              </a:spcBef>
            </a:pPr>
            <a:endParaRPr sz="1748">
              <a:latin typeface="Times New Roman"/>
              <a:cs typeface="Times New Roman"/>
            </a:endParaRPr>
          </a:p>
          <a:p>
            <a:pPr marL="108519" algn="ctr">
              <a:spcBef>
                <a:spcPts val="5"/>
              </a:spcBef>
            </a:pPr>
            <a:r>
              <a:rPr sz="1998" dirty="0">
                <a:solidFill>
                  <a:srgbClr val="FFFFFF"/>
                </a:solidFill>
                <a:latin typeface="Arial"/>
                <a:cs typeface="Arial"/>
              </a:rPr>
              <a:t>“This</a:t>
            </a:r>
            <a:r>
              <a:rPr sz="1998" spc="-25" dirty="0">
                <a:solidFill>
                  <a:srgbClr val="FFFFFF"/>
                </a:solidFill>
                <a:latin typeface="Arial"/>
                <a:cs typeface="Arial"/>
              </a:rPr>
              <a:t> </a:t>
            </a:r>
            <a:r>
              <a:rPr sz="1998" dirty="0">
                <a:solidFill>
                  <a:srgbClr val="FFFFFF"/>
                </a:solidFill>
                <a:latin typeface="Arial"/>
                <a:cs typeface="Arial"/>
              </a:rPr>
              <a:t>guy</a:t>
            </a:r>
            <a:r>
              <a:rPr sz="1998" spc="-10" dirty="0">
                <a:solidFill>
                  <a:srgbClr val="FFFFFF"/>
                </a:solidFill>
                <a:latin typeface="Arial"/>
                <a:cs typeface="Arial"/>
              </a:rPr>
              <a:t> </a:t>
            </a:r>
            <a:r>
              <a:rPr sz="1998" dirty="0">
                <a:solidFill>
                  <a:srgbClr val="FFFFFF"/>
                </a:solidFill>
                <a:latin typeface="Arial"/>
                <a:cs typeface="Arial"/>
              </a:rPr>
              <a:t>on</a:t>
            </a:r>
            <a:r>
              <a:rPr sz="1998" spc="-50" dirty="0">
                <a:solidFill>
                  <a:srgbClr val="FFFFFF"/>
                </a:solidFill>
                <a:latin typeface="Arial"/>
                <a:cs typeface="Arial"/>
              </a:rPr>
              <a:t> </a:t>
            </a:r>
            <a:r>
              <a:rPr sz="1998" dirty="0">
                <a:solidFill>
                  <a:srgbClr val="FFFFFF"/>
                </a:solidFill>
                <a:latin typeface="Arial"/>
                <a:cs typeface="Arial"/>
              </a:rPr>
              <a:t>TV</a:t>
            </a:r>
            <a:r>
              <a:rPr sz="1998" spc="-5" dirty="0">
                <a:solidFill>
                  <a:srgbClr val="FFFFFF"/>
                </a:solidFill>
                <a:latin typeface="Arial"/>
                <a:cs typeface="Arial"/>
              </a:rPr>
              <a:t> </a:t>
            </a:r>
            <a:r>
              <a:rPr sz="1998" dirty="0">
                <a:solidFill>
                  <a:srgbClr val="FFFFFF"/>
                </a:solidFill>
                <a:latin typeface="Arial"/>
                <a:cs typeface="Arial"/>
              </a:rPr>
              <a:t>says</a:t>
            </a:r>
            <a:r>
              <a:rPr sz="1998" spc="-15" dirty="0">
                <a:solidFill>
                  <a:srgbClr val="FFFFFF"/>
                </a:solidFill>
                <a:latin typeface="Arial"/>
                <a:cs typeface="Arial"/>
              </a:rPr>
              <a:t> </a:t>
            </a:r>
            <a:r>
              <a:rPr sz="1998" dirty="0">
                <a:solidFill>
                  <a:srgbClr val="FFFFFF"/>
                </a:solidFill>
                <a:latin typeface="Arial"/>
                <a:cs typeface="Arial"/>
              </a:rPr>
              <a:t>now is</a:t>
            </a:r>
            <a:r>
              <a:rPr sz="1998" spc="-15" dirty="0">
                <a:solidFill>
                  <a:srgbClr val="FFFFFF"/>
                </a:solidFill>
                <a:latin typeface="Arial"/>
                <a:cs typeface="Arial"/>
              </a:rPr>
              <a:t> </a:t>
            </a:r>
            <a:r>
              <a:rPr sz="1998" dirty="0">
                <a:solidFill>
                  <a:srgbClr val="FFFFFF"/>
                </a:solidFill>
                <a:latin typeface="Arial"/>
                <a:cs typeface="Arial"/>
              </a:rPr>
              <a:t>the</a:t>
            </a:r>
            <a:r>
              <a:rPr sz="1998" spc="-10" dirty="0">
                <a:solidFill>
                  <a:srgbClr val="FFFFFF"/>
                </a:solidFill>
                <a:latin typeface="Arial"/>
                <a:cs typeface="Arial"/>
              </a:rPr>
              <a:t> </a:t>
            </a:r>
            <a:r>
              <a:rPr sz="1998" dirty="0">
                <a:solidFill>
                  <a:srgbClr val="FFFFFF"/>
                </a:solidFill>
                <a:latin typeface="Arial"/>
                <a:cs typeface="Arial"/>
              </a:rPr>
              <a:t>time</a:t>
            </a:r>
            <a:r>
              <a:rPr sz="1998" spc="-15" dirty="0">
                <a:solidFill>
                  <a:srgbClr val="FFFFFF"/>
                </a:solidFill>
                <a:latin typeface="Arial"/>
                <a:cs typeface="Arial"/>
              </a:rPr>
              <a:t> </a:t>
            </a:r>
            <a:r>
              <a:rPr sz="1998" dirty="0">
                <a:solidFill>
                  <a:srgbClr val="FFFFFF"/>
                </a:solidFill>
                <a:latin typeface="Arial"/>
                <a:cs typeface="Arial"/>
              </a:rPr>
              <a:t>to</a:t>
            </a:r>
            <a:r>
              <a:rPr sz="1998" spc="-10" dirty="0">
                <a:solidFill>
                  <a:srgbClr val="FFFFFF"/>
                </a:solidFill>
                <a:latin typeface="Arial"/>
                <a:cs typeface="Arial"/>
              </a:rPr>
              <a:t> </a:t>
            </a:r>
            <a:r>
              <a:rPr sz="1998" dirty="0">
                <a:solidFill>
                  <a:srgbClr val="FFFFFF"/>
                </a:solidFill>
                <a:latin typeface="Arial"/>
                <a:cs typeface="Arial"/>
              </a:rPr>
              <a:t>buy</a:t>
            </a:r>
            <a:r>
              <a:rPr sz="1998" spc="-10" dirty="0">
                <a:solidFill>
                  <a:srgbClr val="FFFFFF"/>
                </a:solidFill>
                <a:latin typeface="Arial"/>
                <a:cs typeface="Arial"/>
              </a:rPr>
              <a:t> gold.</a:t>
            </a:r>
            <a:endParaRPr sz="1998">
              <a:latin typeface="Arial"/>
              <a:cs typeface="Arial"/>
            </a:endParaRPr>
          </a:p>
          <a:p>
            <a:pPr marL="107886" algn="ctr"/>
            <a:r>
              <a:rPr sz="1998" dirty="0">
                <a:solidFill>
                  <a:srgbClr val="FFFFFF"/>
                </a:solidFill>
                <a:latin typeface="Arial"/>
                <a:cs typeface="Arial"/>
              </a:rPr>
              <a:t>He</a:t>
            </a:r>
            <a:r>
              <a:rPr sz="1998" spc="-10" dirty="0">
                <a:solidFill>
                  <a:srgbClr val="FFFFFF"/>
                </a:solidFill>
                <a:latin typeface="Arial"/>
                <a:cs typeface="Arial"/>
              </a:rPr>
              <a:t> </a:t>
            </a:r>
            <a:r>
              <a:rPr sz="1998" dirty="0">
                <a:solidFill>
                  <a:srgbClr val="FFFFFF"/>
                </a:solidFill>
                <a:latin typeface="Arial"/>
                <a:cs typeface="Arial"/>
              </a:rPr>
              <a:t>must</a:t>
            </a:r>
            <a:r>
              <a:rPr sz="1998" spc="-10" dirty="0">
                <a:solidFill>
                  <a:srgbClr val="FFFFFF"/>
                </a:solidFill>
                <a:latin typeface="Arial"/>
                <a:cs typeface="Arial"/>
              </a:rPr>
              <a:t> </a:t>
            </a:r>
            <a:r>
              <a:rPr sz="1998" dirty="0">
                <a:solidFill>
                  <a:srgbClr val="FFFFFF"/>
                </a:solidFill>
                <a:latin typeface="Arial"/>
                <a:cs typeface="Arial"/>
              </a:rPr>
              <a:t>be</a:t>
            </a:r>
            <a:r>
              <a:rPr sz="1998" spc="-10" dirty="0">
                <a:solidFill>
                  <a:srgbClr val="FFFFFF"/>
                </a:solidFill>
                <a:latin typeface="Arial"/>
                <a:cs typeface="Arial"/>
              </a:rPr>
              <a:t> right—</a:t>
            </a:r>
            <a:r>
              <a:rPr sz="1998" dirty="0">
                <a:solidFill>
                  <a:srgbClr val="FFFFFF"/>
                </a:solidFill>
                <a:latin typeface="Arial"/>
                <a:cs typeface="Arial"/>
              </a:rPr>
              <a:t>he’s</a:t>
            </a:r>
            <a:r>
              <a:rPr sz="1998" spc="-5" dirty="0">
                <a:solidFill>
                  <a:srgbClr val="FFFFFF"/>
                </a:solidFill>
                <a:latin typeface="Arial"/>
                <a:cs typeface="Arial"/>
              </a:rPr>
              <a:t> </a:t>
            </a:r>
            <a:r>
              <a:rPr sz="1998" dirty="0">
                <a:solidFill>
                  <a:srgbClr val="FFFFFF"/>
                </a:solidFill>
                <a:latin typeface="Arial"/>
                <a:cs typeface="Arial"/>
              </a:rPr>
              <a:t>on</a:t>
            </a:r>
            <a:r>
              <a:rPr sz="1998" spc="-40" dirty="0">
                <a:solidFill>
                  <a:srgbClr val="FFFFFF"/>
                </a:solidFill>
                <a:latin typeface="Arial"/>
                <a:cs typeface="Arial"/>
              </a:rPr>
              <a:t> </a:t>
            </a:r>
            <a:r>
              <a:rPr sz="1998" spc="-20" dirty="0">
                <a:solidFill>
                  <a:srgbClr val="FFFFFF"/>
                </a:solidFill>
                <a:latin typeface="Arial"/>
                <a:cs typeface="Arial"/>
              </a:rPr>
              <a:t>TV!”</a:t>
            </a:r>
            <a:endParaRPr sz="1998">
              <a:latin typeface="Arial"/>
              <a:cs typeface="Arial"/>
            </a:endParaRPr>
          </a:p>
        </p:txBody>
      </p:sp>
      <p:sp>
        <p:nvSpPr>
          <p:cNvPr id="6" name="object 6"/>
          <p:cNvSpPr txBox="1"/>
          <p:nvPr/>
        </p:nvSpPr>
        <p:spPr>
          <a:xfrm>
            <a:off x="3965574" y="4685646"/>
            <a:ext cx="4251650" cy="330028"/>
          </a:xfrm>
          <a:prstGeom prst="rect">
            <a:avLst/>
          </a:prstGeom>
        </p:spPr>
        <p:txBody>
          <a:bodyPr vert="horz" wrap="square" lIns="0" tIns="12694" rIns="0" bIns="0" rtlCol="0">
            <a:spAutoFit/>
          </a:bodyPr>
          <a:lstStyle/>
          <a:p>
            <a:pPr marL="12692">
              <a:spcBef>
                <a:spcPts val="100"/>
              </a:spcBef>
            </a:pPr>
            <a:r>
              <a:rPr sz="1998" b="1" dirty="0">
                <a:latin typeface="Arial"/>
                <a:cs typeface="Arial"/>
              </a:rPr>
              <a:t>Have</a:t>
            </a:r>
            <a:r>
              <a:rPr sz="1998" b="1" spc="-40" dirty="0">
                <a:latin typeface="Arial"/>
                <a:cs typeface="Arial"/>
              </a:rPr>
              <a:t> </a:t>
            </a:r>
            <a:r>
              <a:rPr sz="1998" b="1" dirty="0">
                <a:latin typeface="Arial"/>
                <a:cs typeface="Arial"/>
              </a:rPr>
              <a:t>you</a:t>
            </a:r>
            <a:r>
              <a:rPr sz="1998" b="1" spc="-20" dirty="0">
                <a:latin typeface="Arial"/>
                <a:cs typeface="Arial"/>
              </a:rPr>
              <a:t> </a:t>
            </a:r>
            <a:r>
              <a:rPr sz="1998" b="1" dirty="0">
                <a:latin typeface="Arial"/>
                <a:cs typeface="Arial"/>
              </a:rPr>
              <a:t>said</a:t>
            </a:r>
            <a:r>
              <a:rPr sz="1998" b="1" spc="-25" dirty="0">
                <a:latin typeface="Arial"/>
                <a:cs typeface="Arial"/>
              </a:rPr>
              <a:t> </a:t>
            </a:r>
            <a:r>
              <a:rPr sz="1998" b="1" dirty="0">
                <a:latin typeface="Arial"/>
                <a:cs typeface="Arial"/>
              </a:rPr>
              <a:t>something</a:t>
            </a:r>
            <a:r>
              <a:rPr sz="1998" b="1" spc="-20" dirty="0">
                <a:latin typeface="Arial"/>
                <a:cs typeface="Arial"/>
              </a:rPr>
              <a:t> </a:t>
            </a:r>
            <a:r>
              <a:rPr sz="1998" b="1" dirty="0">
                <a:latin typeface="Arial"/>
                <a:cs typeface="Arial"/>
              </a:rPr>
              <a:t>like</a:t>
            </a:r>
            <a:r>
              <a:rPr sz="1998" b="1" spc="-25" dirty="0">
                <a:latin typeface="Arial"/>
                <a:cs typeface="Arial"/>
              </a:rPr>
              <a:t> </a:t>
            </a:r>
            <a:r>
              <a:rPr sz="1998" b="1" spc="-10" dirty="0">
                <a:latin typeface="Arial"/>
                <a:cs typeface="Arial"/>
              </a:rPr>
              <a:t>this?</a:t>
            </a:r>
            <a:endParaRPr sz="1998">
              <a:latin typeface="Arial"/>
              <a:cs typeface="Arial"/>
            </a:endParaRPr>
          </a:p>
        </p:txBody>
      </p:sp>
      <p:sp>
        <p:nvSpPr>
          <p:cNvPr id="7" name="Slide Number Placeholder 6">
            <a:extLst>
              <a:ext uri="{FF2B5EF4-FFF2-40B4-BE49-F238E27FC236}">
                <a16:creationId xmlns:a16="http://schemas.microsoft.com/office/drawing/2014/main" id="{D852CE0A-89C6-F65A-31E2-6045E277E2FF}"/>
              </a:ext>
            </a:extLst>
          </p:cNvPr>
          <p:cNvSpPr>
            <a:spLocks noGrp="1"/>
          </p:cNvSpPr>
          <p:nvPr>
            <p:ph type="sldNum" sz="quarter" idx="4"/>
          </p:nvPr>
        </p:nvSpPr>
        <p:spPr/>
        <p:txBody>
          <a:bodyPr/>
          <a:lstStyle/>
          <a:p>
            <a:fld id="{BB333B34-C87C-402E-ABB0-13B7C9DEBBC4}" type="slidenum">
              <a:rPr lang="en-CA" smtClean="0"/>
              <a:pPr/>
              <a:t>33</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588" y="1821"/>
            <a:ext cx="3118765" cy="6070487"/>
          </a:xfrm>
          <a:custGeom>
            <a:avLst/>
            <a:gdLst/>
            <a:ahLst/>
            <a:cxnLst/>
            <a:rect l="l" t="t" r="r" b="b"/>
            <a:pathLst>
              <a:path w="3120390" h="6858000">
                <a:moveTo>
                  <a:pt x="3120271" y="0"/>
                </a:moveTo>
                <a:lnTo>
                  <a:pt x="0" y="0"/>
                </a:lnTo>
                <a:lnTo>
                  <a:pt x="0" y="6857964"/>
                </a:lnTo>
                <a:lnTo>
                  <a:pt x="3120271" y="6857964"/>
                </a:lnTo>
                <a:lnTo>
                  <a:pt x="3120271" y="0"/>
                </a:lnTo>
                <a:close/>
              </a:path>
            </a:pathLst>
          </a:custGeom>
          <a:solidFill>
            <a:srgbClr val="00A758"/>
          </a:solidFill>
        </p:spPr>
        <p:txBody>
          <a:bodyPr wrap="square" lIns="0" tIns="0" rIns="0" bIns="0" rtlCol="0"/>
          <a:lstStyle/>
          <a:p>
            <a:endParaRPr sz="1798"/>
          </a:p>
        </p:txBody>
      </p:sp>
      <p:sp>
        <p:nvSpPr>
          <p:cNvPr id="5" name="object 5"/>
          <p:cNvSpPr txBox="1">
            <a:spLocks noGrp="1"/>
          </p:cNvSpPr>
          <p:nvPr>
            <p:ph type="title"/>
          </p:nvPr>
        </p:nvSpPr>
        <p:spPr>
          <a:xfrm>
            <a:off x="454992" y="427776"/>
            <a:ext cx="2208015" cy="732408"/>
          </a:xfrm>
          <a:prstGeom prst="rect">
            <a:avLst/>
          </a:prstGeom>
        </p:spPr>
        <p:txBody>
          <a:bodyPr vert="horz" wrap="square" lIns="0" tIns="43793" rIns="0" bIns="0" numCol="1" rtlCol="0" anchor="t" anchorCtr="0" compatLnSpc="1">
            <a:prstTxWarp prst="textNoShape">
              <a:avLst/>
            </a:prstTxWarp>
            <a:spAutoFit/>
          </a:bodyPr>
          <a:lstStyle/>
          <a:p>
            <a:pPr marL="12692" marR="5076">
              <a:lnSpc>
                <a:spcPts val="2688"/>
              </a:lnSpc>
              <a:spcBef>
                <a:spcPts val="345"/>
              </a:spcBef>
            </a:pPr>
            <a:r>
              <a:rPr dirty="0">
                <a:solidFill>
                  <a:srgbClr val="FFFFFF"/>
                </a:solidFill>
              </a:rPr>
              <a:t>How</a:t>
            </a:r>
            <a:r>
              <a:rPr spc="-15" dirty="0">
                <a:solidFill>
                  <a:srgbClr val="FFFFFF"/>
                </a:solidFill>
              </a:rPr>
              <a:t> </a:t>
            </a:r>
            <a:r>
              <a:rPr dirty="0">
                <a:solidFill>
                  <a:srgbClr val="FFFFFF"/>
                </a:solidFill>
              </a:rPr>
              <a:t>to</a:t>
            </a:r>
            <a:r>
              <a:rPr spc="-15" dirty="0">
                <a:solidFill>
                  <a:srgbClr val="FFFFFF"/>
                </a:solidFill>
              </a:rPr>
              <a:t> </a:t>
            </a:r>
            <a:r>
              <a:rPr spc="-10" dirty="0">
                <a:solidFill>
                  <a:srgbClr val="FFFFFF"/>
                </a:solidFill>
              </a:rPr>
              <a:t>remedy availability</a:t>
            </a:r>
          </a:p>
        </p:txBody>
      </p:sp>
      <p:graphicFrame>
        <p:nvGraphicFramePr>
          <p:cNvPr id="6" name="object 6"/>
          <p:cNvGraphicFramePr>
            <a:graphicFrameLocks noGrp="1"/>
          </p:cNvGraphicFramePr>
          <p:nvPr/>
        </p:nvGraphicFramePr>
        <p:xfrm>
          <a:off x="3677224" y="1539244"/>
          <a:ext cx="7877515" cy="2995640"/>
        </p:xfrm>
        <a:graphic>
          <a:graphicData uri="http://schemas.openxmlformats.org/drawingml/2006/table">
            <a:tbl>
              <a:tblPr firstRow="1" bandRow="1">
                <a:tableStyleId>{2D5ABB26-0587-4C30-8999-92F81FD0307C}</a:tableStyleId>
              </a:tblPr>
              <a:tblGrid>
                <a:gridCol w="7877515">
                  <a:extLst>
                    <a:ext uri="{9D8B030D-6E8A-4147-A177-3AD203B41FA5}">
                      <a16:colId xmlns:a16="http://schemas.microsoft.com/office/drawing/2014/main" val="20000"/>
                    </a:ext>
                  </a:extLst>
                </a:gridCol>
              </a:tblGrid>
              <a:tr h="736216">
                <a:tc>
                  <a:txBody>
                    <a:bodyPr/>
                    <a:lstStyle/>
                    <a:p>
                      <a:pPr marL="323850">
                        <a:lnSpc>
                          <a:spcPct val="100000"/>
                        </a:lnSpc>
                        <a:spcBef>
                          <a:spcPts val="1725"/>
                        </a:spcBef>
                      </a:pPr>
                      <a:r>
                        <a:rPr sz="1800" b="1" dirty="0">
                          <a:solidFill>
                            <a:srgbClr val="FFFFFF"/>
                          </a:solidFill>
                          <a:latin typeface="Arial"/>
                          <a:cs typeface="Arial"/>
                        </a:rPr>
                        <a:t>Don’t</a:t>
                      </a:r>
                      <a:r>
                        <a:rPr sz="1800" b="1" spc="-30" dirty="0">
                          <a:solidFill>
                            <a:srgbClr val="FFFFFF"/>
                          </a:solidFill>
                          <a:latin typeface="Arial"/>
                          <a:cs typeface="Arial"/>
                        </a:rPr>
                        <a:t> </a:t>
                      </a:r>
                      <a:r>
                        <a:rPr sz="1800" b="1" dirty="0">
                          <a:solidFill>
                            <a:srgbClr val="FFFFFF"/>
                          </a:solidFill>
                          <a:latin typeface="Arial"/>
                          <a:cs typeface="Arial"/>
                        </a:rPr>
                        <a:t>believe</a:t>
                      </a:r>
                      <a:r>
                        <a:rPr sz="1800" b="1" spc="-20" dirty="0">
                          <a:solidFill>
                            <a:srgbClr val="FFFFFF"/>
                          </a:solidFill>
                          <a:latin typeface="Arial"/>
                          <a:cs typeface="Arial"/>
                        </a:rPr>
                        <a:t> </a:t>
                      </a:r>
                      <a:r>
                        <a:rPr sz="1800" dirty="0">
                          <a:solidFill>
                            <a:srgbClr val="FFFFFF"/>
                          </a:solidFill>
                          <a:latin typeface="Arial"/>
                          <a:cs typeface="Arial"/>
                        </a:rPr>
                        <a:t>everything</a:t>
                      </a:r>
                      <a:r>
                        <a:rPr sz="1800" spc="-20" dirty="0">
                          <a:solidFill>
                            <a:srgbClr val="FFFFFF"/>
                          </a:solidFill>
                          <a:latin typeface="Arial"/>
                          <a:cs typeface="Arial"/>
                        </a:rPr>
                        <a:t> </a:t>
                      </a:r>
                      <a:r>
                        <a:rPr sz="1800" dirty="0">
                          <a:solidFill>
                            <a:srgbClr val="FFFFFF"/>
                          </a:solidFill>
                          <a:latin typeface="Arial"/>
                          <a:cs typeface="Arial"/>
                        </a:rPr>
                        <a:t>you</a:t>
                      </a:r>
                      <a:r>
                        <a:rPr sz="1800" spc="-20" dirty="0">
                          <a:solidFill>
                            <a:srgbClr val="FFFFFF"/>
                          </a:solidFill>
                          <a:latin typeface="Arial"/>
                          <a:cs typeface="Arial"/>
                        </a:rPr>
                        <a:t> hear!</a:t>
                      </a:r>
                      <a:endParaRPr sz="1800" dirty="0">
                        <a:latin typeface="Arial"/>
                        <a:cs typeface="Arial"/>
                      </a:endParaRPr>
                    </a:p>
                  </a:txBody>
                  <a:tcPr marL="0" marR="0" marT="218961" marB="0">
                    <a:lnB w="57150">
                      <a:solidFill>
                        <a:srgbClr val="FFFFFF"/>
                      </a:solidFill>
                      <a:prstDash val="solid"/>
                    </a:lnB>
                    <a:solidFill>
                      <a:srgbClr val="272A3D"/>
                    </a:solidFill>
                  </a:tcPr>
                </a:tc>
                <a:extLst>
                  <a:ext uri="{0D108BD9-81ED-4DB2-BD59-A6C34878D82A}">
                    <a16:rowId xmlns:a16="http://schemas.microsoft.com/office/drawing/2014/main" val="10000"/>
                  </a:ext>
                </a:extLst>
              </a:tr>
              <a:tr h="761604">
                <a:tc>
                  <a:txBody>
                    <a:bodyPr/>
                    <a:lstStyle/>
                    <a:p>
                      <a:pPr>
                        <a:lnSpc>
                          <a:spcPct val="100000"/>
                        </a:lnSpc>
                        <a:spcBef>
                          <a:spcPts val="25"/>
                        </a:spcBef>
                      </a:pPr>
                      <a:endParaRPr sz="1600">
                        <a:latin typeface="Times New Roman"/>
                        <a:cs typeface="Times New Roman"/>
                      </a:endParaRPr>
                    </a:p>
                    <a:p>
                      <a:pPr marL="323850">
                        <a:lnSpc>
                          <a:spcPct val="100000"/>
                        </a:lnSpc>
                      </a:pPr>
                      <a:r>
                        <a:rPr sz="1800" dirty="0">
                          <a:solidFill>
                            <a:srgbClr val="FFFFFF"/>
                          </a:solidFill>
                          <a:latin typeface="Arial"/>
                          <a:cs typeface="Arial"/>
                        </a:rPr>
                        <a:t>Remember,</a:t>
                      </a:r>
                      <a:r>
                        <a:rPr sz="1800" spc="-40" dirty="0">
                          <a:solidFill>
                            <a:srgbClr val="FFFFFF"/>
                          </a:solidFill>
                          <a:latin typeface="Arial"/>
                          <a:cs typeface="Arial"/>
                        </a:rPr>
                        <a:t> </a:t>
                      </a:r>
                      <a:r>
                        <a:rPr sz="1800" b="1" dirty="0">
                          <a:solidFill>
                            <a:srgbClr val="FFFFFF"/>
                          </a:solidFill>
                          <a:latin typeface="Arial"/>
                          <a:cs typeface="Arial"/>
                        </a:rPr>
                        <a:t>bad</a:t>
                      </a:r>
                      <a:r>
                        <a:rPr sz="1800" b="1" spc="-35" dirty="0">
                          <a:solidFill>
                            <a:srgbClr val="FFFFFF"/>
                          </a:solidFill>
                          <a:latin typeface="Arial"/>
                          <a:cs typeface="Arial"/>
                        </a:rPr>
                        <a:t> </a:t>
                      </a:r>
                      <a:r>
                        <a:rPr sz="1800" b="1" dirty="0">
                          <a:solidFill>
                            <a:srgbClr val="FFFFFF"/>
                          </a:solidFill>
                          <a:latin typeface="Arial"/>
                          <a:cs typeface="Arial"/>
                        </a:rPr>
                        <a:t>news</a:t>
                      </a:r>
                      <a:r>
                        <a:rPr sz="1800" b="1" spc="-40" dirty="0">
                          <a:solidFill>
                            <a:srgbClr val="FFFFFF"/>
                          </a:solidFill>
                          <a:latin typeface="Arial"/>
                          <a:cs typeface="Arial"/>
                        </a:rPr>
                        <a:t> </a:t>
                      </a:r>
                      <a:r>
                        <a:rPr sz="1800" b="1" dirty="0">
                          <a:solidFill>
                            <a:srgbClr val="FFFFFF"/>
                          </a:solidFill>
                          <a:latin typeface="Arial"/>
                          <a:cs typeface="Arial"/>
                        </a:rPr>
                        <a:t>sells</a:t>
                      </a:r>
                      <a:r>
                        <a:rPr sz="1800" b="1" spc="-35" dirty="0">
                          <a:solidFill>
                            <a:srgbClr val="FFFFFF"/>
                          </a:solidFill>
                          <a:latin typeface="Arial"/>
                          <a:cs typeface="Arial"/>
                        </a:rPr>
                        <a:t> </a:t>
                      </a:r>
                      <a:r>
                        <a:rPr sz="1800" spc="-10" dirty="0">
                          <a:solidFill>
                            <a:srgbClr val="FFFFFF"/>
                          </a:solidFill>
                          <a:latin typeface="Arial"/>
                          <a:cs typeface="Arial"/>
                        </a:rPr>
                        <a:t>newspapers</a:t>
                      </a:r>
                      <a:endParaRPr sz="1800">
                        <a:latin typeface="Arial"/>
                        <a:cs typeface="Arial"/>
                      </a:endParaRPr>
                    </a:p>
                  </a:txBody>
                  <a:tcPr marL="0" marR="0" marT="3173"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1"/>
                  </a:ext>
                </a:extLst>
              </a:tr>
              <a:tr h="761604">
                <a:tc>
                  <a:txBody>
                    <a:bodyPr/>
                    <a:lstStyle/>
                    <a:p>
                      <a:pPr>
                        <a:lnSpc>
                          <a:spcPct val="100000"/>
                        </a:lnSpc>
                        <a:spcBef>
                          <a:spcPts val="20"/>
                        </a:spcBef>
                      </a:pPr>
                      <a:endParaRPr sz="1600">
                        <a:latin typeface="Times New Roman"/>
                        <a:cs typeface="Times New Roman"/>
                      </a:endParaRPr>
                    </a:p>
                    <a:p>
                      <a:pPr marL="323850">
                        <a:lnSpc>
                          <a:spcPct val="100000"/>
                        </a:lnSpc>
                      </a:pPr>
                      <a:r>
                        <a:rPr sz="1800" dirty="0">
                          <a:solidFill>
                            <a:srgbClr val="FFFFFF"/>
                          </a:solidFill>
                          <a:latin typeface="Arial"/>
                          <a:cs typeface="Arial"/>
                        </a:rPr>
                        <a:t>Experts</a:t>
                      </a:r>
                      <a:r>
                        <a:rPr sz="1800" spc="-30" dirty="0">
                          <a:solidFill>
                            <a:srgbClr val="FFFFFF"/>
                          </a:solidFill>
                          <a:latin typeface="Arial"/>
                          <a:cs typeface="Arial"/>
                        </a:rPr>
                        <a:t> </a:t>
                      </a:r>
                      <a:r>
                        <a:rPr sz="1800" dirty="0">
                          <a:solidFill>
                            <a:srgbClr val="FFFFFF"/>
                          </a:solidFill>
                          <a:latin typeface="Arial"/>
                          <a:cs typeface="Arial"/>
                        </a:rPr>
                        <a:t>(and</a:t>
                      </a:r>
                      <a:r>
                        <a:rPr sz="1800" spc="-20" dirty="0">
                          <a:solidFill>
                            <a:srgbClr val="FFFFFF"/>
                          </a:solidFill>
                          <a:latin typeface="Arial"/>
                          <a:cs typeface="Arial"/>
                        </a:rPr>
                        <a:t> </a:t>
                      </a:r>
                      <a:r>
                        <a:rPr sz="1800" dirty="0">
                          <a:solidFill>
                            <a:srgbClr val="FFFFFF"/>
                          </a:solidFill>
                          <a:latin typeface="Arial"/>
                          <a:cs typeface="Arial"/>
                        </a:rPr>
                        <a:t>your</a:t>
                      </a:r>
                      <a:r>
                        <a:rPr sz="1800" spc="-15" dirty="0">
                          <a:solidFill>
                            <a:srgbClr val="FFFFFF"/>
                          </a:solidFill>
                          <a:latin typeface="Arial"/>
                          <a:cs typeface="Arial"/>
                        </a:rPr>
                        <a:t> </a:t>
                      </a:r>
                      <a:r>
                        <a:rPr sz="1800" dirty="0">
                          <a:solidFill>
                            <a:srgbClr val="FFFFFF"/>
                          </a:solidFill>
                          <a:latin typeface="Arial"/>
                          <a:cs typeface="Arial"/>
                        </a:rPr>
                        <a:t>neighbors</a:t>
                      </a:r>
                      <a:r>
                        <a:rPr sz="1800" spc="-15" dirty="0">
                          <a:solidFill>
                            <a:srgbClr val="FFFFFF"/>
                          </a:solidFill>
                          <a:latin typeface="Arial"/>
                          <a:cs typeface="Arial"/>
                        </a:rPr>
                        <a:t> </a:t>
                      </a:r>
                      <a:r>
                        <a:rPr sz="1800" dirty="0">
                          <a:solidFill>
                            <a:srgbClr val="FFFFFF"/>
                          </a:solidFill>
                          <a:latin typeface="Arial"/>
                          <a:cs typeface="Arial"/>
                        </a:rPr>
                        <a:t>and</a:t>
                      </a:r>
                      <a:r>
                        <a:rPr sz="1800" spc="-20" dirty="0">
                          <a:solidFill>
                            <a:srgbClr val="FFFFFF"/>
                          </a:solidFill>
                          <a:latin typeface="Arial"/>
                          <a:cs typeface="Arial"/>
                        </a:rPr>
                        <a:t> </a:t>
                      </a:r>
                      <a:r>
                        <a:rPr sz="1800" dirty="0">
                          <a:solidFill>
                            <a:srgbClr val="FFFFFF"/>
                          </a:solidFill>
                          <a:latin typeface="Arial"/>
                          <a:cs typeface="Arial"/>
                        </a:rPr>
                        <a:t>friends)</a:t>
                      </a:r>
                      <a:r>
                        <a:rPr sz="1800" spc="-15" dirty="0">
                          <a:solidFill>
                            <a:srgbClr val="FFFFFF"/>
                          </a:solidFill>
                          <a:latin typeface="Arial"/>
                          <a:cs typeface="Arial"/>
                        </a:rPr>
                        <a:t> </a:t>
                      </a:r>
                      <a:r>
                        <a:rPr sz="1800" dirty="0">
                          <a:solidFill>
                            <a:srgbClr val="FFFFFF"/>
                          </a:solidFill>
                          <a:latin typeface="Arial"/>
                          <a:cs typeface="Arial"/>
                        </a:rPr>
                        <a:t>can</a:t>
                      </a:r>
                      <a:r>
                        <a:rPr sz="1800" spc="-20" dirty="0">
                          <a:solidFill>
                            <a:srgbClr val="FFFFFF"/>
                          </a:solidFill>
                          <a:latin typeface="Arial"/>
                          <a:cs typeface="Arial"/>
                        </a:rPr>
                        <a:t> </a:t>
                      </a:r>
                      <a:r>
                        <a:rPr sz="1800" dirty="0">
                          <a:solidFill>
                            <a:srgbClr val="FFFFFF"/>
                          </a:solidFill>
                          <a:latin typeface="Arial"/>
                          <a:cs typeface="Arial"/>
                        </a:rPr>
                        <a:t>be</a:t>
                      </a:r>
                      <a:r>
                        <a:rPr sz="1800" spc="-15" dirty="0">
                          <a:solidFill>
                            <a:srgbClr val="FFFFFF"/>
                          </a:solidFill>
                          <a:latin typeface="Arial"/>
                          <a:cs typeface="Arial"/>
                        </a:rPr>
                        <a:t> </a:t>
                      </a:r>
                      <a:r>
                        <a:rPr sz="1800" b="1" spc="-10" dirty="0">
                          <a:solidFill>
                            <a:srgbClr val="FFFFFF"/>
                          </a:solidFill>
                          <a:latin typeface="Arial"/>
                          <a:cs typeface="Arial"/>
                        </a:rPr>
                        <a:t>wrong</a:t>
                      </a:r>
                      <a:endParaRPr sz="1800">
                        <a:latin typeface="Arial"/>
                        <a:cs typeface="Arial"/>
                      </a:endParaRPr>
                    </a:p>
                  </a:txBody>
                  <a:tcPr marL="0" marR="0" marT="2538" marB="0">
                    <a:lnT w="57150">
                      <a:solidFill>
                        <a:srgbClr val="FFFFFF"/>
                      </a:solidFill>
                      <a:prstDash val="solid"/>
                    </a:lnT>
                    <a:lnB w="57150">
                      <a:solidFill>
                        <a:srgbClr val="FFFFFF"/>
                      </a:solidFill>
                      <a:prstDash val="solid"/>
                    </a:lnB>
                    <a:solidFill>
                      <a:srgbClr val="272A3D"/>
                    </a:solidFill>
                  </a:tcPr>
                </a:tc>
                <a:extLst>
                  <a:ext uri="{0D108BD9-81ED-4DB2-BD59-A6C34878D82A}">
                    <a16:rowId xmlns:a16="http://schemas.microsoft.com/office/drawing/2014/main" val="10002"/>
                  </a:ext>
                </a:extLst>
              </a:tr>
              <a:tr h="736216">
                <a:tc>
                  <a:txBody>
                    <a:bodyPr/>
                    <a:lstStyle/>
                    <a:p>
                      <a:pPr>
                        <a:lnSpc>
                          <a:spcPct val="100000"/>
                        </a:lnSpc>
                        <a:spcBef>
                          <a:spcPts val="15"/>
                        </a:spcBef>
                      </a:pPr>
                      <a:endParaRPr sz="1600" dirty="0">
                        <a:latin typeface="Times New Roman"/>
                        <a:cs typeface="Times New Roman"/>
                      </a:endParaRPr>
                    </a:p>
                    <a:p>
                      <a:pPr marL="323850">
                        <a:lnSpc>
                          <a:spcPct val="100000"/>
                        </a:lnSpc>
                      </a:pPr>
                      <a:r>
                        <a:rPr sz="1800" b="1" dirty="0">
                          <a:solidFill>
                            <a:srgbClr val="FFFFFF"/>
                          </a:solidFill>
                          <a:latin typeface="Arial"/>
                          <a:cs typeface="Arial"/>
                        </a:rPr>
                        <a:t>Systematic</a:t>
                      </a:r>
                      <a:r>
                        <a:rPr sz="1800" b="1" spc="-30" dirty="0">
                          <a:solidFill>
                            <a:srgbClr val="FFFFFF"/>
                          </a:solidFill>
                          <a:latin typeface="Arial"/>
                          <a:cs typeface="Arial"/>
                        </a:rPr>
                        <a:t> </a:t>
                      </a:r>
                      <a:r>
                        <a:rPr sz="1800" b="1" dirty="0">
                          <a:solidFill>
                            <a:srgbClr val="FFFFFF"/>
                          </a:solidFill>
                          <a:latin typeface="Arial"/>
                          <a:cs typeface="Arial"/>
                        </a:rPr>
                        <a:t>investing</a:t>
                      </a:r>
                      <a:r>
                        <a:rPr sz="1800" b="1" spc="-20" dirty="0">
                          <a:solidFill>
                            <a:srgbClr val="FFFFFF"/>
                          </a:solidFill>
                          <a:latin typeface="Arial"/>
                          <a:cs typeface="Arial"/>
                        </a:rPr>
                        <a:t> </a:t>
                      </a:r>
                      <a:r>
                        <a:rPr sz="1800" dirty="0">
                          <a:solidFill>
                            <a:srgbClr val="FFFFFF"/>
                          </a:solidFill>
                          <a:latin typeface="Arial"/>
                          <a:cs typeface="Arial"/>
                        </a:rPr>
                        <a:t>works</a:t>
                      </a:r>
                      <a:r>
                        <a:rPr sz="1800" spc="-15" dirty="0">
                          <a:solidFill>
                            <a:srgbClr val="FFFFFF"/>
                          </a:solidFill>
                          <a:latin typeface="Arial"/>
                          <a:cs typeface="Arial"/>
                        </a:rPr>
                        <a:t> </a:t>
                      </a:r>
                      <a:r>
                        <a:rPr sz="1800" dirty="0">
                          <a:solidFill>
                            <a:srgbClr val="FFFFFF"/>
                          </a:solidFill>
                          <a:latin typeface="Arial"/>
                          <a:cs typeface="Arial"/>
                        </a:rPr>
                        <a:t>in</a:t>
                      </a:r>
                      <a:r>
                        <a:rPr sz="1800" spc="-20" dirty="0">
                          <a:solidFill>
                            <a:srgbClr val="FFFFFF"/>
                          </a:solidFill>
                          <a:latin typeface="Arial"/>
                          <a:cs typeface="Arial"/>
                        </a:rPr>
                        <a:t> </a:t>
                      </a:r>
                      <a:r>
                        <a:rPr sz="1800" dirty="0">
                          <a:solidFill>
                            <a:srgbClr val="FFFFFF"/>
                          </a:solidFill>
                          <a:latin typeface="Arial"/>
                          <a:cs typeface="Arial"/>
                        </a:rPr>
                        <a:t>up</a:t>
                      </a:r>
                      <a:r>
                        <a:rPr sz="1800" spc="-15" dirty="0">
                          <a:solidFill>
                            <a:srgbClr val="FFFFFF"/>
                          </a:solidFill>
                          <a:latin typeface="Arial"/>
                          <a:cs typeface="Arial"/>
                        </a:rPr>
                        <a:t> </a:t>
                      </a:r>
                      <a:r>
                        <a:rPr sz="1800" b="1" dirty="0">
                          <a:solidFill>
                            <a:srgbClr val="FFFFFF"/>
                          </a:solidFill>
                          <a:latin typeface="Arial"/>
                          <a:cs typeface="Arial"/>
                        </a:rPr>
                        <a:t>and</a:t>
                      </a:r>
                      <a:r>
                        <a:rPr sz="1800" b="1" spc="-10" dirty="0">
                          <a:solidFill>
                            <a:srgbClr val="FFFFFF"/>
                          </a:solidFill>
                          <a:latin typeface="Arial"/>
                          <a:cs typeface="Arial"/>
                        </a:rPr>
                        <a:t> </a:t>
                      </a:r>
                      <a:r>
                        <a:rPr sz="1800" dirty="0">
                          <a:solidFill>
                            <a:srgbClr val="FFFFFF"/>
                          </a:solidFill>
                          <a:latin typeface="Arial"/>
                          <a:cs typeface="Arial"/>
                        </a:rPr>
                        <a:t>down</a:t>
                      </a:r>
                      <a:r>
                        <a:rPr sz="1800" spc="-15" dirty="0">
                          <a:solidFill>
                            <a:srgbClr val="FFFFFF"/>
                          </a:solidFill>
                          <a:latin typeface="Arial"/>
                          <a:cs typeface="Arial"/>
                        </a:rPr>
                        <a:t> </a:t>
                      </a:r>
                      <a:r>
                        <a:rPr sz="1800" spc="-10" dirty="0">
                          <a:solidFill>
                            <a:srgbClr val="FFFFFF"/>
                          </a:solidFill>
                          <a:latin typeface="Arial"/>
                          <a:cs typeface="Arial"/>
                        </a:rPr>
                        <a:t>markets</a:t>
                      </a:r>
                      <a:endParaRPr sz="1800" dirty="0">
                        <a:latin typeface="Arial"/>
                        <a:cs typeface="Arial"/>
                      </a:endParaRPr>
                    </a:p>
                  </a:txBody>
                  <a:tcPr marL="0" marR="0" marT="1905" marB="0">
                    <a:lnT w="57150">
                      <a:solidFill>
                        <a:srgbClr val="FFFFFF"/>
                      </a:solidFill>
                      <a:prstDash val="solid"/>
                    </a:lnT>
                    <a:solidFill>
                      <a:srgbClr val="272A3D"/>
                    </a:solid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63F787DD-6E8F-362E-657B-E5659D96EBF0}"/>
              </a:ext>
            </a:extLst>
          </p:cNvPr>
          <p:cNvSpPr>
            <a:spLocks noGrp="1"/>
          </p:cNvSpPr>
          <p:nvPr>
            <p:ph type="sldNum" sz="quarter" idx="4"/>
          </p:nvPr>
        </p:nvSpPr>
        <p:spPr/>
        <p:txBody>
          <a:bodyPr/>
          <a:lstStyle/>
          <a:p>
            <a:fld id="{BB333B34-C87C-402E-ABB0-13B7C9DEBBC4}" type="slidenum">
              <a:rPr lang="en-CA" smtClean="0"/>
              <a:pPr/>
              <a:t>34</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4" cstate="print"/>
          <a:stretch>
            <a:fillRect/>
          </a:stretch>
        </p:blipFill>
        <p:spPr>
          <a:xfrm>
            <a:off x="1588" y="1053431"/>
            <a:ext cx="5133222" cy="4850630"/>
          </a:xfrm>
          <a:prstGeom prst="rect">
            <a:avLst/>
          </a:prstGeom>
        </p:spPr>
      </p:pic>
      <p:sp>
        <p:nvSpPr>
          <p:cNvPr id="3" name="object 3"/>
          <p:cNvSpPr txBox="1">
            <a:spLocks noGrp="1"/>
          </p:cNvSpPr>
          <p:nvPr>
            <p:ph type="title"/>
          </p:nvPr>
        </p:nvSpPr>
        <p:spPr>
          <a:xfrm>
            <a:off x="454991" y="436914"/>
            <a:ext cx="3225390" cy="390956"/>
          </a:xfrm>
          <a:prstGeom prst="rect">
            <a:avLst/>
          </a:prstGeom>
        </p:spPr>
        <p:txBody>
          <a:bodyPr vert="horz" wrap="square" lIns="0" tIns="12694" rIns="0" bIns="0" numCol="1" rtlCol="0" anchor="t" anchorCtr="0" compatLnSpc="1">
            <a:prstTxWarp prst="textNoShape">
              <a:avLst/>
            </a:prstTxWarp>
            <a:spAutoFit/>
          </a:bodyPr>
          <a:lstStyle/>
          <a:p>
            <a:pPr marL="12692">
              <a:lnSpc>
                <a:spcPct val="100000"/>
              </a:lnSpc>
              <a:spcBef>
                <a:spcPts val="100"/>
              </a:spcBef>
            </a:pPr>
            <a:r>
              <a:rPr dirty="0"/>
              <a:t>Strategies</a:t>
            </a:r>
            <a:r>
              <a:rPr spc="-15" dirty="0"/>
              <a:t> </a:t>
            </a:r>
            <a:r>
              <a:rPr dirty="0"/>
              <a:t>to</a:t>
            </a:r>
            <a:r>
              <a:rPr spc="-20" dirty="0"/>
              <a:t> </a:t>
            </a:r>
            <a:r>
              <a:rPr spc="-10" dirty="0"/>
              <a:t>consider</a:t>
            </a:r>
          </a:p>
        </p:txBody>
      </p:sp>
      <p:sp>
        <p:nvSpPr>
          <p:cNvPr id="4" name="object 4"/>
          <p:cNvSpPr txBox="1"/>
          <p:nvPr/>
        </p:nvSpPr>
        <p:spPr>
          <a:xfrm>
            <a:off x="5050643" y="1053431"/>
            <a:ext cx="7129240" cy="3985554"/>
          </a:xfrm>
          <a:prstGeom prst="rect">
            <a:avLst/>
          </a:prstGeom>
          <a:solidFill>
            <a:srgbClr val="0000C1"/>
          </a:solidFill>
        </p:spPr>
        <p:txBody>
          <a:bodyPr vert="horz" wrap="square" lIns="0" tIns="0" rIns="0" bIns="0" rtlCol="0">
            <a:spAutoFit/>
          </a:bodyPr>
          <a:lstStyle/>
          <a:p>
            <a:pPr>
              <a:lnSpc>
                <a:spcPct val="100000"/>
              </a:lnSpc>
            </a:pPr>
            <a:endParaRPr sz="2498">
              <a:latin typeface="Times New Roman"/>
              <a:cs typeface="Times New Roman"/>
            </a:endParaRPr>
          </a:p>
          <a:p>
            <a:pPr>
              <a:lnSpc>
                <a:spcPct val="100000"/>
              </a:lnSpc>
            </a:pPr>
            <a:endParaRPr sz="2498">
              <a:latin typeface="Times New Roman"/>
              <a:cs typeface="Times New Roman"/>
            </a:endParaRPr>
          </a:p>
          <a:p>
            <a:pPr marL="653658" indent="-321118">
              <a:spcBef>
                <a:spcPts val="1580"/>
              </a:spcBef>
              <a:buSzPct val="115000"/>
              <a:buFont typeface="Arial"/>
              <a:buChar char="•"/>
              <a:tabLst>
                <a:tab pos="653658" algn="l"/>
                <a:tab pos="654293" algn="l"/>
              </a:tabLst>
            </a:pPr>
            <a:r>
              <a:rPr sz="1998" b="1" dirty="0">
                <a:solidFill>
                  <a:srgbClr val="FFFFFD"/>
                </a:solidFill>
                <a:latin typeface="Arial"/>
                <a:cs typeface="Arial"/>
              </a:rPr>
              <a:t>Write</a:t>
            </a:r>
            <a:r>
              <a:rPr sz="1998" b="1" spc="-30" dirty="0">
                <a:solidFill>
                  <a:srgbClr val="FFFFFD"/>
                </a:solidFill>
                <a:latin typeface="Arial"/>
                <a:cs typeface="Arial"/>
              </a:rPr>
              <a:t> </a:t>
            </a:r>
            <a:r>
              <a:rPr sz="1998" dirty="0">
                <a:solidFill>
                  <a:srgbClr val="FFFFFD"/>
                </a:solidFill>
                <a:latin typeface="Arial"/>
                <a:cs typeface="Arial"/>
              </a:rPr>
              <a:t>down</a:t>
            </a:r>
            <a:r>
              <a:rPr sz="1998" spc="-20" dirty="0">
                <a:solidFill>
                  <a:srgbClr val="FFFFFD"/>
                </a:solidFill>
                <a:latin typeface="Arial"/>
                <a:cs typeface="Arial"/>
              </a:rPr>
              <a:t> </a:t>
            </a:r>
            <a:r>
              <a:rPr sz="1998" dirty="0">
                <a:solidFill>
                  <a:srgbClr val="FFFFFD"/>
                </a:solidFill>
                <a:latin typeface="Arial"/>
                <a:cs typeface="Arial"/>
              </a:rPr>
              <a:t>your</a:t>
            </a:r>
            <a:r>
              <a:rPr sz="1998" spc="-20" dirty="0">
                <a:solidFill>
                  <a:srgbClr val="FFFFFD"/>
                </a:solidFill>
                <a:latin typeface="Arial"/>
                <a:cs typeface="Arial"/>
              </a:rPr>
              <a:t> </a:t>
            </a:r>
            <a:r>
              <a:rPr sz="1998" dirty="0">
                <a:solidFill>
                  <a:srgbClr val="FFFFFD"/>
                </a:solidFill>
                <a:latin typeface="Arial"/>
                <a:cs typeface="Arial"/>
              </a:rPr>
              <a:t>plan</a:t>
            </a:r>
            <a:r>
              <a:rPr sz="1998" spc="-20" dirty="0">
                <a:solidFill>
                  <a:srgbClr val="FFFFFD"/>
                </a:solidFill>
                <a:latin typeface="Arial"/>
                <a:cs typeface="Arial"/>
              </a:rPr>
              <a:t> </a:t>
            </a:r>
            <a:r>
              <a:rPr sz="1998" dirty="0">
                <a:solidFill>
                  <a:srgbClr val="FFFFFD"/>
                </a:solidFill>
                <a:latin typeface="Arial"/>
                <a:cs typeface="Arial"/>
              </a:rPr>
              <a:t>and</a:t>
            </a:r>
            <a:r>
              <a:rPr sz="1998" spc="-20" dirty="0">
                <a:solidFill>
                  <a:srgbClr val="FFFFFD"/>
                </a:solidFill>
                <a:latin typeface="Arial"/>
                <a:cs typeface="Arial"/>
              </a:rPr>
              <a:t> </a:t>
            </a:r>
            <a:r>
              <a:rPr sz="1998" dirty="0">
                <a:solidFill>
                  <a:srgbClr val="FFFFFD"/>
                </a:solidFill>
                <a:latin typeface="Arial"/>
                <a:cs typeface="Arial"/>
              </a:rPr>
              <a:t>refer</a:t>
            </a:r>
            <a:r>
              <a:rPr sz="1998" spc="-20" dirty="0">
                <a:solidFill>
                  <a:srgbClr val="FFFFFD"/>
                </a:solidFill>
                <a:latin typeface="Arial"/>
                <a:cs typeface="Arial"/>
              </a:rPr>
              <a:t> </a:t>
            </a:r>
            <a:r>
              <a:rPr sz="1998" dirty="0">
                <a:solidFill>
                  <a:srgbClr val="FFFFFD"/>
                </a:solidFill>
                <a:latin typeface="Arial"/>
                <a:cs typeface="Arial"/>
              </a:rPr>
              <a:t>back</a:t>
            </a:r>
            <a:r>
              <a:rPr sz="1998" spc="-20" dirty="0">
                <a:solidFill>
                  <a:srgbClr val="FFFFFD"/>
                </a:solidFill>
                <a:latin typeface="Arial"/>
                <a:cs typeface="Arial"/>
              </a:rPr>
              <a:t> </a:t>
            </a:r>
            <a:r>
              <a:rPr sz="1998" dirty="0">
                <a:solidFill>
                  <a:srgbClr val="FFFFFD"/>
                </a:solidFill>
                <a:latin typeface="Arial"/>
                <a:cs typeface="Arial"/>
              </a:rPr>
              <a:t>to</a:t>
            </a:r>
            <a:r>
              <a:rPr sz="1998" spc="-15" dirty="0">
                <a:solidFill>
                  <a:srgbClr val="FFFFFD"/>
                </a:solidFill>
                <a:latin typeface="Arial"/>
                <a:cs typeface="Arial"/>
              </a:rPr>
              <a:t> </a:t>
            </a:r>
            <a:r>
              <a:rPr sz="1998" spc="-25" dirty="0">
                <a:solidFill>
                  <a:srgbClr val="FFFFFD"/>
                </a:solidFill>
                <a:latin typeface="Arial"/>
                <a:cs typeface="Arial"/>
              </a:rPr>
              <a:t>it</a:t>
            </a:r>
            <a:endParaRPr sz="1998">
              <a:latin typeface="Arial"/>
              <a:cs typeface="Arial"/>
            </a:endParaRPr>
          </a:p>
          <a:p>
            <a:pPr marL="653658" marR="1475489" indent="-320483">
              <a:lnSpc>
                <a:spcPts val="2278"/>
              </a:lnSpc>
              <a:spcBef>
                <a:spcPts val="1878"/>
              </a:spcBef>
              <a:buSzPct val="115000"/>
              <a:buFont typeface="Arial"/>
              <a:buChar char="•"/>
              <a:tabLst>
                <a:tab pos="653658" algn="l"/>
                <a:tab pos="654293" algn="l"/>
              </a:tabLst>
            </a:pPr>
            <a:r>
              <a:rPr sz="1998" b="1" dirty="0">
                <a:solidFill>
                  <a:srgbClr val="FFFFFD"/>
                </a:solidFill>
                <a:latin typeface="Arial"/>
                <a:cs typeface="Arial"/>
              </a:rPr>
              <a:t>Establish</a:t>
            </a:r>
            <a:r>
              <a:rPr sz="1998" b="1" spc="-15" dirty="0">
                <a:solidFill>
                  <a:srgbClr val="FFFFFD"/>
                </a:solidFill>
                <a:latin typeface="Arial"/>
                <a:cs typeface="Arial"/>
              </a:rPr>
              <a:t> </a:t>
            </a:r>
            <a:r>
              <a:rPr sz="1998" dirty="0">
                <a:solidFill>
                  <a:srgbClr val="FFFFFD"/>
                </a:solidFill>
                <a:latin typeface="Arial"/>
                <a:cs typeface="Arial"/>
              </a:rPr>
              <a:t>what</a:t>
            </a:r>
            <a:r>
              <a:rPr sz="1998" spc="-20" dirty="0">
                <a:solidFill>
                  <a:srgbClr val="FFFFFD"/>
                </a:solidFill>
                <a:latin typeface="Arial"/>
                <a:cs typeface="Arial"/>
              </a:rPr>
              <a:t> </a:t>
            </a:r>
            <a:r>
              <a:rPr sz="1998" dirty="0">
                <a:solidFill>
                  <a:srgbClr val="FFFFFD"/>
                </a:solidFill>
                <a:latin typeface="Arial"/>
                <a:cs typeface="Arial"/>
              </a:rPr>
              <a:t>steps</a:t>
            </a:r>
            <a:r>
              <a:rPr sz="1998" spc="-15" dirty="0">
                <a:solidFill>
                  <a:srgbClr val="FFFFFD"/>
                </a:solidFill>
                <a:latin typeface="Arial"/>
                <a:cs typeface="Arial"/>
              </a:rPr>
              <a:t> </a:t>
            </a:r>
            <a:r>
              <a:rPr sz="1998" dirty="0">
                <a:solidFill>
                  <a:srgbClr val="FFFFFD"/>
                </a:solidFill>
                <a:latin typeface="Arial"/>
                <a:cs typeface="Arial"/>
              </a:rPr>
              <a:t>you</a:t>
            </a:r>
            <a:r>
              <a:rPr sz="1998" spc="-15" dirty="0">
                <a:solidFill>
                  <a:srgbClr val="FFFFFD"/>
                </a:solidFill>
                <a:latin typeface="Arial"/>
                <a:cs typeface="Arial"/>
              </a:rPr>
              <a:t> </a:t>
            </a:r>
            <a:r>
              <a:rPr sz="1998" dirty="0">
                <a:solidFill>
                  <a:srgbClr val="FFFFFD"/>
                </a:solidFill>
                <a:latin typeface="Arial"/>
                <a:cs typeface="Arial"/>
              </a:rPr>
              <a:t>will</a:t>
            </a:r>
            <a:r>
              <a:rPr sz="1998" spc="-5" dirty="0">
                <a:solidFill>
                  <a:srgbClr val="FFFFFD"/>
                </a:solidFill>
                <a:latin typeface="Arial"/>
                <a:cs typeface="Arial"/>
              </a:rPr>
              <a:t> </a:t>
            </a:r>
            <a:r>
              <a:rPr sz="1998" dirty="0">
                <a:solidFill>
                  <a:srgbClr val="FFFFFD"/>
                </a:solidFill>
                <a:latin typeface="Arial"/>
                <a:cs typeface="Arial"/>
              </a:rPr>
              <a:t>take</a:t>
            </a:r>
            <a:r>
              <a:rPr sz="1998" spc="-15" dirty="0">
                <a:solidFill>
                  <a:srgbClr val="FFFFFD"/>
                </a:solidFill>
                <a:latin typeface="Arial"/>
                <a:cs typeface="Arial"/>
              </a:rPr>
              <a:t> </a:t>
            </a:r>
            <a:r>
              <a:rPr sz="1998" dirty="0">
                <a:solidFill>
                  <a:srgbClr val="FFFFFD"/>
                </a:solidFill>
                <a:latin typeface="Arial"/>
                <a:cs typeface="Arial"/>
              </a:rPr>
              <a:t>in</a:t>
            </a:r>
            <a:r>
              <a:rPr sz="1998" spc="-15" dirty="0">
                <a:solidFill>
                  <a:srgbClr val="FFFFFD"/>
                </a:solidFill>
                <a:latin typeface="Arial"/>
                <a:cs typeface="Arial"/>
              </a:rPr>
              <a:t> </a:t>
            </a:r>
            <a:r>
              <a:rPr sz="1998" dirty="0">
                <a:solidFill>
                  <a:srgbClr val="FFFFFD"/>
                </a:solidFill>
                <a:latin typeface="Arial"/>
                <a:cs typeface="Arial"/>
              </a:rPr>
              <a:t>a</a:t>
            </a:r>
            <a:r>
              <a:rPr sz="1998" spc="-10" dirty="0">
                <a:solidFill>
                  <a:srgbClr val="FFFFFD"/>
                </a:solidFill>
                <a:latin typeface="Arial"/>
                <a:cs typeface="Arial"/>
              </a:rPr>
              <a:t> crisis </a:t>
            </a:r>
            <a:r>
              <a:rPr sz="1998" dirty="0">
                <a:solidFill>
                  <a:srgbClr val="FFFFFD"/>
                </a:solidFill>
                <a:latin typeface="Arial"/>
                <a:cs typeface="Arial"/>
              </a:rPr>
              <a:t>when</a:t>
            </a:r>
            <a:r>
              <a:rPr sz="1998" spc="-10" dirty="0">
                <a:solidFill>
                  <a:srgbClr val="FFFFFD"/>
                </a:solidFill>
                <a:latin typeface="Arial"/>
                <a:cs typeface="Arial"/>
              </a:rPr>
              <a:t> </a:t>
            </a:r>
            <a:r>
              <a:rPr sz="1998" dirty="0">
                <a:solidFill>
                  <a:srgbClr val="FFFFFD"/>
                </a:solidFill>
                <a:latin typeface="Arial"/>
                <a:cs typeface="Arial"/>
              </a:rPr>
              <a:t>you</a:t>
            </a:r>
            <a:r>
              <a:rPr sz="1998" spc="-10" dirty="0">
                <a:solidFill>
                  <a:srgbClr val="FFFFFD"/>
                </a:solidFill>
                <a:latin typeface="Arial"/>
                <a:cs typeface="Arial"/>
              </a:rPr>
              <a:t> </a:t>
            </a:r>
            <a:r>
              <a:rPr sz="1998" dirty="0">
                <a:solidFill>
                  <a:srgbClr val="FFFFFD"/>
                </a:solidFill>
                <a:latin typeface="Arial"/>
                <a:cs typeface="Arial"/>
              </a:rPr>
              <a:t>are</a:t>
            </a:r>
            <a:r>
              <a:rPr sz="1998" spc="-10" dirty="0">
                <a:solidFill>
                  <a:srgbClr val="FFFFFD"/>
                </a:solidFill>
                <a:latin typeface="Arial"/>
                <a:cs typeface="Arial"/>
              </a:rPr>
              <a:t> </a:t>
            </a:r>
            <a:r>
              <a:rPr sz="1998" dirty="0">
                <a:solidFill>
                  <a:srgbClr val="FFFFFD"/>
                </a:solidFill>
                <a:latin typeface="Arial"/>
                <a:cs typeface="Arial"/>
              </a:rPr>
              <a:t>not</a:t>
            </a:r>
            <a:r>
              <a:rPr sz="1998" spc="-15" dirty="0">
                <a:solidFill>
                  <a:srgbClr val="FFFFFD"/>
                </a:solidFill>
                <a:latin typeface="Arial"/>
                <a:cs typeface="Arial"/>
              </a:rPr>
              <a:t> </a:t>
            </a:r>
            <a:r>
              <a:rPr sz="1998" dirty="0">
                <a:solidFill>
                  <a:srgbClr val="FFFFFD"/>
                </a:solidFill>
                <a:latin typeface="Arial"/>
                <a:cs typeface="Arial"/>
              </a:rPr>
              <a:t>in</a:t>
            </a:r>
            <a:r>
              <a:rPr sz="1998" spc="-10" dirty="0">
                <a:solidFill>
                  <a:srgbClr val="FFFFFD"/>
                </a:solidFill>
                <a:latin typeface="Arial"/>
                <a:cs typeface="Arial"/>
              </a:rPr>
              <a:t> </a:t>
            </a:r>
            <a:r>
              <a:rPr sz="1998" dirty="0">
                <a:solidFill>
                  <a:srgbClr val="FFFFFD"/>
                </a:solidFill>
                <a:latin typeface="Arial"/>
                <a:cs typeface="Arial"/>
              </a:rPr>
              <a:t>a</a:t>
            </a:r>
            <a:r>
              <a:rPr sz="1998" spc="-5" dirty="0">
                <a:solidFill>
                  <a:srgbClr val="FFFFFD"/>
                </a:solidFill>
                <a:latin typeface="Arial"/>
                <a:cs typeface="Arial"/>
              </a:rPr>
              <a:t> </a:t>
            </a:r>
            <a:r>
              <a:rPr sz="1998" spc="-10" dirty="0">
                <a:solidFill>
                  <a:srgbClr val="FFFFFD"/>
                </a:solidFill>
                <a:latin typeface="Arial"/>
                <a:cs typeface="Arial"/>
              </a:rPr>
              <a:t>crisis</a:t>
            </a:r>
            <a:endParaRPr sz="1998">
              <a:latin typeface="Arial"/>
              <a:cs typeface="Arial"/>
            </a:endParaRPr>
          </a:p>
          <a:p>
            <a:pPr marL="653658" indent="-321118">
              <a:spcBef>
                <a:spcPts val="1650"/>
              </a:spcBef>
              <a:buSzPct val="115000"/>
              <a:buFont typeface="Arial"/>
              <a:buChar char="•"/>
              <a:tabLst>
                <a:tab pos="653658" algn="l"/>
                <a:tab pos="654293" algn="l"/>
              </a:tabLst>
            </a:pPr>
            <a:r>
              <a:rPr sz="1998" b="1" dirty="0">
                <a:solidFill>
                  <a:srgbClr val="FFFFFD"/>
                </a:solidFill>
                <a:latin typeface="Arial"/>
                <a:cs typeface="Arial"/>
              </a:rPr>
              <a:t>Start</a:t>
            </a:r>
            <a:r>
              <a:rPr sz="1998" b="1" spc="-15" dirty="0">
                <a:solidFill>
                  <a:srgbClr val="FFFFFD"/>
                </a:solidFill>
                <a:latin typeface="Arial"/>
                <a:cs typeface="Arial"/>
              </a:rPr>
              <a:t> </a:t>
            </a:r>
            <a:r>
              <a:rPr sz="1998" dirty="0">
                <a:solidFill>
                  <a:srgbClr val="FFFFFD"/>
                </a:solidFill>
                <a:latin typeface="Arial"/>
                <a:cs typeface="Arial"/>
              </a:rPr>
              <a:t>dollar</a:t>
            </a:r>
            <a:r>
              <a:rPr sz="1998" spc="-10" dirty="0">
                <a:solidFill>
                  <a:srgbClr val="FFFFFD"/>
                </a:solidFill>
                <a:latin typeface="Arial"/>
                <a:cs typeface="Arial"/>
              </a:rPr>
              <a:t> </a:t>
            </a:r>
            <a:r>
              <a:rPr sz="1998" dirty="0">
                <a:solidFill>
                  <a:srgbClr val="FFFFFD"/>
                </a:solidFill>
                <a:latin typeface="Arial"/>
                <a:cs typeface="Arial"/>
              </a:rPr>
              <a:t>cost</a:t>
            </a:r>
            <a:r>
              <a:rPr sz="1998" spc="-15" dirty="0">
                <a:solidFill>
                  <a:srgbClr val="FFFFFD"/>
                </a:solidFill>
                <a:latin typeface="Arial"/>
                <a:cs typeface="Arial"/>
              </a:rPr>
              <a:t> </a:t>
            </a:r>
            <a:r>
              <a:rPr sz="1998" spc="-10" dirty="0">
                <a:solidFill>
                  <a:srgbClr val="FFFFFD"/>
                </a:solidFill>
                <a:latin typeface="Arial"/>
                <a:cs typeface="Arial"/>
              </a:rPr>
              <a:t>averaging</a:t>
            </a:r>
            <a:r>
              <a:rPr sz="1948" spc="-15" baseline="25641" dirty="0">
                <a:solidFill>
                  <a:srgbClr val="FFFFFD"/>
                </a:solidFill>
                <a:latin typeface="Arial"/>
                <a:cs typeface="Arial"/>
              </a:rPr>
              <a:t>*</a:t>
            </a:r>
            <a:endParaRPr sz="1948" baseline="25641">
              <a:latin typeface="Arial"/>
              <a:cs typeface="Arial"/>
            </a:endParaRPr>
          </a:p>
          <a:p>
            <a:pPr marL="653658" indent="-321118">
              <a:spcBef>
                <a:spcPts val="1605"/>
              </a:spcBef>
              <a:buSzPct val="115000"/>
              <a:buFont typeface="Arial"/>
              <a:buChar char="•"/>
              <a:tabLst>
                <a:tab pos="653658" algn="l"/>
                <a:tab pos="654293" algn="l"/>
              </a:tabLst>
            </a:pPr>
            <a:r>
              <a:rPr sz="1998" b="1" dirty="0">
                <a:solidFill>
                  <a:srgbClr val="FFFFFD"/>
                </a:solidFill>
                <a:latin typeface="Arial"/>
                <a:cs typeface="Arial"/>
              </a:rPr>
              <a:t>Expect</a:t>
            </a:r>
            <a:r>
              <a:rPr sz="1998" b="1" spc="-15" dirty="0">
                <a:solidFill>
                  <a:srgbClr val="FFFFFD"/>
                </a:solidFill>
                <a:latin typeface="Arial"/>
                <a:cs typeface="Arial"/>
              </a:rPr>
              <a:t> </a:t>
            </a:r>
            <a:r>
              <a:rPr sz="1998" dirty="0">
                <a:solidFill>
                  <a:srgbClr val="FFFFFD"/>
                </a:solidFill>
                <a:latin typeface="Arial"/>
                <a:cs typeface="Arial"/>
              </a:rPr>
              <a:t>that</a:t>
            </a:r>
            <a:r>
              <a:rPr sz="1998" spc="-15" dirty="0">
                <a:solidFill>
                  <a:srgbClr val="FFFFFD"/>
                </a:solidFill>
                <a:latin typeface="Arial"/>
                <a:cs typeface="Arial"/>
              </a:rPr>
              <a:t> </a:t>
            </a:r>
            <a:r>
              <a:rPr sz="1998" dirty="0">
                <a:solidFill>
                  <a:srgbClr val="FFFFFD"/>
                </a:solidFill>
                <a:latin typeface="Arial"/>
                <a:cs typeface="Arial"/>
              </a:rPr>
              <a:t>your</a:t>
            </a:r>
            <a:r>
              <a:rPr sz="1998" spc="-15" dirty="0">
                <a:solidFill>
                  <a:srgbClr val="FFFFFD"/>
                </a:solidFill>
                <a:latin typeface="Arial"/>
                <a:cs typeface="Arial"/>
              </a:rPr>
              <a:t> </a:t>
            </a:r>
            <a:r>
              <a:rPr sz="1998" dirty="0">
                <a:solidFill>
                  <a:srgbClr val="FFFFFD"/>
                </a:solidFill>
                <a:latin typeface="Arial"/>
                <a:cs typeface="Arial"/>
              </a:rPr>
              <a:t>portfolio</a:t>
            </a:r>
            <a:r>
              <a:rPr sz="1998" spc="-10" dirty="0">
                <a:solidFill>
                  <a:srgbClr val="FFFFFD"/>
                </a:solidFill>
                <a:latin typeface="Arial"/>
                <a:cs typeface="Arial"/>
              </a:rPr>
              <a:t> </a:t>
            </a:r>
            <a:r>
              <a:rPr sz="1998" dirty="0">
                <a:solidFill>
                  <a:srgbClr val="FFFFFD"/>
                </a:solidFill>
                <a:latin typeface="Arial"/>
                <a:cs typeface="Arial"/>
              </a:rPr>
              <a:t>will</a:t>
            </a:r>
            <a:r>
              <a:rPr sz="1998" spc="-5" dirty="0">
                <a:solidFill>
                  <a:srgbClr val="FFFFFD"/>
                </a:solidFill>
                <a:latin typeface="Arial"/>
                <a:cs typeface="Arial"/>
              </a:rPr>
              <a:t> </a:t>
            </a:r>
            <a:r>
              <a:rPr sz="1998" dirty="0">
                <a:solidFill>
                  <a:srgbClr val="FFFFFD"/>
                </a:solidFill>
                <a:latin typeface="Arial"/>
                <a:cs typeface="Arial"/>
              </a:rPr>
              <a:t>go</a:t>
            </a:r>
            <a:r>
              <a:rPr sz="1998" spc="-10" dirty="0">
                <a:solidFill>
                  <a:srgbClr val="FFFFFD"/>
                </a:solidFill>
                <a:latin typeface="Arial"/>
                <a:cs typeface="Arial"/>
              </a:rPr>
              <a:t> </a:t>
            </a:r>
            <a:r>
              <a:rPr sz="1998" dirty="0">
                <a:solidFill>
                  <a:srgbClr val="FFFFFD"/>
                </a:solidFill>
                <a:latin typeface="Arial"/>
                <a:cs typeface="Arial"/>
              </a:rPr>
              <a:t>down</a:t>
            </a:r>
            <a:r>
              <a:rPr sz="1998" spc="-15" dirty="0">
                <a:solidFill>
                  <a:srgbClr val="FFFFFD"/>
                </a:solidFill>
                <a:latin typeface="Arial"/>
                <a:cs typeface="Arial"/>
              </a:rPr>
              <a:t> </a:t>
            </a:r>
            <a:r>
              <a:rPr sz="1998" dirty="0">
                <a:solidFill>
                  <a:srgbClr val="FFFFFD"/>
                </a:solidFill>
                <a:latin typeface="Arial"/>
                <a:cs typeface="Arial"/>
              </a:rPr>
              <a:t>at</a:t>
            </a:r>
            <a:r>
              <a:rPr sz="1998" spc="-15" dirty="0">
                <a:solidFill>
                  <a:srgbClr val="FFFFFD"/>
                </a:solidFill>
                <a:latin typeface="Arial"/>
                <a:cs typeface="Arial"/>
              </a:rPr>
              <a:t> </a:t>
            </a:r>
            <a:r>
              <a:rPr sz="1998" spc="-10" dirty="0">
                <a:solidFill>
                  <a:srgbClr val="FFFFFD"/>
                </a:solidFill>
                <a:latin typeface="Arial"/>
                <a:cs typeface="Arial"/>
              </a:rPr>
              <a:t>times</a:t>
            </a:r>
            <a:endParaRPr sz="1998">
              <a:latin typeface="Arial"/>
              <a:cs typeface="Arial"/>
            </a:endParaRPr>
          </a:p>
          <a:p>
            <a:pPr marL="653658" marR="712677" indent="-320483">
              <a:lnSpc>
                <a:spcPts val="2298"/>
              </a:lnSpc>
              <a:spcBef>
                <a:spcPts val="1862"/>
              </a:spcBef>
              <a:buSzPct val="115000"/>
              <a:buFont typeface="Arial"/>
              <a:buChar char="•"/>
              <a:tabLst>
                <a:tab pos="653658" algn="l"/>
                <a:tab pos="654293" algn="l"/>
              </a:tabLst>
            </a:pPr>
            <a:r>
              <a:rPr sz="1998" b="1" dirty="0">
                <a:solidFill>
                  <a:srgbClr val="FFFFFD"/>
                </a:solidFill>
                <a:latin typeface="Arial"/>
                <a:cs typeface="Arial"/>
              </a:rPr>
              <a:t>Make</a:t>
            </a:r>
            <a:r>
              <a:rPr sz="1998" b="1" spc="-25" dirty="0">
                <a:solidFill>
                  <a:srgbClr val="FFFFFD"/>
                </a:solidFill>
                <a:latin typeface="Arial"/>
                <a:cs typeface="Arial"/>
              </a:rPr>
              <a:t> </a:t>
            </a:r>
            <a:r>
              <a:rPr sz="1998" dirty="0">
                <a:solidFill>
                  <a:srgbClr val="FFFFFD"/>
                </a:solidFill>
                <a:latin typeface="Arial"/>
                <a:cs typeface="Arial"/>
              </a:rPr>
              <a:t>appointments</a:t>
            </a:r>
            <a:r>
              <a:rPr sz="1998" spc="-15" dirty="0">
                <a:solidFill>
                  <a:srgbClr val="FFFFFD"/>
                </a:solidFill>
                <a:latin typeface="Arial"/>
                <a:cs typeface="Arial"/>
              </a:rPr>
              <a:t> </a:t>
            </a:r>
            <a:r>
              <a:rPr sz="1998" dirty="0">
                <a:solidFill>
                  <a:srgbClr val="FFFFFD"/>
                </a:solidFill>
                <a:latin typeface="Arial"/>
                <a:cs typeface="Arial"/>
              </a:rPr>
              <a:t>with</a:t>
            </a:r>
            <a:r>
              <a:rPr sz="1998" spc="-15" dirty="0">
                <a:solidFill>
                  <a:srgbClr val="FFFFFD"/>
                </a:solidFill>
                <a:latin typeface="Arial"/>
                <a:cs typeface="Arial"/>
              </a:rPr>
              <a:t> </a:t>
            </a:r>
            <a:r>
              <a:rPr sz="1998" dirty="0">
                <a:solidFill>
                  <a:srgbClr val="FFFFFD"/>
                </a:solidFill>
                <a:latin typeface="Arial"/>
                <a:cs typeface="Arial"/>
              </a:rPr>
              <a:t>your</a:t>
            </a:r>
            <a:r>
              <a:rPr sz="1998" spc="-15" dirty="0">
                <a:solidFill>
                  <a:srgbClr val="FFFFFD"/>
                </a:solidFill>
                <a:latin typeface="Arial"/>
                <a:cs typeface="Arial"/>
              </a:rPr>
              <a:t> </a:t>
            </a:r>
            <a:r>
              <a:rPr sz="1998" dirty="0">
                <a:solidFill>
                  <a:srgbClr val="FFFFFD"/>
                </a:solidFill>
                <a:latin typeface="Arial"/>
                <a:cs typeface="Arial"/>
              </a:rPr>
              <a:t>financial</a:t>
            </a:r>
            <a:r>
              <a:rPr sz="1998" spc="-5" dirty="0">
                <a:solidFill>
                  <a:srgbClr val="FFFFFD"/>
                </a:solidFill>
                <a:latin typeface="Arial"/>
                <a:cs typeface="Arial"/>
              </a:rPr>
              <a:t> </a:t>
            </a:r>
            <a:r>
              <a:rPr sz="1998" spc="-10" dirty="0">
                <a:solidFill>
                  <a:srgbClr val="FFFFFD"/>
                </a:solidFill>
                <a:latin typeface="Arial"/>
                <a:cs typeface="Arial"/>
              </a:rPr>
              <a:t>professional </a:t>
            </a:r>
            <a:r>
              <a:rPr sz="1998" dirty="0">
                <a:solidFill>
                  <a:srgbClr val="FFFFFD"/>
                </a:solidFill>
                <a:latin typeface="Arial"/>
                <a:cs typeface="Arial"/>
              </a:rPr>
              <a:t>well</a:t>
            </a:r>
            <a:r>
              <a:rPr sz="1998" spc="-10" dirty="0">
                <a:solidFill>
                  <a:srgbClr val="FFFFFD"/>
                </a:solidFill>
                <a:latin typeface="Arial"/>
                <a:cs typeface="Arial"/>
              </a:rPr>
              <a:t> </a:t>
            </a:r>
            <a:r>
              <a:rPr sz="1998" dirty="0">
                <a:solidFill>
                  <a:srgbClr val="FFFFFD"/>
                </a:solidFill>
                <a:latin typeface="Arial"/>
                <a:cs typeface="Arial"/>
              </a:rPr>
              <a:t>in</a:t>
            </a:r>
            <a:r>
              <a:rPr sz="1998" spc="-10" dirty="0">
                <a:solidFill>
                  <a:srgbClr val="FFFFFD"/>
                </a:solidFill>
                <a:latin typeface="Arial"/>
                <a:cs typeface="Arial"/>
              </a:rPr>
              <a:t> </a:t>
            </a:r>
            <a:r>
              <a:rPr sz="1998" dirty="0">
                <a:solidFill>
                  <a:srgbClr val="FFFFFD"/>
                </a:solidFill>
                <a:latin typeface="Arial"/>
                <a:cs typeface="Arial"/>
              </a:rPr>
              <a:t>advance</a:t>
            </a:r>
            <a:r>
              <a:rPr sz="1998" spc="-5" dirty="0">
                <a:solidFill>
                  <a:srgbClr val="FFFFFD"/>
                </a:solidFill>
                <a:latin typeface="Arial"/>
                <a:cs typeface="Arial"/>
              </a:rPr>
              <a:t> </a:t>
            </a:r>
            <a:r>
              <a:rPr sz="1998" dirty="0">
                <a:solidFill>
                  <a:srgbClr val="FFFFFD"/>
                </a:solidFill>
                <a:latin typeface="Arial"/>
                <a:cs typeface="Arial"/>
              </a:rPr>
              <a:t>and</a:t>
            </a:r>
            <a:r>
              <a:rPr sz="1998" spc="-10" dirty="0">
                <a:solidFill>
                  <a:srgbClr val="FFFFFD"/>
                </a:solidFill>
                <a:latin typeface="Arial"/>
                <a:cs typeface="Arial"/>
              </a:rPr>
              <a:t> </a:t>
            </a:r>
            <a:r>
              <a:rPr sz="1998" dirty="0">
                <a:solidFill>
                  <a:srgbClr val="FFFFFD"/>
                </a:solidFill>
                <a:latin typeface="Arial"/>
                <a:cs typeface="Arial"/>
              </a:rPr>
              <a:t>on</a:t>
            </a:r>
            <a:r>
              <a:rPr sz="1998" spc="-5" dirty="0">
                <a:solidFill>
                  <a:srgbClr val="FFFFFD"/>
                </a:solidFill>
                <a:latin typeface="Arial"/>
                <a:cs typeface="Arial"/>
              </a:rPr>
              <a:t> </a:t>
            </a:r>
            <a:r>
              <a:rPr sz="1998" dirty="0">
                <a:solidFill>
                  <a:srgbClr val="FFFFFD"/>
                </a:solidFill>
                <a:latin typeface="Arial"/>
                <a:cs typeface="Arial"/>
              </a:rPr>
              <a:t>a</a:t>
            </a:r>
            <a:r>
              <a:rPr sz="1998" spc="-10" dirty="0">
                <a:solidFill>
                  <a:srgbClr val="FFFFFD"/>
                </a:solidFill>
                <a:latin typeface="Arial"/>
                <a:cs typeface="Arial"/>
              </a:rPr>
              <a:t> </a:t>
            </a:r>
            <a:r>
              <a:rPr sz="1998" dirty="0">
                <a:solidFill>
                  <a:srgbClr val="FFFFFD"/>
                </a:solidFill>
                <a:latin typeface="Arial"/>
                <a:cs typeface="Arial"/>
              </a:rPr>
              <a:t>regular</a:t>
            </a:r>
            <a:r>
              <a:rPr sz="1998" spc="-5" dirty="0">
                <a:solidFill>
                  <a:srgbClr val="FFFFFD"/>
                </a:solidFill>
                <a:latin typeface="Arial"/>
                <a:cs typeface="Arial"/>
              </a:rPr>
              <a:t> </a:t>
            </a:r>
            <a:r>
              <a:rPr sz="1998" spc="-10" dirty="0">
                <a:solidFill>
                  <a:srgbClr val="FFFFFD"/>
                </a:solidFill>
                <a:latin typeface="Arial"/>
                <a:cs typeface="Arial"/>
              </a:rPr>
              <a:t>schedule</a:t>
            </a:r>
            <a:endParaRPr sz="1998">
              <a:latin typeface="Arial"/>
              <a:cs typeface="Arial"/>
            </a:endParaRPr>
          </a:p>
        </p:txBody>
      </p:sp>
      <p:sp>
        <p:nvSpPr>
          <p:cNvPr id="5" name="object 5"/>
          <p:cNvSpPr txBox="1"/>
          <p:nvPr/>
        </p:nvSpPr>
        <p:spPr>
          <a:xfrm>
            <a:off x="942483" y="6099183"/>
            <a:ext cx="10386998" cy="367857"/>
          </a:xfrm>
          <a:prstGeom prst="rect">
            <a:avLst/>
          </a:prstGeom>
        </p:spPr>
        <p:txBody>
          <a:bodyPr vert="horz" wrap="square" lIns="0" tIns="21578" rIns="0" bIns="0" rtlCol="0">
            <a:spAutoFit/>
          </a:bodyPr>
          <a:lstStyle/>
          <a:p>
            <a:pPr marL="1800415" marR="5076" indent="-1788356">
              <a:lnSpc>
                <a:spcPts val="910"/>
              </a:lnSpc>
              <a:spcBef>
                <a:spcPts val="170"/>
              </a:spcBef>
            </a:pPr>
            <a:r>
              <a:rPr lang="en-US" sz="800" b="1" dirty="0">
                <a:latin typeface="Arial"/>
                <a:cs typeface="Arial"/>
              </a:rPr>
              <a:t>	</a:t>
            </a:r>
            <a:r>
              <a:rPr sz="800" b="1" dirty="0">
                <a:latin typeface="Arial"/>
                <a:cs typeface="Arial"/>
              </a:rPr>
              <a:t>*</a:t>
            </a:r>
            <a:r>
              <a:rPr sz="800" b="1" spc="-10" dirty="0">
                <a:latin typeface="Arial"/>
                <a:cs typeface="Arial"/>
              </a:rPr>
              <a:t> </a:t>
            </a:r>
            <a:r>
              <a:rPr sz="800" b="1" dirty="0">
                <a:latin typeface="Arial"/>
                <a:cs typeface="Arial"/>
              </a:rPr>
              <a:t>Dollar</a:t>
            </a:r>
            <a:r>
              <a:rPr sz="800" b="1" spc="5" dirty="0">
                <a:latin typeface="Arial"/>
                <a:cs typeface="Arial"/>
              </a:rPr>
              <a:t> </a:t>
            </a:r>
            <a:r>
              <a:rPr sz="800" b="1" dirty="0">
                <a:latin typeface="Arial"/>
                <a:cs typeface="Arial"/>
              </a:rPr>
              <a:t>cost</a:t>
            </a:r>
            <a:r>
              <a:rPr sz="800" b="1" spc="-5" dirty="0">
                <a:latin typeface="Arial"/>
                <a:cs typeface="Arial"/>
              </a:rPr>
              <a:t> </a:t>
            </a:r>
            <a:r>
              <a:rPr sz="800" b="1" dirty="0">
                <a:latin typeface="Arial"/>
                <a:cs typeface="Arial"/>
              </a:rPr>
              <a:t>averaging</a:t>
            </a:r>
            <a:r>
              <a:rPr sz="800" b="1" spc="5" dirty="0">
                <a:latin typeface="Arial"/>
                <a:cs typeface="Arial"/>
              </a:rPr>
              <a:t> </a:t>
            </a:r>
            <a:r>
              <a:rPr sz="800" b="1" dirty="0">
                <a:latin typeface="Arial"/>
                <a:cs typeface="Arial"/>
              </a:rPr>
              <a:t>does</a:t>
            </a:r>
            <a:r>
              <a:rPr sz="800" b="1" spc="5" dirty="0">
                <a:latin typeface="Arial"/>
                <a:cs typeface="Arial"/>
              </a:rPr>
              <a:t> </a:t>
            </a:r>
            <a:r>
              <a:rPr sz="800" b="1" dirty="0">
                <a:latin typeface="Arial"/>
                <a:cs typeface="Arial"/>
              </a:rPr>
              <a:t>not assure</a:t>
            </a:r>
            <a:r>
              <a:rPr sz="800" b="1" spc="5" dirty="0">
                <a:latin typeface="Arial"/>
                <a:cs typeface="Arial"/>
              </a:rPr>
              <a:t> </a:t>
            </a:r>
            <a:r>
              <a:rPr sz="800" b="1" dirty="0">
                <a:latin typeface="Arial"/>
                <a:cs typeface="Arial"/>
              </a:rPr>
              <a:t>a</a:t>
            </a:r>
            <a:r>
              <a:rPr sz="800" b="1" spc="10" dirty="0">
                <a:latin typeface="Arial"/>
                <a:cs typeface="Arial"/>
              </a:rPr>
              <a:t> </a:t>
            </a:r>
            <a:r>
              <a:rPr sz="800" b="1" dirty="0">
                <a:latin typeface="Arial"/>
                <a:cs typeface="Arial"/>
              </a:rPr>
              <a:t>profit</a:t>
            </a:r>
            <a:r>
              <a:rPr sz="800" b="1" spc="-5" dirty="0">
                <a:latin typeface="Arial"/>
                <a:cs typeface="Arial"/>
              </a:rPr>
              <a:t> </a:t>
            </a:r>
            <a:r>
              <a:rPr sz="800" b="1" dirty="0">
                <a:latin typeface="Arial"/>
                <a:cs typeface="Arial"/>
              </a:rPr>
              <a:t>or</a:t>
            </a:r>
            <a:r>
              <a:rPr sz="800" b="1" spc="5" dirty="0">
                <a:latin typeface="Arial"/>
                <a:cs typeface="Arial"/>
              </a:rPr>
              <a:t> </a:t>
            </a:r>
            <a:r>
              <a:rPr sz="800" b="1" dirty="0">
                <a:latin typeface="Arial"/>
                <a:cs typeface="Arial"/>
              </a:rPr>
              <a:t>protect</a:t>
            </a:r>
            <a:r>
              <a:rPr sz="800" b="1" spc="-5" dirty="0">
                <a:latin typeface="Arial"/>
                <a:cs typeface="Arial"/>
              </a:rPr>
              <a:t> </a:t>
            </a:r>
            <a:r>
              <a:rPr sz="800" b="1" dirty="0">
                <a:latin typeface="Arial"/>
                <a:cs typeface="Arial"/>
              </a:rPr>
              <a:t>against loss</a:t>
            </a:r>
            <a:r>
              <a:rPr sz="800" b="1" spc="5" dirty="0">
                <a:latin typeface="Arial"/>
                <a:cs typeface="Arial"/>
              </a:rPr>
              <a:t> </a:t>
            </a:r>
            <a:r>
              <a:rPr sz="800" b="1" dirty="0">
                <a:latin typeface="Arial"/>
                <a:cs typeface="Arial"/>
              </a:rPr>
              <a:t>in</a:t>
            </a:r>
            <a:r>
              <a:rPr sz="800" b="1" spc="5" dirty="0">
                <a:latin typeface="Arial"/>
                <a:cs typeface="Arial"/>
              </a:rPr>
              <a:t> </a:t>
            </a:r>
            <a:r>
              <a:rPr sz="800" b="1" dirty="0">
                <a:latin typeface="Arial"/>
                <a:cs typeface="Arial"/>
              </a:rPr>
              <a:t>a</a:t>
            </a:r>
            <a:r>
              <a:rPr sz="800" b="1" spc="5" dirty="0">
                <a:latin typeface="Arial"/>
                <a:cs typeface="Arial"/>
              </a:rPr>
              <a:t> </a:t>
            </a:r>
            <a:r>
              <a:rPr sz="800" b="1" dirty="0">
                <a:latin typeface="Arial"/>
                <a:cs typeface="Arial"/>
              </a:rPr>
              <a:t>declining</a:t>
            </a:r>
            <a:r>
              <a:rPr sz="800" b="1" spc="5" dirty="0">
                <a:latin typeface="Arial"/>
                <a:cs typeface="Arial"/>
              </a:rPr>
              <a:t> </a:t>
            </a:r>
            <a:r>
              <a:rPr sz="800" b="1" dirty="0">
                <a:latin typeface="Arial"/>
                <a:cs typeface="Arial"/>
              </a:rPr>
              <a:t>market.</a:t>
            </a:r>
            <a:r>
              <a:rPr sz="800" b="1" spc="-5" dirty="0">
                <a:latin typeface="Arial"/>
                <a:cs typeface="Arial"/>
              </a:rPr>
              <a:t> </a:t>
            </a:r>
            <a:r>
              <a:rPr sz="800" dirty="0">
                <a:latin typeface="Arial"/>
                <a:cs typeface="Arial"/>
              </a:rPr>
              <a:t>Such</a:t>
            </a:r>
            <a:r>
              <a:rPr sz="800" spc="10" dirty="0">
                <a:latin typeface="Arial"/>
                <a:cs typeface="Arial"/>
              </a:rPr>
              <a:t> </a:t>
            </a:r>
            <a:r>
              <a:rPr sz="800" dirty="0">
                <a:latin typeface="Arial"/>
                <a:cs typeface="Arial"/>
              </a:rPr>
              <a:t>a</a:t>
            </a:r>
            <a:r>
              <a:rPr sz="800" spc="10" dirty="0">
                <a:latin typeface="Arial"/>
                <a:cs typeface="Arial"/>
              </a:rPr>
              <a:t> </a:t>
            </a:r>
            <a:r>
              <a:rPr sz="800" dirty="0">
                <a:latin typeface="Arial"/>
                <a:cs typeface="Arial"/>
              </a:rPr>
              <a:t>plan</a:t>
            </a:r>
            <a:r>
              <a:rPr sz="800" spc="5" dirty="0">
                <a:latin typeface="Arial"/>
                <a:cs typeface="Arial"/>
              </a:rPr>
              <a:t> </a:t>
            </a:r>
            <a:r>
              <a:rPr sz="800" dirty="0">
                <a:latin typeface="Arial"/>
                <a:cs typeface="Arial"/>
              </a:rPr>
              <a:t>involves</a:t>
            </a:r>
            <a:r>
              <a:rPr sz="800" spc="5" dirty="0">
                <a:latin typeface="Arial"/>
                <a:cs typeface="Arial"/>
              </a:rPr>
              <a:t> </a:t>
            </a:r>
            <a:r>
              <a:rPr sz="800" dirty="0">
                <a:latin typeface="Arial"/>
                <a:cs typeface="Arial"/>
              </a:rPr>
              <a:t>continuous investment</a:t>
            </a:r>
            <a:r>
              <a:rPr sz="800" spc="10" dirty="0">
                <a:latin typeface="Arial"/>
                <a:cs typeface="Arial"/>
              </a:rPr>
              <a:t> </a:t>
            </a:r>
            <a:r>
              <a:rPr sz="800" dirty="0">
                <a:latin typeface="Arial"/>
                <a:cs typeface="Arial"/>
              </a:rPr>
              <a:t>in</a:t>
            </a:r>
            <a:r>
              <a:rPr sz="800" spc="5" dirty="0">
                <a:latin typeface="Arial"/>
                <a:cs typeface="Arial"/>
              </a:rPr>
              <a:t> </a:t>
            </a:r>
            <a:r>
              <a:rPr sz="800" dirty="0">
                <a:latin typeface="Arial"/>
                <a:cs typeface="Arial"/>
              </a:rPr>
              <a:t>securities</a:t>
            </a:r>
            <a:r>
              <a:rPr sz="800" spc="5" dirty="0">
                <a:latin typeface="Arial"/>
                <a:cs typeface="Arial"/>
              </a:rPr>
              <a:t> </a:t>
            </a:r>
            <a:r>
              <a:rPr sz="800" dirty="0">
                <a:latin typeface="Arial"/>
                <a:cs typeface="Arial"/>
              </a:rPr>
              <a:t>regardless of</a:t>
            </a:r>
            <a:r>
              <a:rPr sz="800" spc="10" dirty="0">
                <a:latin typeface="Arial"/>
                <a:cs typeface="Arial"/>
              </a:rPr>
              <a:t> </a:t>
            </a:r>
            <a:r>
              <a:rPr sz="800" dirty="0">
                <a:latin typeface="Arial"/>
                <a:cs typeface="Arial"/>
              </a:rPr>
              <a:t>fluctuating</a:t>
            </a:r>
            <a:r>
              <a:rPr sz="800" spc="5" dirty="0">
                <a:latin typeface="Arial"/>
                <a:cs typeface="Arial"/>
              </a:rPr>
              <a:t> </a:t>
            </a:r>
            <a:r>
              <a:rPr sz="800" dirty="0">
                <a:latin typeface="Arial"/>
                <a:cs typeface="Arial"/>
              </a:rPr>
              <a:t>price</a:t>
            </a:r>
            <a:r>
              <a:rPr sz="800" spc="10" dirty="0">
                <a:latin typeface="Arial"/>
                <a:cs typeface="Arial"/>
              </a:rPr>
              <a:t> </a:t>
            </a:r>
            <a:r>
              <a:rPr sz="800" dirty="0">
                <a:latin typeface="Arial"/>
                <a:cs typeface="Arial"/>
              </a:rPr>
              <a:t>levels.</a:t>
            </a:r>
            <a:r>
              <a:rPr sz="800" spc="5" dirty="0">
                <a:latin typeface="Arial"/>
                <a:cs typeface="Arial"/>
              </a:rPr>
              <a:t> </a:t>
            </a:r>
            <a:r>
              <a:rPr sz="800" dirty="0">
                <a:latin typeface="Arial"/>
                <a:cs typeface="Arial"/>
              </a:rPr>
              <a:t>An</a:t>
            </a:r>
            <a:r>
              <a:rPr sz="800" spc="10" dirty="0">
                <a:latin typeface="Arial"/>
                <a:cs typeface="Arial"/>
              </a:rPr>
              <a:t> </a:t>
            </a:r>
            <a:r>
              <a:rPr sz="800" dirty="0">
                <a:latin typeface="Arial"/>
                <a:cs typeface="Arial"/>
              </a:rPr>
              <a:t>investor</a:t>
            </a:r>
            <a:r>
              <a:rPr sz="800" spc="-5" dirty="0">
                <a:latin typeface="Arial"/>
                <a:cs typeface="Arial"/>
              </a:rPr>
              <a:t> </a:t>
            </a:r>
            <a:r>
              <a:rPr sz="800" dirty="0">
                <a:latin typeface="Arial"/>
                <a:cs typeface="Arial"/>
              </a:rPr>
              <a:t>should</a:t>
            </a:r>
            <a:r>
              <a:rPr sz="800" spc="10" dirty="0">
                <a:latin typeface="Arial"/>
                <a:cs typeface="Arial"/>
              </a:rPr>
              <a:t> </a:t>
            </a:r>
            <a:r>
              <a:rPr sz="800" dirty="0">
                <a:latin typeface="Arial"/>
                <a:cs typeface="Arial"/>
              </a:rPr>
              <a:t>consider </a:t>
            </a:r>
            <a:r>
              <a:rPr sz="800" spc="-10" dirty="0">
                <a:latin typeface="Arial"/>
                <a:cs typeface="Arial"/>
              </a:rPr>
              <a:t>his/her </a:t>
            </a:r>
            <a:r>
              <a:rPr sz="800" dirty="0">
                <a:latin typeface="Arial"/>
                <a:cs typeface="Arial"/>
              </a:rPr>
              <a:t>financial</a:t>
            </a:r>
            <a:r>
              <a:rPr sz="800" spc="-5" dirty="0">
                <a:latin typeface="Arial"/>
                <a:cs typeface="Arial"/>
              </a:rPr>
              <a:t> </a:t>
            </a:r>
            <a:r>
              <a:rPr sz="800" dirty="0">
                <a:latin typeface="Arial"/>
                <a:cs typeface="Arial"/>
              </a:rPr>
              <a:t>ability</a:t>
            </a:r>
            <a:r>
              <a:rPr sz="800" spc="10" dirty="0">
                <a:latin typeface="Arial"/>
                <a:cs typeface="Arial"/>
              </a:rPr>
              <a:t> </a:t>
            </a:r>
            <a:r>
              <a:rPr sz="800" dirty="0">
                <a:latin typeface="Arial"/>
                <a:cs typeface="Arial"/>
              </a:rPr>
              <a:t>to</a:t>
            </a:r>
            <a:r>
              <a:rPr sz="800" spc="10" dirty="0">
                <a:latin typeface="Arial"/>
                <a:cs typeface="Arial"/>
              </a:rPr>
              <a:t> </a:t>
            </a:r>
            <a:r>
              <a:rPr sz="800" dirty="0">
                <a:latin typeface="Arial"/>
                <a:cs typeface="Arial"/>
              </a:rPr>
              <a:t>continue</a:t>
            </a:r>
            <a:r>
              <a:rPr sz="800" spc="15" dirty="0">
                <a:latin typeface="Arial"/>
                <a:cs typeface="Arial"/>
              </a:rPr>
              <a:t> </a:t>
            </a:r>
            <a:r>
              <a:rPr sz="800" dirty="0">
                <a:latin typeface="Arial"/>
                <a:cs typeface="Arial"/>
              </a:rPr>
              <a:t>purchases</a:t>
            </a:r>
            <a:r>
              <a:rPr sz="800" spc="5" dirty="0">
                <a:latin typeface="Arial"/>
                <a:cs typeface="Arial"/>
              </a:rPr>
              <a:t> </a:t>
            </a:r>
            <a:r>
              <a:rPr sz="800" dirty="0">
                <a:latin typeface="Arial"/>
                <a:cs typeface="Arial"/>
              </a:rPr>
              <a:t>through</a:t>
            </a:r>
            <a:r>
              <a:rPr sz="800" spc="15" dirty="0">
                <a:latin typeface="Arial"/>
                <a:cs typeface="Arial"/>
              </a:rPr>
              <a:t> </a:t>
            </a:r>
            <a:r>
              <a:rPr sz="800" dirty="0">
                <a:latin typeface="Arial"/>
                <a:cs typeface="Arial"/>
              </a:rPr>
              <a:t>periods</a:t>
            </a:r>
            <a:r>
              <a:rPr sz="800" spc="10" dirty="0">
                <a:latin typeface="Arial"/>
                <a:cs typeface="Arial"/>
              </a:rPr>
              <a:t> </a:t>
            </a:r>
            <a:r>
              <a:rPr sz="800" dirty="0">
                <a:latin typeface="Arial"/>
                <a:cs typeface="Arial"/>
              </a:rPr>
              <a:t>of</a:t>
            </a:r>
            <a:r>
              <a:rPr sz="800" spc="10" dirty="0">
                <a:latin typeface="Arial"/>
                <a:cs typeface="Arial"/>
              </a:rPr>
              <a:t> </a:t>
            </a:r>
            <a:r>
              <a:rPr sz="800" dirty="0">
                <a:latin typeface="Arial"/>
                <a:cs typeface="Arial"/>
              </a:rPr>
              <a:t>low</a:t>
            </a:r>
            <a:r>
              <a:rPr sz="800" spc="10" dirty="0">
                <a:latin typeface="Arial"/>
                <a:cs typeface="Arial"/>
              </a:rPr>
              <a:t> </a:t>
            </a:r>
            <a:r>
              <a:rPr sz="800" dirty="0">
                <a:latin typeface="Arial"/>
                <a:cs typeface="Arial"/>
              </a:rPr>
              <a:t>prices.</a:t>
            </a:r>
            <a:r>
              <a:rPr sz="800" spc="10" dirty="0">
                <a:latin typeface="Arial"/>
                <a:cs typeface="Arial"/>
              </a:rPr>
              <a:t> </a:t>
            </a:r>
            <a:r>
              <a:rPr sz="800" dirty="0">
                <a:latin typeface="Arial"/>
                <a:cs typeface="Arial"/>
              </a:rPr>
              <a:t>Most</a:t>
            </a:r>
            <a:r>
              <a:rPr sz="800" spc="15" dirty="0">
                <a:latin typeface="Arial"/>
                <a:cs typeface="Arial"/>
              </a:rPr>
              <a:t> </a:t>
            </a:r>
            <a:r>
              <a:rPr sz="800" dirty="0">
                <a:latin typeface="Arial"/>
                <a:cs typeface="Arial"/>
              </a:rPr>
              <a:t>investments</a:t>
            </a:r>
            <a:r>
              <a:rPr sz="800" spc="5" dirty="0">
                <a:latin typeface="Arial"/>
                <a:cs typeface="Arial"/>
              </a:rPr>
              <a:t> </a:t>
            </a:r>
            <a:r>
              <a:rPr sz="800" dirty="0">
                <a:latin typeface="Arial"/>
                <a:cs typeface="Arial"/>
              </a:rPr>
              <a:t>generally</a:t>
            </a:r>
            <a:r>
              <a:rPr sz="800" spc="10" dirty="0">
                <a:latin typeface="Arial"/>
                <a:cs typeface="Arial"/>
              </a:rPr>
              <a:t> </a:t>
            </a:r>
            <a:r>
              <a:rPr sz="800" dirty="0">
                <a:latin typeface="Arial"/>
                <a:cs typeface="Arial"/>
              </a:rPr>
              <a:t>fluctuate</a:t>
            </a:r>
            <a:r>
              <a:rPr sz="800" spc="15" dirty="0">
                <a:latin typeface="Arial"/>
                <a:cs typeface="Arial"/>
              </a:rPr>
              <a:t> </a:t>
            </a:r>
            <a:r>
              <a:rPr sz="800" dirty="0">
                <a:latin typeface="Arial"/>
                <a:cs typeface="Arial"/>
              </a:rPr>
              <a:t>according</a:t>
            </a:r>
            <a:r>
              <a:rPr sz="800" spc="10" dirty="0">
                <a:latin typeface="Arial"/>
                <a:cs typeface="Arial"/>
              </a:rPr>
              <a:t> </a:t>
            </a:r>
            <a:r>
              <a:rPr sz="800" dirty="0">
                <a:latin typeface="Arial"/>
                <a:cs typeface="Arial"/>
              </a:rPr>
              <a:t>to</a:t>
            </a:r>
            <a:r>
              <a:rPr sz="800" spc="15" dirty="0">
                <a:latin typeface="Arial"/>
                <a:cs typeface="Arial"/>
              </a:rPr>
              <a:t> </a:t>
            </a:r>
            <a:r>
              <a:rPr sz="800" dirty="0">
                <a:latin typeface="Arial"/>
                <a:cs typeface="Arial"/>
              </a:rPr>
              <a:t>market</a:t>
            </a:r>
            <a:r>
              <a:rPr sz="800" spc="10" dirty="0">
                <a:latin typeface="Arial"/>
                <a:cs typeface="Arial"/>
              </a:rPr>
              <a:t> </a:t>
            </a:r>
            <a:r>
              <a:rPr sz="800" dirty="0">
                <a:latin typeface="Arial"/>
                <a:cs typeface="Arial"/>
              </a:rPr>
              <a:t>conditions.</a:t>
            </a:r>
            <a:r>
              <a:rPr sz="800" spc="15" dirty="0">
                <a:latin typeface="Arial"/>
                <a:cs typeface="Arial"/>
              </a:rPr>
              <a:t> </a:t>
            </a:r>
            <a:r>
              <a:rPr sz="800" dirty="0">
                <a:latin typeface="Arial"/>
                <a:cs typeface="Arial"/>
              </a:rPr>
              <a:t>Past</a:t>
            </a:r>
            <a:r>
              <a:rPr sz="800" spc="15" dirty="0">
                <a:latin typeface="Arial"/>
                <a:cs typeface="Arial"/>
              </a:rPr>
              <a:t> </a:t>
            </a:r>
            <a:r>
              <a:rPr sz="800" dirty="0">
                <a:latin typeface="Arial"/>
                <a:cs typeface="Arial"/>
              </a:rPr>
              <a:t>performance</a:t>
            </a:r>
            <a:r>
              <a:rPr sz="800" spc="10" dirty="0">
                <a:latin typeface="Arial"/>
                <a:cs typeface="Arial"/>
              </a:rPr>
              <a:t> </a:t>
            </a:r>
            <a:r>
              <a:rPr sz="800" dirty="0">
                <a:latin typeface="Arial"/>
                <a:cs typeface="Arial"/>
              </a:rPr>
              <a:t>does</a:t>
            </a:r>
            <a:r>
              <a:rPr sz="800" spc="10" dirty="0">
                <a:latin typeface="Arial"/>
                <a:cs typeface="Arial"/>
              </a:rPr>
              <a:t> </a:t>
            </a:r>
            <a:r>
              <a:rPr sz="800" dirty="0">
                <a:latin typeface="Arial"/>
                <a:cs typeface="Arial"/>
              </a:rPr>
              <a:t>not</a:t>
            </a:r>
            <a:r>
              <a:rPr sz="800" spc="10" dirty="0">
                <a:latin typeface="Arial"/>
                <a:cs typeface="Arial"/>
              </a:rPr>
              <a:t> </a:t>
            </a:r>
            <a:r>
              <a:rPr sz="800" dirty="0">
                <a:latin typeface="Arial"/>
                <a:cs typeface="Arial"/>
              </a:rPr>
              <a:t>guarantee</a:t>
            </a:r>
            <a:r>
              <a:rPr sz="800" spc="15" dirty="0">
                <a:latin typeface="Arial"/>
                <a:cs typeface="Arial"/>
              </a:rPr>
              <a:t> </a:t>
            </a:r>
            <a:r>
              <a:rPr sz="800" dirty="0">
                <a:latin typeface="Arial"/>
                <a:cs typeface="Arial"/>
              </a:rPr>
              <a:t>future</a:t>
            </a:r>
            <a:r>
              <a:rPr sz="800" spc="15" dirty="0">
                <a:latin typeface="Arial"/>
                <a:cs typeface="Arial"/>
              </a:rPr>
              <a:t> </a:t>
            </a:r>
            <a:r>
              <a:rPr sz="800" spc="-10" dirty="0">
                <a:latin typeface="Arial"/>
                <a:cs typeface="Arial"/>
              </a:rPr>
              <a:t>results.</a:t>
            </a:r>
            <a:endParaRPr sz="800" dirty="0">
              <a:latin typeface="Arial"/>
              <a:cs typeface="Arial"/>
            </a:endParaRPr>
          </a:p>
        </p:txBody>
      </p:sp>
      <p:sp>
        <p:nvSpPr>
          <p:cNvPr id="6" name="Slide Number Placeholder 5">
            <a:extLst>
              <a:ext uri="{FF2B5EF4-FFF2-40B4-BE49-F238E27FC236}">
                <a16:creationId xmlns:a16="http://schemas.microsoft.com/office/drawing/2014/main" id="{6D3A7DDF-676E-767D-8A97-6CCDC28B24D0}"/>
              </a:ext>
            </a:extLst>
          </p:cNvPr>
          <p:cNvSpPr>
            <a:spLocks noGrp="1"/>
          </p:cNvSpPr>
          <p:nvPr>
            <p:ph type="sldNum" sz="quarter" idx="4"/>
          </p:nvPr>
        </p:nvSpPr>
        <p:spPr/>
        <p:txBody>
          <a:bodyPr/>
          <a:lstStyle/>
          <a:p>
            <a:fld id="{BB333B34-C87C-402E-ABB0-13B7C9DEBBC4}" type="slidenum">
              <a:rPr lang="en-CA" smtClean="0"/>
              <a:pPr/>
              <a:t>35</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86" y="1787"/>
            <a:ext cx="12183112" cy="6117577"/>
            <a:chOff x="0" y="0"/>
            <a:chExt cx="12189460" cy="6120765"/>
          </a:xfrm>
        </p:grpSpPr>
        <p:pic>
          <p:nvPicPr>
            <p:cNvPr id="3" name="object 3"/>
            <p:cNvPicPr/>
            <p:nvPr/>
          </p:nvPicPr>
          <p:blipFill>
            <a:blip r:embed="rId4" cstate="print"/>
            <a:stretch>
              <a:fillRect/>
            </a:stretch>
          </p:blipFill>
          <p:spPr>
            <a:xfrm>
              <a:off x="3359608" y="0"/>
              <a:ext cx="8829215" cy="6117761"/>
            </a:xfrm>
            <a:prstGeom prst="rect">
              <a:avLst/>
            </a:prstGeom>
          </p:spPr>
        </p:pic>
        <p:pic>
          <p:nvPicPr>
            <p:cNvPr id="4" name="object 4"/>
            <p:cNvPicPr/>
            <p:nvPr/>
          </p:nvPicPr>
          <p:blipFill>
            <a:blip r:embed="rId5" cstate="print">
              <a:extLst>
                <a:ext uri="{28A0092B-C50C-407E-A947-70E740481C1C}">
                  <a14:useLocalDpi xmlns:a14="http://schemas.microsoft.com/office/drawing/2010/main"/>
                </a:ext>
              </a:extLst>
            </a:blip>
            <a:stretch>
              <a:fillRect/>
            </a:stretch>
          </p:blipFill>
          <p:spPr>
            <a:xfrm>
              <a:off x="0" y="0"/>
              <a:ext cx="12188952" cy="6120383"/>
            </a:xfrm>
            <a:prstGeom prst="rect">
              <a:avLst/>
            </a:prstGeom>
          </p:spPr>
        </p:pic>
      </p:grpSp>
      <p:sp>
        <p:nvSpPr>
          <p:cNvPr id="5" name="object 5"/>
          <p:cNvSpPr txBox="1">
            <a:spLocks noGrp="1"/>
          </p:cNvSpPr>
          <p:nvPr>
            <p:ph type="title"/>
          </p:nvPr>
        </p:nvSpPr>
        <p:spPr>
          <a:xfrm>
            <a:off x="467688" y="473977"/>
            <a:ext cx="11268682" cy="422972"/>
          </a:xfrm>
          <a:prstGeom prst="rect">
            <a:avLst/>
          </a:prstGeom>
        </p:spPr>
        <p:txBody>
          <a:bodyPr vert="horz" wrap="square" lIns="0" tIns="53311" rIns="0" bIns="0" numCol="1" rtlCol="0" anchor="t" anchorCtr="0" compatLnSpc="1">
            <a:prstTxWarp prst="textNoShape">
              <a:avLst/>
            </a:prstTxWarp>
            <a:spAutoFit/>
          </a:bodyPr>
          <a:lstStyle/>
          <a:p>
            <a:pPr marL="12692">
              <a:lnSpc>
                <a:spcPct val="100000"/>
              </a:lnSpc>
              <a:spcBef>
                <a:spcPts val="100"/>
              </a:spcBef>
            </a:pPr>
            <a:r>
              <a:rPr dirty="0"/>
              <a:t>What</a:t>
            </a:r>
            <a:r>
              <a:rPr spc="-15" dirty="0"/>
              <a:t> </a:t>
            </a:r>
            <a:r>
              <a:rPr dirty="0"/>
              <a:t>have</a:t>
            </a:r>
            <a:r>
              <a:rPr spc="-15" dirty="0"/>
              <a:t> </a:t>
            </a:r>
            <a:r>
              <a:rPr dirty="0"/>
              <a:t>we</a:t>
            </a:r>
            <a:r>
              <a:rPr spc="-10" dirty="0"/>
              <a:t> learned?</a:t>
            </a:r>
          </a:p>
        </p:txBody>
      </p:sp>
      <p:graphicFrame>
        <p:nvGraphicFramePr>
          <p:cNvPr id="6" name="object 6"/>
          <p:cNvGraphicFramePr>
            <a:graphicFrameLocks noGrp="1"/>
          </p:cNvGraphicFramePr>
          <p:nvPr/>
        </p:nvGraphicFramePr>
        <p:xfrm>
          <a:off x="467685" y="1237610"/>
          <a:ext cx="7586202" cy="4488380"/>
        </p:xfrm>
        <a:graphic>
          <a:graphicData uri="http://schemas.openxmlformats.org/drawingml/2006/table">
            <a:tbl>
              <a:tblPr firstRow="1" bandRow="1">
                <a:tableStyleId>{2D5ABB26-0587-4C30-8999-92F81FD0307C}</a:tableStyleId>
              </a:tblPr>
              <a:tblGrid>
                <a:gridCol w="7586202">
                  <a:extLst>
                    <a:ext uri="{9D8B030D-6E8A-4147-A177-3AD203B41FA5}">
                      <a16:colId xmlns:a16="http://schemas.microsoft.com/office/drawing/2014/main" val="20000"/>
                    </a:ext>
                  </a:extLst>
                </a:gridCol>
              </a:tblGrid>
              <a:tr h="1101151">
                <a:tc>
                  <a:txBody>
                    <a:bodyPr/>
                    <a:lstStyle/>
                    <a:p>
                      <a:pPr>
                        <a:lnSpc>
                          <a:spcPct val="100000"/>
                        </a:lnSpc>
                        <a:spcBef>
                          <a:spcPts val="20"/>
                        </a:spcBef>
                      </a:pPr>
                      <a:endParaRPr sz="2400">
                        <a:latin typeface="Times New Roman"/>
                        <a:cs typeface="Times New Roman"/>
                      </a:endParaRPr>
                    </a:p>
                    <a:p>
                      <a:pPr marL="424180">
                        <a:lnSpc>
                          <a:spcPct val="100000"/>
                        </a:lnSpc>
                        <a:spcBef>
                          <a:spcPts val="5"/>
                        </a:spcBef>
                      </a:pPr>
                      <a:r>
                        <a:rPr sz="2000" dirty="0">
                          <a:solidFill>
                            <a:srgbClr val="FFFFFF"/>
                          </a:solidFill>
                          <a:latin typeface="Arial"/>
                          <a:cs typeface="Arial"/>
                        </a:rPr>
                        <a:t>We’re</a:t>
                      </a:r>
                      <a:r>
                        <a:rPr sz="2000" spc="-40" dirty="0">
                          <a:solidFill>
                            <a:srgbClr val="FFFFFF"/>
                          </a:solidFill>
                          <a:latin typeface="Arial"/>
                          <a:cs typeface="Arial"/>
                        </a:rPr>
                        <a:t> </a:t>
                      </a:r>
                      <a:r>
                        <a:rPr sz="2000" dirty="0">
                          <a:solidFill>
                            <a:srgbClr val="FFFFFF"/>
                          </a:solidFill>
                          <a:latin typeface="Arial"/>
                          <a:cs typeface="Arial"/>
                        </a:rPr>
                        <a:t>programmed</a:t>
                      </a:r>
                      <a:r>
                        <a:rPr sz="2000" spc="-30" dirty="0">
                          <a:solidFill>
                            <a:srgbClr val="FFFFFF"/>
                          </a:solidFill>
                          <a:latin typeface="Arial"/>
                          <a:cs typeface="Arial"/>
                        </a:rPr>
                        <a:t> </a:t>
                      </a:r>
                      <a:r>
                        <a:rPr sz="2000" dirty="0">
                          <a:solidFill>
                            <a:srgbClr val="FFFFFF"/>
                          </a:solidFill>
                          <a:latin typeface="Arial"/>
                          <a:cs typeface="Arial"/>
                        </a:rPr>
                        <a:t>to</a:t>
                      </a:r>
                      <a:r>
                        <a:rPr sz="2000" spc="-30" dirty="0">
                          <a:solidFill>
                            <a:srgbClr val="FFFFFF"/>
                          </a:solidFill>
                          <a:latin typeface="Arial"/>
                          <a:cs typeface="Arial"/>
                        </a:rPr>
                        <a:t> </a:t>
                      </a:r>
                      <a:r>
                        <a:rPr sz="2000" dirty="0">
                          <a:solidFill>
                            <a:srgbClr val="FFFFFF"/>
                          </a:solidFill>
                          <a:latin typeface="Arial"/>
                          <a:cs typeface="Arial"/>
                        </a:rPr>
                        <a:t>think</a:t>
                      </a:r>
                      <a:r>
                        <a:rPr sz="2000" spc="-25" dirty="0">
                          <a:solidFill>
                            <a:srgbClr val="FFFFFF"/>
                          </a:solidFill>
                          <a:latin typeface="Arial"/>
                          <a:cs typeface="Arial"/>
                        </a:rPr>
                        <a:t> </a:t>
                      </a:r>
                      <a:r>
                        <a:rPr sz="2000" spc="-10" dirty="0">
                          <a:solidFill>
                            <a:srgbClr val="FFFFFF"/>
                          </a:solidFill>
                          <a:latin typeface="Arial"/>
                          <a:cs typeface="Arial"/>
                        </a:rPr>
                        <a:t>intuitively</a:t>
                      </a:r>
                      <a:endParaRPr sz="2000">
                        <a:latin typeface="Arial"/>
                        <a:cs typeface="Arial"/>
                      </a:endParaRPr>
                    </a:p>
                  </a:txBody>
                  <a:tcPr marL="0" marR="0" marT="2538" marB="0">
                    <a:lnB w="84051">
                      <a:solidFill>
                        <a:srgbClr val="FFFFFF"/>
                      </a:solidFill>
                      <a:prstDash val="solid"/>
                    </a:lnB>
                    <a:solidFill>
                      <a:srgbClr val="282B3E"/>
                    </a:solidFill>
                  </a:tcPr>
                </a:tc>
                <a:extLst>
                  <a:ext uri="{0D108BD9-81ED-4DB2-BD59-A6C34878D82A}">
                    <a16:rowId xmlns:a16="http://schemas.microsoft.com/office/drawing/2014/main" val="10000"/>
                  </a:ext>
                </a:extLst>
              </a:tr>
              <a:tr h="1143039">
                <a:tc>
                  <a:txBody>
                    <a:bodyPr/>
                    <a:lstStyle/>
                    <a:p>
                      <a:pPr>
                        <a:lnSpc>
                          <a:spcPct val="100000"/>
                        </a:lnSpc>
                        <a:spcBef>
                          <a:spcPts val="50"/>
                        </a:spcBef>
                      </a:pPr>
                      <a:endParaRPr sz="2900">
                        <a:latin typeface="Times New Roman"/>
                        <a:cs typeface="Times New Roman"/>
                      </a:endParaRPr>
                    </a:p>
                    <a:p>
                      <a:pPr marL="424180">
                        <a:lnSpc>
                          <a:spcPct val="100000"/>
                        </a:lnSpc>
                      </a:pPr>
                      <a:r>
                        <a:rPr sz="2000" dirty="0">
                          <a:solidFill>
                            <a:srgbClr val="FFFFFF"/>
                          </a:solidFill>
                          <a:latin typeface="Arial"/>
                          <a:cs typeface="Arial"/>
                        </a:rPr>
                        <a:t>When</a:t>
                      </a:r>
                      <a:r>
                        <a:rPr sz="2000" spc="-35" dirty="0">
                          <a:solidFill>
                            <a:srgbClr val="FFFFFF"/>
                          </a:solidFill>
                          <a:latin typeface="Arial"/>
                          <a:cs typeface="Arial"/>
                        </a:rPr>
                        <a:t> </a:t>
                      </a:r>
                      <a:r>
                        <a:rPr sz="2000" dirty="0">
                          <a:solidFill>
                            <a:srgbClr val="FFFFFF"/>
                          </a:solidFill>
                          <a:latin typeface="Arial"/>
                          <a:cs typeface="Arial"/>
                        </a:rPr>
                        <a:t>it</a:t>
                      </a:r>
                      <a:r>
                        <a:rPr sz="2000" spc="-25" dirty="0">
                          <a:solidFill>
                            <a:srgbClr val="FFFFFF"/>
                          </a:solidFill>
                          <a:latin typeface="Arial"/>
                          <a:cs typeface="Arial"/>
                        </a:rPr>
                        <a:t> </a:t>
                      </a:r>
                      <a:r>
                        <a:rPr sz="2000" dirty="0">
                          <a:solidFill>
                            <a:srgbClr val="FFFFFF"/>
                          </a:solidFill>
                          <a:latin typeface="Arial"/>
                          <a:cs typeface="Arial"/>
                        </a:rPr>
                        <a:t>comes</a:t>
                      </a:r>
                      <a:r>
                        <a:rPr sz="2000" spc="-20" dirty="0">
                          <a:solidFill>
                            <a:srgbClr val="FFFFFF"/>
                          </a:solidFill>
                          <a:latin typeface="Arial"/>
                          <a:cs typeface="Arial"/>
                        </a:rPr>
                        <a:t> </a:t>
                      </a:r>
                      <a:r>
                        <a:rPr sz="2000" dirty="0">
                          <a:solidFill>
                            <a:srgbClr val="FFFFFF"/>
                          </a:solidFill>
                          <a:latin typeface="Arial"/>
                          <a:cs typeface="Arial"/>
                        </a:rPr>
                        <a:t>to</a:t>
                      </a:r>
                      <a:r>
                        <a:rPr sz="2000" spc="-25" dirty="0">
                          <a:solidFill>
                            <a:srgbClr val="FFFFFF"/>
                          </a:solidFill>
                          <a:latin typeface="Arial"/>
                          <a:cs typeface="Arial"/>
                        </a:rPr>
                        <a:t> </a:t>
                      </a:r>
                      <a:r>
                        <a:rPr sz="2000" spc="-10" dirty="0">
                          <a:solidFill>
                            <a:srgbClr val="FFFFFF"/>
                          </a:solidFill>
                          <a:latin typeface="Arial"/>
                          <a:cs typeface="Arial"/>
                        </a:rPr>
                        <a:t>money,</a:t>
                      </a:r>
                      <a:r>
                        <a:rPr sz="2000" spc="-25" dirty="0">
                          <a:solidFill>
                            <a:srgbClr val="FFFFFF"/>
                          </a:solidFill>
                          <a:latin typeface="Arial"/>
                          <a:cs typeface="Arial"/>
                        </a:rPr>
                        <a:t> </a:t>
                      </a:r>
                      <a:r>
                        <a:rPr sz="2000" dirty="0">
                          <a:solidFill>
                            <a:srgbClr val="FFFFFF"/>
                          </a:solidFill>
                          <a:latin typeface="Arial"/>
                          <a:cs typeface="Arial"/>
                        </a:rPr>
                        <a:t>you</a:t>
                      </a:r>
                      <a:r>
                        <a:rPr sz="2000" spc="-20" dirty="0">
                          <a:solidFill>
                            <a:srgbClr val="FFFFFF"/>
                          </a:solidFill>
                          <a:latin typeface="Arial"/>
                          <a:cs typeface="Arial"/>
                        </a:rPr>
                        <a:t> </a:t>
                      </a:r>
                      <a:r>
                        <a:rPr sz="2000" dirty="0">
                          <a:solidFill>
                            <a:srgbClr val="FFFFFF"/>
                          </a:solidFill>
                          <a:latin typeface="Arial"/>
                          <a:cs typeface="Arial"/>
                        </a:rPr>
                        <a:t>should</a:t>
                      </a:r>
                      <a:r>
                        <a:rPr sz="2000" spc="-25" dirty="0">
                          <a:solidFill>
                            <a:srgbClr val="FFFFFF"/>
                          </a:solidFill>
                          <a:latin typeface="Arial"/>
                          <a:cs typeface="Arial"/>
                        </a:rPr>
                        <a:t> </a:t>
                      </a:r>
                      <a:r>
                        <a:rPr sz="2000" dirty="0">
                          <a:solidFill>
                            <a:srgbClr val="FFFFFF"/>
                          </a:solidFill>
                          <a:latin typeface="Arial"/>
                          <a:cs typeface="Arial"/>
                        </a:rPr>
                        <a:t>be</a:t>
                      </a:r>
                      <a:r>
                        <a:rPr sz="2000" spc="-20" dirty="0">
                          <a:solidFill>
                            <a:srgbClr val="FFFFFF"/>
                          </a:solidFill>
                          <a:latin typeface="Arial"/>
                          <a:cs typeface="Arial"/>
                        </a:rPr>
                        <a:t> </a:t>
                      </a:r>
                      <a:r>
                        <a:rPr sz="2000" dirty="0">
                          <a:solidFill>
                            <a:srgbClr val="FFFFFF"/>
                          </a:solidFill>
                          <a:latin typeface="Arial"/>
                          <a:cs typeface="Arial"/>
                        </a:rPr>
                        <a:t>thinking</a:t>
                      </a:r>
                      <a:r>
                        <a:rPr sz="2000" spc="-20" dirty="0">
                          <a:solidFill>
                            <a:srgbClr val="FFFFFF"/>
                          </a:solidFill>
                          <a:latin typeface="Arial"/>
                          <a:cs typeface="Arial"/>
                        </a:rPr>
                        <a:t> </a:t>
                      </a:r>
                      <a:r>
                        <a:rPr sz="2000" spc="-10" dirty="0">
                          <a:solidFill>
                            <a:srgbClr val="FFFFFF"/>
                          </a:solidFill>
                          <a:latin typeface="Arial"/>
                          <a:cs typeface="Arial"/>
                        </a:rPr>
                        <a:t>reflectively</a:t>
                      </a:r>
                      <a:endParaRPr sz="2000">
                        <a:latin typeface="Arial"/>
                        <a:cs typeface="Arial"/>
                      </a:endParaRPr>
                    </a:p>
                  </a:txBody>
                  <a:tcPr marL="0" marR="0" marT="6346" marB="0">
                    <a:lnT w="84051">
                      <a:solidFill>
                        <a:srgbClr val="FFFFFF"/>
                      </a:solidFill>
                      <a:prstDash val="solid"/>
                    </a:lnT>
                    <a:lnB w="84051">
                      <a:solidFill>
                        <a:srgbClr val="FFFFFF"/>
                      </a:solidFill>
                      <a:prstDash val="solid"/>
                    </a:lnB>
                    <a:solidFill>
                      <a:srgbClr val="282B3E"/>
                    </a:solidFill>
                  </a:tcPr>
                </a:tc>
                <a:extLst>
                  <a:ext uri="{0D108BD9-81ED-4DB2-BD59-A6C34878D82A}">
                    <a16:rowId xmlns:a16="http://schemas.microsoft.com/office/drawing/2014/main" val="10001"/>
                  </a:ext>
                </a:extLst>
              </a:tr>
              <a:tr h="1143039">
                <a:tc>
                  <a:txBody>
                    <a:bodyPr/>
                    <a:lstStyle/>
                    <a:p>
                      <a:pPr>
                        <a:lnSpc>
                          <a:spcPct val="100000"/>
                        </a:lnSpc>
                        <a:spcBef>
                          <a:spcPts val="30"/>
                        </a:spcBef>
                      </a:pPr>
                      <a:endParaRPr sz="2700">
                        <a:latin typeface="Times New Roman"/>
                        <a:cs typeface="Times New Roman"/>
                      </a:endParaRPr>
                    </a:p>
                    <a:p>
                      <a:pPr marL="424180">
                        <a:lnSpc>
                          <a:spcPct val="100000"/>
                        </a:lnSpc>
                      </a:pPr>
                      <a:r>
                        <a:rPr sz="2000" dirty="0">
                          <a:solidFill>
                            <a:srgbClr val="FFFFFF"/>
                          </a:solidFill>
                          <a:latin typeface="Arial"/>
                          <a:cs typeface="Arial"/>
                        </a:rPr>
                        <a:t>A</a:t>
                      </a:r>
                      <a:r>
                        <a:rPr sz="2000" spc="-130" dirty="0">
                          <a:solidFill>
                            <a:srgbClr val="FFFFFF"/>
                          </a:solidFill>
                          <a:latin typeface="Arial"/>
                          <a:cs typeface="Arial"/>
                        </a:rPr>
                        <a:t> </a:t>
                      </a:r>
                      <a:r>
                        <a:rPr sz="2000" dirty="0">
                          <a:solidFill>
                            <a:srgbClr val="FFFFFF"/>
                          </a:solidFill>
                          <a:latin typeface="Arial"/>
                          <a:cs typeface="Arial"/>
                        </a:rPr>
                        <a:t>new mindset</a:t>
                      </a:r>
                      <a:r>
                        <a:rPr sz="2000" spc="-20" dirty="0">
                          <a:solidFill>
                            <a:srgbClr val="FFFFFF"/>
                          </a:solidFill>
                          <a:latin typeface="Arial"/>
                          <a:cs typeface="Arial"/>
                        </a:rPr>
                        <a:t> </a:t>
                      </a:r>
                      <a:r>
                        <a:rPr sz="2000" dirty="0">
                          <a:solidFill>
                            <a:srgbClr val="FFFFFF"/>
                          </a:solidFill>
                          <a:latin typeface="Arial"/>
                          <a:cs typeface="Arial"/>
                        </a:rPr>
                        <a:t>is</a:t>
                      </a:r>
                      <a:r>
                        <a:rPr sz="2000" spc="-10" dirty="0">
                          <a:solidFill>
                            <a:srgbClr val="FFFFFF"/>
                          </a:solidFill>
                          <a:latin typeface="Arial"/>
                          <a:cs typeface="Arial"/>
                        </a:rPr>
                        <a:t> </a:t>
                      </a:r>
                      <a:r>
                        <a:rPr sz="2000" dirty="0">
                          <a:solidFill>
                            <a:srgbClr val="FFFFFF"/>
                          </a:solidFill>
                          <a:latin typeface="Arial"/>
                          <a:cs typeface="Arial"/>
                        </a:rPr>
                        <a:t>needed</a:t>
                      </a:r>
                      <a:r>
                        <a:rPr sz="2000" spc="-15" dirty="0">
                          <a:solidFill>
                            <a:srgbClr val="FFFFFF"/>
                          </a:solidFill>
                          <a:latin typeface="Arial"/>
                          <a:cs typeface="Arial"/>
                        </a:rPr>
                        <a:t> </a:t>
                      </a:r>
                      <a:r>
                        <a:rPr sz="2000" dirty="0">
                          <a:solidFill>
                            <a:srgbClr val="FFFFFF"/>
                          </a:solidFill>
                          <a:latin typeface="Arial"/>
                          <a:cs typeface="Arial"/>
                        </a:rPr>
                        <a:t>to</a:t>
                      </a:r>
                      <a:r>
                        <a:rPr sz="2000" spc="-10" dirty="0">
                          <a:solidFill>
                            <a:srgbClr val="FFFFFF"/>
                          </a:solidFill>
                          <a:latin typeface="Arial"/>
                          <a:cs typeface="Arial"/>
                        </a:rPr>
                        <a:t> </a:t>
                      </a:r>
                      <a:r>
                        <a:rPr sz="2000" dirty="0">
                          <a:solidFill>
                            <a:srgbClr val="FFFFFF"/>
                          </a:solidFill>
                          <a:latin typeface="Arial"/>
                          <a:cs typeface="Arial"/>
                        </a:rPr>
                        <a:t>overcome</a:t>
                      </a:r>
                      <a:r>
                        <a:rPr sz="2000" spc="-15" dirty="0">
                          <a:solidFill>
                            <a:srgbClr val="FFFFFF"/>
                          </a:solidFill>
                          <a:latin typeface="Arial"/>
                          <a:cs typeface="Arial"/>
                        </a:rPr>
                        <a:t> </a:t>
                      </a:r>
                      <a:r>
                        <a:rPr sz="2000" dirty="0">
                          <a:solidFill>
                            <a:srgbClr val="FFFFFF"/>
                          </a:solidFill>
                          <a:latin typeface="Arial"/>
                          <a:cs typeface="Arial"/>
                        </a:rPr>
                        <a:t>human</a:t>
                      </a:r>
                      <a:r>
                        <a:rPr sz="2000" spc="-10" dirty="0">
                          <a:solidFill>
                            <a:srgbClr val="FFFFFF"/>
                          </a:solidFill>
                          <a:latin typeface="Arial"/>
                          <a:cs typeface="Arial"/>
                        </a:rPr>
                        <a:t> nature</a:t>
                      </a:r>
                      <a:endParaRPr sz="2000">
                        <a:latin typeface="Arial"/>
                        <a:cs typeface="Arial"/>
                      </a:endParaRPr>
                    </a:p>
                  </a:txBody>
                  <a:tcPr marL="0" marR="0" marT="3808" marB="0">
                    <a:lnT w="84051">
                      <a:solidFill>
                        <a:srgbClr val="FFFFFF"/>
                      </a:solidFill>
                      <a:prstDash val="solid"/>
                    </a:lnT>
                    <a:lnB w="84048">
                      <a:solidFill>
                        <a:srgbClr val="FFFFFF"/>
                      </a:solidFill>
                      <a:prstDash val="solid"/>
                    </a:lnB>
                    <a:solidFill>
                      <a:srgbClr val="282B3E"/>
                    </a:solidFill>
                  </a:tcPr>
                </a:tc>
                <a:extLst>
                  <a:ext uri="{0D108BD9-81ED-4DB2-BD59-A6C34878D82A}">
                    <a16:rowId xmlns:a16="http://schemas.microsoft.com/office/drawing/2014/main" val="10002"/>
                  </a:ext>
                </a:extLst>
              </a:tr>
              <a:tr h="1101151">
                <a:tc>
                  <a:txBody>
                    <a:bodyPr/>
                    <a:lstStyle/>
                    <a:p>
                      <a:pPr marL="424180" marR="1603375">
                        <a:lnSpc>
                          <a:spcPct val="100000"/>
                        </a:lnSpc>
                        <a:spcBef>
                          <a:spcPts val="1814"/>
                        </a:spcBef>
                      </a:pPr>
                      <a:r>
                        <a:rPr sz="2000" dirty="0">
                          <a:solidFill>
                            <a:srgbClr val="FFFFFF"/>
                          </a:solidFill>
                          <a:latin typeface="Arial"/>
                          <a:cs typeface="Arial"/>
                        </a:rPr>
                        <a:t>It</a:t>
                      </a:r>
                      <a:r>
                        <a:rPr sz="2000" spc="-20" dirty="0">
                          <a:solidFill>
                            <a:srgbClr val="FFFFFF"/>
                          </a:solidFill>
                          <a:latin typeface="Arial"/>
                          <a:cs typeface="Arial"/>
                        </a:rPr>
                        <a:t> </a:t>
                      </a:r>
                      <a:r>
                        <a:rPr sz="2000" dirty="0">
                          <a:solidFill>
                            <a:srgbClr val="FFFFFF"/>
                          </a:solidFill>
                          <a:latin typeface="Arial"/>
                          <a:cs typeface="Arial"/>
                        </a:rPr>
                        <a:t>helps</a:t>
                      </a:r>
                      <a:r>
                        <a:rPr sz="2000" spc="-10" dirty="0">
                          <a:solidFill>
                            <a:srgbClr val="FFFFFF"/>
                          </a:solidFill>
                          <a:latin typeface="Arial"/>
                          <a:cs typeface="Arial"/>
                        </a:rPr>
                        <a:t> </a:t>
                      </a:r>
                      <a:r>
                        <a:rPr sz="2000" dirty="0">
                          <a:solidFill>
                            <a:srgbClr val="FFFFFF"/>
                          </a:solidFill>
                          <a:latin typeface="Arial"/>
                          <a:cs typeface="Arial"/>
                        </a:rPr>
                        <a:t>to</a:t>
                      </a:r>
                      <a:r>
                        <a:rPr sz="2000" spc="-10" dirty="0">
                          <a:solidFill>
                            <a:srgbClr val="FFFFFF"/>
                          </a:solidFill>
                          <a:latin typeface="Arial"/>
                          <a:cs typeface="Arial"/>
                        </a:rPr>
                        <a:t> </a:t>
                      </a:r>
                      <a:r>
                        <a:rPr sz="2000" dirty="0">
                          <a:solidFill>
                            <a:srgbClr val="FFFFFF"/>
                          </a:solidFill>
                          <a:latin typeface="Arial"/>
                          <a:cs typeface="Arial"/>
                        </a:rPr>
                        <a:t>have</a:t>
                      </a:r>
                      <a:r>
                        <a:rPr sz="2000" spc="-15" dirty="0">
                          <a:solidFill>
                            <a:srgbClr val="FFFFFF"/>
                          </a:solidFill>
                          <a:latin typeface="Arial"/>
                          <a:cs typeface="Arial"/>
                        </a:rPr>
                        <a:t> </a:t>
                      </a:r>
                      <a:r>
                        <a:rPr sz="2000" dirty="0">
                          <a:solidFill>
                            <a:srgbClr val="FFFFFF"/>
                          </a:solidFill>
                          <a:latin typeface="Arial"/>
                          <a:cs typeface="Arial"/>
                        </a:rPr>
                        <a:t>a</a:t>
                      </a:r>
                      <a:r>
                        <a:rPr sz="2000" spc="-10" dirty="0">
                          <a:solidFill>
                            <a:srgbClr val="FFFFFF"/>
                          </a:solidFill>
                          <a:latin typeface="Arial"/>
                          <a:cs typeface="Arial"/>
                        </a:rPr>
                        <a:t> </a:t>
                      </a:r>
                      <a:r>
                        <a:rPr sz="2000" dirty="0">
                          <a:solidFill>
                            <a:srgbClr val="FFFFFF"/>
                          </a:solidFill>
                          <a:latin typeface="Arial"/>
                          <a:cs typeface="Arial"/>
                        </a:rPr>
                        <a:t>plan</a:t>
                      </a:r>
                      <a:r>
                        <a:rPr sz="2000" spc="-10" dirty="0">
                          <a:solidFill>
                            <a:srgbClr val="FFFFFF"/>
                          </a:solidFill>
                          <a:latin typeface="Arial"/>
                          <a:cs typeface="Arial"/>
                        </a:rPr>
                        <a:t> </a:t>
                      </a:r>
                      <a:r>
                        <a:rPr sz="2000" dirty="0">
                          <a:solidFill>
                            <a:srgbClr val="FFFFFF"/>
                          </a:solidFill>
                          <a:latin typeface="Arial"/>
                          <a:cs typeface="Arial"/>
                        </a:rPr>
                        <a:t>and</a:t>
                      </a:r>
                      <a:r>
                        <a:rPr sz="2000" spc="-10" dirty="0">
                          <a:solidFill>
                            <a:srgbClr val="FFFFFF"/>
                          </a:solidFill>
                          <a:latin typeface="Arial"/>
                          <a:cs typeface="Arial"/>
                        </a:rPr>
                        <a:t> </a:t>
                      </a:r>
                      <a:r>
                        <a:rPr sz="2000" dirty="0">
                          <a:solidFill>
                            <a:srgbClr val="FFFFFF"/>
                          </a:solidFill>
                          <a:latin typeface="Arial"/>
                          <a:cs typeface="Arial"/>
                        </a:rPr>
                        <a:t>a</a:t>
                      </a:r>
                      <a:r>
                        <a:rPr sz="2000" spc="-15" dirty="0">
                          <a:solidFill>
                            <a:srgbClr val="FFFFFF"/>
                          </a:solidFill>
                          <a:latin typeface="Arial"/>
                          <a:cs typeface="Arial"/>
                        </a:rPr>
                        <a:t> </a:t>
                      </a:r>
                      <a:r>
                        <a:rPr sz="2000" dirty="0">
                          <a:solidFill>
                            <a:srgbClr val="FFFFFF"/>
                          </a:solidFill>
                          <a:latin typeface="Arial"/>
                          <a:cs typeface="Arial"/>
                        </a:rPr>
                        <a:t>person</a:t>
                      </a:r>
                      <a:r>
                        <a:rPr sz="2000" spc="-10" dirty="0">
                          <a:solidFill>
                            <a:srgbClr val="FFFFFF"/>
                          </a:solidFill>
                          <a:latin typeface="Arial"/>
                          <a:cs typeface="Arial"/>
                        </a:rPr>
                        <a:t> </a:t>
                      </a:r>
                      <a:r>
                        <a:rPr sz="2000" dirty="0">
                          <a:solidFill>
                            <a:srgbClr val="FFFFFF"/>
                          </a:solidFill>
                          <a:latin typeface="Arial"/>
                          <a:cs typeface="Arial"/>
                        </a:rPr>
                        <a:t>you</a:t>
                      </a:r>
                      <a:r>
                        <a:rPr sz="2000" spc="-10" dirty="0">
                          <a:solidFill>
                            <a:srgbClr val="FFFFFF"/>
                          </a:solidFill>
                          <a:latin typeface="Arial"/>
                          <a:cs typeface="Arial"/>
                        </a:rPr>
                        <a:t> </a:t>
                      </a:r>
                      <a:r>
                        <a:rPr sz="2000" dirty="0">
                          <a:solidFill>
                            <a:srgbClr val="FFFFFF"/>
                          </a:solidFill>
                          <a:latin typeface="Arial"/>
                          <a:cs typeface="Arial"/>
                        </a:rPr>
                        <a:t>can</a:t>
                      </a:r>
                      <a:r>
                        <a:rPr sz="2000" spc="-10" dirty="0">
                          <a:solidFill>
                            <a:srgbClr val="FFFFFF"/>
                          </a:solidFill>
                          <a:latin typeface="Arial"/>
                          <a:cs typeface="Arial"/>
                        </a:rPr>
                        <a:t> trust </a:t>
                      </a:r>
                      <a:r>
                        <a:rPr sz="2000" dirty="0">
                          <a:solidFill>
                            <a:srgbClr val="FFFFFF"/>
                          </a:solidFill>
                          <a:latin typeface="Arial"/>
                          <a:cs typeface="Arial"/>
                        </a:rPr>
                        <a:t>to</a:t>
                      </a:r>
                      <a:r>
                        <a:rPr sz="2000" spc="-15" dirty="0">
                          <a:solidFill>
                            <a:srgbClr val="FFFFFF"/>
                          </a:solidFill>
                          <a:latin typeface="Arial"/>
                          <a:cs typeface="Arial"/>
                        </a:rPr>
                        <a:t> </a:t>
                      </a:r>
                      <a:r>
                        <a:rPr sz="2000" dirty="0">
                          <a:solidFill>
                            <a:srgbClr val="FFFFFF"/>
                          </a:solidFill>
                          <a:latin typeface="Arial"/>
                          <a:cs typeface="Arial"/>
                        </a:rPr>
                        <a:t>help</a:t>
                      </a:r>
                      <a:r>
                        <a:rPr sz="2000" spc="-10" dirty="0">
                          <a:solidFill>
                            <a:srgbClr val="FFFFFF"/>
                          </a:solidFill>
                          <a:latin typeface="Arial"/>
                          <a:cs typeface="Arial"/>
                        </a:rPr>
                        <a:t> </a:t>
                      </a:r>
                      <a:r>
                        <a:rPr sz="2000" dirty="0">
                          <a:solidFill>
                            <a:srgbClr val="FFFFFF"/>
                          </a:solidFill>
                          <a:latin typeface="Arial"/>
                          <a:cs typeface="Arial"/>
                        </a:rPr>
                        <a:t>you</a:t>
                      </a:r>
                      <a:r>
                        <a:rPr sz="2000" spc="-10" dirty="0">
                          <a:solidFill>
                            <a:srgbClr val="FFFFFF"/>
                          </a:solidFill>
                          <a:latin typeface="Arial"/>
                          <a:cs typeface="Arial"/>
                        </a:rPr>
                        <a:t> </a:t>
                      </a:r>
                      <a:r>
                        <a:rPr sz="2000" dirty="0">
                          <a:solidFill>
                            <a:srgbClr val="FFFFFF"/>
                          </a:solidFill>
                          <a:latin typeface="Arial"/>
                          <a:cs typeface="Arial"/>
                        </a:rPr>
                        <a:t>implement</a:t>
                      </a:r>
                      <a:r>
                        <a:rPr sz="2000" spc="-15" dirty="0">
                          <a:solidFill>
                            <a:srgbClr val="FFFFFF"/>
                          </a:solidFill>
                          <a:latin typeface="Arial"/>
                          <a:cs typeface="Arial"/>
                        </a:rPr>
                        <a:t> </a:t>
                      </a:r>
                      <a:r>
                        <a:rPr sz="2000" dirty="0">
                          <a:solidFill>
                            <a:srgbClr val="FFFFFF"/>
                          </a:solidFill>
                          <a:latin typeface="Arial"/>
                          <a:cs typeface="Arial"/>
                        </a:rPr>
                        <a:t>your</a:t>
                      </a:r>
                      <a:r>
                        <a:rPr sz="2000" spc="-10" dirty="0">
                          <a:solidFill>
                            <a:srgbClr val="FFFFFF"/>
                          </a:solidFill>
                          <a:latin typeface="Arial"/>
                          <a:cs typeface="Arial"/>
                        </a:rPr>
                        <a:t> </a:t>
                      </a:r>
                      <a:r>
                        <a:rPr sz="2000" spc="-20" dirty="0">
                          <a:solidFill>
                            <a:srgbClr val="FFFFFF"/>
                          </a:solidFill>
                          <a:latin typeface="Arial"/>
                          <a:cs typeface="Arial"/>
                        </a:rPr>
                        <a:t>plan</a:t>
                      </a:r>
                      <a:endParaRPr sz="2000">
                        <a:latin typeface="Arial"/>
                        <a:cs typeface="Arial"/>
                      </a:endParaRPr>
                    </a:p>
                  </a:txBody>
                  <a:tcPr marL="0" marR="0" marT="230384" marB="0">
                    <a:lnT w="84048">
                      <a:solidFill>
                        <a:srgbClr val="FFFFFF"/>
                      </a:solidFill>
                      <a:prstDash val="solid"/>
                    </a:lnT>
                    <a:solidFill>
                      <a:srgbClr val="282B3E"/>
                    </a:solidFill>
                  </a:tcPr>
                </a:tc>
                <a:extLst>
                  <a:ext uri="{0D108BD9-81ED-4DB2-BD59-A6C34878D82A}">
                    <a16:rowId xmlns:a16="http://schemas.microsoft.com/office/drawing/2014/main" val="10003"/>
                  </a:ext>
                </a:extLst>
              </a:tr>
            </a:tbl>
          </a:graphicData>
        </a:graphic>
      </p:graphicFrame>
      <p:sp>
        <p:nvSpPr>
          <p:cNvPr id="7" name="Slide Number Placeholder 6">
            <a:extLst>
              <a:ext uri="{FF2B5EF4-FFF2-40B4-BE49-F238E27FC236}">
                <a16:creationId xmlns:a16="http://schemas.microsoft.com/office/drawing/2014/main" id="{318B17C6-3BE1-BAF3-FB5B-F8A40787539E}"/>
              </a:ext>
            </a:extLst>
          </p:cNvPr>
          <p:cNvSpPr>
            <a:spLocks noGrp="1"/>
          </p:cNvSpPr>
          <p:nvPr>
            <p:ph type="sldNum" sz="quarter" idx="4"/>
          </p:nvPr>
        </p:nvSpPr>
        <p:spPr/>
        <p:txBody>
          <a:bodyPr/>
          <a:lstStyle/>
          <a:p>
            <a:fld id="{BB333B34-C87C-402E-ABB0-13B7C9DEBBC4}" type="slidenum">
              <a:rPr lang="en-CA" smtClean="0"/>
              <a:pPr/>
              <a:t>36</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87" y="1265729"/>
            <a:ext cx="12182478" cy="4004129"/>
            <a:chOff x="-1" y="1264602"/>
            <a:chExt cx="12188825" cy="4006215"/>
          </a:xfrm>
        </p:grpSpPr>
        <p:sp>
          <p:nvSpPr>
            <p:cNvPr id="3" name="object 3"/>
            <p:cNvSpPr/>
            <p:nvPr/>
          </p:nvSpPr>
          <p:spPr>
            <a:xfrm>
              <a:off x="1" y="1264602"/>
              <a:ext cx="12188825" cy="1337310"/>
            </a:xfrm>
            <a:custGeom>
              <a:avLst/>
              <a:gdLst/>
              <a:ahLst/>
              <a:cxnLst/>
              <a:rect l="l" t="t" r="r" b="b"/>
              <a:pathLst>
                <a:path w="12188825" h="1337310">
                  <a:moveTo>
                    <a:pt x="12188822" y="0"/>
                  </a:moveTo>
                  <a:lnTo>
                    <a:pt x="0" y="0"/>
                  </a:lnTo>
                  <a:lnTo>
                    <a:pt x="0" y="1337174"/>
                  </a:lnTo>
                  <a:lnTo>
                    <a:pt x="12188822" y="1337174"/>
                  </a:lnTo>
                  <a:lnTo>
                    <a:pt x="12188822" y="0"/>
                  </a:lnTo>
                  <a:close/>
                </a:path>
              </a:pathLst>
            </a:custGeom>
            <a:solidFill>
              <a:srgbClr val="010060"/>
            </a:solidFill>
          </p:spPr>
          <p:txBody>
            <a:bodyPr wrap="square" lIns="0" tIns="0" rIns="0" bIns="0" rtlCol="0"/>
            <a:lstStyle/>
            <a:p>
              <a:endParaRPr sz="1798"/>
            </a:p>
          </p:txBody>
        </p:sp>
        <p:sp>
          <p:nvSpPr>
            <p:cNvPr id="4" name="object 4"/>
            <p:cNvSpPr/>
            <p:nvPr/>
          </p:nvSpPr>
          <p:spPr>
            <a:xfrm>
              <a:off x="-1" y="2596150"/>
              <a:ext cx="12188825" cy="1337310"/>
            </a:xfrm>
            <a:custGeom>
              <a:avLst/>
              <a:gdLst/>
              <a:ahLst/>
              <a:cxnLst/>
              <a:rect l="l" t="t" r="r" b="b"/>
              <a:pathLst>
                <a:path w="12188825" h="1337310">
                  <a:moveTo>
                    <a:pt x="12188827" y="0"/>
                  </a:moveTo>
                  <a:lnTo>
                    <a:pt x="0" y="0"/>
                  </a:lnTo>
                  <a:lnTo>
                    <a:pt x="0" y="1337172"/>
                  </a:lnTo>
                  <a:lnTo>
                    <a:pt x="12188827" y="1337172"/>
                  </a:lnTo>
                  <a:lnTo>
                    <a:pt x="12188827" y="0"/>
                  </a:lnTo>
                  <a:close/>
                </a:path>
              </a:pathLst>
            </a:custGeom>
            <a:solidFill>
              <a:srgbClr val="000091"/>
            </a:solidFill>
          </p:spPr>
          <p:txBody>
            <a:bodyPr wrap="square" lIns="0" tIns="0" rIns="0" bIns="0" rtlCol="0"/>
            <a:lstStyle/>
            <a:p>
              <a:endParaRPr sz="1798"/>
            </a:p>
          </p:txBody>
        </p:sp>
        <p:sp>
          <p:nvSpPr>
            <p:cNvPr id="5" name="object 5"/>
            <p:cNvSpPr/>
            <p:nvPr/>
          </p:nvSpPr>
          <p:spPr>
            <a:xfrm>
              <a:off x="-1" y="3933323"/>
              <a:ext cx="12188825" cy="1337310"/>
            </a:xfrm>
            <a:custGeom>
              <a:avLst/>
              <a:gdLst/>
              <a:ahLst/>
              <a:cxnLst/>
              <a:rect l="l" t="t" r="r" b="b"/>
              <a:pathLst>
                <a:path w="12188825" h="1337310">
                  <a:moveTo>
                    <a:pt x="12188824" y="0"/>
                  </a:moveTo>
                  <a:lnTo>
                    <a:pt x="0" y="0"/>
                  </a:lnTo>
                  <a:lnTo>
                    <a:pt x="0" y="1337174"/>
                  </a:lnTo>
                  <a:lnTo>
                    <a:pt x="12188824" y="1337174"/>
                  </a:lnTo>
                  <a:lnTo>
                    <a:pt x="12188824" y="0"/>
                  </a:lnTo>
                  <a:close/>
                </a:path>
              </a:pathLst>
            </a:custGeom>
            <a:solidFill>
              <a:srgbClr val="0600C1"/>
            </a:solidFill>
          </p:spPr>
          <p:txBody>
            <a:bodyPr wrap="square" lIns="0" tIns="0" rIns="0" bIns="0" rtlCol="0"/>
            <a:lstStyle/>
            <a:p>
              <a:endParaRPr sz="1798"/>
            </a:p>
          </p:txBody>
        </p:sp>
      </p:grpSp>
      <p:sp>
        <p:nvSpPr>
          <p:cNvPr id="6" name="object 6"/>
          <p:cNvSpPr txBox="1">
            <a:spLocks noGrp="1"/>
          </p:cNvSpPr>
          <p:nvPr>
            <p:ph type="title"/>
          </p:nvPr>
        </p:nvSpPr>
        <p:spPr>
          <a:xfrm>
            <a:off x="467688" y="473977"/>
            <a:ext cx="11268682" cy="422972"/>
          </a:xfrm>
          <a:prstGeom prst="rect">
            <a:avLst/>
          </a:prstGeom>
        </p:spPr>
        <p:txBody>
          <a:bodyPr vert="horz" wrap="square" lIns="0" tIns="53311" rIns="0" bIns="0" numCol="1" rtlCol="0" anchor="t" anchorCtr="0" compatLnSpc="1">
            <a:prstTxWarp prst="textNoShape">
              <a:avLst/>
            </a:prstTxWarp>
            <a:spAutoFit/>
          </a:bodyPr>
          <a:lstStyle/>
          <a:p>
            <a:pPr marL="12692">
              <a:lnSpc>
                <a:spcPct val="100000"/>
              </a:lnSpc>
              <a:spcBef>
                <a:spcPts val="100"/>
              </a:spcBef>
            </a:pPr>
            <a:r>
              <a:rPr spc="-45" dirty="0"/>
              <a:t>Today,</a:t>
            </a:r>
            <a:r>
              <a:rPr spc="-40" dirty="0"/>
              <a:t> </a:t>
            </a:r>
            <a:r>
              <a:rPr dirty="0"/>
              <a:t>in</a:t>
            </a:r>
            <a:r>
              <a:rPr spc="-25" dirty="0"/>
              <a:t> </a:t>
            </a:r>
            <a:r>
              <a:rPr dirty="0"/>
              <a:t>“My</a:t>
            </a:r>
            <a:r>
              <a:rPr spc="-20" dirty="0"/>
              <a:t> </a:t>
            </a:r>
            <a:r>
              <a:rPr dirty="0"/>
              <a:t>brain</a:t>
            </a:r>
            <a:r>
              <a:rPr spc="-25" dirty="0"/>
              <a:t> </a:t>
            </a:r>
            <a:r>
              <a:rPr dirty="0"/>
              <a:t>made</a:t>
            </a:r>
            <a:r>
              <a:rPr spc="-25" dirty="0"/>
              <a:t> </a:t>
            </a:r>
            <a:r>
              <a:rPr dirty="0"/>
              <a:t>me</a:t>
            </a:r>
            <a:r>
              <a:rPr spc="-20" dirty="0"/>
              <a:t> </a:t>
            </a:r>
            <a:r>
              <a:rPr dirty="0"/>
              <a:t>do</a:t>
            </a:r>
            <a:r>
              <a:rPr spc="-25" dirty="0"/>
              <a:t> </a:t>
            </a:r>
            <a:r>
              <a:rPr dirty="0"/>
              <a:t>it,”</a:t>
            </a:r>
            <a:r>
              <a:rPr spc="-20" dirty="0"/>
              <a:t> </a:t>
            </a:r>
            <a:r>
              <a:rPr dirty="0"/>
              <a:t>we</a:t>
            </a:r>
            <a:r>
              <a:rPr spc="-20" dirty="0"/>
              <a:t> </a:t>
            </a:r>
            <a:r>
              <a:rPr spc="-10" dirty="0"/>
              <a:t>learned:</a:t>
            </a:r>
          </a:p>
        </p:txBody>
      </p:sp>
      <p:sp>
        <p:nvSpPr>
          <p:cNvPr id="7" name="object 7"/>
          <p:cNvSpPr txBox="1"/>
          <p:nvPr/>
        </p:nvSpPr>
        <p:spPr>
          <a:xfrm>
            <a:off x="3668072" y="5346718"/>
            <a:ext cx="4848874" cy="634670"/>
          </a:xfrm>
          <a:prstGeom prst="rect">
            <a:avLst/>
          </a:prstGeom>
        </p:spPr>
        <p:txBody>
          <a:bodyPr vert="horz" wrap="square" lIns="0" tIns="12694" rIns="0" bIns="0" rtlCol="0">
            <a:spAutoFit/>
          </a:bodyPr>
          <a:lstStyle/>
          <a:p>
            <a:pPr algn="ctr">
              <a:spcBef>
                <a:spcPts val="100"/>
              </a:spcBef>
            </a:pPr>
            <a:r>
              <a:rPr sz="1998" dirty="0">
                <a:latin typeface="Arial"/>
                <a:cs typeface="Arial"/>
              </a:rPr>
              <a:t>Contact</a:t>
            </a:r>
            <a:r>
              <a:rPr sz="1998" spc="-30" dirty="0">
                <a:latin typeface="Arial"/>
                <a:cs typeface="Arial"/>
              </a:rPr>
              <a:t> </a:t>
            </a:r>
            <a:r>
              <a:rPr sz="1998" dirty="0">
                <a:latin typeface="Arial"/>
                <a:cs typeface="Arial"/>
              </a:rPr>
              <a:t>your</a:t>
            </a:r>
            <a:r>
              <a:rPr sz="1998" spc="-15" dirty="0">
                <a:latin typeface="Arial"/>
                <a:cs typeface="Arial"/>
              </a:rPr>
              <a:t> </a:t>
            </a:r>
            <a:r>
              <a:rPr sz="1998" dirty="0">
                <a:latin typeface="Arial"/>
                <a:cs typeface="Arial"/>
              </a:rPr>
              <a:t>financial</a:t>
            </a:r>
            <a:r>
              <a:rPr sz="1998" spc="-5" dirty="0">
                <a:latin typeface="Arial"/>
                <a:cs typeface="Arial"/>
              </a:rPr>
              <a:t> </a:t>
            </a:r>
            <a:r>
              <a:rPr sz="1998" dirty="0">
                <a:latin typeface="Arial"/>
                <a:cs typeface="Arial"/>
              </a:rPr>
              <a:t>professional </a:t>
            </a:r>
            <a:r>
              <a:rPr sz="1998" spc="-10" dirty="0">
                <a:latin typeface="Arial"/>
                <a:cs typeface="Arial"/>
              </a:rPr>
              <a:t>today—</a:t>
            </a:r>
            <a:endParaRPr sz="1998">
              <a:latin typeface="Arial"/>
              <a:cs typeface="Arial"/>
            </a:endParaRPr>
          </a:p>
          <a:p>
            <a:pPr marL="635" algn="ctr"/>
            <a:r>
              <a:rPr sz="1998" b="1" dirty="0">
                <a:latin typeface="Arial"/>
                <a:cs typeface="Arial"/>
              </a:rPr>
              <a:t>don’t</a:t>
            </a:r>
            <a:r>
              <a:rPr sz="1998" b="1" spc="-20" dirty="0">
                <a:latin typeface="Arial"/>
                <a:cs typeface="Arial"/>
              </a:rPr>
              <a:t> </a:t>
            </a:r>
            <a:r>
              <a:rPr sz="1998" b="1" spc="-10" dirty="0">
                <a:latin typeface="Arial"/>
                <a:cs typeface="Arial"/>
              </a:rPr>
              <a:t>procrastinate!</a:t>
            </a:r>
            <a:endParaRPr sz="1998">
              <a:latin typeface="Arial"/>
              <a:cs typeface="Arial"/>
            </a:endParaRPr>
          </a:p>
        </p:txBody>
      </p:sp>
      <p:sp>
        <p:nvSpPr>
          <p:cNvPr id="8" name="object 8"/>
          <p:cNvSpPr txBox="1"/>
          <p:nvPr/>
        </p:nvSpPr>
        <p:spPr>
          <a:xfrm>
            <a:off x="4284836" y="1754995"/>
            <a:ext cx="3724239" cy="330028"/>
          </a:xfrm>
          <a:prstGeom prst="rect">
            <a:avLst/>
          </a:prstGeom>
        </p:spPr>
        <p:txBody>
          <a:bodyPr vert="horz" wrap="square" lIns="0" tIns="12694" rIns="0" bIns="0" rtlCol="0">
            <a:spAutoFit/>
          </a:bodyPr>
          <a:lstStyle/>
          <a:p>
            <a:pPr marL="12692">
              <a:spcBef>
                <a:spcPts val="100"/>
              </a:spcBef>
            </a:pPr>
            <a:r>
              <a:rPr sz="1998" dirty="0">
                <a:solidFill>
                  <a:srgbClr val="FFFFFF"/>
                </a:solidFill>
                <a:latin typeface="Arial"/>
                <a:cs typeface="Arial"/>
              </a:rPr>
              <a:t>How we</a:t>
            </a:r>
            <a:r>
              <a:rPr sz="1998" spc="-5" dirty="0">
                <a:solidFill>
                  <a:srgbClr val="FFFFFF"/>
                </a:solidFill>
                <a:latin typeface="Arial"/>
                <a:cs typeface="Arial"/>
              </a:rPr>
              <a:t> </a:t>
            </a:r>
            <a:r>
              <a:rPr sz="1998" dirty="0">
                <a:solidFill>
                  <a:srgbClr val="FFFFFF"/>
                </a:solidFill>
                <a:latin typeface="Arial"/>
                <a:cs typeface="Arial"/>
              </a:rPr>
              <a:t>typically</a:t>
            </a:r>
            <a:r>
              <a:rPr sz="1998" spc="-10" dirty="0">
                <a:solidFill>
                  <a:srgbClr val="FFFFFF"/>
                </a:solidFill>
                <a:latin typeface="Arial"/>
                <a:cs typeface="Arial"/>
              </a:rPr>
              <a:t> </a:t>
            </a:r>
            <a:r>
              <a:rPr sz="1998" dirty="0">
                <a:solidFill>
                  <a:srgbClr val="FFFFFF"/>
                </a:solidFill>
                <a:latin typeface="Arial"/>
                <a:cs typeface="Arial"/>
              </a:rPr>
              <a:t>make</a:t>
            </a:r>
            <a:r>
              <a:rPr sz="1998" spc="-5" dirty="0">
                <a:solidFill>
                  <a:srgbClr val="FFFFFF"/>
                </a:solidFill>
                <a:latin typeface="Arial"/>
                <a:cs typeface="Arial"/>
              </a:rPr>
              <a:t> </a:t>
            </a:r>
            <a:r>
              <a:rPr sz="1998" spc="-10" dirty="0">
                <a:solidFill>
                  <a:srgbClr val="FFFFFF"/>
                </a:solidFill>
                <a:latin typeface="Arial"/>
                <a:cs typeface="Arial"/>
              </a:rPr>
              <a:t>decisions</a:t>
            </a:r>
            <a:endParaRPr sz="1998">
              <a:latin typeface="Arial"/>
              <a:cs typeface="Arial"/>
            </a:endParaRPr>
          </a:p>
        </p:txBody>
      </p:sp>
      <p:sp>
        <p:nvSpPr>
          <p:cNvPr id="9" name="object 9"/>
          <p:cNvSpPr txBox="1"/>
          <p:nvPr/>
        </p:nvSpPr>
        <p:spPr>
          <a:xfrm>
            <a:off x="3574006" y="2933959"/>
            <a:ext cx="5145899" cy="634670"/>
          </a:xfrm>
          <a:prstGeom prst="rect">
            <a:avLst/>
          </a:prstGeom>
        </p:spPr>
        <p:txBody>
          <a:bodyPr vert="horz" wrap="square" lIns="0" tIns="12694" rIns="0" bIns="0" rtlCol="0">
            <a:spAutoFit/>
          </a:bodyPr>
          <a:lstStyle/>
          <a:p>
            <a:pPr marL="762177" marR="5076" indent="-750120">
              <a:spcBef>
                <a:spcPts val="100"/>
              </a:spcBef>
            </a:pPr>
            <a:r>
              <a:rPr sz="1998" dirty="0">
                <a:solidFill>
                  <a:srgbClr val="FFFFFF"/>
                </a:solidFill>
                <a:latin typeface="Arial"/>
                <a:cs typeface="Arial"/>
              </a:rPr>
              <a:t>How</a:t>
            </a:r>
            <a:r>
              <a:rPr sz="1998" spc="-10" dirty="0">
                <a:solidFill>
                  <a:srgbClr val="FFFFFF"/>
                </a:solidFill>
                <a:latin typeface="Arial"/>
                <a:cs typeface="Arial"/>
              </a:rPr>
              <a:t> </a:t>
            </a:r>
            <a:r>
              <a:rPr sz="1998" dirty="0">
                <a:solidFill>
                  <a:srgbClr val="FFFFFF"/>
                </a:solidFill>
                <a:latin typeface="Arial"/>
                <a:cs typeface="Arial"/>
              </a:rPr>
              <a:t>our</a:t>
            </a:r>
            <a:r>
              <a:rPr sz="1998" spc="-10" dirty="0">
                <a:solidFill>
                  <a:srgbClr val="FFFFFF"/>
                </a:solidFill>
                <a:latin typeface="Arial"/>
                <a:cs typeface="Arial"/>
              </a:rPr>
              <a:t> </a:t>
            </a:r>
            <a:r>
              <a:rPr sz="1998" dirty="0">
                <a:solidFill>
                  <a:srgbClr val="FFFFFF"/>
                </a:solidFill>
                <a:latin typeface="Arial"/>
                <a:cs typeface="Arial"/>
              </a:rPr>
              <a:t>decision-making</a:t>
            </a:r>
            <a:r>
              <a:rPr sz="1998" spc="-10" dirty="0">
                <a:solidFill>
                  <a:srgbClr val="FFFFFF"/>
                </a:solidFill>
                <a:latin typeface="Arial"/>
                <a:cs typeface="Arial"/>
              </a:rPr>
              <a:t> </a:t>
            </a:r>
            <a:r>
              <a:rPr sz="1998" dirty="0">
                <a:solidFill>
                  <a:srgbClr val="FFFFFF"/>
                </a:solidFill>
                <a:latin typeface="Arial"/>
                <a:cs typeface="Arial"/>
              </a:rPr>
              <a:t>process</a:t>
            </a:r>
            <a:r>
              <a:rPr sz="1998" spc="-10" dirty="0">
                <a:solidFill>
                  <a:srgbClr val="FFFFFF"/>
                </a:solidFill>
                <a:latin typeface="Arial"/>
                <a:cs typeface="Arial"/>
              </a:rPr>
              <a:t> contributes </a:t>
            </a:r>
            <a:r>
              <a:rPr sz="1998" dirty="0">
                <a:solidFill>
                  <a:srgbClr val="FFFFFF"/>
                </a:solidFill>
                <a:latin typeface="Arial"/>
                <a:cs typeface="Arial"/>
              </a:rPr>
              <a:t>to</a:t>
            </a:r>
            <a:r>
              <a:rPr sz="1998" spc="-30" dirty="0">
                <a:solidFill>
                  <a:srgbClr val="FFFFFF"/>
                </a:solidFill>
                <a:latin typeface="Arial"/>
                <a:cs typeface="Arial"/>
              </a:rPr>
              <a:t> </a:t>
            </a:r>
            <a:r>
              <a:rPr sz="1998" dirty="0">
                <a:solidFill>
                  <a:srgbClr val="FFFFFF"/>
                </a:solidFill>
                <a:latin typeface="Arial"/>
                <a:cs typeface="Arial"/>
              </a:rPr>
              <a:t>common</a:t>
            </a:r>
            <a:r>
              <a:rPr sz="1998" spc="-25" dirty="0">
                <a:solidFill>
                  <a:srgbClr val="FFFFFF"/>
                </a:solidFill>
                <a:latin typeface="Arial"/>
                <a:cs typeface="Arial"/>
              </a:rPr>
              <a:t> </a:t>
            </a:r>
            <a:r>
              <a:rPr sz="1998" dirty="0">
                <a:solidFill>
                  <a:srgbClr val="FFFFFF"/>
                </a:solidFill>
                <a:latin typeface="Arial"/>
                <a:cs typeface="Arial"/>
              </a:rPr>
              <a:t>investment</a:t>
            </a:r>
            <a:r>
              <a:rPr sz="1998" spc="-20" dirty="0">
                <a:solidFill>
                  <a:srgbClr val="FFFFFF"/>
                </a:solidFill>
                <a:latin typeface="Arial"/>
                <a:cs typeface="Arial"/>
              </a:rPr>
              <a:t> </a:t>
            </a:r>
            <a:r>
              <a:rPr sz="1998" spc="-10" dirty="0">
                <a:solidFill>
                  <a:srgbClr val="FFFFFF"/>
                </a:solidFill>
                <a:latin typeface="Arial"/>
                <a:cs typeface="Arial"/>
              </a:rPr>
              <a:t>mistakes</a:t>
            </a:r>
            <a:endParaRPr sz="1998">
              <a:latin typeface="Arial"/>
              <a:cs typeface="Arial"/>
            </a:endParaRPr>
          </a:p>
        </p:txBody>
      </p:sp>
      <p:sp>
        <p:nvSpPr>
          <p:cNvPr id="10" name="object 10"/>
          <p:cNvSpPr txBox="1"/>
          <p:nvPr/>
        </p:nvSpPr>
        <p:spPr>
          <a:xfrm>
            <a:off x="3498636" y="4423654"/>
            <a:ext cx="5296950" cy="330028"/>
          </a:xfrm>
          <a:prstGeom prst="rect">
            <a:avLst/>
          </a:prstGeom>
        </p:spPr>
        <p:txBody>
          <a:bodyPr vert="horz" wrap="square" lIns="0" tIns="12694" rIns="0" bIns="0" rtlCol="0">
            <a:spAutoFit/>
          </a:bodyPr>
          <a:lstStyle/>
          <a:p>
            <a:pPr marL="12692">
              <a:spcBef>
                <a:spcPts val="100"/>
              </a:spcBef>
            </a:pPr>
            <a:r>
              <a:rPr sz="1998" dirty="0">
                <a:solidFill>
                  <a:srgbClr val="FFFFFF"/>
                </a:solidFill>
                <a:latin typeface="Arial"/>
                <a:cs typeface="Arial"/>
              </a:rPr>
              <a:t>How</a:t>
            </a:r>
            <a:r>
              <a:rPr sz="1998" spc="-15" dirty="0">
                <a:solidFill>
                  <a:srgbClr val="FFFFFF"/>
                </a:solidFill>
                <a:latin typeface="Arial"/>
                <a:cs typeface="Arial"/>
              </a:rPr>
              <a:t> </a:t>
            </a:r>
            <a:r>
              <a:rPr sz="1998" dirty="0">
                <a:solidFill>
                  <a:srgbClr val="FFFFFF"/>
                </a:solidFill>
                <a:latin typeface="Arial"/>
                <a:cs typeface="Arial"/>
              </a:rPr>
              <a:t>to</a:t>
            </a:r>
            <a:r>
              <a:rPr sz="1998" spc="-15" dirty="0">
                <a:solidFill>
                  <a:srgbClr val="FFFFFF"/>
                </a:solidFill>
                <a:latin typeface="Arial"/>
                <a:cs typeface="Arial"/>
              </a:rPr>
              <a:t> </a:t>
            </a:r>
            <a:r>
              <a:rPr sz="1998" dirty="0">
                <a:solidFill>
                  <a:srgbClr val="FFFFFF"/>
                </a:solidFill>
                <a:latin typeface="Arial"/>
                <a:cs typeface="Arial"/>
              </a:rPr>
              <a:t>train</a:t>
            </a:r>
            <a:r>
              <a:rPr sz="1998" spc="-15" dirty="0">
                <a:solidFill>
                  <a:srgbClr val="FFFFFF"/>
                </a:solidFill>
                <a:latin typeface="Arial"/>
                <a:cs typeface="Arial"/>
              </a:rPr>
              <a:t> </a:t>
            </a:r>
            <a:r>
              <a:rPr sz="1998" dirty="0">
                <a:solidFill>
                  <a:srgbClr val="FFFFFF"/>
                </a:solidFill>
                <a:latin typeface="Arial"/>
                <a:cs typeface="Arial"/>
              </a:rPr>
              <a:t>our</a:t>
            </a:r>
            <a:r>
              <a:rPr sz="1998" spc="-10" dirty="0">
                <a:solidFill>
                  <a:srgbClr val="FFFFFF"/>
                </a:solidFill>
                <a:latin typeface="Arial"/>
                <a:cs typeface="Arial"/>
              </a:rPr>
              <a:t> </a:t>
            </a:r>
            <a:r>
              <a:rPr sz="1998" dirty="0">
                <a:solidFill>
                  <a:srgbClr val="FFFFFF"/>
                </a:solidFill>
                <a:latin typeface="Arial"/>
                <a:cs typeface="Arial"/>
              </a:rPr>
              <a:t>brains</a:t>
            </a:r>
            <a:r>
              <a:rPr sz="1998" spc="-15" dirty="0">
                <a:solidFill>
                  <a:srgbClr val="FFFFFF"/>
                </a:solidFill>
                <a:latin typeface="Arial"/>
                <a:cs typeface="Arial"/>
              </a:rPr>
              <a:t> </a:t>
            </a:r>
            <a:r>
              <a:rPr sz="1998" dirty="0">
                <a:solidFill>
                  <a:srgbClr val="FFFFFF"/>
                </a:solidFill>
                <a:latin typeface="Arial"/>
                <a:cs typeface="Arial"/>
              </a:rPr>
              <a:t>to</a:t>
            </a:r>
            <a:r>
              <a:rPr sz="1998" spc="-15" dirty="0">
                <a:solidFill>
                  <a:srgbClr val="FFFFFF"/>
                </a:solidFill>
                <a:latin typeface="Arial"/>
                <a:cs typeface="Arial"/>
              </a:rPr>
              <a:t> </a:t>
            </a:r>
            <a:r>
              <a:rPr sz="1998" dirty="0">
                <a:solidFill>
                  <a:srgbClr val="FFFFFF"/>
                </a:solidFill>
                <a:latin typeface="Arial"/>
                <a:cs typeface="Arial"/>
              </a:rPr>
              <a:t>avoid</a:t>
            </a:r>
            <a:r>
              <a:rPr sz="1998" spc="-15" dirty="0">
                <a:solidFill>
                  <a:srgbClr val="FFFFFF"/>
                </a:solidFill>
                <a:latin typeface="Arial"/>
                <a:cs typeface="Arial"/>
              </a:rPr>
              <a:t> </a:t>
            </a:r>
            <a:r>
              <a:rPr sz="1998" dirty="0">
                <a:solidFill>
                  <a:srgbClr val="FFFFFF"/>
                </a:solidFill>
                <a:latin typeface="Arial"/>
                <a:cs typeface="Arial"/>
              </a:rPr>
              <a:t>those</a:t>
            </a:r>
            <a:r>
              <a:rPr sz="1998" spc="-10" dirty="0">
                <a:solidFill>
                  <a:srgbClr val="FFFFFF"/>
                </a:solidFill>
                <a:latin typeface="Arial"/>
                <a:cs typeface="Arial"/>
              </a:rPr>
              <a:t> mistakes</a:t>
            </a:r>
            <a:endParaRPr sz="1998">
              <a:latin typeface="Arial"/>
              <a:cs typeface="Arial"/>
            </a:endParaRPr>
          </a:p>
        </p:txBody>
      </p:sp>
      <p:sp>
        <p:nvSpPr>
          <p:cNvPr id="11" name="Slide Number Placeholder 10">
            <a:extLst>
              <a:ext uri="{FF2B5EF4-FFF2-40B4-BE49-F238E27FC236}">
                <a16:creationId xmlns:a16="http://schemas.microsoft.com/office/drawing/2014/main" id="{5F83D0EE-5D01-F70F-C293-FB41242AFD4F}"/>
              </a:ext>
            </a:extLst>
          </p:cNvPr>
          <p:cNvSpPr>
            <a:spLocks noGrp="1"/>
          </p:cNvSpPr>
          <p:nvPr>
            <p:ph type="sldNum" sz="quarter" idx="4"/>
          </p:nvPr>
        </p:nvSpPr>
        <p:spPr/>
        <p:txBody>
          <a:bodyPr/>
          <a:lstStyle/>
          <a:p>
            <a:fld id="{BB333B34-C87C-402E-ABB0-13B7C9DEBBC4}" type="slidenum">
              <a:rPr lang="en-CA" smtClean="0"/>
              <a:pPr/>
              <a:t>37</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016" y="473845"/>
            <a:ext cx="11127064" cy="791957"/>
          </a:xfrm>
        </p:spPr>
        <p:txBody>
          <a:bodyPr/>
          <a:lstStyle/>
          <a:p>
            <a:r>
              <a:rPr lang="en-US"/>
              <a:t>Additional disclosure</a:t>
            </a:r>
          </a:p>
        </p:txBody>
      </p:sp>
      <p:sp>
        <p:nvSpPr>
          <p:cNvPr id="9" name="Content Placeholder 2"/>
          <p:cNvSpPr txBox="1">
            <a:spLocks/>
          </p:cNvSpPr>
          <p:nvPr/>
        </p:nvSpPr>
        <p:spPr>
          <a:xfrm>
            <a:off x="465016" y="1405286"/>
            <a:ext cx="11183479" cy="5107245"/>
          </a:xfrm>
          <a:prstGeom prst="rect">
            <a:avLst/>
          </a:prstGeom>
        </p:spPr>
        <p:txBody>
          <a:bodyPr lIns="0" rIns="0"/>
          <a:lstStyle>
            <a:lvl1pPr marL="0" indent="0" algn="l" rtl="0" eaLnBrk="0" fontAlgn="base" hangingPunct="0">
              <a:spcBef>
                <a:spcPct val="20000"/>
              </a:spcBef>
              <a:spcAft>
                <a:spcPct val="0"/>
              </a:spcAft>
              <a:buClr>
                <a:schemeClr val="tx2"/>
              </a:buClr>
              <a:buSzPct val="80000"/>
              <a:defRPr sz="2400" kern="1200">
                <a:solidFill>
                  <a:schemeClr val="tx1"/>
                </a:solidFill>
                <a:latin typeface="+mn-lt"/>
                <a:ea typeface="+mn-ea"/>
                <a:cs typeface="+mn-cs"/>
              </a:defRPr>
            </a:lvl1pPr>
            <a:lvl2pPr marL="457200" indent="-223838" algn="l" rtl="0" eaLnBrk="0" fontAlgn="base" hangingPunct="0">
              <a:spcBef>
                <a:spcPts val="600"/>
              </a:spcBef>
              <a:spcAft>
                <a:spcPct val="0"/>
              </a:spcAft>
              <a:buClr>
                <a:schemeClr val="accent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ts val="600"/>
              </a:spcBef>
              <a:spcAft>
                <a:spcPct val="0"/>
              </a:spcAft>
              <a:buClr>
                <a:schemeClr val="accent2"/>
              </a:buClr>
              <a:buSzPct val="80000"/>
              <a:buFont typeface="Calibri" panose="020F0502020204030204" pitchFamily="34" charset="0"/>
              <a:buChar char="•"/>
              <a:defRPr sz="2000" kern="1200">
                <a:solidFill>
                  <a:schemeClr val="tx1"/>
                </a:solidFill>
                <a:latin typeface="+mn-lt"/>
                <a:ea typeface="+mn-ea"/>
                <a:cs typeface="+mn-cs"/>
              </a:defRPr>
            </a:lvl3pPr>
            <a:lvl4pPr marL="1371600" indent="-223838" algn="l" rtl="0" eaLnBrk="0" fontAlgn="base" hangingPunct="0">
              <a:spcBef>
                <a:spcPts val="600"/>
              </a:spcBef>
              <a:spcAft>
                <a:spcPct val="0"/>
              </a:spcAft>
              <a:buClr>
                <a:schemeClr val="accent2"/>
              </a:buClr>
              <a:buSzPct val="100000"/>
              <a:buFont typeface="Calibri" panose="020F0502020204030204" pitchFamily="34" charset="0"/>
              <a:buChar char="‒"/>
              <a:defRPr kern="1200">
                <a:solidFill>
                  <a:schemeClr val="tx1"/>
                </a:solidFill>
                <a:latin typeface="+mn-lt"/>
                <a:ea typeface="+mn-ea"/>
                <a:cs typeface="+mn-cs"/>
              </a:defRPr>
            </a:lvl4pPr>
            <a:lvl5pPr marL="1828800" indent="-223838" algn="l" rtl="0" eaLnBrk="0" fontAlgn="base" hangingPunct="0">
              <a:spcBef>
                <a:spcPts val="600"/>
              </a:spcBef>
              <a:spcAft>
                <a:spcPct val="0"/>
              </a:spcAft>
              <a:buClr>
                <a:schemeClr val="accent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1200"/>
              </a:spcBef>
            </a:pPr>
            <a:r>
              <a:rPr lang="en-US" sz="1000" spc="-10" dirty="0"/>
              <a:t>Government bonds are represented by the Bloomberg Barclays U.S. Government Bond Index, which tracks the performance of U.S. Treasury and government agency bonds. Municipal bonds are represented by the Bloomberg Barclays Municipal Bond Index, which tracks the performance of the U.S. investment-grade tax-exempt bond market. Corporate bonds are represented by the Intercontinental Exchange (ICE) Bank of America (</a:t>
            </a:r>
            <a:r>
              <a:rPr lang="en-US" sz="1000" spc="-10" dirty="0" err="1"/>
              <a:t>BofA</a:t>
            </a:r>
            <a:r>
              <a:rPr lang="en-US" sz="1000" spc="-10" dirty="0"/>
              <a:t>) U.S. Corporate Master Index, which tracks the performance of publicly issued, fixed-rate, nonconvertible, investment-grade, U.S. dollar-denominated corporate debt having at least one year to maturity and an outstanding par value of at least US$250 million. High-yield corporate bonds are represented by the ICE </a:t>
            </a:r>
            <a:r>
              <a:rPr lang="en-US" sz="1000" spc="-10" dirty="0" err="1"/>
              <a:t>BofA</a:t>
            </a:r>
            <a:r>
              <a:rPr lang="en-US" sz="1000" spc="-10" dirty="0"/>
              <a:t> U.S. High Yield Master II Index, which tracks the performance of globally issued, U.S. dollar-denominated high-yield bonds. Foreign bonds are represented by FTSE World Government Bond ex-U.S. Index, which measures the performance of fixed-rate, local currency, investment-grade sovereign bonds, excluding the United States. Bank loans are represented by the Credit Suisse (CS) Leveraged Loan Index, which tracks returns in the U.S. dollar-denominated, non-investment-grade leveraged loan market. It is not possible to invest directly in an index. </a:t>
            </a:r>
          </a:p>
          <a:p>
            <a:pPr algn="just">
              <a:spcBef>
                <a:spcPts val="1200"/>
              </a:spcBef>
            </a:pPr>
            <a:r>
              <a:rPr lang="en-US" sz="1000" dirty="0"/>
              <a:t>Emerging-market debt is measured by the J.P. Morgan Emerging Markets Bond Index (EMBI) Global Diversified Index, which tracks the performance of U.S. dollar-denominated Brady bonds, Eurobonds, and traded loans issued by sovereign and </a:t>
            </a:r>
            <a:r>
              <a:rPr lang="en-US" sz="1000" dirty="0" err="1"/>
              <a:t>quasisovereign</a:t>
            </a:r>
            <a:r>
              <a:rPr lang="en-US" sz="1000" dirty="0"/>
              <a:t> entities. The index caps its exposure to countries with larger amounts of outstanding debt. High yield is measured by the ICE </a:t>
            </a:r>
            <a:r>
              <a:rPr lang="en-US" sz="1000" dirty="0" err="1"/>
              <a:t>BofA</a:t>
            </a:r>
            <a:r>
              <a:rPr lang="en-US" sz="1000" dirty="0"/>
              <a:t> U.S. High Yield Master II Index, which tracks the performance of globally issued, U.S. dollar-denominated high-yield bonds. Mortgage backed is measured by the Bloomberg Barclays U.S. Mortgage-Backed Securities Index, an unmanaged index comprising 15- and 30-year fixed-rate securities backed by the mortgage pools of Ginnie Mae, Freddie Mac, and Fannie Mae. Floating rate is measured by the Credit Suisse (CS) Leveraged Loan Index, which tracks the U.S. dollar-denominated, non-investment-grade leveraged loan market. Short-term credit is measured by the Bloomberg Barclays 1–5 Year U.S. Credit Index, which tracks the performance of investment-grade U.S. corporate and government-related bonds with maturities between one and five years. Cash is represented by the three-month U.S. Treasury bill, published by the U.S. Federal Reserve. Foreign bonds are represented by the FTSE World Government Bond ex-U.S. Index, which measures the performance of fixed-rate, local currency, investment-grade sovereign bonds. Investment-grade corporate bonds (IG corporates) are measured by the Bloomberg Barclays U.S. Corporate Bond Index, which tracks the investment-grade, fixed-rate, taxable corporate bond market. 10-year U.S. Treasuries are measured by the ICE </a:t>
            </a:r>
            <a:r>
              <a:rPr lang="en-US" sz="1000" dirty="0" err="1"/>
              <a:t>BofA</a:t>
            </a:r>
            <a:r>
              <a:rPr lang="en-US" sz="1000" dirty="0"/>
              <a:t> 10-year U.S. Treasury Index, a one-security index, rebalanced monthly, comprising the most recently issued 10-year U.S. Treasury note. International small-cap stocks and international large-cap stocks are represented by the MSCI EAFE SMID Cap, which tracks the performance of publicly traded small- and mid-cap (SMID) stocks of companies in those regions, and the MSCI Europe, Australasia, and Far East (EAFE) Index, which tracks the performance of publicly traded large- and mid-cap stocks of companies in those regions. It is not possible to invest directly in an index. Past performance does not guarantee future results. </a:t>
            </a:r>
          </a:p>
        </p:txBody>
      </p:sp>
      <p:sp>
        <p:nvSpPr>
          <p:cNvPr id="3" name="Slide Number Placeholder 2">
            <a:extLst>
              <a:ext uri="{FF2B5EF4-FFF2-40B4-BE49-F238E27FC236}">
                <a16:creationId xmlns:a16="http://schemas.microsoft.com/office/drawing/2014/main" id="{54C37D3F-16C1-3E36-2495-905061A44F0D}"/>
              </a:ext>
            </a:extLst>
          </p:cNvPr>
          <p:cNvSpPr>
            <a:spLocks noGrp="1"/>
          </p:cNvSpPr>
          <p:nvPr>
            <p:ph type="sldNum" sz="quarter" idx="4"/>
          </p:nvPr>
        </p:nvSpPr>
        <p:spPr/>
        <p:txBody>
          <a:bodyPr/>
          <a:lstStyle/>
          <a:p>
            <a:fld id="{BB333B34-C87C-402E-ABB0-13B7C9DEBBC4}" type="slidenum">
              <a:rPr lang="en-CA" smtClean="0"/>
              <a:pPr/>
              <a:t>38</a:t>
            </a:fld>
            <a:endParaRPr lang="en-CA" dirty="0"/>
          </a:p>
        </p:txBody>
      </p:sp>
    </p:spTree>
    <p:extLst>
      <p:ext uri="{BB962C8B-B14F-4D97-AF65-F5344CB8AC3E}">
        <p14:creationId xmlns:p14="http://schemas.microsoft.com/office/powerpoint/2010/main" val="3660419019"/>
      </p:ext>
    </p:extLst>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016" y="473845"/>
            <a:ext cx="11127064" cy="791957"/>
          </a:xfrm>
        </p:spPr>
        <p:txBody>
          <a:bodyPr/>
          <a:lstStyle/>
          <a:p>
            <a:r>
              <a:rPr lang="en-US"/>
              <a:t>Additional disclosure</a:t>
            </a:r>
          </a:p>
        </p:txBody>
      </p:sp>
      <p:sp>
        <p:nvSpPr>
          <p:cNvPr id="8" name="Content Placeholder 2"/>
          <p:cNvSpPr txBox="1">
            <a:spLocks/>
          </p:cNvSpPr>
          <p:nvPr/>
        </p:nvSpPr>
        <p:spPr>
          <a:xfrm>
            <a:off x="465016" y="1409015"/>
            <a:ext cx="11202328" cy="5107245"/>
          </a:xfrm>
          <a:prstGeom prst="rect">
            <a:avLst/>
          </a:prstGeom>
        </p:spPr>
        <p:txBody>
          <a:bodyPr lIns="0" rIns="0"/>
          <a:lstStyle>
            <a:lvl1pPr marL="0" indent="0" algn="l" rtl="0" eaLnBrk="0" fontAlgn="base" hangingPunct="0">
              <a:spcBef>
                <a:spcPct val="20000"/>
              </a:spcBef>
              <a:spcAft>
                <a:spcPct val="0"/>
              </a:spcAft>
              <a:buClr>
                <a:schemeClr val="tx2"/>
              </a:buClr>
              <a:buSzPct val="80000"/>
              <a:defRPr sz="2400" kern="1200">
                <a:solidFill>
                  <a:schemeClr val="tx1"/>
                </a:solidFill>
                <a:latin typeface="+mn-lt"/>
                <a:ea typeface="+mn-ea"/>
                <a:cs typeface="+mn-cs"/>
              </a:defRPr>
            </a:lvl1pPr>
            <a:lvl2pPr marL="457200" indent="-223838" algn="l" rtl="0" eaLnBrk="0" fontAlgn="base" hangingPunct="0">
              <a:spcBef>
                <a:spcPts val="600"/>
              </a:spcBef>
              <a:spcAft>
                <a:spcPct val="0"/>
              </a:spcAft>
              <a:buClr>
                <a:schemeClr val="accent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ts val="600"/>
              </a:spcBef>
              <a:spcAft>
                <a:spcPct val="0"/>
              </a:spcAft>
              <a:buClr>
                <a:schemeClr val="accent2"/>
              </a:buClr>
              <a:buSzPct val="80000"/>
              <a:buFont typeface="Calibri" panose="020F0502020204030204" pitchFamily="34" charset="0"/>
              <a:buChar char="•"/>
              <a:defRPr sz="2000" kern="1200">
                <a:solidFill>
                  <a:schemeClr val="tx1"/>
                </a:solidFill>
                <a:latin typeface="+mn-lt"/>
                <a:ea typeface="+mn-ea"/>
                <a:cs typeface="+mn-cs"/>
              </a:defRPr>
            </a:lvl3pPr>
            <a:lvl4pPr marL="1371600" indent="-223838" algn="l" rtl="0" eaLnBrk="0" fontAlgn="base" hangingPunct="0">
              <a:spcBef>
                <a:spcPts val="600"/>
              </a:spcBef>
              <a:spcAft>
                <a:spcPct val="0"/>
              </a:spcAft>
              <a:buClr>
                <a:schemeClr val="accent2"/>
              </a:buClr>
              <a:buSzPct val="100000"/>
              <a:buFont typeface="Calibri" panose="020F0502020204030204" pitchFamily="34" charset="0"/>
              <a:buChar char="‒"/>
              <a:defRPr kern="1200">
                <a:solidFill>
                  <a:schemeClr val="tx1"/>
                </a:solidFill>
                <a:latin typeface="+mn-lt"/>
                <a:ea typeface="+mn-ea"/>
                <a:cs typeface="+mn-cs"/>
              </a:defRPr>
            </a:lvl4pPr>
            <a:lvl5pPr marL="1828800" indent="-223838" algn="l" rtl="0" eaLnBrk="0" fontAlgn="base" hangingPunct="0">
              <a:spcBef>
                <a:spcPts val="600"/>
              </a:spcBef>
              <a:spcAft>
                <a:spcPct val="0"/>
              </a:spcAft>
              <a:buClr>
                <a:schemeClr val="accent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800"/>
              </a:spcBef>
            </a:pPr>
            <a:r>
              <a:rPr lang="en-US" sz="1000" dirty="0"/>
              <a:t>Global REITs are represented by the FTSE NAREIT All REITs Index, a market-capitalization-weighted index that includes all tax-qualified real estate investment trusts (REITs). Emerging-market bonds are represented by the J.P. Morgan Emerging Markets Bond Index (EMBI) Global Index, a market-capitalization-weighted index that tracks the performance of U.S. dollar-denominated Brady bonds, Eurobonds, and traded loans issued by sovereign and </a:t>
            </a:r>
            <a:r>
              <a:rPr lang="en-US" sz="1000" dirty="0" err="1"/>
              <a:t>quasisovereign</a:t>
            </a:r>
            <a:r>
              <a:rPr lang="en-US" sz="1000" dirty="0"/>
              <a:t> entities. Relative value is represented by the HFRI Relative Value Index, which maintains positions in which the investment thesis is predicated on realization of a valuation discrepancy in the relationship between multiple securities. Emerging-market stocks are represented by the MSCI Emerging Markets Investable Market Index, which tracks equity market performance in the global emerging markets. Gold is represented by the Morningstar Gold Commodity Index, a subset of the Morningstar Commodities Index. Macro strategies are represented by the HFRI Macro Index, which involves investing by making leveraged bets on anticipated price movements of stock markets, interest rates, foreign exchange, and physical commodities. Merger arbitrage is represented by the HFRI Merger Arbitrage Index, sometimes called risk arbitrage, which involves investment in event-driven situations such as leveraged buyouts, mergers, and hostile takeovers. Commodities are represented by the Morningstar Commodities Index, a broadly representative benchmark of commodities traded through futures contracts on U.S. exchanges. Market neutral is represented by the HFRI Equity Market Neutral Index, which seeks to profit by exploiting pricing inefficiencies between related equity securities, neutralizing exposure to market risk by combining long and short positions. Diversified alternatives portfolio is an equal weighting of all of the above indexes. Diversification does not guarantee a profit or eliminate the risk of a loss. It is not possible to invest directly in an index. Past performance does not guarantee future results.</a:t>
            </a:r>
            <a:r>
              <a:rPr lang="en-US" sz="1000" dirty="0">
                <a:solidFill>
                  <a:schemeClr val="bg2">
                    <a:lumMod val="75000"/>
                  </a:schemeClr>
                </a:solidFill>
                <a:ea typeface="Arial Unicode MS" panose="020B0604020202020204" pitchFamily="34" charset="-128"/>
              </a:rPr>
              <a:t> </a:t>
            </a:r>
          </a:p>
          <a:p>
            <a:pPr algn="just">
              <a:spcBef>
                <a:spcPts val="800"/>
              </a:spcBef>
            </a:pPr>
            <a:r>
              <a:rPr lang="en-US" sz="1000" dirty="0"/>
              <a:t>Correlation is a statistical measure that describes how investments move in relation to each other, which ranges from –1.0 to 1.0. The closer the number is to 1.0 or –1.0, the more closely the two investments are related.</a:t>
            </a:r>
          </a:p>
          <a:p>
            <a:pPr algn="just">
              <a:spcBef>
                <a:spcPts val="800"/>
              </a:spcBef>
            </a:pPr>
            <a:r>
              <a:rPr lang="en-US" sz="1000" dirty="0"/>
              <a:t>Investment-grade bonds are represented by the Bloomberg Barclays U.S. Aggregate Bond Index, which tracks the performance of U.S. investment-grade bonds in government, asset-backed, and corporate debt markets. High-yield bonds are represented by the Intercontinental Exchange (ICE) Bank of America (</a:t>
            </a:r>
            <a:r>
              <a:rPr lang="en-US" sz="1000" dirty="0" err="1"/>
              <a:t>BofA</a:t>
            </a:r>
            <a:r>
              <a:rPr lang="en-US" sz="1000" dirty="0"/>
              <a:t>) U.S. High Yield Master II Index, which tracks the performance of globally issued, U.S. dollar-denominated high-yield bonds. Cash is represented by the FTSE 3-Month U.S. Treasury Bill Index, which tracks the performance of the most recent three-month U.S. Treasury debt. International equity is represented by the MSCI All Country World Index (ACWI) ex-U.S. Index, which tracks the performance of publicly traded large- and mid-cap stocks of companies in 22 developed markets and 23 emerging markets. U.S. small-cap equity is represented by the Russell 2000 Index, which tracks the performance of 2,000 publicly traded small-cap companies in the United States. U.S. large-cap equity is represented by the Russell 1000 Index, which tracks the performance of 1,000 publicly traded large-cap companies in the United States. Alternatives are represented by an equally weighted combination of the HFRI Macro Index, the HFRI Equity Market Neutral Index, the HFRI Merger Arbitrage Index, the Morningstar real estate fund category average, the Morningstar emerging markets bond fund category average, and the Morningstar Long-Only Commodity Index. It is not possible to invest directly in an index. Past performance does not guarantee future results.</a:t>
            </a:r>
          </a:p>
        </p:txBody>
      </p:sp>
      <p:sp>
        <p:nvSpPr>
          <p:cNvPr id="3" name="Slide Number Placeholder 2">
            <a:extLst>
              <a:ext uri="{FF2B5EF4-FFF2-40B4-BE49-F238E27FC236}">
                <a16:creationId xmlns:a16="http://schemas.microsoft.com/office/drawing/2014/main" id="{48F04AA2-085D-25CF-FCD4-37A2F9FEF987}"/>
              </a:ext>
            </a:extLst>
          </p:cNvPr>
          <p:cNvSpPr>
            <a:spLocks noGrp="1"/>
          </p:cNvSpPr>
          <p:nvPr>
            <p:ph type="sldNum" sz="quarter" idx="4"/>
          </p:nvPr>
        </p:nvSpPr>
        <p:spPr/>
        <p:txBody>
          <a:bodyPr/>
          <a:lstStyle/>
          <a:p>
            <a:fld id="{BB333B34-C87C-402E-ABB0-13B7C9DEBBC4}" type="slidenum">
              <a:rPr lang="en-CA" smtClean="0"/>
              <a:pPr/>
              <a:t>39</a:t>
            </a:fld>
            <a:endParaRPr lang="en-CA" dirty="0"/>
          </a:p>
        </p:txBody>
      </p:sp>
    </p:spTree>
    <p:extLst>
      <p:ext uri="{BB962C8B-B14F-4D97-AF65-F5344CB8AC3E}">
        <p14:creationId xmlns:p14="http://schemas.microsoft.com/office/powerpoint/2010/main" val="2642164013"/>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4" cstate="print"/>
          <a:stretch>
            <a:fillRect/>
          </a:stretch>
        </p:blipFill>
        <p:spPr>
          <a:xfrm>
            <a:off x="1586" y="1788"/>
            <a:ext cx="12182605" cy="6117196"/>
          </a:xfrm>
          <a:prstGeom prst="rect">
            <a:avLst/>
          </a:prstGeom>
        </p:spPr>
      </p:pic>
      <p:sp>
        <p:nvSpPr>
          <p:cNvPr id="3" name="object 3"/>
          <p:cNvSpPr txBox="1">
            <a:spLocks noGrp="1"/>
          </p:cNvSpPr>
          <p:nvPr>
            <p:ph type="title"/>
          </p:nvPr>
        </p:nvSpPr>
        <p:spPr>
          <a:xfrm>
            <a:off x="467688" y="473977"/>
            <a:ext cx="11268682" cy="745842"/>
          </a:xfrm>
          <a:prstGeom prst="rect">
            <a:avLst/>
          </a:prstGeom>
        </p:spPr>
        <p:txBody>
          <a:bodyPr vert="horz" wrap="square" lIns="0" tIns="60928" rIns="0" bIns="0" numCol="1" rtlCol="0" anchor="t" anchorCtr="0" compatLnSpc="1">
            <a:prstTxWarp prst="textNoShape">
              <a:avLst/>
            </a:prstTxWarp>
            <a:spAutoFit/>
          </a:bodyPr>
          <a:lstStyle/>
          <a:p>
            <a:pPr marL="12057">
              <a:lnSpc>
                <a:spcPct val="100000"/>
              </a:lnSpc>
              <a:spcBef>
                <a:spcPts val="480"/>
              </a:spcBef>
            </a:pPr>
            <a:r>
              <a:rPr dirty="0"/>
              <a:t>The</a:t>
            </a:r>
            <a:r>
              <a:rPr spc="-20" dirty="0"/>
              <a:t> </a:t>
            </a:r>
            <a:r>
              <a:rPr dirty="0"/>
              <a:t>battle</a:t>
            </a:r>
            <a:r>
              <a:rPr spc="-5" dirty="0"/>
              <a:t> </a:t>
            </a:r>
            <a:r>
              <a:rPr dirty="0"/>
              <a:t>of</a:t>
            </a:r>
            <a:r>
              <a:rPr spc="-15" dirty="0"/>
              <a:t> </a:t>
            </a:r>
            <a:r>
              <a:rPr dirty="0"/>
              <a:t>the</a:t>
            </a:r>
            <a:r>
              <a:rPr spc="-5" dirty="0"/>
              <a:t> </a:t>
            </a:r>
            <a:r>
              <a:rPr spc="-20" dirty="0"/>
              <a:t>brain</a:t>
            </a:r>
          </a:p>
          <a:p>
            <a:pPr marL="12057">
              <a:lnSpc>
                <a:spcPct val="100000"/>
              </a:lnSpc>
              <a:spcBef>
                <a:spcPts val="290"/>
              </a:spcBef>
            </a:pPr>
            <a:r>
              <a:rPr sz="1798" b="0" dirty="0">
                <a:latin typeface="Arial"/>
                <a:cs typeface="Arial"/>
              </a:rPr>
              <a:t>Good</a:t>
            </a:r>
            <a:r>
              <a:rPr sz="1798" b="0" spc="-25" dirty="0">
                <a:latin typeface="Arial"/>
                <a:cs typeface="Arial"/>
              </a:rPr>
              <a:t> </a:t>
            </a:r>
            <a:r>
              <a:rPr sz="1798" b="0" dirty="0">
                <a:latin typeface="Arial"/>
                <a:cs typeface="Arial"/>
              </a:rPr>
              <a:t>investing</a:t>
            </a:r>
            <a:r>
              <a:rPr sz="1798" b="0" spc="-20" dirty="0">
                <a:latin typeface="Arial"/>
                <a:cs typeface="Arial"/>
              </a:rPr>
              <a:t> </a:t>
            </a:r>
            <a:r>
              <a:rPr sz="1798" b="0" spc="-10" dirty="0">
                <a:latin typeface="Arial"/>
                <a:cs typeface="Arial"/>
              </a:rPr>
              <a:t>techniques</a:t>
            </a:r>
            <a:endParaRPr sz="1798">
              <a:latin typeface="Arial"/>
              <a:cs typeface="Arial"/>
            </a:endParaRPr>
          </a:p>
        </p:txBody>
      </p:sp>
      <p:grpSp>
        <p:nvGrpSpPr>
          <p:cNvPr id="4" name="object 4">
            <a:extLst>
              <a:ext uri="{C183D7F6-B498-43B3-948B-1728B52AA6E4}">
                <adec:decorative xmlns:adec="http://schemas.microsoft.com/office/drawing/2017/decorative" val="1"/>
              </a:ext>
            </a:extLst>
          </p:cNvPr>
          <p:cNvGrpSpPr/>
          <p:nvPr/>
        </p:nvGrpSpPr>
        <p:grpSpPr>
          <a:xfrm>
            <a:off x="446117" y="1918072"/>
            <a:ext cx="4998021" cy="1947166"/>
            <a:chOff x="444760" y="1917283"/>
            <a:chExt cx="5000625" cy="1948180"/>
          </a:xfrm>
        </p:grpSpPr>
        <p:sp>
          <p:nvSpPr>
            <p:cNvPr id="5" name="object 5"/>
            <p:cNvSpPr/>
            <p:nvPr/>
          </p:nvSpPr>
          <p:spPr>
            <a:xfrm>
              <a:off x="444760" y="1917283"/>
              <a:ext cx="5000625" cy="1948180"/>
            </a:xfrm>
            <a:custGeom>
              <a:avLst/>
              <a:gdLst/>
              <a:ahLst/>
              <a:cxnLst/>
              <a:rect l="l" t="t" r="r" b="b"/>
              <a:pathLst>
                <a:path w="5000625" h="1948179">
                  <a:moveTo>
                    <a:pt x="5000074" y="0"/>
                  </a:moveTo>
                  <a:lnTo>
                    <a:pt x="0" y="0"/>
                  </a:lnTo>
                  <a:lnTo>
                    <a:pt x="0" y="1948134"/>
                  </a:lnTo>
                  <a:lnTo>
                    <a:pt x="5000074" y="1948134"/>
                  </a:lnTo>
                  <a:lnTo>
                    <a:pt x="5000074" y="0"/>
                  </a:lnTo>
                  <a:close/>
                </a:path>
              </a:pathLst>
            </a:custGeom>
            <a:solidFill>
              <a:srgbClr val="272A3D"/>
            </a:solidFill>
          </p:spPr>
          <p:txBody>
            <a:bodyPr wrap="square" lIns="0" tIns="0" rIns="0" bIns="0" rtlCol="0"/>
            <a:lstStyle/>
            <a:p>
              <a:pPr defTabSz="914126" eaLnBrk="0" fontAlgn="base" hangingPunct="0">
                <a:spcBef>
                  <a:spcPct val="0"/>
                </a:spcBef>
                <a:spcAft>
                  <a:spcPct val="0"/>
                </a:spcAft>
              </a:pPr>
              <a:endParaRPr sz="1798">
                <a:solidFill>
                  <a:prstClr val="black"/>
                </a:solidFill>
                <a:latin typeface="Calibri" panose="020F0502020204030204" pitchFamily="34" charset="0"/>
                <a:cs typeface="Arial" panose="020B0604020202020204" pitchFamily="34" charset="0"/>
              </a:endParaRPr>
            </a:p>
          </p:txBody>
        </p:sp>
        <p:sp>
          <p:nvSpPr>
            <p:cNvPr id="6" name="object 6"/>
            <p:cNvSpPr/>
            <p:nvPr/>
          </p:nvSpPr>
          <p:spPr>
            <a:xfrm>
              <a:off x="831726" y="2336749"/>
              <a:ext cx="1002030" cy="1092200"/>
            </a:xfrm>
            <a:custGeom>
              <a:avLst/>
              <a:gdLst/>
              <a:ahLst/>
              <a:cxnLst/>
              <a:rect l="l" t="t" r="r" b="b"/>
              <a:pathLst>
                <a:path w="1002030" h="1092200">
                  <a:moveTo>
                    <a:pt x="357022" y="984250"/>
                  </a:moveTo>
                  <a:lnTo>
                    <a:pt x="229577" y="984250"/>
                  </a:lnTo>
                  <a:lnTo>
                    <a:pt x="250354" y="1023620"/>
                  </a:lnTo>
                  <a:lnTo>
                    <a:pt x="279692" y="1055370"/>
                  </a:lnTo>
                  <a:lnTo>
                    <a:pt x="315564" y="1078229"/>
                  </a:lnTo>
                  <a:lnTo>
                    <a:pt x="355945" y="1090929"/>
                  </a:lnTo>
                  <a:lnTo>
                    <a:pt x="398809" y="1092200"/>
                  </a:lnTo>
                  <a:lnTo>
                    <a:pt x="442130" y="1082039"/>
                  </a:lnTo>
                  <a:lnTo>
                    <a:pt x="458217" y="1075689"/>
                  </a:lnTo>
                  <a:lnTo>
                    <a:pt x="473441" y="1066800"/>
                  </a:lnTo>
                  <a:lnTo>
                    <a:pt x="487679" y="1056639"/>
                  </a:lnTo>
                  <a:lnTo>
                    <a:pt x="500805" y="1045210"/>
                  </a:lnTo>
                  <a:lnTo>
                    <a:pt x="733171" y="1045210"/>
                  </a:lnTo>
                  <a:lnTo>
                    <a:pt x="765112" y="1000760"/>
                  </a:lnTo>
                  <a:lnTo>
                    <a:pt x="768841" y="991870"/>
                  </a:lnTo>
                  <a:lnTo>
                    <a:pt x="384940" y="991870"/>
                  </a:lnTo>
                  <a:lnTo>
                    <a:pt x="361404" y="986789"/>
                  </a:lnTo>
                  <a:lnTo>
                    <a:pt x="357022" y="984250"/>
                  </a:lnTo>
                  <a:close/>
                </a:path>
                <a:path w="1002030" h="1092200">
                  <a:moveTo>
                    <a:pt x="733171" y="1045210"/>
                  </a:moveTo>
                  <a:lnTo>
                    <a:pt x="500805" y="1045210"/>
                  </a:lnTo>
                  <a:lnTo>
                    <a:pt x="536334" y="1071879"/>
                  </a:lnTo>
                  <a:lnTo>
                    <a:pt x="576228" y="1088389"/>
                  </a:lnTo>
                  <a:lnTo>
                    <a:pt x="618256" y="1092200"/>
                  </a:lnTo>
                  <a:lnTo>
                    <a:pt x="660188" y="1087120"/>
                  </a:lnTo>
                  <a:lnTo>
                    <a:pt x="699793" y="1070610"/>
                  </a:lnTo>
                  <a:lnTo>
                    <a:pt x="733171" y="1045210"/>
                  </a:lnTo>
                  <a:close/>
                </a:path>
                <a:path w="1002030" h="1092200">
                  <a:moveTo>
                    <a:pt x="594366" y="848360"/>
                  </a:moveTo>
                  <a:lnTo>
                    <a:pt x="447128" y="848360"/>
                  </a:lnTo>
                  <a:lnTo>
                    <a:pt x="447128" y="925829"/>
                  </a:lnTo>
                  <a:lnTo>
                    <a:pt x="442497" y="951229"/>
                  </a:lnTo>
                  <a:lnTo>
                    <a:pt x="429322" y="971550"/>
                  </a:lnTo>
                  <a:lnTo>
                    <a:pt x="409503" y="985520"/>
                  </a:lnTo>
                  <a:lnTo>
                    <a:pt x="384940" y="991870"/>
                  </a:lnTo>
                  <a:lnTo>
                    <a:pt x="768841" y="991870"/>
                  </a:lnTo>
                  <a:lnTo>
                    <a:pt x="769373" y="990600"/>
                  </a:lnTo>
                  <a:lnTo>
                    <a:pt x="609440" y="990600"/>
                  </a:lnTo>
                  <a:lnTo>
                    <a:pt x="586546" y="982979"/>
                  </a:lnTo>
                  <a:lnTo>
                    <a:pt x="568260" y="969010"/>
                  </a:lnTo>
                  <a:lnTo>
                    <a:pt x="556167" y="948689"/>
                  </a:lnTo>
                  <a:lnTo>
                    <a:pt x="551852" y="925829"/>
                  </a:lnTo>
                  <a:lnTo>
                    <a:pt x="551852" y="849629"/>
                  </a:lnTo>
                  <a:lnTo>
                    <a:pt x="594184" y="849629"/>
                  </a:lnTo>
                  <a:lnTo>
                    <a:pt x="594366" y="848360"/>
                  </a:lnTo>
                  <a:close/>
                </a:path>
                <a:path w="1002030" h="1092200">
                  <a:moveTo>
                    <a:pt x="730105" y="821689"/>
                  </a:moveTo>
                  <a:lnTo>
                    <a:pt x="664475" y="899160"/>
                  </a:lnTo>
                  <a:lnTo>
                    <a:pt x="671248" y="905510"/>
                  </a:lnTo>
                  <a:lnTo>
                    <a:pt x="676378" y="913129"/>
                  </a:lnTo>
                  <a:lnTo>
                    <a:pt x="679710" y="922020"/>
                  </a:lnTo>
                  <a:lnTo>
                    <a:pt x="681087" y="930910"/>
                  </a:lnTo>
                  <a:lnTo>
                    <a:pt x="681087" y="933450"/>
                  </a:lnTo>
                  <a:lnTo>
                    <a:pt x="673210" y="957579"/>
                  </a:lnTo>
                  <a:lnTo>
                    <a:pt x="657107" y="976629"/>
                  </a:lnTo>
                  <a:lnTo>
                    <a:pt x="635082" y="988060"/>
                  </a:lnTo>
                  <a:lnTo>
                    <a:pt x="609440" y="990600"/>
                  </a:lnTo>
                  <a:lnTo>
                    <a:pt x="769373" y="990600"/>
                  </a:lnTo>
                  <a:lnTo>
                    <a:pt x="772037" y="984250"/>
                  </a:lnTo>
                  <a:lnTo>
                    <a:pt x="789081" y="984250"/>
                  </a:lnTo>
                  <a:lnTo>
                    <a:pt x="821145" y="974089"/>
                  </a:lnTo>
                  <a:lnTo>
                    <a:pt x="863301" y="948689"/>
                  </a:lnTo>
                  <a:lnTo>
                    <a:pt x="898273" y="915670"/>
                  </a:lnTo>
                  <a:lnTo>
                    <a:pt x="919011" y="883920"/>
                  </a:lnTo>
                  <a:lnTo>
                    <a:pt x="773859" y="883920"/>
                  </a:lnTo>
                  <a:lnTo>
                    <a:pt x="766127" y="866139"/>
                  </a:lnTo>
                  <a:lnTo>
                    <a:pt x="756159" y="849629"/>
                  </a:lnTo>
                  <a:lnTo>
                    <a:pt x="744103" y="835660"/>
                  </a:lnTo>
                  <a:lnTo>
                    <a:pt x="730105" y="821689"/>
                  </a:lnTo>
                  <a:close/>
                </a:path>
                <a:path w="1002030" h="1092200">
                  <a:moveTo>
                    <a:pt x="382756" y="0"/>
                  </a:moveTo>
                  <a:lnTo>
                    <a:pt x="340692" y="5079"/>
                  </a:lnTo>
                  <a:lnTo>
                    <a:pt x="301001" y="21589"/>
                  </a:lnTo>
                  <a:lnTo>
                    <a:pt x="265924" y="49529"/>
                  </a:lnTo>
                  <a:lnTo>
                    <a:pt x="236774" y="90170"/>
                  </a:lnTo>
                  <a:lnTo>
                    <a:pt x="221069" y="137160"/>
                  </a:lnTo>
                  <a:lnTo>
                    <a:pt x="174760" y="153670"/>
                  </a:lnTo>
                  <a:lnTo>
                    <a:pt x="134331" y="180339"/>
                  </a:lnTo>
                  <a:lnTo>
                    <a:pt x="100908" y="213360"/>
                  </a:lnTo>
                  <a:lnTo>
                    <a:pt x="75619" y="254000"/>
                  </a:lnTo>
                  <a:lnTo>
                    <a:pt x="59593" y="298450"/>
                  </a:lnTo>
                  <a:lnTo>
                    <a:pt x="53956" y="347979"/>
                  </a:lnTo>
                  <a:lnTo>
                    <a:pt x="54257" y="356870"/>
                  </a:lnTo>
                  <a:lnTo>
                    <a:pt x="55033" y="367029"/>
                  </a:lnTo>
                  <a:lnTo>
                    <a:pt x="56284" y="377189"/>
                  </a:lnTo>
                  <a:lnTo>
                    <a:pt x="58007" y="386079"/>
                  </a:lnTo>
                  <a:lnTo>
                    <a:pt x="31947" y="424179"/>
                  </a:lnTo>
                  <a:lnTo>
                    <a:pt x="13606" y="464820"/>
                  </a:lnTo>
                  <a:lnTo>
                    <a:pt x="2964" y="506729"/>
                  </a:lnTo>
                  <a:lnTo>
                    <a:pt x="0" y="551179"/>
                  </a:lnTo>
                  <a:lnTo>
                    <a:pt x="4691" y="594360"/>
                  </a:lnTo>
                  <a:lnTo>
                    <a:pt x="17017" y="636270"/>
                  </a:lnTo>
                  <a:lnTo>
                    <a:pt x="36957" y="676910"/>
                  </a:lnTo>
                  <a:lnTo>
                    <a:pt x="64489" y="713739"/>
                  </a:lnTo>
                  <a:lnTo>
                    <a:pt x="60021" y="728979"/>
                  </a:lnTo>
                  <a:lnTo>
                    <a:pt x="56803" y="745489"/>
                  </a:lnTo>
                  <a:lnTo>
                    <a:pt x="54844" y="762000"/>
                  </a:lnTo>
                  <a:lnTo>
                    <a:pt x="54158" y="777239"/>
                  </a:lnTo>
                  <a:lnTo>
                    <a:pt x="60067" y="828039"/>
                  </a:lnTo>
                  <a:lnTo>
                    <a:pt x="76896" y="873760"/>
                  </a:lnTo>
                  <a:lnTo>
                    <a:pt x="103401" y="915670"/>
                  </a:lnTo>
                  <a:lnTo>
                    <a:pt x="138342" y="948689"/>
                  </a:lnTo>
                  <a:lnTo>
                    <a:pt x="180476" y="974089"/>
                  </a:lnTo>
                  <a:lnTo>
                    <a:pt x="228563" y="989329"/>
                  </a:lnTo>
                  <a:lnTo>
                    <a:pt x="229577" y="984250"/>
                  </a:lnTo>
                  <a:lnTo>
                    <a:pt x="357022" y="984250"/>
                  </a:lnTo>
                  <a:lnTo>
                    <a:pt x="341683" y="975360"/>
                  </a:lnTo>
                  <a:lnTo>
                    <a:pt x="327538" y="956310"/>
                  </a:lnTo>
                  <a:lnTo>
                    <a:pt x="320729" y="933450"/>
                  </a:lnTo>
                  <a:lnTo>
                    <a:pt x="321505" y="923289"/>
                  </a:lnTo>
                  <a:lnTo>
                    <a:pt x="324627" y="914400"/>
                  </a:lnTo>
                  <a:lnTo>
                    <a:pt x="329901" y="905510"/>
                  </a:lnTo>
                  <a:lnTo>
                    <a:pt x="337136" y="899160"/>
                  </a:lnTo>
                  <a:lnTo>
                    <a:pt x="324225" y="883920"/>
                  </a:lnTo>
                  <a:lnTo>
                    <a:pt x="227753" y="883920"/>
                  </a:lnTo>
                  <a:lnTo>
                    <a:pt x="197999" y="867410"/>
                  </a:lnTo>
                  <a:lnTo>
                    <a:pt x="175141" y="842010"/>
                  </a:lnTo>
                  <a:lnTo>
                    <a:pt x="160460" y="811529"/>
                  </a:lnTo>
                  <a:lnTo>
                    <a:pt x="155237" y="777239"/>
                  </a:lnTo>
                  <a:lnTo>
                    <a:pt x="209868" y="777239"/>
                  </a:lnTo>
                  <a:lnTo>
                    <a:pt x="224310" y="692150"/>
                  </a:lnTo>
                  <a:lnTo>
                    <a:pt x="179580" y="676910"/>
                  </a:lnTo>
                  <a:lnTo>
                    <a:pt x="143173" y="648970"/>
                  </a:lnTo>
                  <a:lnTo>
                    <a:pt x="117074" y="612139"/>
                  </a:lnTo>
                  <a:lnTo>
                    <a:pt x="103268" y="568960"/>
                  </a:lnTo>
                  <a:lnTo>
                    <a:pt x="103742" y="521970"/>
                  </a:lnTo>
                  <a:lnTo>
                    <a:pt x="118372" y="477520"/>
                  </a:lnTo>
                  <a:lnTo>
                    <a:pt x="144866" y="441960"/>
                  </a:lnTo>
                  <a:lnTo>
                    <a:pt x="180939" y="415289"/>
                  </a:lnTo>
                  <a:lnTo>
                    <a:pt x="224310" y="401320"/>
                  </a:lnTo>
                  <a:lnTo>
                    <a:pt x="209625" y="313689"/>
                  </a:lnTo>
                  <a:lnTo>
                    <a:pt x="160908" y="313689"/>
                  </a:lnTo>
                  <a:lnTo>
                    <a:pt x="172352" y="288289"/>
                  </a:lnTo>
                  <a:lnTo>
                    <a:pt x="189221" y="266700"/>
                  </a:lnTo>
                  <a:lnTo>
                    <a:pt x="210670" y="250189"/>
                  </a:lnTo>
                  <a:lnTo>
                    <a:pt x="235855" y="238760"/>
                  </a:lnTo>
                  <a:lnTo>
                    <a:pt x="313674" y="238760"/>
                  </a:lnTo>
                  <a:lnTo>
                    <a:pt x="338756" y="212089"/>
                  </a:lnTo>
                  <a:lnTo>
                    <a:pt x="330188" y="201929"/>
                  </a:lnTo>
                  <a:lnTo>
                    <a:pt x="323846" y="190500"/>
                  </a:lnTo>
                  <a:lnTo>
                    <a:pt x="319895" y="179070"/>
                  </a:lnTo>
                  <a:lnTo>
                    <a:pt x="318500" y="166370"/>
                  </a:lnTo>
                  <a:lnTo>
                    <a:pt x="323414" y="140970"/>
                  </a:lnTo>
                  <a:lnTo>
                    <a:pt x="337219" y="119379"/>
                  </a:lnTo>
                  <a:lnTo>
                    <a:pt x="357833" y="105410"/>
                  </a:lnTo>
                  <a:lnTo>
                    <a:pt x="383177" y="100329"/>
                  </a:lnTo>
                  <a:lnTo>
                    <a:pt x="768919" y="100329"/>
                  </a:lnTo>
                  <a:lnTo>
                    <a:pt x="767315" y="95250"/>
                  </a:lnTo>
                  <a:lnTo>
                    <a:pt x="744176" y="58420"/>
                  </a:lnTo>
                  <a:lnTo>
                    <a:pt x="731402" y="46989"/>
                  </a:lnTo>
                  <a:lnTo>
                    <a:pt x="500805" y="46989"/>
                  </a:lnTo>
                  <a:lnTo>
                    <a:pt x="465052" y="20320"/>
                  </a:lnTo>
                  <a:lnTo>
                    <a:pt x="424956" y="3810"/>
                  </a:lnTo>
                  <a:lnTo>
                    <a:pt x="382756" y="0"/>
                  </a:lnTo>
                  <a:close/>
                </a:path>
                <a:path w="1002030" h="1092200">
                  <a:moveTo>
                    <a:pt x="789081" y="984250"/>
                  </a:moveTo>
                  <a:lnTo>
                    <a:pt x="772037" y="984250"/>
                  </a:lnTo>
                  <a:lnTo>
                    <a:pt x="773049" y="989329"/>
                  </a:lnTo>
                  <a:lnTo>
                    <a:pt x="789081" y="984250"/>
                  </a:lnTo>
                  <a:close/>
                </a:path>
                <a:path w="1002030" h="1092200">
                  <a:moveTo>
                    <a:pt x="271506" y="821689"/>
                  </a:moveTo>
                  <a:lnTo>
                    <a:pt x="257509" y="835660"/>
                  </a:lnTo>
                  <a:lnTo>
                    <a:pt x="245454" y="849629"/>
                  </a:lnTo>
                  <a:lnTo>
                    <a:pt x="235486" y="866139"/>
                  </a:lnTo>
                  <a:lnTo>
                    <a:pt x="227753" y="883920"/>
                  </a:lnTo>
                  <a:lnTo>
                    <a:pt x="324225" y="883920"/>
                  </a:lnTo>
                  <a:lnTo>
                    <a:pt x="271506" y="821689"/>
                  </a:lnTo>
                  <a:close/>
                </a:path>
                <a:path w="1002030" h="1092200">
                  <a:moveTo>
                    <a:pt x="947605" y="777239"/>
                  </a:moveTo>
                  <a:lnTo>
                    <a:pt x="844351" y="777239"/>
                  </a:lnTo>
                  <a:lnTo>
                    <a:pt x="844351" y="778510"/>
                  </a:lnTo>
                  <a:lnTo>
                    <a:pt x="839429" y="811529"/>
                  </a:lnTo>
                  <a:lnTo>
                    <a:pt x="825230" y="842010"/>
                  </a:lnTo>
                  <a:lnTo>
                    <a:pt x="802968" y="866139"/>
                  </a:lnTo>
                  <a:lnTo>
                    <a:pt x="773859" y="883920"/>
                  </a:lnTo>
                  <a:lnTo>
                    <a:pt x="919011" y="883920"/>
                  </a:lnTo>
                  <a:lnTo>
                    <a:pt x="924818" y="875029"/>
                  </a:lnTo>
                  <a:lnTo>
                    <a:pt x="941694" y="828039"/>
                  </a:lnTo>
                  <a:lnTo>
                    <a:pt x="947657" y="778510"/>
                  </a:lnTo>
                  <a:lnTo>
                    <a:pt x="947605" y="777239"/>
                  </a:lnTo>
                  <a:close/>
                </a:path>
                <a:path w="1002030" h="1092200">
                  <a:moveTo>
                    <a:pt x="594184" y="849629"/>
                  </a:moveTo>
                  <a:lnTo>
                    <a:pt x="551852" y="849629"/>
                  </a:lnTo>
                  <a:lnTo>
                    <a:pt x="571730" y="857250"/>
                  </a:lnTo>
                  <a:lnTo>
                    <a:pt x="592363" y="862329"/>
                  </a:lnTo>
                  <a:lnTo>
                    <a:pt x="594184" y="849629"/>
                  </a:lnTo>
                  <a:close/>
                </a:path>
                <a:path w="1002030" h="1092200">
                  <a:moveTo>
                    <a:pt x="550840" y="580389"/>
                  </a:moveTo>
                  <a:lnTo>
                    <a:pt x="448140" y="580389"/>
                  </a:lnTo>
                  <a:lnTo>
                    <a:pt x="448140" y="695960"/>
                  </a:lnTo>
                  <a:lnTo>
                    <a:pt x="443774" y="718820"/>
                  </a:lnTo>
                  <a:lnTo>
                    <a:pt x="432042" y="739139"/>
                  </a:lnTo>
                  <a:lnTo>
                    <a:pt x="414382" y="753110"/>
                  </a:lnTo>
                  <a:lnTo>
                    <a:pt x="392233" y="760729"/>
                  </a:lnTo>
                  <a:lnTo>
                    <a:pt x="406615" y="861060"/>
                  </a:lnTo>
                  <a:lnTo>
                    <a:pt x="427250" y="855979"/>
                  </a:lnTo>
                  <a:lnTo>
                    <a:pt x="447128" y="848360"/>
                  </a:lnTo>
                  <a:lnTo>
                    <a:pt x="594366" y="848360"/>
                  </a:lnTo>
                  <a:lnTo>
                    <a:pt x="606746" y="762000"/>
                  </a:lnTo>
                  <a:lnTo>
                    <a:pt x="584596" y="754379"/>
                  </a:lnTo>
                  <a:lnTo>
                    <a:pt x="566936" y="740410"/>
                  </a:lnTo>
                  <a:lnTo>
                    <a:pt x="555204" y="720089"/>
                  </a:lnTo>
                  <a:lnTo>
                    <a:pt x="550840" y="697229"/>
                  </a:lnTo>
                  <a:lnTo>
                    <a:pt x="550840" y="580389"/>
                  </a:lnTo>
                  <a:close/>
                </a:path>
                <a:path w="1002030" h="1092200">
                  <a:moveTo>
                    <a:pt x="792090" y="300989"/>
                  </a:moveTo>
                  <a:lnTo>
                    <a:pt x="775278" y="401320"/>
                  </a:lnTo>
                  <a:lnTo>
                    <a:pt x="820069" y="416560"/>
                  </a:lnTo>
                  <a:lnTo>
                    <a:pt x="856589" y="443229"/>
                  </a:lnTo>
                  <a:lnTo>
                    <a:pt x="882839" y="480060"/>
                  </a:lnTo>
                  <a:lnTo>
                    <a:pt x="896823" y="523239"/>
                  </a:lnTo>
                  <a:lnTo>
                    <a:pt x="896544" y="571500"/>
                  </a:lnTo>
                  <a:lnTo>
                    <a:pt x="881948" y="614679"/>
                  </a:lnTo>
                  <a:lnTo>
                    <a:pt x="855319" y="651510"/>
                  </a:lnTo>
                  <a:lnTo>
                    <a:pt x="818986" y="678179"/>
                  </a:lnTo>
                  <a:lnTo>
                    <a:pt x="775278" y="692150"/>
                  </a:lnTo>
                  <a:lnTo>
                    <a:pt x="792090" y="792479"/>
                  </a:lnTo>
                  <a:lnTo>
                    <a:pt x="805447" y="789939"/>
                  </a:lnTo>
                  <a:lnTo>
                    <a:pt x="831606" y="782320"/>
                  </a:lnTo>
                  <a:lnTo>
                    <a:pt x="844351" y="777239"/>
                  </a:lnTo>
                  <a:lnTo>
                    <a:pt x="947605" y="777239"/>
                  </a:lnTo>
                  <a:lnTo>
                    <a:pt x="946971" y="762000"/>
                  </a:lnTo>
                  <a:lnTo>
                    <a:pt x="945013" y="745489"/>
                  </a:lnTo>
                  <a:lnTo>
                    <a:pt x="941794" y="728979"/>
                  </a:lnTo>
                  <a:lnTo>
                    <a:pt x="937326" y="713739"/>
                  </a:lnTo>
                  <a:lnTo>
                    <a:pt x="964948" y="676910"/>
                  </a:lnTo>
                  <a:lnTo>
                    <a:pt x="985173" y="636270"/>
                  </a:lnTo>
                  <a:lnTo>
                    <a:pt x="997579" y="591820"/>
                  </a:lnTo>
                  <a:lnTo>
                    <a:pt x="1001742" y="546100"/>
                  </a:lnTo>
                  <a:lnTo>
                    <a:pt x="998011" y="502920"/>
                  </a:lnTo>
                  <a:lnTo>
                    <a:pt x="986850" y="461010"/>
                  </a:lnTo>
                  <a:lnTo>
                    <a:pt x="968602" y="421639"/>
                  </a:lnTo>
                  <a:lnTo>
                    <a:pt x="943606" y="386079"/>
                  </a:lnTo>
                  <a:lnTo>
                    <a:pt x="945330" y="377189"/>
                  </a:lnTo>
                  <a:lnTo>
                    <a:pt x="946580" y="367029"/>
                  </a:lnTo>
                  <a:lnTo>
                    <a:pt x="947357" y="356870"/>
                  </a:lnTo>
                  <a:lnTo>
                    <a:pt x="947657" y="347979"/>
                  </a:lnTo>
                  <a:lnTo>
                    <a:pt x="943755" y="313689"/>
                  </a:lnTo>
                  <a:lnTo>
                    <a:pt x="838679" y="313689"/>
                  </a:lnTo>
                  <a:lnTo>
                    <a:pt x="815686" y="306070"/>
                  </a:lnTo>
                  <a:lnTo>
                    <a:pt x="792090" y="300989"/>
                  </a:lnTo>
                  <a:close/>
                </a:path>
                <a:path w="1002030" h="1092200">
                  <a:moveTo>
                    <a:pt x="209868" y="777239"/>
                  </a:moveTo>
                  <a:lnTo>
                    <a:pt x="155237" y="777239"/>
                  </a:lnTo>
                  <a:lnTo>
                    <a:pt x="167982" y="781050"/>
                  </a:lnTo>
                  <a:lnTo>
                    <a:pt x="180960" y="786129"/>
                  </a:lnTo>
                  <a:lnTo>
                    <a:pt x="207496" y="791210"/>
                  </a:lnTo>
                  <a:lnTo>
                    <a:pt x="209868" y="777239"/>
                  </a:lnTo>
                  <a:close/>
                </a:path>
                <a:path w="1002030" h="1092200">
                  <a:moveTo>
                    <a:pt x="354759" y="394970"/>
                  </a:moveTo>
                  <a:lnTo>
                    <a:pt x="312018" y="487679"/>
                  </a:lnTo>
                  <a:lnTo>
                    <a:pt x="321490" y="492760"/>
                  </a:lnTo>
                  <a:lnTo>
                    <a:pt x="329827" y="499110"/>
                  </a:lnTo>
                  <a:lnTo>
                    <a:pt x="336857" y="508000"/>
                  </a:lnTo>
                  <a:lnTo>
                    <a:pt x="342404" y="516889"/>
                  </a:lnTo>
                  <a:lnTo>
                    <a:pt x="317090" y="543560"/>
                  </a:lnTo>
                  <a:lnTo>
                    <a:pt x="298322" y="574039"/>
                  </a:lnTo>
                  <a:lnTo>
                    <a:pt x="286656" y="608329"/>
                  </a:lnTo>
                  <a:lnTo>
                    <a:pt x="282647" y="645160"/>
                  </a:lnTo>
                  <a:lnTo>
                    <a:pt x="383928" y="645160"/>
                  </a:lnTo>
                  <a:lnTo>
                    <a:pt x="389007" y="619760"/>
                  </a:lnTo>
                  <a:lnTo>
                    <a:pt x="402744" y="599439"/>
                  </a:lnTo>
                  <a:lnTo>
                    <a:pt x="423125" y="585470"/>
                  </a:lnTo>
                  <a:lnTo>
                    <a:pt x="448140" y="580389"/>
                  </a:lnTo>
                  <a:lnTo>
                    <a:pt x="702385" y="580389"/>
                  </a:lnTo>
                  <a:lnTo>
                    <a:pt x="700657" y="575310"/>
                  </a:lnTo>
                  <a:lnTo>
                    <a:pt x="681891" y="544829"/>
                  </a:lnTo>
                  <a:lnTo>
                    <a:pt x="656577" y="518160"/>
                  </a:lnTo>
                  <a:lnTo>
                    <a:pt x="662124" y="508000"/>
                  </a:lnTo>
                  <a:lnTo>
                    <a:pt x="669152" y="500379"/>
                  </a:lnTo>
                  <a:lnTo>
                    <a:pt x="677489" y="492760"/>
                  </a:lnTo>
                  <a:lnTo>
                    <a:pt x="686961" y="487679"/>
                  </a:lnTo>
                  <a:lnTo>
                    <a:pt x="683399" y="480060"/>
                  </a:lnTo>
                  <a:lnTo>
                    <a:pt x="551041" y="480060"/>
                  </a:lnTo>
                  <a:lnTo>
                    <a:pt x="551041" y="478789"/>
                  </a:lnTo>
                  <a:lnTo>
                    <a:pt x="435784" y="478789"/>
                  </a:lnTo>
                  <a:lnTo>
                    <a:pt x="421555" y="453389"/>
                  </a:lnTo>
                  <a:lnTo>
                    <a:pt x="402965" y="430529"/>
                  </a:lnTo>
                  <a:lnTo>
                    <a:pt x="380529" y="410210"/>
                  </a:lnTo>
                  <a:lnTo>
                    <a:pt x="354759" y="394970"/>
                  </a:lnTo>
                  <a:close/>
                </a:path>
                <a:path w="1002030" h="1092200">
                  <a:moveTo>
                    <a:pt x="702385" y="580389"/>
                  </a:moveTo>
                  <a:lnTo>
                    <a:pt x="550840" y="580389"/>
                  </a:lnTo>
                  <a:lnTo>
                    <a:pt x="575855" y="585470"/>
                  </a:lnTo>
                  <a:lnTo>
                    <a:pt x="596237" y="599439"/>
                  </a:lnTo>
                  <a:lnTo>
                    <a:pt x="609973" y="621029"/>
                  </a:lnTo>
                  <a:lnTo>
                    <a:pt x="615051" y="645160"/>
                  </a:lnTo>
                  <a:lnTo>
                    <a:pt x="716331" y="645160"/>
                  </a:lnTo>
                  <a:lnTo>
                    <a:pt x="712322" y="609600"/>
                  </a:lnTo>
                  <a:lnTo>
                    <a:pt x="702385" y="580389"/>
                  </a:lnTo>
                  <a:close/>
                </a:path>
                <a:path w="1002030" h="1092200">
                  <a:moveTo>
                    <a:pt x="644219" y="396239"/>
                  </a:moveTo>
                  <a:lnTo>
                    <a:pt x="618451" y="411479"/>
                  </a:lnTo>
                  <a:lnTo>
                    <a:pt x="596015" y="430529"/>
                  </a:lnTo>
                  <a:lnTo>
                    <a:pt x="577425" y="453389"/>
                  </a:lnTo>
                  <a:lnTo>
                    <a:pt x="563194" y="480060"/>
                  </a:lnTo>
                  <a:lnTo>
                    <a:pt x="683399" y="480060"/>
                  </a:lnTo>
                  <a:lnTo>
                    <a:pt x="644219" y="396239"/>
                  </a:lnTo>
                  <a:close/>
                </a:path>
                <a:path w="1002030" h="1092200">
                  <a:moveTo>
                    <a:pt x="551041" y="318770"/>
                  </a:moveTo>
                  <a:lnTo>
                    <a:pt x="447938" y="318770"/>
                  </a:lnTo>
                  <a:lnTo>
                    <a:pt x="447938" y="478789"/>
                  </a:lnTo>
                  <a:lnTo>
                    <a:pt x="551041" y="478789"/>
                  </a:lnTo>
                  <a:lnTo>
                    <a:pt x="551041" y="318770"/>
                  </a:lnTo>
                  <a:close/>
                </a:path>
                <a:path w="1002030" h="1092200">
                  <a:moveTo>
                    <a:pt x="768919" y="100329"/>
                  </a:moveTo>
                  <a:lnTo>
                    <a:pt x="383177" y="100329"/>
                  </a:lnTo>
                  <a:lnTo>
                    <a:pt x="408608" y="105410"/>
                  </a:lnTo>
                  <a:lnTo>
                    <a:pt x="429456" y="119379"/>
                  </a:lnTo>
                  <a:lnTo>
                    <a:pt x="443608" y="139700"/>
                  </a:lnTo>
                  <a:lnTo>
                    <a:pt x="448946" y="165100"/>
                  </a:lnTo>
                  <a:lnTo>
                    <a:pt x="444869" y="187960"/>
                  </a:lnTo>
                  <a:lnTo>
                    <a:pt x="433208" y="208279"/>
                  </a:lnTo>
                  <a:lnTo>
                    <a:pt x="415441" y="222250"/>
                  </a:lnTo>
                  <a:lnTo>
                    <a:pt x="393043" y="229870"/>
                  </a:lnTo>
                  <a:lnTo>
                    <a:pt x="407425" y="330200"/>
                  </a:lnTo>
                  <a:lnTo>
                    <a:pt x="438110" y="322579"/>
                  </a:lnTo>
                  <a:lnTo>
                    <a:pt x="447938" y="318770"/>
                  </a:lnTo>
                  <a:lnTo>
                    <a:pt x="593192" y="318770"/>
                  </a:lnTo>
                  <a:lnTo>
                    <a:pt x="605936" y="229870"/>
                  </a:lnTo>
                  <a:lnTo>
                    <a:pt x="581648" y="220979"/>
                  </a:lnTo>
                  <a:lnTo>
                    <a:pt x="563243" y="204470"/>
                  </a:lnTo>
                  <a:lnTo>
                    <a:pt x="552485" y="181610"/>
                  </a:lnTo>
                  <a:lnTo>
                    <a:pt x="551137" y="156210"/>
                  </a:lnTo>
                  <a:lnTo>
                    <a:pt x="559896" y="132079"/>
                  </a:lnTo>
                  <a:lnTo>
                    <a:pt x="576707" y="113029"/>
                  </a:lnTo>
                  <a:lnTo>
                    <a:pt x="599192" y="102870"/>
                  </a:lnTo>
                  <a:lnTo>
                    <a:pt x="624977" y="101600"/>
                  </a:lnTo>
                  <a:lnTo>
                    <a:pt x="769320" y="101600"/>
                  </a:lnTo>
                  <a:lnTo>
                    <a:pt x="768919" y="100329"/>
                  </a:lnTo>
                  <a:close/>
                </a:path>
                <a:path w="1002030" h="1092200">
                  <a:moveTo>
                    <a:pt x="593192" y="318770"/>
                  </a:moveTo>
                  <a:lnTo>
                    <a:pt x="551041" y="318770"/>
                  </a:lnTo>
                  <a:lnTo>
                    <a:pt x="560870" y="322579"/>
                  </a:lnTo>
                  <a:lnTo>
                    <a:pt x="591553" y="330200"/>
                  </a:lnTo>
                  <a:lnTo>
                    <a:pt x="593192" y="318770"/>
                  </a:lnTo>
                  <a:close/>
                </a:path>
                <a:path w="1002030" h="1092200">
                  <a:moveTo>
                    <a:pt x="207496" y="300989"/>
                  </a:moveTo>
                  <a:lnTo>
                    <a:pt x="183900" y="306070"/>
                  </a:lnTo>
                  <a:lnTo>
                    <a:pt x="160908" y="313689"/>
                  </a:lnTo>
                  <a:lnTo>
                    <a:pt x="209625" y="313689"/>
                  </a:lnTo>
                  <a:lnTo>
                    <a:pt x="207496" y="300989"/>
                  </a:lnTo>
                  <a:close/>
                </a:path>
                <a:path w="1002030" h="1092200">
                  <a:moveTo>
                    <a:pt x="916511" y="238760"/>
                  </a:moveTo>
                  <a:lnTo>
                    <a:pt x="763732" y="238760"/>
                  </a:lnTo>
                  <a:lnTo>
                    <a:pt x="788917" y="250189"/>
                  </a:lnTo>
                  <a:lnTo>
                    <a:pt x="810366" y="266700"/>
                  </a:lnTo>
                  <a:lnTo>
                    <a:pt x="827234" y="288289"/>
                  </a:lnTo>
                  <a:lnTo>
                    <a:pt x="838679" y="313689"/>
                  </a:lnTo>
                  <a:lnTo>
                    <a:pt x="943755" y="313689"/>
                  </a:lnTo>
                  <a:lnTo>
                    <a:pt x="942021" y="298450"/>
                  </a:lnTo>
                  <a:lnTo>
                    <a:pt x="925994" y="254000"/>
                  </a:lnTo>
                  <a:lnTo>
                    <a:pt x="916511" y="238760"/>
                  </a:lnTo>
                  <a:close/>
                </a:path>
                <a:path w="1002030" h="1092200">
                  <a:moveTo>
                    <a:pt x="313674" y="238760"/>
                  </a:moveTo>
                  <a:lnTo>
                    <a:pt x="235855" y="238760"/>
                  </a:lnTo>
                  <a:lnTo>
                    <a:pt x="242688" y="251460"/>
                  </a:lnTo>
                  <a:lnTo>
                    <a:pt x="250603" y="262889"/>
                  </a:lnTo>
                  <a:lnTo>
                    <a:pt x="259551" y="274320"/>
                  </a:lnTo>
                  <a:lnTo>
                    <a:pt x="269481" y="285750"/>
                  </a:lnTo>
                  <a:lnTo>
                    <a:pt x="313674" y="238760"/>
                  </a:lnTo>
                  <a:close/>
                </a:path>
                <a:path w="1002030" h="1092200">
                  <a:moveTo>
                    <a:pt x="769320" y="101600"/>
                  </a:moveTo>
                  <a:lnTo>
                    <a:pt x="624977" y="101600"/>
                  </a:lnTo>
                  <a:lnTo>
                    <a:pt x="647173" y="109220"/>
                  </a:lnTo>
                  <a:lnTo>
                    <a:pt x="664787" y="123189"/>
                  </a:lnTo>
                  <a:lnTo>
                    <a:pt x="676372" y="142239"/>
                  </a:lnTo>
                  <a:lnTo>
                    <a:pt x="680479" y="166370"/>
                  </a:lnTo>
                  <a:lnTo>
                    <a:pt x="679083" y="179070"/>
                  </a:lnTo>
                  <a:lnTo>
                    <a:pt x="675132" y="190500"/>
                  </a:lnTo>
                  <a:lnTo>
                    <a:pt x="668791" y="201929"/>
                  </a:lnTo>
                  <a:lnTo>
                    <a:pt x="660222" y="212089"/>
                  </a:lnTo>
                  <a:lnTo>
                    <a:pt x="730105" y="285750"/>
                  </a:lnTo>
                  <a:lnTo>
                    <a:pt x="740037" y="274320"/>
                  </a:lnTo>
                  <a:lnTo>
                    <a:pt x="748986" y="262889"/>
                  </a:lnTo>
                  <a:lnTo>
                    <a:pt x="756901" y="251460"/>
                  </a:lnTo>
                  <a:lnTo>
                    <a:pt x="763732" y="238760"/>
                  </a:lnTo>
                  <a:lnTo>
                    <a:pt x="916511" y="238760"/>
                  </a:lnTo>
                  <a:lnTo>
                    <a:pt x="900706" y="213360"/>
                  </a:lnTo>
                  <a:lnTo>
                    <a:pt x="867283" y="180339"/>
                  </a:lnTo>
                  <a:lnTo>
                    <a:pt x="826853" y="153670"/>
                  </a:lnTo>
                  <a:lnTo>
                    <a:pt x="780544" y="137160"/>
                  </a:lnTo>
                  <a:lnTo>
                    <a:pt x="769320" y="101600"/>
                  </a:lnTo>
                  <a:close/>
                </a:path>
                <a:path w="1002030" h="1092200">
                  <a:moveTo>
                    <a:pt x="633549" y="0"/>
                  </a:moveTo>
                  <a:lnTo>
                    <a:pt x="589022" y="1270"/>
                  </a:lnTo>
                  <a:lnTo>
                    <a:pt x="541496" y="17779"/>
                  </a:lnTo>
                  <a:lnTo>
                    <a:pt x="500805" y="46989"/>
                  </a:lnTo>
                  <a:lnTo>
                    <a:pt x="731402" y="46989"/>
                  </a:lnTo>
                  <a:lnTo>
                    <a:pt x="712951" y="30479"/>
                  </a:lnTo>
                  <a:lnTo>
                    <a:pt x="675467" y="10160"/>
                  </a:lnTo>
                  <a:lnTo>
                    <a:pt x="633549" y="0"/>
                  </a:lnTo>
                  <a:close/>
                </a:path>
              </a:pathLst>
            </a:custGeom>
            <a:solidFill>
              <a:srgbClr val="FFFCFE"/>
            </a:solidFill>
          </p:spPr>
          <p:txBody>
            <a:bodyPr wrap="square" lIns="0" tIns="0" rIns="0" bIns="0" rtlCol="0"/>
            <a:lstStyle/>
            <a:p>
              <a:pPr defTabSz="914126" eaLnBrk="0" fontAlgn="base" hangingPunct="0">
                <a:spcBef>
                  <a:spcPct val="0"/>
                </a:spcBef>
                <a:spcAft>
                  <a:spcPct val="0"/>
                </a:spcAft>
              </a:pPr>
              <a:endParaRPr sz="1798">
                <a:solidFill>
                  <a:prstClr val="black"/>
                </a:solidFill>
                <a:latin typeface="Calibri" panose="020F0502020204030204" pitchFamily="34" charset="0"/>
                <a:cs typeface="Arial" panose="020B0604020202020204" pitchFamily="34" charset="0"/>
              </a:endParaRPr>
            </a:p>
          </p:txBody>
        </p:sp>
      </p:grpSp>
      <p:sp>
        <p:nvSpPr>
          <p:cNvPr id="7" name="object 7"/>
          <p:cNvSpPr txBox="1"/>
          <p:nvPr/>
        </p:nvSpPr>
        <p:spPr>
          <a:xfrm>
            <a:off x="446117" y="1918072"/>
            <a:ext cx="4998021" cy="1150613"/>
          </a:xfrm>
          <a:prstGeom prst="rect">
            <a:avLst/>
          </a:prstGeom>
        </p:spPr>
        <p:txBody>
          <a:bodyPr vert="horz" wrap="square" lIns="0" tIns="0" rIns="0" bIns="0" rtlCol="0">
            <a:spAutoFit/>
          </a:bodyPr>
          <a:lstStyle/>
          <a:p>
            <a:pPr defTabSz="914126" eaLnBrk="0" fontAlgn="base" hangingPunct="0">
              <a:spcBef>
                <a:spcPct val="0"/>
              </a:spcBef>
              <a:spcAft>
                <a:spcPct val="0"/>
              </a:spcAft>
            </a:pPr>
            <a:endParaRPr sz="2198" dirty="0">
              <a:solidFill>
                <a:prstClr val="black"/>
              </a:solidFill>
              <a:latin typeface="Times New Roman"/>
              <a:cs typeface="Times New Roman"/>
            </a:endParaRPr>
          </a:p>
          <a:p>
            <a:pPr defTabSz="914126" eaLnBrk="0" fontAlgn="base" hangingPunct="0">
              <a:spcBef>
                <a:spcPct val="0"/>
              </a:spcBef>
              <a:spcAft>
                <a:spcPct val="0"/>
              </a:spcAft>
            </a:pPr>
            <a:endParaRPr sz="2198" dirty="0">
              <a:solidFill>
                <a:prstClr val="black"/>
              </a:solidFill>
              <a:latin typeface="Times New Roman"/>
              <a:cs typeface="Times New Roman"/>
            </a:endParaRPr>
          </a:p>
          <a:p>
            <a:pPr marL="1882915" defTabSz="914126" eaLnBrk="0" fontAlgn="base" hangingPunct="0">
              <a:spcBef>
                <a:spcPts val="1265"/>
              </a:spcBef>
              <a:spcAft>
                <a:spcPct val="0"/>
              </a:spcAft>
            </a:pPr>
            <a:r>
              <a:rPr sz="1998" dirty="0">
                <a:solidFill>
                  <a:srgbClr val="FFFFFF"/>
                </a:solidFill>
                <a:latin typeface="Arial"/>
                <a:cs typeface="Arial"/>
              </a:rPr>
              <a:t>Intuitive</a:t>
            </a:r>
            <a:r>
              <a:rPr sz="1998" spc="-20" dirty="0">
                <a:solidFill>
                  <a:srgbClr val="FFFFFF"/>
                </a:solidFill>
                <a:latin typeface="Arial"/>
                <a:cs typeface="Arial"/>
              </a:rPr>
              <a:t> </a:t>
            </a:r>
            <a:r>
              <a:rPr sz="1998" dirty="0">
                <a:solidFill>
                  <a:srgbClr val="FFFFFF"/>
                </a:solidFill>
                <a:latin typeface="Arial"/>
                <a:cs typeface="Arial"/>
              </a:rPr>
              <a:t>vs.</a:t>
            </a:r>
            <a:r>
              <a:rPr sz="1998" spc="-25" dirty="0">
                <a:solidFill>
                  <a:srgbClr val="FFFFFF"/>
                </a:solidFill>
                <a:latin typeface="Arial"/>
                <a:cs typeface="Arial"/>
              </a:rPr>
              <a:t> </a:t>
            </a:r>
            <a:r>
              <a:rPr sz="1998" spc="-10" dirty="0">
                <a:solidFill>
                  <a:srgbClr val="FFFFFF"/>
                </a:solidFill>
                <a:latin typeface="Arial"/>
                <a:cs typeface="Arial"/>
              </a:rPr>
              <a:t>reflective</a:t>
            </a:r>
            <a:endParaRPr sz="1998" dirty="0">
              <a:solidFill>
                <a:prstClr val="black"/>
              </a:solidFill>
              <a:latin typeface="Arial"/>
              <a:cs typeface="Arial"/>
            </a:endParaRPr>
          </a:p>
        </p:txBody>
      </p:sp>
      <p:sp>
        <p:nvSpPr>
          <p:cNvPr id="8" name="Slide Number Placeholder 7">
            <a:extLst>
              <a:ext uri="{FF2B5EF4-FFF2-40B4-BE49-F238E27FC236}">
                <a16:creationId xmlns:a16="http://schemas.microsoft.com/office/drawing/2014/main" id="{5A8BBB6A-8D1B-E896-8860-E19E3E947F72}"/>
              </a:ext>
            </a:extLst>
          </p:cNvPr>
          <p:cNvSpPr>
            <a:spLocks noGrp="1"/>
          </p:cNvSpPr>
          <p:nvPr>
            <p:ph type="sldNum" sz="quarter" idx="4"/>
          </p:nvPr>
        </p:nvSpPr>
        <p:spPr/>
        <p:txBody>
          <a:bodyPr/>
          <a:lstStyle/>
          <a:p>
            <a:fld id="{BB333B34-C87C-402E-ABB0-13B7C9DEBBC4}" type="slidenum">
              <a:rPr lang="en-CA" smtClean="0"/>
              <a:pPr/>
              <a:t>4</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016" y="473845"/>
            <a:ext cx="11127064" cy="791957"/>
          </a:xfrm>
        </p:spPr>
        <p:txBody>
          <a:bodyPr/>
          <a:lstStyle/>
          <a:p>
            <a:r>
              <a:rPr lang="en-US"/>
              <a:t>Additional disclosure</a:t>
            </a:r>
          </a:p>
        </p:txBody>
      </p:sp>
      <p:sp>
        <p:nvSpPr>
          <p:cNvPr id="8" name="Content Placeholder 2"/>
          <p:cNvSpPr txBox="1">
            <a:spLocks/>
          </p:cNvSpPr>
          <p:nvPr/>
        </p:nvSpPr>
        <p:spPr>
          <a:xfrm>
            <a:off x="465016" y="1406403"/>
            <a:ext cx="11192903" cy="5107245"/>
          </a:xfrm>
          <a:prstGeom prst="rect">
            <a:avLst/>
          </a:prstGeom>
        </p:spPr>
        <p:txBody>
          <a:bodyPr lIns="0" rIns="0"/>
          <a:lstStyle>
            <a:lvl1pPr marL="0" indent="0" algn="l" rtl="0" eaLnBrk="0" fontAlgn="base" hangingPunct="0">
              <a:spcBef>
                <a:spcPct val="20000"/>
              </a:spcBef>
              <a:spcAft>
                <a:spcPct val="0"/>
              </a:spcAft>
              <a:buClr>
                <a:schemeClr val="tx2"/>
              </a:buClr>
              <a:buSzPct val="80000"/>
              <a:defRPr sz="2400" kern="1200">
                <a:solidFill>
                  <a:schemeClr val="tx1"/>
                </a:solidFill>
                <a:latin typeface="+mn-lt"/>
                <a:ea typeface="+mn-ea"/>
                <a:cs typeface="+mn-cs"/>
              </a:defRPr>
            </a:lvl1pPr>
            <a:lvl2pPr marL="457200" indent="-223838" algn="l" rtl="0" eaLnBrk="0" fontAlgn="base" hangingPunct="0">
              <a:spcBef>
                <a:spcPts val="600"/>
              </a:spcBef>
              <a:spcAft>
                <a:spcPct val="0"/>
              </a:spcAft>
              <a:buClr>
                <a:schemeClr val="accent2"/>
              </a:buClr>
              <a:buSzPct val="80000"/>
              <a:buFont typeface="Wingdings" panose="05000000000000000000" pitchFamily="2" charset="2"/>
              <a:buChar char="§"/>
              <a:defRPr sz="2400" kern="1200">
                <a:solidFill>
                  <a:schemeClr val="tx1"/>
                </a:solidFill>
                <a:latin typeface="+mn-lt"/>
                <a:ea typeface="+mn-ea"/>
                <a:cs typeface="+mn-cs"/>
              </a:defRPr>
            </a:lvl2pPr>
            <a:lvl3pPr marL="914400" indent="-223838" algn="l" rtl="0" eaLnBrk="0" fontAlgn="base" hangingPunct="0">
              <a:spcBef>
                <a:spcPts val="600"/>
              </a:spcBef>
              <a:spcAft>
                <a:spcPct val="0"/>
              </a:spcAft>
              <a:buClr>
                <a:schemeClr val="accent2"/>
              </a:buClr>
              <a:buSzPct val="80000"/>
              <a:buFont typeface="Calibri" panose="020F0502020204030204" pitchFamily="34" charset="0"/>
              <a:buChar char="•"/>
              <a:defRPr sz="2000" kern="1200">
                <a:solidFill>
                  <a:schemeClr val="tx1"/>
                </a:solidFill>
                <a:latin typeface="+mn-lt"/>
                <a:ea typeface="+mn-ea"/>
                <a:cs typeface="+mn-cs"/>
              </a:defRPr>
            </a:lvl3pPr>
            <a:lvl4pPr marL="1371600" indent="-223838" algn="l" rtl="0" eaLnBrk="0" fontAlgn="base" hangingPunct="0">
              <a:spcBef>
                <a:spcPts val="600"/>
              </a:spcBef>
              <a:spcAft>
                <a:spcPct val="0"/>
              </a:spcAft>
              <a:buClr>
                <a:schemeClr val="accent2"/>
              </a:buClr>
              <a:buSzPct val="100000"/>
              <a:buFont typeface="Calibri" panose="020F0502020204030204" pitchFamily="34" charset="0"/>
              <a:buChar char="‒"/>
              <a:defRPr kern="1200">
                <a:solidFill>
                  <a:schemeClr val="tx1"/>
                </a:solidFill>
                <a:latin typeface="+mn-lt"/>
                <a:ea typeface="+mn-ea"/>
                <a:cs typeface="+mn-cs"/>
              </a:defRPr>
            </a:lvl4pPr>
            <a:lvl5pPr marL="1828800" indent="-223838" algn="l" rtl="0" eaLnBrk="0" fontAlgn="base" hangingPunct="0">
              <a:spcBef>
                <a:spcPts val="600"/>
              </a:spcBef>
              <a:spcAft>
                <a:spcPct val="0"/>
              </a:spcAft>
              <a:buClr>
                <a:schemeClr val="accent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1200"/>
              </a:spcBef>
            </a:pPr>
            <a:r>
              <a:rPr lang="en-US" sz="1000"/>
              <a:t>Large cap is represented by the S&amp;P 500 Index, which tracks the performance of 500 of the largest publicly traded companies in the United States. International is represented by the MSCI Europe, Australasia, and Far East (EAFE) Index, which tracks the performance of publicly traded large- and mid-cap stocks of companies in those regions. Long-term government is represented by the Bloomberg Barclays U.S. Government Bond Index, which tracks the performance of U.S. Treasury and government agency bonds. Global bonds are represented by the FTSE World Government Bond ex-U.S. Index, which measures the performance of fixed-rate, local currency, investment-grade sovereign bonds, excluding the United States. Treasury Inflation-Protected Securities (TIPS) are represented by the Morningstar inflation-protected bond fund category average. High yield is represented by the Morn­ingstar high-yield bond fund category average. Loans are represented by the Morningstar bank loan fund category average. U.S. real estate is represented by the Wilshire U.S. Real Estate Securities Index, which tracks U.S. publicly traded real estate securities. Natural resources are represented by the Morningstar natural resources fund category average. Global real estate is represented by the Morningstar global real estate fund category average. International small cap is represented by the Morningstar foreign small/mid growth fund category average. Emerging markets are represented by the MSCI Emerging Markets Index, which tracks the performance of publicly traded large- and mid-cap emerging-market stocks. Currency is represented by the Morningstar multicurrency fund category average. It is not possible to invest directly in an index. Past performance does not guarantee future results.</a:t>
            </a:r>
          </a:p>
        </p:txBody>
      </p:sp>
      <p:sp>
        <p:nvSpPr>
          <p:cNvPr id="3" name="Slide Number Placeholder 2">
            <a:extLst>
              <a:ext uri="{FF2B5EF4-FFF2-40B4-BE49-F238E27FC236}">
                <a16:creationId xmlns:a16="http://schemas.microsoft.com/office/drawing/2014/main" id="{2069E39C-D3C6-99B5-7607-204127D5BEB9}"/>
              </a:ext>
            </a:extLst>
          </p:cNvPr>
          <p:cNvSpPr>
            <a:spLocks noGrp="1"/>
          </p:cNvSpPr>
          <p:nvPr>
            <p:ph type="sldNum" sz="quarter" idx="4"/>
          </p:nvPr>
        </p:nvSpPr>
        <p:spPr/>
        <p:txBody>
          <a:bodyPr/>
          <a:lstStyle/>
          <a:p>
            <a:fld id="{BB333B34-C87C-402E-ABB0-13B7C9DEBBC4}" type="slidenum">
              <a:rPr lang="en-CA" smtClean="0"/>
              <a:pPr/>
              <a:t>40</a:t>
            </a:fld>
            <a:endParaRPr lang="en-CA" dirty="0"/>
          </a:p>
        </p:txBody>
      </p:sp>
    </p:spTree>
    <p:extLst>
      <p:ext uri="{BB962C8B-B14F-4D97-AF65-F5344CB8AC3E}">
        <p14:creationId xmlns:p14="http://schemas.microsoft.com/office/powerpoint/2010/main" val="1594377078"/>
      </p:ext>
    </p:extLst>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A1E1C-DE7D-4AB2-26A6-CE0D6BE7C21E}"/>
            </a:ext>
          </a:extLst>
        </p:cNvPr>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ED137655-9E07-C22B-840F-0CDE24D1B490}"/>
              </a:ext>
              <a:ext uri="{C183D7F6-B498-43B3-948B-1728B52AA6E4}">
                <adec:decorative xmlns:adec="http://schemas.microsoft.com/office/drawing/2017/decorative" val="1"/>
              </a:ext>
            </a:extLst>
          </p:cNvPr>
          <p:cNvSpPr>
            <a:spLocks noGrp="1"/>
          </p:cNvSpPr>
          <p:nvPr>
            <p:ph type="sldNum" sz="quarter" idx="4"/>
          </p:nvPr>
        </p:nvSpPr>
        <p:spPr/>
        <p:txBody>
          <a:bodyPr/>
          <a:lstStyle/>
          <a:p>
            <a:fld id="{1EEDA745-9936-4A17-800E-6B5675F0F699}" type="slidenum">
              <a:rPr lang="en-CA" smtClean="0"/>
              <a:pPr/>
              <a:t>41</a:t>
            </a:fld>
            <a:endParaRPr lang="en-CA"/>
          </a:p>
        </p:txBody>
      </p:sp>
      <p:sp>
        <p:nvSpPr>
          <p:cNvPr id="9" name="Rectangle 11">
            <a:extLst>
              <a:ext uri="{FF2B5EF4-FFF2-40B4-BE49-F238E27FC236}">
                <a16:creationId xmlns:a16="http://schemas.microsoft.com/office/drawing/2014/main" id="{0B063855-283C-22CE-1635-E93A21DF40AF}"/>
              </a:ext>
            </a:extLst>
          </p:cNvPr>
          <p:cNvSpPr>
            <a:spLocks noChangeArrowheads="1"/>
          </p:cNvSpPr>
          <p:nvPr/>
        </p:nvSpPr>
        <p:spPr bwMode="blackWhite">
          <a:xfrm>
            <a:off x="483824" y="1401179"/>
            <a:ext cx="11221176" cy="46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a:spcBef>
                <a:spcPts val="600"/>
              </a:spcBef>
            </a:pPr>
            <a:r>
              <a:rPr lang="en-US" sz="1000" dirty="0">
                <a:latin typeface="+mn-lt"/>
              </a:rPr>
              <a:t>This material was prepared to support the promotion and marketing of John Hancock products. John Hancock, its distributors, and their respective representatives do not provide tax, accounting, investment, or legal advice. Any tax statements contained herein were not intended or written to be used, and cannot be used, for the purpose of avoiding U.S. federal, state, or local tax penalties. Please consult your own independent financial professional as to any tax, accounting, investment, or legal statements made herein.</a:t>
            </a:r>
          </a:p>
          <a:p>
            <a:pPr algn="just">
              <a:spcBef>
                <a:spcPts val="600"/>
              </a:spcBef>
            </a:pPr>
            <a:r>
              <a:rPr lang="en-US" sz="1000" dirty="0">
                <a:latin typeface="+mn-lt"/>
              </a:rPr>
              <a:t>This material is not intended to be, nor shall it be interpreted or construed as, a recommendation or providing advice, impartial or otherwise. Manulife John Hancock Investments and its representatives and affiliates may receive compensation derived from the sale of and/or from any investment made in its products and services. </a:t>
            </a:r>
            <a:endParaRPr lang="en-US" sz="1000" b="1" kern="1000" dirty="0">
              <a:latin typeface="+mn-lt"/>
              <a:ea typeface="Arial Unicode MS" panose="020B0604020202020204" pitchFamily="34" charset="-128"/>
            </a:endParaRPr>
          </a:p>
          <a:p>
            <a:pPr algn="just">
              <a:spcBef>
                <a:spcPts val="600"/>
              </a:spcBef>
              <a:buClr>
                <a:schemeClr val="bg1"/>
              </a:buClr>
              <a:buSzPct val="65000"/>
              <a:defRPr/>
            </a:pPr>
            <a:r>
              <a:rPr lang="en-US" sz="1000" b="1" kern="1000" spc="-20" dirty="0">
                <a:latin typeface="+mn-lt"/>
                <a:ea typeface="Arial Unicode MS" panose="020B0604020202020204" pitchFamily="34" charset="-128"/>
              </a:rPr>
              <a:t>Request a prospectus or summary prospectus from your financial professional, by visiting jhinvestments.com, or by calling us at 800-225-5291. The prospectus includes investment objectives, risks, fees, expenses, and other information that you should consider carefully before investing.</a:t>
            </a:r>
          </a:p>
          <a:p>
            <a:pPr>
              <a:lnSpc>
                <a:spcPts val="1300"/>
              </a:lnSpc>
              <a:spcBef>
                <a:spcPts val="1200"/>
              </a:spcBef>
            </a:pPr>
            <a:r>
              <a:rPr lang="en-US" sz="800" spc="-10" dirty="0">
                <a:solidFill>
                  <a:srgbClr val="000000"/>
                </a:solidFill>
                <a:latin typeface="+mn-lt"/>
              </a:rPr>
              <a:t>This material does not constitute tax, legal, or accounting advice, and neither John Hancock nor any of its agents, employees, or registered representatives are in the business of offering such advice. It was not intended or written for use, and cannot be used, by any taxpayer for the purpose of avoiding any IRS penalty. It was written to support the marketing of the transactions or topics it addresses. Anyone interested in these transactions or topics should seek advice based on his or her particular circumstances from independent professional advisors.</a:t>
            </a:r>
            <a:br>
              <a:rPr lang="en-US" sz="800" dirty="0">
                <a:solidFill>
                  <a:srgbClr val="000000"/>
                </a:solidFill>
                <a:latin typeface="+mn-lt"/>
              </a:rPr>
            </a:br>
            <a:br>
              <a:rPr lang="en-US" sz="800" dirty="0">
                <a:solidFill>
                  <a:srgbClr val="000000"/>
                </a:solidFill>
                <a:latin typeface="+mn-lt"/>
              </a:rPr>
            </a:br>
            <a:r>
              <a:rPr lang="en-US" sz="800" dirty="0">
                <a:solidFill>
                  <a:srgbClr val="000000"/>
                </a:solidFill>
                <a:latin typeface="+mn-lt"/>
              </a:rPr>
              <a:t>For more information, contact Manulife John Hancock Investments at 800-225-6020 or visit jhinvestments.com. </a:t>
            </a:r>
          </a:p>
          <a:p>
            <a:pPr>
              <a:lnSpc>
                <a:spcPts val="1300"/>
              </a:lnSpc>
              <a:spcBef>
                <a:spcPts val="1200"/>
              </a:spcBef>
            </a:pPr>
            <a:endParaRPr lang="en-US" sz="800" dirty="0">
              <a:solidFill>
                <a:srgbClr val="000000"/>
              </a:solidFill>
              <a:latin typeface="+mn-lt"/>
            </a:endParaRPr>
          </a:p>
          <a:p>
            <a:pPr>
              <a:lnSpc>
                <a:spcPts val="1300"/>
              </a:lnSpc>
              <a:spcBef>
                <a:spcPts val="1200"/>
              </a:spcBef>
            </a:pPr>
            <a:endParaRPr lang="en-US" sz="800" dirty="0">
              <a:solidFill>
                <a:srgbClr val="000000"/>
              </a:solidFill>
              <a:latin typeface="+mn-lt"/>
            </a:endParaRPr>
          </a:p>
          <a:p>
            <a:pPr>
              <a:lnSpc>
                <a:spcPts val="1300"/>
              </a:lnSpc>
              <a:spcBef>
                <a:spcPts val="1200"/>
              </a:spcBef>
            </a:pPr>
            <a:endParaRPr lang="en-US" sz="800" dirty="0">
              <a:solidFill>
                <a:srgbClr val="000000"/>
              </a:solidFill>
              <a:latin typeface="+mn-lt"/>
            </a:endParaRPr>
          </a:p>
          <a:p>
            <a:pPr>
              <a:lnSpc>
                <a:spcPts val="1300"/>
              </a:lnSpc>
              <a:spcBef>
                <a:spcPts val="1200"/>
              </a:spcBef>
            </a:pPr>
            <a:r>
              <a:rPr lang="en-US" sz="800" dirty="0">
                <a:solidFill>
                  <a:srgbClr val="000000"/>
                </a:solidFill>
                <a:latin typeface="+mn-lt"/>
              </a:rPr>
              <a:t>John Hancock Investment Management Distributors LLC, Member FINRA, SIPC, 200 Berkeley Street, Boston, MA 02116, 800-225-6020, jhinvestments.com</a:t>
            </a:r>
          </a:p>
          <a:p>
            <a:pPr>
              <a:lnSpc>
                <a:spcPts val="1300"/>
              </a:lnSpc>
            </a:pPr>
            <a:r>
              <a:rPr lang="en-US" sz="800" dirty="0">
                <a:solidFill>
                  <a:srgbClr val="000000"/>
                </a:solidFill>
                <a:latin typeface="+mn-lt"/>
              </a:rPr>
              <a:t>Manulife, Manulife Investments, Stylized M Design, and Manulife Investments &amp; Stylized M Design are trademarks of The Manufacturers Life Insurance Company, and John Hancock and the Stylized John Hancock Design are trademarks of </a:t>
            </a:r>
            <a:br>
              <a:rPr lang="en-US" sz="800" dirty="0">
                <a:solidFill>
                  <a:srgbClr val="000000"/>
                </a:solidFill>
                <a:latin typeface="+mn-lt"/>
              </a:rPr>
            </a:br>
            <a:r>
              <a:rPr lang="en-US" sz="800" dirty="0">
                <a:solidFill>
                  <a:srgbClr val="000000"/>
                </a:solidFill>
                <a:latin typeface="+mn-lt"/>
              </a:rPr>
              <a:t>John Hancock Life Insurance Company (U.S.A.). Each are used by it and by its affiliates under license.</a:t>
            </a:r>
            <a:br>
              <a:rPr lang="en-US" sz="800" dirty="0">
                <a:solidFill>
                  <a:srgbClr val="000000"/>
                </a:solidFill>
                <a:latin typeface="+mn-lt"/>
              </a:rPr>
            </a:br>
            <a:r>
              <a:rPr lang="en-US" sz="800" dirty="0">
                <a:solidFill>
                  <a:srgbClr val="000000"/>
                </a:solidFill>
                <a:latin typeface="+mn-lt"/>
              </a:rPr>
              <a:t>NOT FDIC INSURED. MAY LOSE VALUE. NO BANK GUARANTEE. NOT INSURED BY ANY GOVERNMENT AGENCY. </a:t>
            </a:r>
          </a:p>
          <a:p>
            <a:pPr>
              <a:lnSpc>
                <a:spcPts val="1300"/>
              </a:lnSpc>
              <a:spcBef>
                <a:spcPts val="1200"/>
              </a:spcBef>
            </a:pPr>
            <a:endParaRPr lang="en-US" sz="800" dirty="0">
              <a:solidFill>
                <a:srgbClr val="000000"/>
              </a:solidFill>
              <a:latin typeface="+mn-lt"/>
            </a:endParaRPr>
          </a:p>
          <a:p>
            <a:pPr>
              <a:lnSpc>
                <a:spcPts val="1300"/>
              </a:lnSpc>
            </a:pPr>
            <a:r>
              <a:rPr lang="en-US" sz="800" spc="-10" dirty="0">
                <a:latin typeface="Arial"/>
                <a:cs typeface="Arial"/>
              </a:rPr>
              <a:t>MF 5351969  </a:t>
            </a:r>
            <a:r>
              <a:rPr lang="en-US" sz="800" dirty="0">
                <a:solidFill>
                  <a:srgbClr val="000000"/>
                </a:solidFill>
                <a:latin typeface="+mn-lt"/>
              </a:rPr>
              <a:t> 							                           			    	 </a:t>
            </a:r>
            <a:r>
              <a:rPr lang="en-US" sz="800" dirty="0">
                <a:latin typeface="Arial"/>
                <a:cs typeface="Arial"/>
              </a:rPr>
              <a:t>MBMMDIPPT</a:t>
            </a:r>
            <a:r>
              <a:rPr lang="en-US" sz="800" dirty="0">
                <a:solidFill>
                  <a:srgbClr val="000000"/>
                </a:solidFill>
                <a:latin typeface="+mn-lt"/>
              </a:rPr>
              <a:t> 04/26</a:t>
            </a:r>
          </a:p>
        </p:txBody>
      </p:sp>
      <p:pic>
        <p:nvPicPr>
          <p:cNvPr id="14" name="Graphic 12">
            <a:extLst>
              <a:ext uri="{FF2B5EF4-FFF2-40B4-BE49-F238E27FC236}">
                <a16:creationId xmlns:a16="http://schemas.microsoft.com/office/drawing/2014/main" id="{2F1DABB3-04DB-AE0A-1E07-9E701560EA8B}"/>
              </a:ext>
            </a:extLst>
          </p:cNvPr>
          <p:cNvPicPr>
            <a:picLocks noChangeAspect="1"/>
          </p:cNvPicPr>
          <p:nvPr/>
        </p:nvPicPr>
        <p:blipFill>
          <a:blip r:embed="rId3"/>
          <a:srcRect/>
          <a:stretch/>
        </p:blipFill>
        <p:spPr bwMode="black">
          <a:xfrm>
            <a:off x="483824" y="4248851"/>
            <a:ext cx="1661707" cy="253309"/>
          </a:xfrm>
          <a:prstGeom prst="rect">
            <a:avLst/>
          </a:prstGeom>
        </p:spPr>
      </p:pic>
    </p:spTree>
    <p:extLst>
      <p:ext uri="{BB962C8B-B14F-4D97-AF65-F5344CB8AC3E}">
        <p14:creationId xmlns:p14="http://schemas.microsoft.com/office/powerpoint/2010/main" val="2345882998"/>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5A61E7-45D2-AC32-E69F-9FDE59EE0C19}"/>
              </a:ext>
            </a:extLst>
          </p:cNvPr>
          <p:cNvSpPr>
            <a:spLocks noGrp="1"/>
          </p:cNvSpPr>
          <p:nvPr>
            <p:ph type="sldNum" sz="quarter" idx="4"/>
          </p:nvPr>
        </p:nvSpPr>
        <p:spPr/>
        <p:txBody>
          <a:bodyPr/>
          <a:lstStyle/>
          <a:p>
            <a:fld id="{BB333B34-C87C-402E-ABB0-13B7C9DEBBC4}" type="slidenum">
              <a:rPr lang="en-CA" smtClean="0"/>
              <a:pPr/>
              <a:t>42</a:t>
            </a:fld>
            <a:endParaRPr lang="en-CA" dirty="0"/>
          </a:p>
        </p:txBody>
      </p:sp>
    </p:spTree>
    <p:extLst>
      <p:ext uri="{BB962C8B-B14F-4D97-AF65-F5344CB8AC3E}">
        <p14:creationId xmlns:p14="http://schemas.microsoft.com/office/powerpoint/2010/main" val="42641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Man and women smiling and looking at a laptop."/>
          <p:cNvPicPr/>
          <p:nvPr/>
        </p:nvPicPr>
        <p:blipFill>
          <a:blip r:embed="rId4" cstate="print"/>
          <a:stretch>
            <a:fillRect/>
          </a:stretch>
        </p:blipFill>
        <p:spPr>
          <a:xfrm>
            <a:off x="1589" y="1265730"/>
            <a:ext cx="4662888" cy="4850632"/>
          </a:xfrm>
          <a:prstGeom prst="rect">
            <a:avLst/>
          </a:prstGeom>
        </p:spPr>
      </p:pic>
      <p:sp>
        <p:nvSpPr>
          <p:cNvPr id="3" name="object 3"/>
          <p:cNvSpPr txBox="1">
            <a:spLocks noGrp="1"/>
          </p:cNvSpPr>
          <p:nvPr>
            <p:ph type="title"/>
          </p:nvPr>
        </p:nvSpPr>
        <p:spPr>
          <a:xfrm>
            <a:off x="467688" y="473977"/>
            <a:ext cx="11268682" cy="422972"/>
          </a:xfrm>
          <a:prstGeom prst="rect">
            <a:avLst/>
          </a:prstGeom>
        </p:spPr>
        <p:txBody>
          <a:bodyPr vert="horz" wrap="square" lIns="0" tIns="53311" rIns="0" bIns="0" numCol="1" rtlCol="0" anchor="t" anchorCtr="0" compatLnSpc="1">
            <a:prstTxWarp prst="textNoShape">
              <a:avLst/>
            </a:prstTxWarp>
            <a:spAutoFit/>
          </a:bodyPr>
          <a:lstStyle/>
          <a:p>
            <a:pPr marL="12692">
              <a:lnSpc>
                <a:spcPct val="100000"/>
              </a:lnSpc>
              <a:spcBef>
                <a:spcPts val="100"/>
              </a:spcBef>
            </a:pPr>
            <a:r>
              <a:rPr spc="-20" dirty="0"/>
              <a:t>Two</a:t>
            </a:r>
            <a:r>
              <a:rPr spc="-75" dirty="0"/>
              <a:t> </a:t>
            </a:r>
            <a:r>
              <a:rPr dirty="0"/>
              <a:t>schools</a:t>
            </a:r>
            <a:r>
              <a:rPr spc="-55" dirty="0"/>
              <a:t> </a:t>
            </a:r>
            <a:r>
              <a:rPr dirty="0"/>
              <a:t>of</a:t>
            </a:r>
            <a:r>
              <a:rPr spc="-55" dirty="0"/>
              <a:t> </a:t>
            </a:r>
            <a:r>
              <a:rPr spc="-10" dirty="0"/>
              <a:t>economics</a:t>
            </a:r>
          </a:p>
        </p:txBody>
      </p:sp>
      <p:sp>
        <p:nvSpPr>
          <p:cNvPr id="4" name="object 4"/>
          <p:cNvSpPr txBox="1"/>
          <p:nvPr/>
        </p:nvSpPr>
        <p:spPr>
          <a:xfrm>
            <a:off x="4664475" y="1265731"/>
            <a:ext cx="7508772" cy="1775842"/>
          </a:xfrm>
          <a:prstGeom prst="rect">
            <a:avLst/>
          </a:prstGeom>
          <a:solidFill>
            <a:srgbClr val="000060"/>
          </a:solidFill>
        </p:spPr>
        <p:txBody>
          <a:bodyPr vert="horz" wrap="square" lIns="0" tIns="0" rIns="0" bIns="0" rtlCol="0">
            <a:spAutoFit/>
          </a:bodyPr>
          <a:lstStyle/>
          <a:p>
            <a:pPr>
              <a:lnSpc>
                <a:spcPct val="100000"/>
              </a:lnSpc>
            </a:pPr>
            <a:endParaRPr sz="2198">
              <a:latin typeface="Times New Roman"/>
              <a:cs typeface="Times New Roman"/>
            </a:endParaRPr>
          </a:p>
          <a:p>
            <a:pPr>
              <a:spcBef>
                <a:spcPts val="15"/>
              </a:spcBef>
            </a:pPr>
            <a:endParaRPr sz="2348">
              <a:latin typeface="Times New Roman"/>
              <a:cs typeface="Times New Roman"/>
            </a:endParaRPr>
          </a:p>
          <a:p>
            <a:pPr marL="915119"/>
            <a:r>
              <a:rPr sz="1998" b="1" dirty="0">
                <a:solidFill>
                  <a:srgbClr val="FFFCFE"/>
                </a:solidFill>
                <a:latin typeface="Arial"/>
                <a:cs typeface="Arial"/>
              </a:rPr>
              <a:t>Old</a:t>
            </a:r>
            <a:r>
              <a:rPr sz="1998" b="1" spc="-25" dirty="0">
                <a:solidFill>
                  <a:srgbClr val="FFFCFE"/>
                </a:solidFill>
                <a:latin typeface="Arial"/>
                <a:cs typeface="Arial"/>
              </a:rPr>
              <a:t> </a:t>
            </a:r>
            <a:r>
              <a:rPr sz="1998" b="1" spc="-10" dirty="0">
                <a:solidFill>
                  <a:srgbClr val="FFFCFE"/>
                </a:solidFill>
                <a:latin typeface="Arial"/>
                <a:cs typeface="Arial"/>
              </a:rPr>
              <a:t>school:</a:t>
            </a:r>
            <a:endParaRPr sz="1998">
              <a:latin typeface="Arial"/>
              <a:cs typeface="Arial"/>
            </a:endParaRPr>
          </a:p>
          <a:p>
            <a:pPr marL="911946"/>
            <a:r>
              <a:rPr sz="1998" b="1" dirty="0">
                <a:solidFill>
                  <a:srgbClr val="FFFCFE"/>
                </a:solidFill>
                <a:latin typeface="Arial"/>
                <a:cs typeface="Arial"/>
              </a:rPr>
              <a:t>classical</a:t>
            </a:r>
            <a:r>
              <a:rPr sz="1998" b="1" spc="-35" dirty="0">
                <a:solidFill>
                  <a:srgbClr val="FFFCFE"/>
                </a:solidFill>
                <a:latin typeface="Arial"/>
                <a:cs typeface="Arial"/>
              </a:rPr>
              <a:t> </a:t>
            </a:r>
            <a:r>
              <a:rPr sz="1998" b="1" spc="-10" dirty="0">
                <a:solidFill>
                  <a:srgbClr val="FFFCFE"/>
                </a:solidFill>
                <a:latin typeface="Arial"/>
                <a:cs typeface="Arial"/>
              </a:rPr>
              <a:t>economics</a:t>
            </a:r>
            <a:endParaRPr sz="1998">
              <a:latin typeface="Arial"/>
              <a:cs typeface="Arial"/>
            </a:endParaRPr>
          </a:p>
          <a:p>
            <a:pPr marL="915119">
              <a:spcBef>
                <a:spcPts val="1200"/>
              </a:spcBef>
            </a:pPr>
            <a:r>
              <a:rPr sz="1998" dirty="0">
                <a:solidFill>
                  <a:srgbClr val="FFFCFE"/>
                </a:solidFill>
                <a:latin typeface="Arial"/>
                <a:cs typeface="Arial"/>
              </a:rPr>
              <a:t>Investors</a:t>
            </a:r>
            <a:r>
              <a:rPr sz="1998" spc="-20" dirty="0">
                <a:solidFill>
                  <a:srgbClr val="FFFCFE"/>
                </a:solidFill>
                <a:latin typeface="Arial"/>
                <a:cs typeface="Arial"/>
              </a:rPr>
              <a:t> </a:t>
            </a:r>
            <a:r>
              <a:rPr sz="1998" dirty="0">
                <a:solidFill>
                  <a:srgbClr val="FFFCFE"/>
                </a:solidFill>
                <a:latin typeface="Arial"/>
                <a:cs typeface="Arial"/>
              </a:rPr>
              <a:t>are</a:t>
            </a:r>
            <a:r>
              <a:rPr sz="1998" spc="-10" dirty="0">
                <a:solidFill>
                  <a:srgbClr val="FFFCFE"/>
                </a:solidFill>
                <a:latin typeface="Arial"/>
                <a:cs typeface="Arial"/>
              </a:rPr>
              <a:t> </a:t>
            </a:r>
            <a:r>
              <a:rPr sz="1998" dirty="0">
                <a:solidFill>
                  <a:srgbClr val="FFFCFE"/>
                </a:solidFill>
                <a:latin typeface="Arial"/>
                <a:cs typeface="Arial"/>
              </a:rPr>
              <a:t>rational</a:t>
            </a:r>
            <a:r>
              <a:rPr sz="1998" spc="5" dirty="0">
                <a:solidFill>
                  <a:srgbClr val="FFFCFE"/>
                </a:solidFill>
                <a:latin typeface="Arial"/>
                <a:cs typeface="Arial"/>
              </a:rPr>
              <a:t> </a:t>
            </a:r>
            <a:r>
              <a:rPr sz="1998" dirty="0">
                <a:solidFill>
                  <a:srgbClr val="FFFCFE"/>
                </a:solidFill>
                <a:latin typeface="Arial"/>
                <a:cs typeface="Arial"/>
              </a:rPr>
              <a:t>people</a:t>
            </a:r>
            <a:r>
              <a:rPr sz="1998" spc="-10" dirty="0">
                <a:solidFill>
                  <a:srgbClr val="FFFCFE"/>
                </a:solidFill>
                <a:latin typeface="Arial"/>
                <a:cs typeface="Arial"/>
              </a:rPr>
              <a:t> </a:t>
            </a:r>
            <a:r>
              <a:rPr sz="1998" dirty="0">
                <a:solidFill>
                  <a:srgbClr val="FFFCFE"/>
                </a:solidFill>
                <a:latin typeface="Arial"/>
                <a:cs typeface="Arial"/>
              </a:rPr>
              <a:t>who</a:t>
            </a:r>
            <a:r>
              <a:rPr sz="1998" spc="-10" dirty="0">
                <a:solidFill>
                  <a:srgbClr val="FFFCFE"/>
                </a:solidFill>
                <a:latin typeface="Arial"/>
                <a:cs typeface="Arial"/>
              </a:rPr>
              <a:t> </a:t>
            </a:r>
            <a:r>
              <a:rPr sz="1998" dirty="0">
                <a:solidFill>
                  <a:srgbClr val="FFFCFE"/>
                </a:solidFill>
                <a:latin typeface="Arial"/>
                <a:cs typeface="Arial"/>
              </a:rPr>
              <a:t>have</a:t>
            </a:r>
            <a:r>
              <a:rPr sz="1998" spc="-5" dirty="0">
                <a:solidFill>
                  <a:srgbClr val="FFFCFE"/>
                </a:solidFill>
                <a:latin typeface="Arial"/>
                <a:cs typeface="Arial"/>
              </a:rPr>
              <a:t> </a:t>
            </a:r>
            <a:r>
              <a:rPr sz="1998" spc="-10" dirty="0">
                <a:solidFill>
                  <a:srgbClr val="FFFCFE"/>
                </a:solidFill>
                <a:latin typeface="Arial"/>
                <a:cs typeface="Arial"/>
              </a:rPr>
              <a:t>self-control</a:t>
            </a:r>
            <a:endParaRPr sz="1998">
              <a:latin typeface="Arial"/>
              <a:cs typeface="Arial"/>
            </a:endParaRPr>
          </a:p>
        </p:txBody>
      </p:sp>
      <p:sp>
        <p:nvSpPr>
          <p:cNvPr id="5" name="object 5"/>
          <p:cNvSpPr txBox="1"/>
          <p:nvPr/>
        </p:nvSpPr>
        <p:spPr>
          <a:xfrm>
            <a:off x="4664475" y="3691047"/>
            <a:ext cx="7508772" cy="1768152"/>
          </a:xfrm>
          <a:prstGeom prst="rect">
            <a:avLst/>
          </a:prstGeom>
          <a:solidFill>
            <a:srgbClr val="0000C1"/>
          </a:solidFill>
        </p:spPr>
        <p:txBody>
          <a:bodyPr vert="horz" wrap="square" lIns="0" tIns="0" rIns="0" bIns="0" rtlCol="0">
            <a:spAutoFit/>
          </a:bodyPr>
          <a:lstStyle/>
          <a:p>
            <a:pPr>
              <a:lnSpc>
                <a:spcPct val="100000"/>
              </a:lnSpc>
            </a:pPr>
            <a:endParaRPr sz="2198">
              <a:latin typeface="Times New Roman"/>
              <a:cs typeface="Times New Roman"/>
            </a:endParaRPr>
          </a:p>
          <a:p>
            <a:pPr>
              <a:spcBef>
                <a:spcPts val="45"/>
              </a:spcBef>
            </a:pPr>
            <a:endParaRPr sz="2298">
              <a:latin typeface="Times New Roman"/>
              <a:cs typeface="Times New Roman"/>
            </a:endParaRPr>
          </a:p>
          <a:p>
            <a:pPr marL="915119">
              <a:spcBef>
                <a:spcPts val="5"/>
              </a:spcBef>
            </a:pPr>
            <a:r>
              <a:rPr sz="1998" b="1" dirty="0">
                <a:solidFill>
                  <a:srgbClr val="FFFCFE"/>
                </a:solidFill>
                <a:latin typeface="Arial"/>
                <a:cs typeface="Arial"/>
              </a:rPr>
              <a:t>New</a:t>
            </a:r>
            <a:r>
              <a:rPr sz="1998" b="1" spc="-15" dirty="0">
                <a:solidFill>
                  <a:srgbClr val="FFFCFE"/>
                </a:solidFill>
                <a:latin typeface="Arial"/>
                <a:cs typeface="Arial"/>
              </a:rPr>
              <a:t> </a:t>
            </a:r>
            <a:r>
              <a:rPr sz="1998" b="1" spc="-10" dirty="0">
                <a:solidFill>
                  <a:srgbClr val="FFFCFE"/>
                </a:solidFill>
                <a:latin typeface="Arial"/>
                <a:cs typeface="Arial"/>
              </a:rPr>
              <a:t>school:</a:t>
            </a:r>
            <a:endParaRPr sz="1998">
              <a:latin typeface="Arial"/>
              <a:cs typeface="Arial"/>
            </a:endParaRPr>
          </a:p>
          <a:p>
            <a:pPr marL="911946"/>
            <a:r>
              <a:rPr sz="1998" b="1" dirty="0">
                <a:solidFill>
                  <a:srgbClr val="FFFCFE"/>
                </a:solidFill>
                <a:latin typeface="Arial"/>
                <a:cs typeface="Arial"/>
              </a:rPr>
              <a:t>behavioral</a:t>
            </a:r>
            <a:r>
              <a:rPr sz="1998" b="1" spc="-30" dirty="0">
                <a:solidFill>
                  <a:srgbClr val="FFFCFE"/>
                </a:solidFill>
                <a:latin typeface="Arial"/>
                <a:cs typeface="Arial"/>
              </a:rPr>
              <a:t> </a:t>
            </a:r>
            <a:r>
              <a:rPr sz="1998" b="1" spc="-10" dirty="0">
                <a:solidFill>
                  <a:srgbClr val="FFFCFE"/>
                </a:solidFill>
                <a:latin typeface="Arial"/>
                <a:cs typeface="Arial"/>
              </a:rPr>
              <a:t>economics</a:t>
            </a:r>
            <a:endParaRPr sz="1998">
              <a:latin typeface="Arial"/>
              <a:cs typeface="Arial"/>
            </a:endParaRPr>
          </a:p>
          <a:p>
            <a:pPr marL="915119">
              <a:spcBef>
                <a:spcPts val="1200"/>
              </a:spcBef>
            </a:pPr>
            <a:r>
              <a:rPr sz="1998" dirty="0">
                <a:solidFill>
                  <a:srgbClr val="FFFCFE"/>
                </a:solidFill>
                <a:latin typeface="Arial"/>
                <a:cs typeface="Arial"/>
              </a:rPr>
              <a:t>Investors</a:t>
            </a:r>
            <a:r>
              <a:rPr sz="1998" spc="-15" dirty="0">
                <a:solidFill>
                  <a:srgbClr val="FFFCFE"/>
                </a:solidFill>
                <a:latin typeface="Arial"/>
                <a:cs typeface="Arial"/>
              </a:rPr>
              <a:t> </a:t>
            </a:r>
            <a:r>
              <a:rPr sz="1998" dirty="0">
                <a:solidFill>
                  <a:srgbClr val="FFFCFE"/>
                </a:solidFill>
                <a:latin typeface="Arial"/>
                <a:cs typeface="Arial"/>
              </a:rPr>
              <a:t>are</a:t>
            </a:r>
            <a:r>
              <a:rPr sz="1998" spc="-15" dirty="0">
                <a:solidFill>
                  <a:srgbClr val="FFFCFE"/>
                </a:solidFill>
                <a:latin typeface="Arial"/>
                <a:cs typeface="Arial"/>
              </a:rPr>
              <a:t> </a:t>
            </a:r>
            <a:r>
              <a:rPr sz="1998" dirty="0">
                <a:solidFill>
                  <a:srgbClr val="FFFCFE"/>
                </a:solidFill>
                <a:latin typeface="Arial"/>
                <a:cs typeface="Arial"/>
              </a:rPr>
              <a:t>not</a:t>
            </a:r>
            <a:r>
              <a:rPr sz="1998" spc="-20" dirty="0">
                <a:solidFill>
                  <a:srgbClr val="FFFCFE"/>
                </a:solidFill>
                <a:latin typeface="Arial"/>
                <a:cs typeface="Arial"/>
              </a:rPr>
              <a:t> </a:t>
            </a:r>
            <a:r>
              <a:rPr sz="1998" dirty="0">
                <a:solidFill>
                  <a:srgbClr val="FFFCFE"/>
                </a:solidFill>
                <a:latin typeface="Arial"/>
                <a:cs typeface="Arial"/>
              </a:rPr>
              <a:t>logical</a:t>
            </a:r>
            <a:r>
              <a:rPr sz="1998" spc="-5" dirty="0">
                <a:solidFill>
                  <a:srgbClr val="FFFCFE"/>
                </a:solidFill>
                <a:latin typeface="Arial"/>
                <a:cs typeface="Arial"/>
              </a:rPr>
              <a:t> </a:t>
            </a:r>
            <a:r>
              <a:rPr sz="1998" dirty="0">
                <a:solidFill>
                  <a:srgbClr val="FFFCFE"/>
                </a:solidFill>
                <a:latin typeface="Arial"/>
                <a:cs typeface="Arial"/>
              </a:rPr>
              <a:t>and</a:t>
            </a:r>
            <a:r>
              <a:rPr sz="1998" spc="-15" dirty="0">
                <a:solidFill>
                  <a:srgbClr val="FFFCFE"/>
                </a:solidFill>
                <a:latin typeface="Arial"/>
                <a:cs typeface="Arial"/>
              </a:rPr>
              <a:t> </a:t>
            </a:r>
            <a:r>
              <a:rPr sz="1998" dirty="0">
                <a:solidFill>
                  <a:srgbClr val="FFFCFE"/>
                </a:solidFill>
                <a:latin typeface="Arial"/>
                <a:cs typeface="Arial"/>
              </a:rPr>
              <a:t>are</a:t>
            </a:r>
            <a:r>
              <a:rPr sz="1998" spc="-10" dirty="0">
                <a:solidFill>
                  <a:srgbClr val="FFFCFE"/>
                </a:solidFill>
                <a:latin typeface="Arial"/>
                <a:cs typeface="Arial"/>
              </a:rPr>
              <a:t> undisciplined</a:t>
            </a:r>
            <a:endParaRPr sz="1998">
              <a:latin typeface="Arial"/>
              <a:cs typeface="Arial"/>
            </a:endParaRPr>
          </a:p>
        </p:txBody>
      </p:sp>
      <p:sp>
        <p:nvSpPr>
          <p:cNvPr id="6" name="Slide Number Placeholder 5">
            <a:extLst>
              <a:ext uri="{FF2B5EF4-FFF2-40B4-BE49-F238E27FC236}">
                <a16:creationId xmlns:a16="http://schemas.microsoft.com/office/drawing/2014/main" id="{71BECBAA-7306-7CFD-BA81-4F287F8431BD}"/>
              </a:ext>
            </a:extLst>
          </p:cNvPr>
          <p:cNvSpPr>
            <a:spLocks noGrp="1"/>
          </p:cNvSpPr>
          <p:nvPr>
            <p:ph type="sldNum" sz="quarter" idx="4"/>
          </p:nvPr>
        </p:nvSpPr>
        <p:spPr/>
        <p:txBody>
          <a:bodyPr/>
          <a:lstStyle/>
          <a:p>
            <a:fld id="{BB333B34-C87C-402E-ABB0-13B7C9DEBBC4}" type="slidenum">
              <a:rPr lang="en-CA" smtClean="0"/>
              <a:pPr/>
              <a:t>5</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sz="half" idx="2"/>
          </p:nvPr>
        </p:nvSpPr>
        <p:spPr>
          <a:xfrm>
            <a:off x="665398" y="1551986"/>
            <a:ext cx="2746768" cy="1564229"/>
          </a:xfrm>
          <a:prstGeom prst="rect">
            <a:avLst/>
          </a:prstGeom>
        </p:spPr>
        <p:txBody>
          <a:bodyPr vert="horz" wrap="square" lIns="0" tIns="6981" rIns="0" bIns="0" rtlCol="0">
            <a:spAutoFit/>
          </a:bodyPr>
          <a:lstStyle/>
          <a:p>
            <a:pPr>
              <a:lnSpc>
                <a:spcPct val="100000"/>
              </a:lnSpc>
              <a:spcBef>
                <a:spcPts val="55"/>
              </a:spcBef>
            </a:pPr>
            <a:endParaRPr sz="1998" dirty="0">
              <a:latin typeface="Times New Roman"/>
              <a:cs typeface="Times New Roman"/>
            </a:endParaRPr>
          </a:p>
          <a:p>
            <a:pPr marL="68848" marR="566715" indent="0">
              <a:lnSpc>
                <a:spcPct val="98900"/>
              </a:lnSpc>
              <a:buNone/>
            </a:pPr>
            <a:r>
              <a:rPr dirty="0"/>
              <a:t>When</a:t>
            </a:r>
            <a:r>
              <a:rPr spc="-20" dirty="0"/>
              <a:t> </a:t>
            </a:r>
            <a:r>
              <a:rPr dirty="0"/>
              <a:t>dealing</a:t>
            </a:r>
            <a:r>
              <a:rPr spc="-20" dirty="0"/>
              <a:t> with </a:t>
            </a:r>
            <a:r>
              <a:rPr dirty="0"/>
              <a:t>your</a:t>
            </a:r>
            <a:r>
              <a:rPr spc="-15" dirty="0"/>
              <a:t> </a:t>
            </a:r>
            <a:r>
              <a:rPr dirty="0"/>
              <a:t>dollars,</a:t>
            </a:r>
            <a:r>
              <a:rPr spc="-15" dirty="0"/>
              <a:t> </a:t>
            </a:r>
            <a:r>
              <a:rPr spc="-25" dirty="0"/>
              <a:t>do </a:t>
            </a:r>
            <a:r>
              <a:rPr dirty="0"/>
              <a:t>you</a:t>
            </a:r>
            <a:r>
              <a:rPr spc="-15" dirty="0"/>
              <a:t> </a:t>
            </a:r>
            <a:r>
              <a:rPr dirty="0"/>
              <a:t>really</a:t>
            </a:r>
            <a:r>
              <a:rPr spc="-10" dirty="0"/>
              <a:t> </a:t>
            </a:r>
            <a:r>
              <a:rPr spc="-20" dirty="0"/>
              <a:t>want </a:t>
            </a:r>
            <a:r>
              <a:rPr dirty="0"/>
              <a:t>quick</a:t>
            </a:r>
            <a:r>
              <a:rPr spc="-15" dirty="0"/>
              <a:t> </a:t>
            </a:r>
            <a:r>
              <a:rPr dirty="0"/>
              <a:t>and</a:t>
            </a:r>
            <a:r>
              <a:rPr spc="-15" dirty="0"/>
              <a:t> </a:t>
            </a:r>
            <a:r>
              <a:rPr spc="-10" dirty="0"/>
              <a:t>easy?</a:t>
            </a:r>
          </a:p>
        </p:txBody>
      </p:sp>
      <p:sp>
        <p:nvSpPr>
          <p:cNvPr id="3" name="object 3">
            <a:extLst>
              <a:ext uri="{C183D7F6-B498-43B3-948B-1728B52AA6E4}">
                <adec:decorative xmlns:adec="http://schemas.microsoft.com/office/drawing/2017/decorative" val="1"/>
              </a:ext>
            </a:extLst>
          </p:cNvPr>
          <p:cNvSpPr/>
          <p:nvPr/>
        </p:nvSpPr>
        <p:spPr>
          <a:xfrm>
            <a:off x="3412166" y="1551986"/>
            <a:ext cx="2747483" cy="4317655"/>
          </a:xfrm>
          <a:custGeom>
            <a:avLst/>
            <a:gdLst/>
            <a:ahLst/>
            <a:cxnLst/>
            <a:rect l="l" t="t" r="r" b="b"/>
            <a:pathLst>
              <a:path w="2748915" h="4319905">
                <a:moveTo>
                  <a:pt x="2748601" y="0"/>
                </a:moveTo>
                <a:lnTo>
                  <a:pt x="0" y="0"/>
                </a:lnTo>
                <a:lnTo>
                  <a:pt x="0" y="4319815"/>
                </a:lnTo>
                <a:lnTo>
                  <a:pt x="2748601" y="4319815"/>
                </a:lnTo>
                <a:lnTo>
                  <a:pt x="2748601" y="0"/>
                </a:lnTo>
                <a:close/>
              </a:path>
            </a:pathLst>
          </a:custGeom>
          <a:solidFill>
            <a:srgbClr val="282B3E"/>
          </a:solidFill>
        </p:spPr>
        <p:txBody>
          <a:bodyPr wrap="square" lIns="0" tIns="0" rIns="0" bIns="0" rtlCol="0"/>
          <a:lstStyle/>
          <a:p>
            <a:endParaRPr sz="1798"/>
          </a:p>
        </p:txBody>
      </p:sp>
      <p:sp>
        <p:nvSpPr>
          <p:cNvPr id="4" name="object 4"/>
          <p:cNvSpPr txBox="1"/>
          <p:nvPr/>
        </p:nvSpPr>
        <p:spPr>
          <a:xfrm>
            <a:off x="3412166" y="1551986"/>
            <a:ext cx="2747483" cy="1415547"/>
          </a:xfrm>
          <a:prstGeom prst="rect">
            <a:avLst/>
          </a:prstGeom>
        </p:spPr>
        <p:txBody>
          <a:bodyPr vert="horz" wrap="square" lIns="0" tIns="3173" rIns="0" bIns="0" rtlCol="0">
            <a:spAutoFit/>
          </a:bodyPr>
          <a:lstStyle/>
          <a:p>
            <a:pPr>
              <a:spcBef>
                <a:spcPts val="25"/>
              </a:spcBef>
            </a:pPr>
            <a:endParaRPr sz="2098">
              <a:latin typeface="Times New Roman"/>
              <a:cs typeface="Times New Roman"/>
            </a:endParaRPr>
          </a:p>
          <a:p>
            <a:pPr marL="306521" marR="948120">
              <a:lnSpc>
                <a:spcPts val="2108"/>
              </a:lnSpc>
            </a:pPr>
            <a:r>
              <a:rPr sz="1798" dirty="0">
                <a:solidFill>
                  <a:srgbClr val="FFFFFF"/>
                </a:solidFill>
                <a:latin typeface="Arial"/>
                <a:cs typeface="Arial"/>
              </a:rPr>
              <a:t>A</a:t>
            </a:r>
            <a:r>
              <a:rPr sz="1798" spc="-110" dirty="0">
                <a:solidFill>
                  <a:srgbClr val="FFFFFF"/>
                </a:solidFill>
                <a:latin typeface="Arial"/>
                <a:cs typeface="Arial"/>
              </a:rPr>
              <a:t> </a:t>
            </a:r>
            <a:r>
              <a:rPr sz="1798" dirty="0">
                <a:solidFill>
                  <a:srgbClr val="FFFFFF"/>
                </a:solidFill>
                <a:latin typeface="Arial"/>
                <a:cs typeface="Arial"/>
              </a:rPr>
              <a:t>new</a:t>
            </a:r>
            <a:r>
              <a:rPr sz="1798" spc="-5" dirty="0">
                <a:solidFill>
                  <a:srgbClr val="FFFFFF"/>
                </a:solidFill>
                <a:latin typeface="Arial"/>
                <a:cs typeface="Arial"/>
              </a:rPr>
              <a:t> </a:t>
            </a:r>
            <a:r>
              <a:rPr sz="1798" spc="-10" dirty="0">
                <a:solidFill>
                  <a:srgbClr val="FFFFFF"/>
                </a:solidFill>
                <a:latin typeface="Arial"/>
                <a:cs typeface="Arial"/>
              </a:rPr>
              <a:t>mindset </a:t>
            </a:r>
            <a:r>
              <a:rPr sz="1798" dirty="0">
                <a:solidFill>
                  <a:srgbClr val="FFFFFF"/>
                </a:solidFill>
                <a:latin typeface="Arial"/>
                <a:cs typeface="Arial"/>
              </a:rPr>
              <a:t>is</a:t>
            </a:r>
            <a:r>
              <a:rPr sz="1798" spc="-5" dirty="0">
                <a:solidFill>
                  <a:srgbClr val="FFFFFF"/>
                </a:solidFill>
                <a:latin typeface="Arial"/>
                <a:cs typeface="Arial"/>
              </a:rPr>
              <a:t> </a:t>
            </a:r>
            <a:r>
              <a:rPr sz="1798" spc="-10" dirty="0">
                <a:solidFill>
                  <a:srgbClr val="FFFFFF"/>
                </a:solidFill>
                <a:latin typeface="Arial"/>
                <a:cs typeface="Arial"/>
              </a:rPr>
              <a:t>needed</a:t>
            </a:r>
            <a:endParaRPr sz="1798">
              <a:latin typeface="Arial"/>
              <a:cs typeface="Arial"/>
            </a:endParaRPr>
          </a:p>
          <a:p>
            <a:pPr marL="306521" marR="1023641">
              <a:lnSpc>
                <a:spcPts val="2108"/>
              </a:lnSpc>
              <a:spcBef>
                <a:spcPts val="80"/>
              </a:spcBef>
            </a:pPr>
            <a:r>
              <a:rPr sz="1798" dirty="0">
                <a:solidFill>
                  <a:srgbClr val="FFFFFF"/>
                </a:solidFill>
                <a:latin typeface="Arial"/>
                <a:cs typeface="Arial"/>
              </a:rPr>
              <a:t>to</a:t>
            </a:r>
            <a:r>
              <a:rPr sz="1798" spc="-10" dirty="0">
                <a:solidFill>
                  <a:srgbClr val="FFFFFF"/>
                </a:solidFill>
                <a:latin typeface="Arial"/>
                <a:cs typeface="Arial"/>
              </a:rPr>
              <a:t> overcome </a:t>
            </a:r>
            <a:r>
              <a:rPr sz="1798" dirty="0">
                <a:solidFill>
                  <a:srgbClr val="FFFFFF"/>
                </a:solidFill>
                <a:latin typeface="Arial"/>
                <a:cs typeface="Arial"/>
              </a:rPr>
              <a:t>human</a:t>
            </a:r>
            <a:r>
              <a:rPr sz="1798" spc="-30" dirty="0">
                <a:solidFill>
                  <a:srgbClr val="FFFFFF"/>
                </a:solidFill>
                <a:latin typeface="Arial"/>
                <a:cs typeface="Arial"/>
              </a:rPr>
              <a:t> </a:t>
            </a:r>
            <a:r>
              <a:rPr sz="1798" spc="-10" dirty="0">
                <a:solidFill>
                  <a:srgbClr val="FFFFFF"/>
                </a:solidFill>
                <a:latin typeface="Arial"/>
                <a:cs typeface="Arial"/>
              </a:rPr>
              <a:t>nature</a:t>
            </a:r>
            <a:endParaRPr sz="1798">
              <a:latin typeface="Arial"/>
              <a:cs typeface="Arial"/>
            </a:endParaRPr>
          </a:p>
        </p:txBody>
      </p:sp>
      <p:sp>
        <p:nvSpPr>
          <p:cNvPr id="5" name="object 5"/>
          <p:cNvSpPr txBox="1">
            <a:spLocks noGrp="1"/>
          </p:cNvSpPr>
          <p:nvPr>
            <p:ph type="title"/>
          </p:nvPr>
        </p:nvSpPr>
        <p:spPr>
          <a:prstGeom prst="rect">
            <a:avLst/>
          </a:prstGeom>
        </p:spPr>
        <p:txBody>
          <a:bodyPr vert="horz" wrap="square" lIns="0" tIns="81873" rIns="0" bIns="0" numCol="1" rtlCol="0" anchor="t" anchorCtr="0" compatLnSpc="1">
            <a:prstTxWarp prst="textNoShape">
              <a:avLst/>
            </a:prstTxWarp>
            <a:spAutoFit/>
          </a:bodyPr>
          <a:lstStyle/>
          <a:p>
            <a:pPr marL="12057">
              <a:lnSpc>
                <a:spcPct val="100000"/>
              </a:lnSpc>
              <a:spcBef>
                <a:spcPts val="645"/>
              </a:spcBef>
            </a:pPr>
            <a:r>
              <a:rPr dirty="0"/>
              <a:t>How</a:t>
            </a:r>
            <a:r>
              <a:rPr spc="-20" dirty="0"/>
              <a:t> </a:t>
            </a:r>
            <a:r>
              <a:rPr dirty="0"/>
              <a:t>to</a:t>
            </a:r>
            <a:r>
              <a:rPr spc="-15" dirty="0"/>
              <a:t> </a:t>
            </a:r>
            <a:r>
              <a:rPr dirty="0"/>
              <a:t>train</a:t>
            </a:r>
            <a:r>
              <a:rPr spc="-15" dirty="0"/>
              <a:t> </a:t>
            </a:r>
            <a:r>
              <a:rPr dirty="0"/>
              <a:t>your</a:t>
            </a:r>
            <a:r>
              <a:rPr spc="-10" dirty="0"/>
              <a:t> brain</a:t>
            </a:r>
          </a:p>
          <a:p>
            <a:pPr marL="5076">
              <a:lnSpc>
                <a:spcPct val="100000"/>
              </a:lnSpc>
              <a:spcBef>
                <a:spcPts val="405"/>
              </a:spcBef>
            </a:pPr>
            <a:r>
              <a:rPr sz="1798" b="0" dirty="0"/>
              <a:t>We</a:t>
            </a:r>
            <a:r>
              <a:rPr sz="1798" b="0" spc="-30" dirty="0"/>
              <a:t> </a:t>
            </a:r>
            <a:r>
              <a:rPr sz="1798" b="0" dirty="0"/>
              <a:t>want</a:t>
            </a:r>
            <a:r>
              <a:rPr sz="1798" b="0" spc="-20" dirty="0"/>
              <a:t> </a:t>
            </a:r>
            <a:r>
              <a:rPr sz="1798" b="0" dirty="0"/>
              <a:t>quick</a:t>
            </a:r>
            <a:r>
              <a:rPr sz="1798" b="0" spc="-20" dirty="0"/>
              <a:t> </a:t>
            </a:r>
            <a:r>
              <a:rPr sz="1798" b="0" dirty="0"/>
              <a:t>and</a:t>
            </a:r>
            <a:r>
              <a:rPr sz="1798" b="0" spc="-20" dirty="0"/>
              <a:t> </a:t>
            </a:r>
            <a:r>
              <a:rPr sz="1798" b="0" dirty="0"/>
              <a:t>easy</a:t>
            </a:r>
            <a:r>
              <a:rPr sz="1798" b="0" spc="-20" dirty="0"/>
              <a:t> </a:t>
            </a:r>
            <a:r>
              <a:rPr sz="1798" b="0" spc="-10" dirty="0"/>
              <a:t>decisions</a:t>
            </a:r>
            <a:endParaRPr sz="1798" dirty="0"/>
          </a:p>
        </p:txBody>
      </p:sp>
      <p:sp>
        <p:nvSpPr>
          <p:cNvPr id="6" name="object 6">
            <a:extLst>
              <a:ext uri="{C183D7F6-B498-43B3-948B-1728B52AA6E4}">
                <adec:decorative xmlns:adec="http://schemas.microsoft.com/office/drawing/2017/decorative" val="1"/>
              </a:ext>
            </a:extLst>
          </p:cNvPr>
          <p:cNvSpPr/>
          <p:nvPr/>
        </p:nvSpPr>
        <p:spPr>
          <a:xfrm>
            <a:off x="2019824" y="4732435"/>
            <a:ext cx="3959066" cy="906943"/>
          </a:xfrm>
          <a:custGeom>
            <a:avLst/>
            <a:gdLst/>
            <a:ahLst/>
            <a:cxnLst/>
            <a:rect l="l" t="t" r="r" b="b"/>
            <a:pathLst>
              <a:path w="3961129" h="907414">
                <a:moveTo>
                  <a:pt x="1012367" y="517334"/>
                </a:moveTo>
                <a:lnTo>
                  <a:pt x="626084" y="131419"/>
                </a:lnTo>
                <a:lnTo>
                  <a:pt x="560133" y="197739"/>
                </a:lnTo>
                <a:lnTo>
                  <a:pt x="832904" y="470128"/>
                </a:lnTo>
                <a:lnTo>
                  <a:pt x="0" y="470128"/>
                </a:lnTo>
                <a:lnTo>
                  <a:pt x="0" y="563791"/>
                </a:lnTo>
                <a:lnTo>
                  <a:pt x="833272" y="563791"/>
                </a:lnTo>
                <a:lnTo>
                  <a:pt x="556387" y="840676"/>
                </a:lnTo>
                <a:lnTo>
                  <a:pt x="622706" y="906995"/>
                </a:lnTo>
                <a:lnTo>
                  <a:pt x="1012367" y="517334"/>
                </a:lnTo>
                <a:close/>
              </a:path>
              <a:path w="3961129" h="907414">
                <a:moveTo>
                  <a:pt x="3821887" y="822883"/>
                </a:moveTo>
                <a:lnTo>
                  <a:pt x="3452838" y="822883"/>
                </a:lnTo>
                <a:lnTo>
                  <a:pt x="3452838" y="906995"/>
                </a:lnTo>
                <a:lnTo>
                  <a:pt x="3821887" y="906995"/>
                </a:lnTo>
                <a:lnTo>
                  <a:pt x="3821887" y="822883"/>
                </a:lnTo>
                <a:close/>
              </a:path>
              <a:path w="3961129" h="907414">
                <a:moveTo>
                  <a:pt x="3961092" y="322059"/>
                </a:moveTo>
                <a:lnTo>
                  <a:pt x="3957256" y="276301"/>
                </a:lnTo>
                <a:lnTo>
                  <a:pt x="3946855" y="231063"/>
                </a:lnTo>
                <a:lnTo>
                  <a:pt x="3929773" y="187058"/>
                </a:lnTo>
                <a:lnTo>
                  <a:pt x="3905656" y="144665"/>
                </a:lnTo>
                <a:lnTo>
                  <a:pt x="3877462" y="108394"/>
                </a:lnTo>
                <a:lnTo>
                  <a:pt x="3855326" y="86944"/>
                </a:lnTo>
                <a:lnTo>
                  <a:pt x="3844887" y="76809"/>
                </a:lnTo>
                <a:lnTo>
                  <a:pt x="3808501" y="50215"/>
                </a:lnTo>
                <a:lnTo>
                  <a:pt x="3768890" y="28930"/>
                </a:lnTo>
                <a:lnTo>
                  <a:pt x="3726637" y="13246"/>
                </a:lnTo>
                <a:lnTo>
                  <a:pt x="3682314" y="3505"/>
                </a:lnTo>
                <a:lnTo>
                  <a:pt x="3636518" y="0"/>
                </a:lnTo>
                <a:lnTo>
                  <a:pt x="3588258" y="3695"/>
                </a:lnTo>
                <a:lnTo>
                  <a:pt x="3542220" y="14122"/>
                </a:lnTo>
                <a:lnTo>
                  <a:pt x="3498900" y="30784"/>
                </a:lnTo>
                <a:lnTo>
                  <a:pt x="3458807" y="53174"/>
                </a:lnTo>
                <a:lnTo>
                  <a:pt x="3422446" y="80784"/>
                </a:lnTo>
                <a:lnTo>
                  <a:pt x="3390328" y="113106"/>
                </a:lnTo>
                <a:lnTo>
                  <a:pt x="3362934" y="149644"/>
                </a:lnTo>
                <a:lnTo>
                  <a:pt x="3340798" y="189865"/>
                </a:lnTo>
                <a:lnTo>
                  <a:pt x="3324402" y="233286"/>
                </a:lnTo>
                <a:lnTo>
                  <a:pt x="3314255" y="279387"/>
                </a:lnTo>
                <a:lnTo>
                  <a:pt x="3310928" y="326707"/>
                </a:lnTo>
                <a:lnTo>
                  <a:pt x="3310953" y="328968"/>
                </a:lnTo>
                <a:lnTo>
                  <a:pt x="3314255" y="373697"/>
                </a:lnTo>
                <a:lnTo>
                  <a:pt x="3323958" y="418249"/>
                </a:lnTo>
                <a:lnTo>
                  <a:pt x="3339630" y="460717"/>
                </a:lnTo>
                <a:lnTo>
                  <a:pt x="3360978" y="500545"/>
                </a:lnTo>
                <a:lnTo>
                  <a:pt x="3387674" y="537121"/>
                </a:lnTo>
                <a:lnTo>
                  <a:pt x="3419411" y="569849"/>
                </a:lnTo>
                <a:lnTo>
                  <a:pt x="3455860" y="598157"/>
                </a:lnTo>
                <a:lnTo>
                  <a:pt x="3459899" y="600849"/>
                </a:lnTo>
                <a:lnTo>
                  <a:pt x="3459899" y="769061"/>
                </a:lnTo>
                <a:lnTo>
                  <a:pt x="3543998" y="769061"/>
                </a:lnTo>
                <a:lnTo>
                  <a:pt x="3543998" y="556107"/>
                </a:lnTo>
                <a:lnTo>
                  <a:pt x="3501948" y="528180"/>
                </a:lnTo>
                <a:lnTo>
                  <a:pt x="3464293" y="497166"/>
                </a:lnTo>
                <a:lnTo>
                  <a:pt x="3434473" y="460387"/>
                </a:lnTo>
                <a:lnTo>
                  <a:pt x="3412769" y="419201"/>
                </a:lnTo>
                <a:lnTo>
                  <a:pt x="3399447" y="374942"/>
                </a:lnTo>
                <a:lnTo>
                  <a:pt x="3394773" y="328968"/>
                </a:lnTo>
                <a:lnTo>
                  <a:pt x="3399015" y="282600"/>
                </a:lnTo>
                <a:lnTo>
                  <a:pt x="3412452" y="237197"/>
                </a:lnTo>
                <a:lnTo>
                  <a:pt x="3435324" y="194106"/>
                </a:lnTo>
                <a:lnTo>
                  <a:pt x="3466350" y="156451"/>
                </a:lnTo>
                <a:lnTo>
                  <a:pt x="3503130" y="126631"/>
                </a:lnTo>
                <a:lnTo>
                  <a:pt x="3544316" y="104927"/>
                </a:lnTo>
                <a:lnTo>
                  <a:pt x="3588575" y="91617"/>
                </a:lnTo>
                <a:lnTo>
                  <a:pt x="3634549" y="86944"/>
                </a:lnTo>
                <a:lnTo>
                  <a:pt x="3680904" y="91186"/>
                </a:lnTo>
                <a:lnTo>
                  <a:pt x="3726307" y="104609"/>
                </a:lnTo>
                <a:lnTo>
                  <a:pt x="3769398" y="127495"/>
                </a:lnTo>
                <a:lnTo>
                  <a:pt x="3807066" y="158508"/>
                </a:lnTo>
                <a:lnTo>
                  <a:pt x="3836873" y="195287"/>
                </a:lnTo>
                <a:lnTo>
                  <a:pt x="3858577" y="236474"/>
                </a:lnTo>
                <a:lnTo>
                  <a:pt x="3871899" y="280733"/>
                </a:lnTo>
                <a:lnTo>
                  <a:pt x="3876573" y="326707"/>
                </a:lnTo>
                <a:lnTo>
                  <a:pt x="3872331" y="373075"/>
                </a:lnTo>
                <a:lnTo>
                  <a:pt x="3858907" y="418477"/>
                </a:lnTo>
                <a:lnTo>
                  <a:pt x="3836022" y="461568"/>
                </a:lnTo>
                <a:lnTo>
                  <a:pt x="3805999" y="498157"/>
                </a:lnTo>
                <a:lnTo>
                  <a:pt x="3769398" y="528180"/>
                </a:lnTo>
                <a:lnTo>
                  <a:pt x="3728021" y="556107"/>
                </a:lnTo>
                <a:lnTo>
                  <a:pt x="3728021" y="769061"/>
                </a:lnTo>
                <a:lnTo>
                  <a:pt x="3812133" y="769061"/>
                </a:lnTo>
                <a:lnTo>
                  <a:pt x="3812133" y="600849"/>
                </a:lnTo>
                <a:lnTo>
                  <a:pt x="3816172" y="598157"/>
                </a:lnTo>
                <a:lnTo>
                  <a:pt x="3854310" y="568363"/>
                </a:lnTo>
                <a:lnTo>
                  <a:pt x="3886860" y="534174"/>
                </a:lnTo>
                <a:lnTo>
                  <a:pt x="3913708" y="496316"/>
                </a:lnTo>
                <a:lnTo>
                  <a:pt x="3934688" y="455472"/>
                </a:lnTo>
                <a:lnTo>
                  <a:pt x="3949674" y="412343"/>
                </a:lnTo>
                <a:lnTo>
                  <a:pt x="3958513" y="367639"/>
                </a:lnTo>
                <a:lnTo>
                  <a:pt x="3961092" y="322059"/>
                </a:lnTo>
                <a:close/>
              </a:path>
            </a:pathLst>
          </a:custGeom>
          <a:solidFill>
            <a:srgbClr val="FFFCFE"/>
          </a:solidFill>
        </p:spPr>
        <p:txBody>
          <a:bodyPr wrap="square" lIns="0" tIns="0" rIns="0" bIns="0" rtlCol="0"/>
          <a:lstStyle/>
          <a:p>
            <a:endParaRPr sz="1798"/>
          </a:p>
        </p:txBody>
      </p:sp>
      <p:sp>
        <p:nvSpPr>
          <p:cNvPr id="7" name="Slide Number Placeholder 6">
            <a:extLst>
              <a:ext uri="{FF2B5EF4-FFF2-40B4-BE49-F238E27FC236}">
                <a16:creationId xmlns:a16="http://schemas.microsoft.com/office/drawing/2014/main" id="{9CB4ED1E-99ED-4454-E3D5-FBCD43EA3D95}"/>
              </a:ext>
            </a:extLst>
          </p:cNvPr>
          <p:cNvSpPr>
            <a:spLocks noGrp="1"/>
          </p:cNvSpPr>
          <p:nvPr>
            <p:ph type="sldNum" sz="quarter" idx="10"/>
          </p:nvPr>
        </p:nvSpPr>
        <p:spPr/>
        <p:txBody>
          <a:bodyPr/>
          <a:lstStyle/>
          <a:p>
            <a:fld id="{BB333B34-C87C-402E-ABB0-13B7C9DEBBC4}" type="slidenum">
              <a:rPr lang="en-CA" smtClean="0"/>
              <a:pPr/>
              <a:t>6</a:t>
            </a:fld>
            <a:endParaRPr lang="en-CA" dirty="0"/>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1261806" y="1787"/>
            <a:ext cx="13445870" cy="6117196"/>
            <a:chOff x="-1264050" y="0"/>
            <a:chExt cx="13452875" cy="6120383"/>
          </a:xfrm>
        </p:grpSpPr>
        <p:pic>
          <p:nvPicPr>
            <p:cNvPr id="3" name="object 3"/>
            <p:cNvPicPr/>
            <p:nvPr/>
          </p:nvPicPr>
          <p:blipFill>
            <a:blip r:embed="rId4" cstate="print"/>
            <a:stretch>
              <a:fillRect/>
            </a:stretch>
          </p:blipFill>
          <p:spPr>
            <a:xfrm>
              <a:off x="3006089" y="0"/>
              <a:ext cx="9182736" cy="6117759"/>
            </a:xfrm>
            <a:prstGeom prst="rect">
              <a:avLst/>
            </a:prstGeom>
          </p:spPr>
        </p:pic>
        <p:pic>
          <p:nvPicPr>
            <p:cNvPr id="4" name="object 4"/>
            <p:cNvPicPr/>
            <p:nvPr/>
          </p:nvPicPr>
          <p:blipFill>
            <a:blip r:embed="rId5" cstate="print"/>
            <a:stretch>
              <a:fillRect/>
            </a:stretch>
          </p:blipFill>
          <p:spPr>
            <a:xfrm>
              <a:off x="-1264050" y="0"/>
              <a:ext cx="12188952" cy="6120383"/>
            </a:xfrm>
            <a:prstGeom prst="rect">
              <a:avLst/>
            </a:prstGeom>
          </p:spPr>
        </p:pic>
      </p:grpSp>
      <p:sp>
        <p:nvSpPr>
          <p:cNvPr id="5" name="object 5"/>
          <p:cNvSpPr txBox="1">
            <a:spLocks noGrp="1"/>
          </p:cNvSpPr>
          <p:nvPr>
            <p:ph type="title"/>
          </p:nvPr>
        </p:nvSpPr>
        <p:spPr>
          <a:xfrm>
            <a:off x="454992" y="436914"/>
            <a:ext cx="4647049" cy="390956"/>
          </a:xfrm>
          <a:prstGeom prst="rect">
            <a:avLst/>
          </a:prstGeom>
        </p:spPr>
        <p:txBody>
          <a:bodyPr vert="horz" wrap="square" lIns="0" tIns="12694" rIns="0" bIns="0" numCol="1" rtlCol="0" anchor="t" anchorCtr="0" compatLnSpc="1">
            <a:prstTxWarp prst="textNoShape">
              <a:avLst/>
            </a:prstTxWarp>
            <a:spAutoFit/>
          </a:bodyPr>
          <a:lstStyle/>
          <a:p>
            <a:pPr marL="12692">
              <a:lnSpc>
                <a:spcPct val="100000"/>
              </a:lnSpc>
              <a:spcBef>
                <a:spcPts val="100"/>
              </a:spcBef>
            </a:pPr>
            <a:r>
              <a:rPr dirty="0"/>
              <a:t>Six</a:t>
            </a:r>
            <a:r>
              <a:rPr spc="-35" dirty="0"/>
              <a:t> </a:t>
            </a:r>
            <a:r>
              <a:rPr dirty="0"/>
              <a:t>common</a:t>
            </a:r>
            <a:r>
              <a:rPr spc="-30" dirty="0"/>
              <a:t> </a:t>
            </a:r>
            <a:r>
              <a:rPr dirty="0"/>
              <a:t>investing</a:t>
            </a:r>
            <a:r>
              <a:rPr spc="-25" dirty="0"/>
              <a:t> </a:t>
            </a:r>
            <a:r>
              <a:rPr spc="-10" dirty="0"/>
              <a:t>mistakes</a:t>
            </a:r>
          </a:p>
        </p:txBody>
      </p:sp>
      <p:sp>
        <p:nvSpPr>
          <p:cNvPr id="6" name="object 6">
            <a:extLst>
              <a:ext uri="{C183D7F6-B498-43B3-948B-1728B52AA6E4}">
                <adec:decorative xmlns:adec="http://schemas.microsoft.com/office/drawing/2017/decorative" val="1"/>
              </a:ext>
            </a:extLst>
          </p:cNvPr>
          <p:cNvSpPr/>
          <p:nvPr/>
        </p:nvSpPr>
        <p:spPr>
          <a:xfrm>
            <a:off x="467684" y="1147638"/>
            <a:ext cx="4615950" cy="716541"/>
          </a:xfrm>
          <a:custGeom>
            <a:avLst/>
            <a:gdLst/>
            <a:ahLst/>
            <a:cxnLst/>
            <a:rect l="l" t="t" r="r" b="b"/>
            <a:pathLst>
              <a:path w="4618355" h="716914">
                <a:moveTo>
                  <a:pt x="4618276" y="0"/>
                </a:moveTo>
                <a:lnTo>
                  <a:pt x="0" y="0"/>
                </a:lnTo>
                <a:lnTo>
                  <a:pt x="0" y="716600"/>
                </a:lnTo>
                <a:lnTo>
                  <a:pt x="4618276" y="716600"/>
                </a:lnTo>
                <a:lnTo>
                  <a:pt x="4618276" y="0"/>
                </a:lnTo>
                <a:close/>
              </a:path>
            </a:pathLst>
          </a:custGeom>
          <a:solidFill>
            <a:srgbClr val="0600C1"/>
          </a:solidFill>
        </p:spPr>
        <p:txBody>
          <a:bodyPr wrap="square" lIns="0" tIns="0" rIns="0" bIns="0" rtlCol="0"/>
          <a:lstStyle/>
          <a:p>
            <a:endParaRPr sz="1798"/>
          </a:p>
        </p:txBody>
      </p:sp>
      <p:sp>
        <p:nvSpPr>
          <p:cNvPr id="7" name="object 7"/>
          <p:cNvSpPr txBox="1"/>
          <p:nvPr/>
        </p:nvSpPr>
        <p:spPr>
          <a:xfrm>
            <a:off x="1727030" y="1328497"/>
            <a:ext cx="1579058" cy="330028"/>
          </a:xfrm>
          <a:prstGeom prst="rect">
            <a:avLst/>
          </a:prstGeom>
        </p:spPr>
        <p:txBody>
          <a:bodyPr vert="horz" wrap="square" lIns="0" tIns="12694" rIns="0" bIns="0" rtlCol="0">
            <a:spAutoFit/>
          </a:bodyPr>
          <a:lstStyle/>
          <a:p>
            <a:pPr>
              <a:spcBef>
                <a:spcPts val="100"/>
              </a:spcBef>
            </a:pPr>
            <a:r>
              <a:rPr sz="1998" dirty="0">
                <a:solidFill>
                  <a:srgbClr val="FFFFFF"/>
                </a:solidFill>
                <a:latin typeface="Arial"/>
                <a:cs typeface="Arial"/>
              </a:rPr>
              <a:t>Loss</a:t>
            </a:r>
            <a:r>
              <a:rPr sz="1998" spc="-10" dirty="0">
                <a:solidFill>
                  <a:srgbClr val="FFFFFF"/>
                </a:solidFill>
                <a:latin typeface="Arial"/>
                <a:cs typeface="Arial"/>
              </a:rPr>
              <a:t> aversion</a:t>
            </a:r>
            <a:endParaRPr sz="1998">
              <a:latin typeface="Arial"/>
              <a:cs typeface="Arial"/>
            </a:endParaRPr>
          </a:p>
        </p:txBody>
      </p:sp>
      <p:sp>
        <p:nvSpPr>
          <p:cNvPr id="8" name="object 8">
            <a:extLst>
              <a:ext uri="{C183D7F6-B498-43B3-948B-1728B52AA6E4}">
                <adec:decorative xmlns:adec="http://schemas.microsoft.com/office/drawing/2017/decorative" val="1"/>
              </a:ext>
            </a:extLst>
          </p:cNvPr>
          <p:cNvSpPr/>
          <p:nvPr/>
        </p:nvSpPr>
        <p:spPr>
          <a:xfrm>
            <a:off x="467684" y="1965930"/>
            <a:ext cx="4615950" cy="716541"/>
          </a:xfrm>
          <a:custGeom>
            <a:avLst/>
            <a:gdLst/>
            <a:ahLst/>
            <a:cxnLst/>
            <a:rect l="l" t="t" r="r" b="b"/>
            <a:pathLst>
              <a:path w="4618355" h="716914">
                <a:moveTo>
                  <a:pt x="4618276" y="0"/>
                </a:moveTo>
                <a:lnTo>
                  <a:pt x="0" y="0"/>
                </a:lnTo>
                <a:lnTo>
                  <a:pt x="0" y="716410"/>
                </a:lnTo>
                <a:lnTo>
                  <a:pt x="4618276" y="716410"/>
                </a:lnTo>
                <a:lnTo>
                  <a:pt x="4618276" y="0"/>
                </a:lnTo>
                <a:close/>
              </a:path>
            </a:pathLst>
          </a:custGeom>
          <a:solidFill>
            <a:srgbClr val="0600C1"/>
          </a:solidFill>
        </p:spPr>
        <p:txBody>
          <a:bodyPr wrap="square" lIns="0" tIns="0" rIns="0" bIns="0" rtlCol="0"/>
          <a:lstStyle/>
          <a:p>
            <a:endParaRPr sz="1798"/>
          </a:p>
        </p:txBody>
      </p:sp>
      <p:sp>
        <p:nvSpPr>
          <p:cNvPr id="9" name="object 9"/>
          <p:cNvSpPr txBox="1"/>
          <p:nvPr/>
        </p:nvSpPr>
        <p:spPr>
          <a:xfrm>
            <a:off x="1727028" y="2144936"/>
            <a:ext cx="1157003" cy="330028"/>
          </a:xfrm>
          <a:prstGeom prst="rect">
            <a:avLst/>
          </a:prstGeom>
        </p:spPr>
        <p:txBody>
          <a:bodyPr vert="horz" wrap="square" lIns="0" tIns="12694" rIns="0" bIns="0" rtlCol="0">
            <a:spAutoFit/>
          </a:bodyPr>
          <a:lstStyle/>
          <a:p>
            <a:pPr>
              <a:spcBef>
                <a:spcPts val="100"/>
              </a:spcBef>
            </a:pPr>
            <a:r>
              <a:rPr sz="1998" spc="-10" dirty="0">
                <a:solidFill>
                  <a:srgbClr val="FFFFFF"/>
                </a:solidFill>
                <a:latin typeface="Arial"/>
                <a:cs typeface="Arial"/>
              </a:rPr>
              <a:t>Anchoring</a:t>
            </a:r>
            <a:endParaRPr sz="1998">
              <a:latin typeface="Arial"/>
              <a:cs typeface="Arial"/>
            </a:endParaRPr>
          </a:p>
        </p:txBody>
      </p:sp>
      <p:sp>
        <p:nvSpPr>
          <p:cNvPr id="10" name="object 10">
            <a:extLst>
              <a:ext uri="{C183D7F6-B498-43B3-948B-1728B52AA6E4}">
                <adec:decorative xmlns:adec="http://schemas.microsoft.com/office/drawing/2017/decorative" val="1"/>
              </a:ext>
            </a:extLst>
          </p:cNvPr>
          <p:cNvSpPr/>
          <p:nvPr/>
        </p:nvSpPr>
        <p:spPr>
          <a:xfrm>
            <a:off x="467684" y="2784032"/>
            <a:ext cx="4615950" cy="716541"/>
          </a:xfrm>
          <a:custGeom>
            <a:avLst/>
            <a:gdLst/>
            <a:ahLst/>
            <a:cxnLst/>
            <a:rect l="l" t="t" r="r" b="b"/>
            <a:pathLst>
              <a:path w="4618355" h="716914">
                <a:moveTo>
                  <a:pt x="4618276" y="0"/>
                </a:moveTo>
                <a:lnTo>
                  <a:pt x="0" y="0"/>
                </a:lnTo>
                <a:lnTo>
                  <a:pt x="0" y="716410"/>
                </a:lnTo>
                <a:lnTo>
                  <a:pt x="4618276" y="716410"/>
                </a:lnTo>
                <a:lnTo>
                  <a:pt x="4618276" y="0"/>
                </a:lnTo>
                <a:close/>
              </a:path>
            </a:pathLst>
          </a:custGeom>
          <a:solidFill>
            <a:srgbClr val="0600C1"/>
          </a:solidFill>
        </p:spPr>
        <p:txBody>
          <a:bodyPr wrap="square" lIns="0" tIns="0" rIns="0" bIns="0" rtlCol="0"/>
          <a:lstStyle/>
          <a:p>
            <a:endParaRPr sz="1798"/>
          </a:p>
        </p:txBody>
      </p:sp>
      <p:sp>
        <p:nvSpPr>
          <p:cNvPr id="11" name="object 11"/>
          <p:cNvSpPr txBox="1"/>
          <p:nvPr/>
        </p:nvSpPr>
        <p:spPr>
          <a:xfrm>
            <a:off x="1727029" y="2964421"/>
            <a:ext cx="1761207" cy="330028"/>
          </a:xfrm>
          <a:prstGeom prst="rect">
            <a:avLst/>
          </a:prstGeom>
        </p:spPr>
        <p:txBody>
          <a:bodyPr vert="horz" wrap="square" lIns="0" tIns="12694" rIns="0" bIns="0" rtlCol="0">
            <a:spAutoFit/>
          </a:bodyPr>
          <a:lstStyle/>
          <a:p>
            <a:pPr>
              <a:spcBef>
                <a:spcPts val="100"/>
              </a:spcBef>
            </a:pPr>
            <a:r>
              <a:rPr sz="1998" dirty="0">
                <a:solidFill>
                  <a:srgbClr val="FFFFFF"/>
                </a:solidFill>
                <a:latin typeface="Arial"/>
                <a:cs typeface="Arial"/>
              </a:rPr>
              <a:t>Status</a:t>
            </a:r>
            <a:r>
              <a:rPr sz="1998" spc="-30" dirty="0">
                <a:solidFill>
                  <a:srgbClr val="FFFFFF"/>
                </a:solidFill>
                <a:latin typeface="Arial"/>
                <a:cs typeface="Arial"/>
              </a:rPr>
              <a:t> </a:t>
            </a:r>
            <a:r>
              <a:rPr sz="1998" dirty="0">
                <a:solidFill>
                  <a:srgbClr val="FFFFFF"/>
                </a:solidFill>
                <a:latin typeface="Arial"/>
                <a:cs typeface="Arial"/>
              </a:rPr>
              <a:t>quo</a:t>
            </a:r>
            <a:r>
              <a:rPr sz="1998" spc="-20" dirty="0">
                <a:solidFill>
                  <a:srgbClr val="FFFFFF"/>
                </a:solidFill>
                <a:latin typeface="Arial"/>
                <a:cs typeface="Arial"/>
              </a:rPr>
              <a:t> bias</a:t>
            </a:r>
            <a:endParaRPr sz="1998">
              <a:latin typeface="Arial"/>
              <a:cs typeface="Arial"/>
            </a:endParaRPr>
          </a:p>
        </p:txBody>
      </p:sp>
      <p:sp>
        <p:nvSpPr>
          <p:cNvPr id="12" name="object 12">
            <a:extLst>
              <a:ext uri="{C183D7F6-B498-43B3-948B-1728B52AA6E4}">
                <adec:decorative xmlns:adec="http://schemas.microsoft.com/office/drawing/2017/decorative" val="1"/>
              </a:ext>
            </a:extLst>
          </p:cNvPr>
          <p:cNvSpPr/>
          <p:nvPr/>
        </p:nvSpPr>
        <p:spPr>
          <a:xfrm>
            <a:off x="467684" y="3602133"/>
            <a:ext cx="4615950" cy="716541"/>
          </a:xfrm>
          <a:custGeom>
            <a:avLst/>
            <a:gdLst/>
            <a:ahLst/>
            <a:cxnLst/>
            <a:rect l="l" t="t" r="r" b="b"/>
            <a:pathLst>
              <a:path w="4618355" h="716914">
                <a:moveTo>
                  <a:pt x="4618276" y="0"/>
                </a:moveTo>
                <a:lnTo>
                  <a:pt x="0" y="0"/>
                </a:lnTo>
                <a:lnTo>
                  <a:pt x="0" y="716410"/>
                </a:lnTo>
                <a:lnTo>
                  <a:pt x="4618276" y="716410"/>
                </a:lnTo>
                <a:lnTo>
                  <a:pt x="4618276" y="0"/>
                </a:lnTo>
                <a:close/>
              </a:path>
            </a:pathLst>
          </a:custGeom>
          <a:solidFill>
            <a:srgbClr val="0600C1"/>
          </a:solidFill>
        </p:spPr>
        <p:txBody>
          <a:bodyPr wrap="square" lIns="0" tIns="0" rIns="0" bIns="0" rtlCol="0"/>
          <a:lstStyle/>
          <a:p>
            <a:endParaRPr sz="1798"/>
          </a:p>
        </p:txBody>
      </p:sp>
      <p:sp>
        <p:nvSpPr>
          <p:cNvPr id="13" name="object 13"/>
          <p:cNvSpPr txBox="1"/>
          <p:nvPr/>
        </p:nvSpPr>
        <p:spPr>
          <a:xfrm>
            <a:off x="1727028" y="3783908"/>
            <a:ext cx="1705992" cy="330028"/>
          </a:xfrm>
          <a:prstGeom prst="rect">
            <a:avLst/>
          </a:prstGeom>
        </p:spPr>
        <p:txBody>
          <a:bodyPr vert="horz" wrap="square" lIns="0" tIns="12694" rIns="0" bIns="0" rtlCol="0">
            <a:spAutoFit/>
          </a:bodyPr>
          <a:lstStyle/>
          <a:p>
            <a:pPr>
              <a:spcBef>
                <a:spcPts val="100"/>
              </a:spcBef>
            </a:pPr>
            <a:r>
              <a:rPr sz="1998" spc="-10" dirty="0">
                <a:solidFill>
                  <a:srgbClr val="FFFFFF"/>
                </a:solidFill>
                <a:latin typeface="Arial"/>
                <a:cs typeface="Arial"/>
              </a:rPr>
              <a:t>Procrastination</a:t>
            </a:r>
            <a:endParaRPr sz="1998">
              <a:latin typeface="Arial"/>
              <a:cs typeface="Arial"/>
            </a:endParaRPr>
          </a:p>
        </p:txBody>
      </p:sp>
      <p:sp>
        <p:nvSpPr>
          <p:cNvPr id="14" name="object 14">
            <a:extLst>
              <a:ext uri="{C183D7F6-B498-43B3-948B-1728B52AA6E4}">
                <adec:decorative xmlns:adec="http://schemas.microsoft.com/office/drawing/2017/decorative" val="1"/>
              </a:ext>
            </a:extLst>
          </p:cNvPr>
          <p:cNvSpPr/>
          <p:nvPr/>
        </p:nvSpPr>
        <p:spPr>
          <a:xfrm>
            <a:off x="467684" y="4420234"/>
            <a:ext cx="4615950" cy="716541"/>
          </a:xfrm>
          <a:custGeom>
            <a:avLst/>
            <a:gdLst/>
            <a:ahLst/>
            <a:cxnLst/>
            <a:rect l="l" t="t" r="r" b="b"/>
            <a:pathLst>
              <a:path w="4618355" h="716914">
                <a:moveTo>
                  <a:pt x="4618276" y="0"/>
                </a:moveTo>
                <a:lnTo>
                  <a:pt x="0" y="0"/>
                </a:lnTo>
                <a:lnTo>
                  <a:pt x="0" y="716412"/>
                </a:lnTo>
                <a:lnTo>
                  <a:pt x="4618276" y="716412"/>
                </a:lnTo>
                <a:lnTo>
                  <a:pt x="4618276" y="0"/>
                </a:lnTo>
                <a:close/>
              </a:path>
            </a:pathLst>
          </a:custGeom>
          <a:solidFill>
            <a:srgbClr val="0600C1"/>
          </a:solidFill>
        </p:spPr>
        <p:txBody>
          <a:bodyPr wrap="square" lIns="0" tIns="0" rIns="0" bIns="0" rtlCol="0"/>
          <a:lstStyle/>
          <a:p>
            <a:endParaRPr sz="1798"/>
          </a:p>
        </p:txBody>
      </p:sp>
      <p:sp>
        <p:nvSpPr>
          <p:cNvPr id="15" name="object 15"/>
          <p:cNvSpPr txBox="1"/>
          <p:nvPr/>
        </p:nvSpPr>
        <p:spPr>
          <a:xfrm>
            <a:off x="1727030" y="4600345"/>
            <a:ext cx="1609522" cy="330028"/>
          </a:xfrm>
          <a:prstGeom prst="rect">
            <a:avLst/>
          </a:prstGeom>
        </p:spPr>
        <p:txBody>
          <a:bodyPr vert="horz" wrap="square" lIns="0" tIns="12694" rIns="0" bIns="0" rtlCol="0">
            <a:spAutoFit/>
          </a:bodyPr>
          <a:lstStyle/>
          <a:p>
            <a:pPr>
              <a:spcBef>
                <a:spcPts val="100"/>
              </a:spcBef>
            </a:pPr>
            <a:r>
              <a:rPr sz="1998" dirty="0">
                <a:solidFill>
                  <a:srgbClr val="FFFFFF"/>
                </a:solidFill>
                <a:latin typeface="Arial"/>
                <a:cs typeface="Arial"/>
              </a:rPr>
              <a:t>Hindsight</a:t>
            </a:r>
            <a:r>
              <a:rPr sz="1998" spc="-10" dirty="0">
                <a:solidFill>
                  <a:srgbClr val="FFFFFF"/>
                </a:solidFill>
                <a:latin typeface="Arial"/>
                <a:cs typeface="Arial"/>
              </a:rPr>
              <a:t> </a:t>
            </a:r>
            <a:r>
              <a:rPr sz="1998" spc="-20" dirty="0">
                <a:solidFill>
                  <a:srgbClr val="FFFFFF"/>
                </a:solidFill>
                <a:latin typeface="Arial"/>
                <a:cs typeface="Arial"/>
              </a:rPr>
              <a:t>bias</a:t>
            </a:r>
            <a:endParaRPr sz="1998">
              <a:latin typeface="Arial"/>
              <a:cs typeface="Arial"/>
            </a:endParaRPr>
          </a:p>
        </p:txBody>
      </p:sp>
      <p:sp>
        <p:nvSpPr>
          <p:cNvPr id="16" name="object 16"/>
          <p:cNvSpPr txBox="1"/>
          <p:nvPr/>
        </p:nvSpPr>
        <p:spPr>
          <a:xfrm>
            <a:off x="902725" y="1118296"/>
            <a:ext cx="323682" cy="695598"/>
          </a:xfrm>
          <a:prstGeom prst="rect">
            <a:avLst/>
          </a:prstGeom>
        </p:spPr>
        <p:txBody>
          <a:bodyPr vert="horz" wrap="square" lIns="0" tIns="12694" rIns="0" bIns="0" rtlCol="0">
            <a:spAutoFit/>
          </a:bodyPr>
          <a:lstStyle/>
          <a:p>
            <a:pPr>
              <a:spcBef>
                <a:spcPts val="100"/>
              </a:spcBef>
            </a:pPr>
            <a:r>
              <a:rPr sz="4398" b="1" dirty="0">
                <a:solidFill>
                  <a:srgbClr val="FFFFFF"/>
                </a:solidFill>
                <a:latin typeface="Arial"/>
                <a:cs typeface="Arial"/>
              </a:rPr>
              <a:t>1</a:t>
            </a:r>
            <a:endParaRPr sz="4398">
              <a:latin typeface="Arial"/>
              <a:cs typeface="Arial"/>
            </a:endParaRPr>
          </a:p>
        </p:txBody>
      </p:sp>
      <p:sp>
        <p:nvSpPr>
          <p:cNvPr id="17" name="object 17"/>
          <p:cNvSpPr txBox="1"/>
          <p:nvPr/>
        </p:nvSpPr>
        <p:spPr>
          <a:xfrm>
            <a:off x="902725" y="1940829"/>
            <a:ext cx="323682" cy="695598"/>
          </a:xfrm>
          <a:prstGeom prst="rect">
            <a:avLst/>
          </a:prstGeom>
        </p:spPr>
        <p:txBody>
          <a:bodyPr vert="horz" wrap="square" lIns="0" tIns="12694" rIns="0" bIns="0" rtlCol="0">
            <a:spAutoFit/>
          </a:bodyPr>
          <a:lstStyle/>
          <a:p>
            <a:pPr>
              <a:spcBef>
                <a:spcPts val="100"/>
              </a:spcBef>
            </a:pPr>
            <a:r>
              <a:rPr sz="4398" b="1" dirty="0">
                <a:solidFill>
                  <a:srgbClr val="FFFFFF"/>
                </a:solidFill>
                <a:latin typeface="Arial"/>
                <a:cs typeface="Arial"/>
              </a:rPr>
              <a:t>2</a:t>
            </a:r>
            <a:endParaRPr sz="4398">
              <a:latin typeface="Arial"/>
              <a:cs typeface="Arial"/>
            </a:endParaRPr>
          </a:p>
        </p:txBody>
      </p:sp>
      <p:sp>
        <p:nvSpPr>
          <p:cNvPr id="18" name="object 18"/>
          <p:cNvSpPr txBox="1"/>
          <p:nvPr/>
        </p:nvSpPr>
        <p:spPr>
          <a:xfrm>
            <a:off x="902725" y="2763360"/>
            <a:ext cx="323682" cy="695598"/>
          </a:xfrm>
          <a:prstGeom prst="rect">
            <a:avLst/>
          </a:prstGeom>
        </p:spPr>
        <p:txBody>
          <a:bodyPr vert="horz" wrap="square" lIns="0" tIns="12694" rIns="0" bIns="0" rtlCol="0">
            <a:spAutoFit/>
          </a:bodyPr>
          <a:lstStyle/>
          <a:p>
            <a:pPr>
              <a:spcBef>
                <a:spcPts val="100"/>
              </a:spcBef>
            </a:pPr>
            <a:r>
              <a:rPr sz="4398" b="1" dirty="0">
                <a:solidFill>
                  <a:srgbClr val="FFFFFF"/>
                </a:solidFill>
                <a:latin typeface="Arial"/>
                <a:cs typeface="Arial"/>
              </a:rPr>
              <a:t>3</a:t>
            </a:r>
            <a:endParaRPr sz="4398">
              <a:latin typeface="Arial"/>
              <a:cs typeface="Arial"/>
            </a:endParaRPr>
          </a:p>
        </p:txBody>
      </p:sp>
      <p:sp>
        <p:nvSpPr>
          <p:cNvPr id="19" name="object 19"/>
          <p:cNvSpPr txBox="1"/>
          <p:nvPr/>
        </p:nvSpPr>
        <p:spPr>
          <a:xfrm>
            <a:off x="902725" y="3585892"/>
            <a:ext cx="323682" cy="695598"/>
          </a:xfrm>
          <a:prstGeom prst="rect">
            <a:avLst/>
          </a:prstGeom>
        </p:spPr>
        <p:txBody>
          <a:bodyPr vert="horz" wrap="square" lIns="0" tIns="12694" rIns="0" bIns="0" rtlCol="0">
            <a:spAutoFit/>
          </a:bodyPr>
          <a:lstStyle/>
          <a:p>
            <a:pPr>
              <a:spcBef>
                <a:spcPts val="100"/>
              </a:spcBef>
            </a:pPr>
            <a:r>
              <a:rPr sz="4398" b="1" dirty="0">
                <a:solidFill>
                  <a:srgbClr val="FFFFFF"/>
                </a:solidFill>
                <a:latin typeface="Arial"/>
                <a:cs typeface="Arial"/>
              </a:rPr>
              <a:t>4</a:t>
            </a:r>
            <a:endParaRPr sz="4398">
              <a:latin typeface="Arial"/>
              <a:cs typeface="Arial"/>
            </a:endParaRPr>
          </a:p>
        </p:txBody>
      </p:sp>
      <p:sp>
        <p:nvSpPr>
          <p:cNvPr id="20" name="object 20"/>
          <p:cNvSpPr txBox="1"/>
          <p:nvPr/>
        </p:nvSpPr>
        <p:spPr>
          <a:xfrm>
            <a:off x="902725" y="4405376"/>
            <a:ext cx="323682" cy="695598"/>
          </a:xfrm>
          <a:prstGeom prst="rect">
            <a:avLst/>
          </a:prstGeom>
        </p:spPr>
        <p:txBody>
          <a:bodyPr vert="horz" wrap="square" lIns="0" tIns="12694" rIns="0" bIns="0" rtlCol="0">
            <a:spAutoFit/>
          </a:bodyPr>
          <a:lstStyle/>
          <a:p>
            <a:pPr>
              <a:spcBef>
                <a:spcPts val="100"/>
              </a:spcBef>
            </a:pPr>
            <a:r>
              <a:rPr sz="4398" b="1" dirty="0">
                <a:solidFill>
                  <a:srgbClr val="FFFFFF"/>
                </a:solidFill>
                <a:latin typeface="Arial"/>
                <a:cs typeface="Arial"/>
              </a:rPr>
              <a:t>5</a:t>
            </a:r>
            <a:endParaRPr sz="4398">
              <a:latin typeface="Arial"/>
              <a:cs typeface="Arial"/>
            </a:endParaRPr>
          </a:p>
        </p:txBody>
      </p:sp>
      <p:sp>
        <p:nvSpPr>
          <p:cNvPr id="21" name="object 21">
            <a:extLst>
              <a:ext uri="{C183D7F6-B498-43B3-948B-1728B52AA6E4}">
                <adec:decorative xmlns:adec="http://schemas.microsoft.com/office/drawing/2017/decorative" val="1"/>
              </a:ext>
            </a:extLst>
          </p:cNvPr>
          <p:cNvSpPr/>
          <p:nvPr/>
        </p:nvSpPr>
        <p:spPr>
          <a:xfrm>
            <a:off x="467684" y="5243890"/>
            <a:ext cx="4615950" cy="716541"/>
          </a:xfrm>
          <a:custGeom>
            <a:avLst/>
            <a:gdLst/>
            <a:ahLst/>
            <a:cxnLst/>
            <a:rect l="l" t="t" r="r" b="b"/>
            <a:pathLst>
              <a:path w="4618355" h="716914">
                <a:moveTo>
                  <a:pt x="4618276" y="0"/>
                </a:moveTo>
                <a:lnTo>
                  <a:pt x="0" y="0"/>
                </a:lnTo>
                <a:lnTo>
                  <a:pt x="0" y="716410"/>
                </a:lnTo>
                <a:lnTo>
                  <a:pt x="4618276" y="716410"/>
                </a:lnTo>
                <a:lnTo>
                  <a:pt x="4618276" y="0"/>
                </a:lnTo>
                <a:close/>
              </a:path>
            </a:pathLst>
          </a:custGeom>
          <a:solidFill>
            <a:srgbClr val="0600C1"/>
          </a:solidFill>
        </p:spPr>
        <p:txBody>
          <a:bodyPr wrap="square" lIns="0" tIns="0" rIns="0" bIns="0" rtlCol="0"/>
          <a:lstStyle/>
          <a:p>
            <a:endParaRPr sz="1798"/>
          </a:p>
        </p:txBody>
      </p:sp>
      <p:sp>
        <p:nvSpPr>
          <p:cNvPr id="22" name="object 22"/>
          <p:cNvSpPr txBox="1"/>
          <p:nvPr/>
        </p:nvSpPr>
        <p:spPr>
          <a:xfrm>
            <a:off x="1727028" y="5422877"/>
            <a:ext cx="1210949" cy="330028"/>
          </a:xfrm>
          <a:prstGeom prst="rect">
            <a:avLst/>
          </a:prstGeom>
        </p:spPr>
        <p:txBody>
          <a:bodyPr vert="horz" wrap="square" lIns="0" tIns="12694" rIns="0" bIns="0" rtlCol="0">
            <a:spAutoFit/>
          </a:bodyPr>
          <a:lstStyle/>
          <a:p>
            <a:pPr>
              <a:spcBef>
                <a:spcPts val="100"/>
              </a:spcBef>
            </a:pPr>
            <a:r>
              <a:rPr sz="1998" spc="-10" dirty="0">
                <a:solidFill>
                  <a:srgbClr val="FFFFFF"/>
                </a:solidFill>
                <a:latin typeface="Arial"/>
                <a:cs typeface="Arial"/>
              </a:rPr>
              <a:t>Availability</a:t>
            </a:r>
            <a:endParaRPr sz="1998">
              <a:latin typeface="Arial"/>
              <a:cs typeface="Arial"/>
            </a:endParaRPr>
          </a:p>
        </p:txBody>
      </p:sp>
      <p:sp>
        <p:nvSpPr>
          <p:cNvPr id="23" name="object 23"/>
          <p:cNvSpPr txBox="1"/>
          <p:nvPr/>
        </p:nvSpPr>
        <p:spPr>
          <a:xfrm>
            <a:off x="902725" y="5227908"/>
            <a:ext cx="323682" cy="695598"/>
          </a:xfrm>
          <a:prstGeom prst="rect">
            <a:avLst/>
          </a:prstGeom>
        </p:spPr>
        <p:txBody>
          <a:bodyPr vert="horz" wrap="square" lIns="0" tIns="12694" rIns="0" bIns="0" rtlCol="0">
            <a:spAutoFit/>
          </a:bodyPr>
          <a:lstStyle/>
          <a:p>
            <a:pPr>
              <a:spcBef>
                <a:spcPts val="100"/>
              </a:spcBef>
            </a:pPr>
            <a:r>
              <a:rPr sz="4398" b="1" dirty="0">
                <a:solidFill>
                  <a:srgbClr val="FFFFFF"/>
                </a:solidFill>
                <a:latin typeface="Arial"/>
                <a:cs typeface="Arial"/>
              </a:rPr>
              <a:t>6</a:t>
            </a:r>
            <a:endParaRPr sz="4398">
              <a:latin typeface="Arial"/>
              <a:cs typeface="Arial"/>
            </a:endParaRPr>
          </a:p>
        </p:txBody>
      </p:sp>
      <p:sp>
        <p:nvSpPr>
          <p:cNvPr id="24" name="Slide Number Placeholder 23">
            <a:extLst>
              <a:ext uri="{FF2B5EF4-FFF2-40B4-BE49-F238E27FC236}">
                <a16:creationId xmlns:a16="http://schemas.microsoft.com/office/drawing/2014/main" id="{E0BE44EA-2D53-435F-D91A-DA6521903436}"/>
              </a:ext>
            </a:extLst>
          </p:cNvPr>
          <p:cNvSpPr>
            <a:spLocks noGrp="1"/>
          </p:cNvSpPr>
          <p:nvPr>
            <p:ph type="sldNum" sz="quarter" idx="4"/>
          </p:nvPr>
        </p:nvSpPr>
        <p:spPr/>
        <p:txBody>
          <a:bodyPr/>
          <a:lstStyle/>
          <a:p>
            <a:fld id="{BB333B34-C87C-402E-ABB0-13B7C9DEBBC4}" type="slidenum">
              <a:rPr lang="en-CA" smtClean="0"/>
              <a:pPr/>
              <a:t>7</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1588" y="1786"/>
            <a:ext cx="12182478" cy="6115039"/>
          </a:xfrm>
          <a:custGeom>
            <a:avLst/>
            <a:gdLst/>
            <a:ahLst/>
            <a:cxnLst/>
            <a:rect l="l" t="t" r="r" b="b"/>
            <a:pathLst>
              <a:path w="12188825" h="6118225">
                <a:moveTo>
                  <a:pt x="12188825" y="0"/>
                </a:moveTo>
                <a:lnTo>
                  <a:pt x="0" y="0"/>
                </a:lnTo>
                <a:lnTo>
                  <a:pt x="0" y="6117759"/>
                </a:lnTo>
                <a:lnTo>
                  <a:pt x="12188825" y="6117759"/>
                </a:lnTo>
                <a:lnTo>
                  <a:pt x="12188825" y="0"/>
                </a:lnTo>
                <a:close/>
              </a:path>
            </a:pathLst>
          </a:custGeom>
          <a:solidFill>
            <a:srgbClr val="282B3E"/>
          </a:solidFill>
        </p:spPr>
        <p:txBody>
          <a:bodyPr wrap="square" lIns="0" tIns="0" rIns="0" bIns="0" rtlCol="0"/>
          <a:lstStyle/>
          <a:p>
            <a:endParaRPr sz="1798"/>
          </a:p>
        </p:txBody>
      </p:sp>
      <p:sp>
        <p:nvSpPr>
          <p:cNvPr id="3" name="object 3"/>
          <p:cNvSpPr txBox="1">
            <a:spLocks noGrp="1"/>
          </p:cNvSpPr>
          <p:nvPr>
            <p:ph type="title"/>
          </p:nvPr>
        </p:nvSpPr>
        <p:spPr>
          <a:xfrm>
            <a:off x="503536" y="2121580"/>
            <a:ext cx="10029045" cy="1122096"/>
          </a:xfrm>
          <a:prstGeom prst="rect">
            <a:avLst/>
          </a:prstGeom>
        </p:spPr>
        <p:txBody>
          <a:bodyPr vert="horz" wrap="square" lIns="0" tIns="12694" rIns="0" bIns="0" numCol="1" rtlCol="0" anchor="t" anchorCtr="0" compatLnSpc="1">
            <a:prstTxWarp prst="textNoShape">
              <a:avLst/>
            </a:prstTxWarp>
            <a:spAutoFit/>
          </a:bodyPr>
          <a:lstStyle/>
          <a:p>
            <a:pPr marL="12692">
              <a:lnSpc>
                <a:spcPct val="100000"/>
              </a:lnSpc>
              <a:spcBef>
                <a:spcPts val="100"/>
              </a:spcBef>
            </a:pPr>
            <a:r>
              <a:rPr sz="7196" dirty="0">
                <a:solidFill>
                  <a:srgbClr val="FFFFFF"/>
                </a:solidFill>
              </a:rPr>
              <a:t>Mistake</a:t>
            </a:r>
            <a:r>
              <a:rPr sz="7196" spc="-40" dirty="0">
                <a:solidFill>
                  <a:srgbClr val="FFFFFF"/>
                </a:solidFill>
              </a:rPr>
              <a:t> </a:t>
            </a:r>
            <a:r>
              <a:rPr sz="7196" dirty="0">
                <a:solidFill>
                  <a:srgbClr val="FFFFFF"/>
                </a:solidFill>
              </a:rPr>
              <a:t>1: </a:t>
            </a:r>
            <a:r>
              <a:rPr sz="7196" b="0" dirty="0">
                <a:solidFill>
                  <a:srgbClr val="FFFFFF"/>
                </a:solidFill>
                <a:latin typeface="Arial"/>
                <a:cs typeface="Arial"/>
              </a:rPr>
              <a:t>loss</a:t>
            </a:r>
            <a:r>
              <a:rPr sz="7196" b="0" spc="-20" dirty="0">
                <a:solidFill>
                  <a:srgbClr val="FFFFFF"/>
                </a:solidFill>
                <a:latin typeface="Arial"/>
                <a:cs typeface="Arial"/>
              </a:rPr>
              <a:t> </a:t>
            </a:r>
            <a:r>
              <a:rPr sz="7196" b="0" spc="-10" dirty="0">
                <a:solidFill>
                  <a:srgbClr val="FFFFFF"/>
                </a:solidFill>
                <a:latin typeface="Arial"/>
                <a:cs typeface="Arial"/>
              </a:rPr>
              <a:t>aversion</a:t>
            </a:r>
            <a:endParaRPr sz="7196">
              <a:latin typeface="Arial"/>
              <a:cs typeface="Arial"/>
            </a:endParaRPr>
          </a:p>
        </p:txBody>
      </p:sp>
      <p:sp>
        <p:nvSpPr>
          <p:cNvPr id="4" name="object 4"/>
          <p:cNvSpPr txBox="1"/>
          <p:nvPr/>
        </p:nvSpPr>
        <p:spPr>
          <a:xfrm>
            <a:off x="540257" y="3250783"/>
            <a:ext cx="1690758" cy="330028"/>
          </a:xfrm>
          <a:prstGeom prst="rect">
            <a:avLst/>
          </a:prstGeom>
        </p:spPr>
        <p:txBody>
          <a:bodyPr vert="horz" wrap="square" lIns="0" tIns="12694" rIns="0" bIns="0" rtlCol="0">
            <a:spAutoFit/>
          </a:bodyPr>
          <a:lstStyle/>
          <a:p>
            <a:pPr marL="12692">
              <a:spcBef>
                <a:spcPts val="100"/>
              </a:spcBef>
            </a:pPr>
            <a:r>
              <a:rPr sz="1998" dirty="0">
                <a:solidFill>
                  <a:srgbClr val="FFFFFF"/>
                </a:solidFill>
                <a:latin typeface="Arial"/>
                <a:cs typeface="Arial"/>
              </a:rPr>
              <a:t>Emotional</a:t>
            </a:r>
            <a:r>
              <a:rPr sz="1998" spc="-45" dirty="0">
                <a:solidFill>
                  <a:srgbClr val="FFFFFF"/>
                </a:solidFill>
                <a:latin typeface="Arial"/>
                <a:cs typeface="Arial"/>
              </a:rPr>
              <a:t> </a:t>
            </a:r>
            <a:r>
              <a:rPr sz="1998" spc="-20" dirty="0">
                <a:solidFill>
                  <a:srgbClr val="FFFFFF"/>
                </a:solidFill>
                <a:latin typeface="Arial"/>
                <a:cs typeface="Arial"/>
              </a:rPr>
              <a:t>bias</a:t>
            </a:r>
            <a:endParaRPr sz="1998">
              <a:latin typeface="Arial"/>
              <a:cs typeface="Arial"/>
            </a:endParaRPr>
          </a:p>
        </p:txBody>
      </p:sp>
      <p:sp>
        <p:nvSpPr>
          <p:cNvPr id="5" name="object 5"/>
          <p:cNvSpPr txBox="1"/>
          <p:nvPr/>
        </p:nvSpPr>
        <p:spPr>
          <a:xfrm>
            <a:off x="540256" y="3802185"/>
            <a:ext cx="6925042" cy="1238155"/>
          </a:xfrm>
          <a:prstGeom prst="rect">
            <a:avLst/>
          </a:prstGeom>
        </p:spPr>
        <p:txBody>
          <a:bodyPr vert="horz" wrap="square" lIns="0" tIns="12694" rIns="0" bIns="0" rtlCol="0">
            <a:spAutoFit/>
          </a:bodyPr>
          <a:lstStyle/>
          <a:p>
            <a:pPr marL="12692">
              <a:spcBef>
                <a:spcPts val="100"/>
              </a:spcBef>
            </a:pPr>
            <a:r>
              <a:rPr sz="1600" b="1" spc="-10" dirty="0">
                <a:solidFill>
                  <a:srgbClr val="FFFFFF"/>
                </a:solidFill>
                <a:latin typeface="Arial"/>
                <a:cs typeface="Arial"/>
              </a:rPr>
              <a:t>People’s</a:t>
            </a:r>
            <a:r>
              <a:rPr sz="1600" b="1" spc="-55" dirty="0">
                <a:solidFill>
                  <a:srgbClr val="FFFFFF"/>
                </a:solidFill>
                <a:latin typeface="Arial"/>
                <a:cs typeface="Arial"/>
              </a:rPr>
              <a:t> </a:t>
            </a:r>
            <a:r>
              <a:rPr sz="1600" b="1" dirty="0">
                <a:solidFill>
                  <a:srgbClr val="FFFFFF"/>
                </a:solidFill>
                <a:latin typeface="Arial"/>
                <a:cs typeface="Arial"/>
              </a:rPr>
              <a:t>tendency</a:t>
            </a:r>
            <a:r>
              <a:rPr sz="1600" b="1" spc="-40" dirty="0">
                <a:solidFill>
                  <a:srgbClr val="FFFFFF"/>
                </a:solidFill>
                <a:latin typeface="Arial"/>
                <a:cs typeface="Arial"/>
              </a:rPr>
              <a:t> </a:t>
            </a:r>
            <a:r>
              <a:rPr sz="1600" b="1" dirty="0">
                <a:solidFill>
                  <a:srgbClr val="FFFFFF"/>
                </a:solidFill>
                <a:latin typeface="Arial"/>
                <a:cs typeface="Arial"/>
              </a:rPr>
              <a:t>to</a:t>
            </a:r>
            <a:r>
              <a:rPr sz="1600" b="1" spc="-40" dirty="0">
                <a:solidFill>
                  <a:srgbClr val="FFFFFF"/>
                </a:solidFill>
                <a:latin typeface="Arial"/>
                <a:cs typeface="Arial"/>
              </a:rPr>
              <a:t> </a:t>
            </a:r>
            <a:r>
              <a:rPr sz="1600" b="1" dirty="0">
                <a:solidFill>
                  <a:srgbClr val="FFFFFF"/>
                </a:solidFill>
                <a:latin typeface="Arial"/>
                <a:cs typeface="Arial"/>
              </a:rPr>
              <a:t>strongly</a:t>
            </a:r>
            <a:r>
              <a:rPr sz="1600" b="1" spc="-45" dirty="0">
                <a:solidFill>
                  <a:srgbClr val="FFFFFF"/>
                </a:solidFill>
                <a:latin typeface="Arial"/>
                <a:cs typeface="Arial"/>
              </a:rPr>
              <a:t> </a:t>
            </a:r>
            <a:r>
              <a:rPr sz="1600" b="1" dirty="0">
                <a:solidFill>
                  <a:srgbClr val="FFFFFF"/>
                </a:solidFill>
                <a:latin typeface="Arial"/>
                <a:cs typeface="Arial"/>
              </a:rPr>
              <a:t>prefer</a:t>
            </a:r>
            <a:r>
              <a:rPr sz="1600" b="1" spc="-30" dirty="0">
                <a:solidFill>
                  <a:srgbClr val="FFFFFF"/>
                </a:solidFill>
                <a:latin typeface="Arial"/>
                <a:cs typeface="Arial"/>
              </a:rPr>
              <a:t> </a:t>
            </a:r>
            <a:r>
              <a:rPr sz="1600" b="1" dirty="0">
                <a:solidFill>
                  <a:srgbClr val="FFFFFF"/>
                </a:solidFill>
                <a:latin typeface="Arial"/>
                <a:cs typeface="Arial"/>
              </a:rPr>
              <a:t>avoiding</a:t>
            </a:r>
            <a:r>
              <a:rPr sz="1600" b="1" spc="-40" dirty="0">
                <a:solidFill>
                  <a:srgbClr val="FFFFFF"/>
                </a:solidFill>
                <a:latin typeface="Arial"/>
                <a:cs typeface="Arial"/>
              </a:rPr>
              <a:t> </a:t>
            </a:r>
            <a:r>
              <a:rPr sz="1600" b="1" dirty="0">
                <a:solidFill>
                  <a:srgbClr val="FFFFFF"/>
                </a:solidFill>
                <a:latin typeface="Arial"/>
                <a:cs typeface="Arial"/>
              </a:rPr>
              <a:t>losses</a:t>
            </a:r>
            <a:r>
              <a:rPr sz="1600" b="1" spc="-45" dirty="0">
                <a:solidFill>
                  <a:srgbClr val="FFFFFF"/>
                </a:solidFill>
                <a:latin typeface="Arial"/>
                <a:cs typeface="Arial"/>
              </a:rPr>
              <a:t> </a:t>
            </a:r>
            <a:r>
              <a:rPr sz="1600" b="1" dirty="0">
                <a:solidFill>
                  <a:srgbClr val="FFFFFF"/>
                </a:solidFill>
                <a:latin typeface="Arial"/>
                <a:cs typeface="Arial"/>
              </a:rPr>
              <a:t>over</a:t>
            </a:r>
            <a:r>
              <a:rPr sz="1600" b="1" spc="-30" dirty="0">
                <a:solidFill>
                  <a:srgbClr val="FFFFFF"/>
                </a:solidFill>
                <a:latin typeface="Arial"/>
                <a:cs typeface="Arial"/>
              </a:rPr>
              <a:t> </a:t>
            </a:r>
            <a:r>
              <a:rPr sz="1600" b="1" dirty="0">
                <a:solidFill>
                  <a:srgbClr val="FFFFFF"/>
                </a:solidFill>
                <a:latin typeface="Arial"/>
                <a:cs typeface="Arial"/>
              </a:rPr>
              <a:t>acquiring</a:t>
            </a:r>
            <a:r>
              <a:rPr sz="1600" b="1" spc="-40" dirty="0">
                <a:solidFill>
                  <a:srgbClr val="FFFFFF"/>
                </a:solidFill>
                <a:latin typeface="Arial"/>
                <a:cs typeface="Arial"/>
              </a:rPr>
              <a:t> </a:t>
            </a:r>
            <a:r>
              <a:rPr sz="1600" b="1" spc="-10" dirty="0">
                <a:solidFill>
                  <a:srgbClr val="FFFFFF"/>
                </a:solidFill>
                <a:latin typeface="Arial"/>
                <a:cs typeface="Arial"/>
              </a:rPr>
              <a:t>gains</a:t>
            </a:r>
            <a:endParaRPr sz="1600" dirty="0">
              <a:latin typeface="Arial"/>
              <a:cs typeface="Arial"/>
            </a:endParaRPr>
          </a:p>
          <a:p>
            <a:pPr marL="193559" indent="-170078">
              <a:spcBef>
                <a:spcPts val="1065"/>
              </a:spcBef>
              <a:buChar char="•"/>
              <a:tabLst>
                <a:tab pos="193559" algn="l"/>
              </a:tabLst>
            </a:pPr>
            <a:r>
              <a:rPr sz="1400" dirty="0">
                <a:solidFill>
                  <a:srgbClr val="FFFFFF"/>
                </a:solidFill>
                <a:latin typeface="Arial"/>
                <a:cs typeface="Arial"/>
              </a:rPr>
              <a:t>The</a:t>
            </a:r>
            <a:r>
              <a:rPr sz="1400" spc="-15" dirty="0">
                <a:solidFill>
                  <a:srgbClr val="FFFFFF"/>
                </a:solidFill>
                <a:latin typeface="Arial"/>
                <a:cs typeface="Arial"/>
              </a:rPr>
              <a:t> </a:t>
            </a:r>
            <a:r>
              <a:rPr sz="1400" dirty="0">
                <a:solidFill>
                  <a:srgbClr val="FFFFFF"/>
                </a:solidFill>
                <a:latin typeface="Arial"/>
                <a:cs typeface="Arial"/>
              </a:rPr>
              <a:t>psychological</a:t>
            </a:r>
            <a:r>
              <a:rPr sz="1400" spc="-10" dirty="0">
                <a:solidFill>
                  <a:srgbClr val="FFFFFF"/>
                </a:solidFill>
                <a:latin typeface="Arial"/>
                <a:cs typeface="Arial"/>
              </a:rPr>
              <a:t> </a:t>
            </a:r>
            <a:r>
              <a:rPr sz="1400" dirty="0">
                <a:solidFill>
                  <a:srgbClr val="FFFFFF"/>
                </a:solidFill>
                <a:latin typeface="Arial"/>
                <a:cs typeface="Arial"/>
              </a:rPr>
              <a:t>impact</a:t>
            </a:r>
            <a:r>
              <a:rPr sz="1400" spc="-5" dirty="0">
                <a:solidFill>
                  <a:srgbClr val="FFFFFF"/>
                </a:solidFill>
                <a:latin typeface="Arial"/>
                <a:cs typeface="Arial"/>
              </a:rPr>
              <a:t> </a:t>
            </a:r>
            <a:r>
              <a:rPr sz="1400" dirty="0">
                <a:solidFill>
                  <a:srgbClr val="FFFFFF"/>
                </a:solidFill>
                <a:latin typeface="Arial"/>
                <a:cs typeface="Arial"/>
              </a:rPr>
              <a:t>of</a:t>
            </a:r>
            <a:r>
              <a:rPr sz="1400" spc="-5" dirty="0">
                <a:solidFill>
                  <a:srgbClr val="FFFFFF"/>
                </a:solidFill>
                <a:latin typeface="Arial"/>
                <a:cs typeface="Arial"/>
              </a:rPr>
              <a:t> </a:t>
            </a:r>
            <a:r>
              <a:rPr sz="1400" dirty="0">
                <a:solidFill>
                  <a:srgbClr val="FFFFFF"/>
                </a:solidFill>
                <a:latin typeface="Arial"/>
                <a:cs typeface="Arial"/>
              </a:rPr>
              <a:t>a</a:t>
            </a:r>
            <a:r>
              <a:rPr sz="1400" spc="-15" dirty="0">
                <a:solidFill>
                  <a:srgbClr val="FFFFFF"/>
                </a:solidFill>
                <a:latin typeface="Arial"/>
                <a:cs typeface="Arial"/>
              </a:rPr>
              <a:t> </a:t>
            </a:r>
            <a:r>
              <a:rPr sz="1400" dirty="0">
                <a:solidFill>
                  <a:srgbClr val="FFFFFF"/>
                </a:solidFill>
                <a:latin typeface="Arial"/>
                <a:cs typeface="Arial"/>
              </a:rPr>
              <a:t>loss</a:t>
            </a:r>
            <a:r>
              <a:rPr sz="1400" spc="-10" dirty="0">
                <a:solidFill>
                  <a:srgbClr val="FFFFFF"/>
                </a:solidFill>
                <a:latin typeface="Arial"/>
                <a:cs typeface="Arial"/>
              </a:rPr>
              <a:t> </a:t>
            </a:r>
            <a:r>
              <a:rPr sz="1400" dirty="0">
                <a:solidFill>
                  <a:srgbClr val="FFFFFF"/>
                </a:solidFill>
                <a:latin typeface="Arial"/>
                <a:cs typeface="Arial"/>
              </a:rPr>
              <a:t>can</a:t>
            </a:r>
            <a:r>
              <a:rPr sz="1400" spc="-15" dirty="0">
                <a:solidFill>
                  <a:srgbClr val="FFFFFF"/>
                </a:solidFill>
                <a:latin typeface="Arial"/>
                <a:cs typeface="Arial"/>
              </a:rPr>
              <a:t> </a:t>
            </a:r>
            <a:r>
              <a:rPr sz="1400" dirty="0">
                <a:solidFill>
                  <a:srgbClr val="FFFFFF"/>
                </a:solidFill>
                <a:latin typeface="Arial"/>
                <a:cs typeface="Arial"/>
              </a:rPr>
              <a:t>be</a:t>
            </a:r>
            <a:r>
              <a:rPr sz="1400" spc="-15" dirty="0">
                <a:solidFill>
                  <a:srgbClr val="FFFFFF"/>
                </a:solidFill>
                <a:latin typeface="Arial"/>
                <a:cs typeface="Arial"/>
              </a:rPr>
              <a:t> </a:t>
            </a:r>
            <a:r>
              <a:rPr sz="1400" dirty="0">
                <a:solidFill>
                  <a:srgbClr val="FFFFFF"/>
                </a:solidFill>
                <a:latin typeface="Arial"/>
                <a:cs typeface="Arial"/>
              </a:rPr>
              <a:t>twice</a:t>
            </a:r>
            <a:r>
              <a:rPr sz="1400" spc="-15" dirty="0">
                <a:solidFill>
                  <a:srgbClr val="FFFFFF"/>
                </a:solidFill>
                <a:latin typeface="Arial"/>
                <a:cs typeface="Arial"/>
              </a:rPr>
              <a:t> </a:t>
            </a:r>
            <a:r>
              <a:rPr sz="1400" dirty="0">
                <a:solidFill>
                  <a:srgbClr val="FFFFFF"/>
                </a:solidFill>
                <a:latin typeface="Arial"/>
                <a:cs typeface="Arial"/>
              </a:rPr>
              <a:t>as</a:t>
            </a:r>
            <a:r>
              <a:rPr sz="1400" spc="-10" dirty="0">
                <a:solidFill>
                  <a:srgbClr val="FFFFFF"/>
                </a:solidFill>
                <a:latin typeface="Arial"/>
                <a:cs typeface="Arial"/>
              </a:rPr>
              <a:t> </a:t>
            </a:r>
            <a:r>
              <a:rPr sz="1400" dirty="0">
                <a:solidFill>
                  <a:srgbClr val="FFFFFF"/>
                </a:solidFill>
                <a:latin typeface="Arial"/>
                <a:cs typeface="Arial"/>
              </a:rPr>
              <a:t>powerful</a:t>
            </a:r>
            <a:r>
              <a:rPr sz="1400" spc="-10" dirty="0">
                <a:solidFill>
                  <a:srgbClr val="FFFFFF"/>
                </a:solidFill>
                <a:latin typeface="Arial"/>
                <a:cs typeface="Arial"/>
              </a:rPr>
              <a:t> </a:t>
            </a:r>
            <a:r>
              <a:rPr sz="1400" dirty="0">
                <a:solidFill>
                  <a:srgbClr val="FFFFFF"/>
                </a:solidFill>
                <a:latin typeface="Arial"/>
                <a:cs typeface="Arial"/>
              </a:rPr>
              <a:t>as</a:t>
            </a:r>
            <a:r>
              <a:rPr sz="1400" spc="-10" dirty="0">
                <a:solidFill>
                  <a:srgbClr val="FFFFFF"/>
                </a:solidFill>
                <a:latin typeface="Arial"/>
                <a:cs typeface="Arial"/>
              </a:rPr>
              <a:t> </a:t>
            </a:r>
            <a:r>
              <a:rPr sz="1400" dirty="0">
                <a:solidFill>
                  <a:srgbClr val="FFFFFF"/>
                </a:solidFill>
                <a:latin typeface="Arial"/>
                <a:cs typeface="Arial"/>
              </a:rPr>
              <a:t>the</a:t>
            </a:r>
            <a:r>
              <a:rPr sz="1400" spc="-15" dirty="0">
                <a:solidFill>
                  <a:srgbClr val="FFFFFF"/>
                </a:solidFill>
                <a:latin typeface="Arial"/>
                <a:cs typeface="Arial"/>
              </a:rPr>
              <a:t> </a:t>
            </a:r>
            <a:r>
              <a:rPr sz="1400" dirty="0">
                <a:solidFill>
                  <a:srgbClr val="FFFFFF"/>
                </a:solidFill>
                <a:latin typeface="Arial"/>
                <a:cs typeface="Arial"/>
              </a:rPr>
              <a:t>impact</a:t>
            </a:r>
            <a:r>
              <a:rPr sz="1400" spc="-5" dirty="0">
                <a:solidFill>
                  <a:srgbClr val="FFFFFF"/>
                </a:solidFill>
                <a:latin typeface="Arial"/>
                <a:cs typeface="Arial"/>
              </a:rPr>
              <a:t> </a:t>
            </a:r>
            <a:r>
              <a:rPr sz="1400" dirty="0">
                <a:solidFill>
                  <a:srgbClr val="FFFFFF"/>
                </a:solidFill>
                <a:latin typeface="Arial"/>
                <a:cs typeface="Arial"/>
              </a:rPr>
              <a:t>of</a:t>
            </a:r>
            <a:r>
              <a:rPr sz="1400" spc="-5" dirty="0">
                <a:solidFill>
                  <a:srgbClr val="FFFFFF"/>
                </a:solidFill>
                <a:latin typeface="Arial"/>
                <a:cs typeface="Arial"/>
              </a:rPr>
              <a:t> </a:t>
            </a:r>
            <a:r>
              <a:rPr sz="1400" dirty="0">
                <a:solidFill>
                  <a:srgbClr val="FFFFFF"/>
                </a:solidFill>
                <a:latin typeface="Arial"/>
                <a:cs typeface="Arial"/>
              </a:rPr>
              <a:t>a</a:t>
            </a:r>
            <a:r>
              <a:rPr sz="1400" spc="-10" dirty="0">
                <a:solidFill>
                  <a:srgbClr val="FFFFFF"/>
                </a:solidFill>
                <a:latin typeface="Arial"/>
                <a:cs typeface="Arial"/>
              </a:rPr>
              <a:t> </a:t>
            </a:r>
            <a:r>
              <a:rPr sz="1400" spc="-20" dirty="0">
                <a:solidFill>
                  <a:srgbClr val="FFFFFF"/>
                </a:solidFill>
                <a:latin typeface="Arial"/>
                <a:cs typeface="Arial"/>
              </a:rPr>
              <a:t>gain</a:t>
            </a:r>
            <a:endParaRPr sz="1400" dirty="0">
              <a:latin typeface="Arial"/>
              <a:cs typeface="Arial"/>
            </a:endParaRPr>
          </a:p>
          <a:p>
            <a:pPr>
              <a:spcBef>
                <a:spcPts val="25"/>
              </a:spcBef>
              <a:buClr>
                <a:srgbClr val="FFFFFF"/>
              </a:buClr>
              <a:buFont typeface="Arial"/>
              <a:buChar char="•"/>
            </a:pPr>
            <a:endParaRPr sz="1050" dirty="0">
              <a:latin typeface="Arial"/>
              <a:cs typeface="Arial"/>
            </a:endParaRPr>
          </a:p>
          <a:p>
            <a:pPr marL="193559" indent="-170078">
              <a:buChar char="•"/>
              <a:tabLst>
                <a:tab pos="193559" algn="l"/>
              </a:tabLst>
            </a:pPr>
            <a:r>
              <a:rPr sz="1400" dirty="0">
                <a:solidFill>
                  <a:srgbClr val="FFFFFF"/>
                </a:solidFill>
                <a:latin typeface="Arial"/>
                <a:cs typeface="Arial"/>
              </a:rPr>
              <a:t>Leads</a:t>
            </a:r>
            <a:r>
              <a:rPr sz="1400" spc="-15" dirty="0">
                <a:solidFill>
                  <a:srgbClr val="FFFFFF"/>
                </a:solidFill>
                <a:latin typeface="Arial"/>
                <a:cs typeface="Arial"/>
              </a:rPr>
              <a:t> </a:t>
            </a:r>
            <a:r>
              <a:rPr sz="1400" dirty="0">
                <a:solidFill>
                  <a:srgbClr val="FFFFFF"/>
                </a:solidFill>
                <a:latin typeface="Arial"/>
                <a:cs typeface="Arial"/>
              </a:rPr>
              <a:t>to</a:t>
            </a:r>
            <a:r>
              <a:rPr sz="1400" spc="-20" dirty="0">
                <a:solidFill>
                  <a:srgbClr val="FFFFFF"/>
                </a:solidFill>
                <a:latin typeface="Arial"/>
                <a:cs typeface="Arial"/>
              </a:rPr>
              <a:t> </a:t>
            </a:r>
            <a:r>
              <a:rPr sz="1400" dirty="0">
                <a:solidFill>
                  <a:srgbClr val="FFFFFF"/>
                </a:solidFill>
                <a:latin typeface="Arial"/>
                <a:cs typeface="Arial"/>
              </a:rPr>
              <a:t>poor</a:t>
            </a:r>
            <a:r>
              <a:rPr sz="1400" spc="-15" dirty="0">
                <a:solidFill>
                  <a:srgbClr val="FFFFFF"/>
                </a:solidFill>
                <a:latin typeface="Arial"/>
                <a:cs typeface="Arial"/>
              </a:rPr>
              <a:t> </a:t>
            </a:r>
            <a:r>
              <a:rPr sz="1400" dirty="0">
                <a:solidFill>
                  <a:srgbClr val="FFFFFF"/>
                </a:solidFill>
                <a:latin typeface="Arial"/>
                <a:cs typeface="Arial"/>
              </a:rPr>
              <a:t>investment</a:t>
            </a:r>
            <a:r>
              <a:rPr sz="1400" spc="-10" dirty="0">
                <a:solidFill>
                  <a:srgbClr val="FFFFFF"/>
                </a:solidFill>
                <a:latin typeface="Arial"/>
                <a:cs typeface="Arial"/>
              </a:rPr>
              <a:t> choices</a:t>
            </a:r>
            <a:endParaRPr sz="1400" dirty="0">
              <a:latin typeface="Arial"/>
              <a:cs typeface="Arial"/>
            </a:endParaRPr>
          </a:p>
        </p:txBody>
      </p:sp>
      <p:sp>
        <p:nvSpPr>
          <p:cNvPr id="6" name="Slide Number Placeholder 5">
            <a:extLst>
              <a:ext uri="{FF2B5EF4-FFF2-40B4-BE49-F238E27FC236}">
                <a16:creationId xmlns:a16="http://schemas.microsoft.com/office/drawing/2014/main" id="{9F680160-5F2F-3603-2F66-F122B7CE71F1}"/>
              </a:ext>
            </a:extLst>
          </p:cNvPr>
          <p:cNvSpPr>
            <a:spLocks noGrp="1"/>
          </p:cNvSpPr>
          <p:nvPr>
            <p:ph type="sldNum" sz="quarter" idx="4"/>
          </p:nvPr>
        </p:nvSpPr>
        <p:spPr/>
        <p:txBody>
          <a:bodyPr/>
          <a:lstStyle/>
          <a:p>
            <a:fld id="{BB333B34-C87C-402E-ABB0-13B7C9DEBBC4}" type="slidenum">
              <a:rPr lang="en-CA" smtClean="0"/>
              <a:pPr/>
              <a:t>8</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7688" y="473977"/>
            <a:ext cx="11268682" cy="422972"/>
          </a:xfrm>
          <a:prstGeom prst="rect">
            <a:avLst/>
          </a:prstGeom>
        </p:spPr>
        <p:txBody>
          <a:bodyPr vert="horz" wrap="square" lIns="0" tIns="53311" rIns="0" bIns="0" numCol="1" rtlCol="0" anchor="t" anchorCtr="0" compatLnSpc="1">
            <a:prstTxWarp prst="textNoShape">
              <a:avLst/>
            </a:prstTxWarp>
            <a:spAutoFit/>
          </a:bodyPr>
          <a:lstStyle/>
          <a:p>
            <a:pPr marL="12692">
              <a:lnSpc>
                <a:spcPct val="100000"/>
              </a:lnSpc>
              <a:spcBef>
                <a:spcPts val="100"/>
              </a:spcBef>
            </a:pPr>
            <a:r>
              <a:rPr dirty="0"/>
              <a:t>Warning</a:t>
            </a:r>
            <a:r>
              <a:rPr spc="-125" dirty="0"/>
              <a:t> </a:t>
            </a:r>
            <a:r>
              <a:rPr spc="-20" dirty="0"/>
              <a:t>signs</a:t>
            </a:r>
          </a:p>
        </p:txBody>
      </p:sp>
      <p:sp>
        <p:nvSpPr>
          <p:cNvPr id="3" name="object 3"/>
          <p:cNvSpPr txBox="1"/>
          <p:nvPr/>
        </p:nvSpPr>
        <p:spPr>
          <a:xfrm>
            <a:off x="1302095" y="1992879"/>
            <a:ext cx="9581602" cy="887217"/>
          </a:xfrm>
          <a:prstGeom prst="rect">
            <a:avLst/>
          </a:prstGeom>
          <a:solidFill>
            <a:srgbClr val="0600C1"/>
          </a:solidFill>
        </p:spPr>
        <p:txBody>
          <a:bodyPr vert="horz" wrap="square" lIns="0" tIns="3173" rIns="0" bIns="0" rtlCol="0">
            <a:spAutoFit/>
          </a:bodyPr>
          <a:lstStyle/>
          <a:p>
            <a:pPr>
              <a:spcBef>
                <a:spcPts val="25"/>
              </a:spcBef>
            </a:pPr>
            <a:endParaRPr sz="1748">
              <a:latin typeface="Times New Roman"/>
              <a:cs typeface="Times New Roman"/>
            </a:endParaRPr>
          </a:p>
          <a:p>
            <a:pPr marL="108519" algn="ctr">
              <a:spcBef>
                <a:spcPts val="5"/>
              </a:spcBef>
            </a:pPr>
            <a:r>
              <a:rPr sz="1998" dirty="0">
                <a:solidFill>
                  <a:srgbClr val="FFFFFF"/>
                </a:solidFill>
                <a:latin typeface="Arial"/>
                <a:cs typeface="Arial"/>
              </a:rPr>
              <a:t>“I</a:t>
            </a:r>
            <a:r>
              <a:rPr sz="1998" spc="-25" dirty="0">
                <a:solidFill>
                  <a:srgbClr val="FFFFFF"/>
                </a:solidFill>
                <a:latin typeface="Arial"/>
                <a:cs typeface="Arial"/>
              </a:rPr>
              <a:t> </a:t>
            </a:r>
            <a:r>
              <a:rPr sz="1998" dirty="0">
                <a:solidFill>
                  <a:srgbClr val="FFFFFF"/>
                </a:solidFill>
                <a:latin typeface="Arial"/>
                <a:cs typeface="Arial"/>
              </a:rPr>
              <a:t>can’t</a:t>
            </a:r>
            <a:r>
              <a:rPr sz="1998" spc="-20" dirty="0">
                <a:solidFill>
                  <a:srgbClr val="FFFFFF"/>
                </a:solidFill>
                <a:latin typeface="Arial"/>
                <a:cs typeface="Arial"/>
              </a:rPr>
              <a:t> </a:t>
            </a:r>
            <a:r>
              <a:rPr sz="1998" dirty="0">
                <a:solidFill>
                  <a:srgbClr val="FFFFFF"/>
                </a:solidFill>
                <a:latin typeface="Arial"/>
                <a:cs typeface="Arial"/>
              </a:rPr>
              <a:t>sell</a:t>
            </a:r>
            <a:r>
              <a:rPr sz="1998" spc="-5" dirty="0">
                <a:solidFill>
                  <a:srgbClr val="FFFFFF"/>
                </a:solidFill>
                <a:latin typeface="Arial"/>
                <a:cs typeface="Arial"/>
              </a:rPr>
              <a:t> </a:t>
            </a:r>
            <a:r>
              <a:rPr sz="1998" dirty="0">
                <a:solidFill>
                  <a:srgbClr val="FFFFFF"/>
                </a:solidFill>
                <a:latin typeface="Arial"/>
                <a:cs typeface="Arial"/>
              </a:rPr>
              <a:t>now—it’s</a:t>
            </a:r>
            <a:r>
              <a:rPr sz="1998" spc="-15" dirty="0">
                <a:solidFill>
                  <a:srgbClr val="FFFFFF"/>
                </a:solidFill>
                <a:latin typeface="Arial"/>
                <a:cs typeface="Arial"/>
              </a:rPr>
              <a:t> </a:t>
            </a:r>
            <a:r>
              <a:rPr sz="1998" dirty="0">
                <a:solidFill>
                  <a:srgbClr val="FFFFFF"/>
                </a:solidFill>
                <a:latin typeface="Arial"/>
                <a:cs typeface="Arial"/>
              </a:rPr>
              <a:t>down</a:t>
            </a:r>
            <a:r>
              <a:rPr sz="1998" spc="-15" dirty="0">
                <a:solidFill>
                  <a:srgbClr val="FFFFFF"/>
                </a:solidFill>
                <a:latin typeface="Arial"/>
                <a:cs typeface="Arial"/>
              </a:rPr>
              <a:t> </a:t>
            </a:r>
            <a:r>
              <a:rPr sz="1998" dirty="0">
                <a:solidFill>
                  <a:srgbClr val="FFFFFF"/>
                </a:solidFill>
                <a:latin typeface="Arial"/>
                <a:cs typeface="Arial"/>
              </a:rPr>
              <a:t>too</a:t>
            </a:r>
            <a:r>
              <a:rPr sz="1998" spc="-15" dirty="0">
                <a:solidFill>
                  <a:srgbClr val="FFFFFF"/>
                </a:solidFill>
                <a:latin typeface="Arial"/>
                <a:cs typeface="Arial"/>
              </a:rPr>
              <a:t> </a:t>
            </a:r>
            <a:r>
              <a:rPr sz="1998" spc="-20" dirty="0">
                <a:solidFill>
                  <a:srgbClr val="FFFFFF"/>
                </a:solidFill>
                <a:latin typeface="Arial"/>
                <a:cs typeface="Arial"/>
              </a:rPr>
              <a:t>far.</a:t>
            </a:r>
            <a:endParaRPr sz="1998">
              <a:latin typeface="Arial"/>
              <a:cs typeface="Arial"/>
            </a:endParaRPr>
          </a:p>
          <a:p>
            <a:pPr marL="107886" algn="ctr"/>
            <a:r>
              <a:rPr sz="1998" dirty="0">
                <a:solidFill>
                  <a:srgbClr val="FFFFFF"/>
                </a:solidFill>
                <a:latin typeface="Arial"/>
                <a:cs typeface="Arial"/>
              </a:rPr>
              <a:t>It</a:t>
            </a:r>
            <a:r>
              <a:rPr sz="1998" spc="-15" dirty="0">
                <a:solidFill>
                  <a:srgbClr val="FFFFFF"/>
                </a:solidFill>
                <a:latin typeface="Arial"/>
                <a:cs typeface="Arial"/>
              </a:rPr>
              <a:t> </a:t>
            </a:r>
            <a:r>
              <a:rPr sz="1998" dirty="0">
                <a:solidFill>
                  <a:srgbClr val="FFFFFF"/>
                </a:solidFill>
                <a:latin typeface="Arial"/>
                <a:cs typeface="Arial"/>
              </a:rPr>
              <a:t>will come</a:t>
            </a:r>
            <a:r>
              <a:rPr sz="1998" spc="-10" dirty="0">
                <a:solidFill>
                  <a:srgbClr val="FFFFFF"/>
                </a:solidFill>
                <a:latin typeface="Arial"/>
                <a:cs typeface="Arial"/>
              </a:rPr>
              <a:t> </a:t>
            </a:r>
            <a:r>
              <a:rPr sz="1998" dirty="0">
                <a:solidFill>
                  <a:srgbClr val="FFFFFF"/>
                </a:solidFill>
                <a:latin typeface="Arial"/>
                <a:cs typeface="Arial"/>
              </a:rPr>
              <a:t>back</a:t>
            </a:r>
            <a:r>
              <a:rPr sz="1998" spc="-10" dirty="0">
                <a:solidFill>
                  <a:srgbClr val="FFFFFF"/>
                </a:solidFill>
                <a:latin typeface="Arial"/>
                <a:cs typeface="Arial"/>
              </a:rPr>
              <a:t> eventually.”</a:t>
            </a:r>
            <a:endParaRPr sz="1998">
              <a:latin typeface="Arial"/>
              <a:cs typeface="Arial"/>
            </a:endParaRPr>
          </a:p>
        </p:txBody>
      </p:sp>
      <p:sp>
        <p:nvSpPr>
          <p:cNvPr id="4" name="object 4"/>
          <p:cNvSpPr txBox="1"/>
          <p:nvPr/>
        </p:nvSpPr>
        <p:spPr>
          <a:xfrm>
            <a:off x="1302095" y="3285122"/>
            <a:ext cx="9581602" cy="889780"/>
          </a:xfrm>
          <a:prstGeom prst="rect">
            <a:avLst/>
          </a:prstGeom>
          <a:solidFill>
            <a:srgbClr val="0600C1"/>
          </a:solidFill>
        </p:spPr>
        <p:txBody>
          <a:bodyPr vert="horz" wrap="square" lIns="0" tIns="5713" rIns="0" bIns="0" rtlCol="0">
            <a:spAutoFit/>
          </a:bodyPr>
          <a:lstStyle/>
          <a:p>
            <a:pPr>
              <a:spcBef>
                <a:spcPts val="45"/>
              </a:spcBef>
            </a:pPr>
            <a:endParaRPr sz="1748">
              <a:latin typeface="Times New Roman"/>
              <a:cs typeface="Times New Roman"/>
            </a:endParaRPr>
          </a:p>
          <a:p>
            <a:pPr marL="2484533" marR="2298590" indent="-71078">
              <a:spcBef>
                <a:spcPts val="5"/>
              </a:spcBef>
            </a:pPr>
            <a:r>
              <a:rPr sz="1998" dirty="0">
                <a:solidFill>
                  <a:srgbClr val="FFFFFF"/>
                </a:solidFill>
                <a:latin typeface="Arial"/>
                <a:cs typeface="Arial"/>
              </a:rPr>
              <a:t>“I</a:t>
            </a:r>
            <a:r>
              <a:rPr sz="1998" spc="-30" dirty="0">
                <a:solidFill>
                  <a:srgbClr val="FFFFFF"/>
                </a:solidFill>
                <a:latin typeface="Arial"/>
                <a:cs typeface="Arial"/>
              </a:rPr>
              <a:t> </a:t>
            </a:r>
            <a:r>
              <a:rPr sz="1998" dirty="0">
                <a:solidFill>
                  <a:srgbClr val="FFFFFF"/>
                </a:solidFill>
                <a:latin typeface="Arial"/>
                <a:cs typeface="Arial"/>
              </a:rPr>
              <a:t>don’t</a:t>
            </a:r>
            <a:r>
              <a:rPr sz="1998" spc="-15" dirty="0">
                <a:solidFill>
                  <a:srgbClr val="FFFFFF"/>
                </a:solidFill>
                <a:latin typeface="Arial"/>
                <a:cs typeface="Arial"/>
              </a:rPr>
              <a:t> </a:t>
            </a:r>
            <a:r>
              <a:rPr sz="1998" dirty="0">
                <a:solidFill>
                  <a:srgbClr val="FFFFFF"/>
                </a:solidFill>
                <a:latin typeface="Arial"/>
                <a:cs typeface="Arial"/>
              </a:rPr>
              <a:t>mind</a:t>
            </a:r>
            <a:r>
              <a:rPr sz="1998" spc="-10" dirty="0">
                <a:solidFill>
                  <a:srgbClr val="FFFFFF"/>
                </a:solidFill>
                <a:latin typeface="Arial"/>
                <a:cs typeface="Arial"/>
              </a:rPr>
              <a:t> </a:t>
            </a:r>
            <a:r>
              <a:rPr sz="1998" dirty="0">
                <a:solidFill>
                  <a:srgbClr val="FFFFFF"/>
                </a:solidFill>
                <a:latin typeface="Arial"/>
                <a:cs typeface="Arial"/>
              </a:rPr>
              <a:t>staying</a:t>
            </a:r>
            <a:r>
              <a:rPr sz="1998" spc="-10" dirty="0">
                <a:solidFill>
                  <a:srgbClr val="FFFFFF"/>
                </a:solidFill>
                <a:latin typeface="Arial"/>
                <a:cs typeface="Arial"/>
              </a:rPr>
              <a:t> </a:t>
            </a:r>
            <a:r>
              <a:rPr sz="1998" dirty="0">
                <a:solidFill>
                  <a:srgbClr val="FFFFFF"/>
                </a:solidFill>
                <a:latin typeface="Arial"/>
                <a:cs typeface="Arial"/>
              </a:rPr>
              <a:t>in</a:t>
            </a:r>
            <a:r>
              <a:rPr sz="1998" spc="-15" dirty="0">
                <a:solidFill>
                  <a:srgbClr val="FFFFFF"/>
                </a:solidFill>
                <a:latin typeface="Arial"/>
                <a:cs typeface="Arial"/>
              </a:rPr>
              <a:t> </a:t>
            </a:r>
            <a:r>
              <a:rPr sz="1998" dirty="0">
                <a:solidFill>
                  <a:srgbClr val="FFFFFF"/>
                </a:solidFill>
                <a:latin typeface="Arial"/>
                <a:cs typeface="Arial"/>
              </a:rPr>
              <a:t>cash</a:t>
            </a:r>
            <a:r>
              <a:rPr sz="1998" spc="-10" dirty="0">
                <a:solidFill>
                  <a:srgbClr val="FFFFFF"/>
                </a:solidFill>
                <a:latin typeface="Arial"/>
                <a:cs typeface="Arial"/>
              </a:rPr>
              <a:t> </a:t>
            </a:r>
            <a:r>
              <a:rPr sz="1998" dirty="0">
                <a:solidFill>
                  <a:srgbClr val="FFFFFF"/>
                </a:solidFill>
                <a:latin typeface="Arial"/>
                <a:cs typeface="Arial"/>
              </a:rPr>
              <a:t>—</a:t>
            </a:r>
            <a:r>
              <a:rPr sz="1998" spc="-10" dirty="0">
                <a:solidFill>
                  <a:srgbClr val="FFFFFF"/>
                </a:solidFill>
                <a:latin typeface="Arial"/>
                <a:cs typeface="Arial"/>
              </a:rPr>
              <a:t> </a:t>
            </a:r>
            <a:r>
              <a:rPr sz="1998" dirty="0">
                <a:solidFill>
                  <a:srgbClr val="FFFFFF"/>
                </a:solidFill>
                <a:latin typeface="Arial"/>
                <a:cs typeface="Arial"/>
              </a:rPr>
              <a:t>the</a:t>
            </a:r>
            <a:r>
              <a:rPr sz="1998" spc="-10" dirty="0">
                <a:solidFill>
                  <a:srgbClr val="FFFFFF"/>
                </a:solidFill>
                <a:latin typeface="Arial"/>
                <a:cs typeface="Arial"/>
              </a:rPr>
              <a:t> markets </a:t>
            </a:r>
            <a:r>
              <a:rPr sz="1998" dirty="0">
                <a:solidFill>
                  <a:srgbClr val="FFFFFF"/>
                </a:solidFill>
                <a:latin typeface="Arial"/>
                <a:cs typeface="Arial"/>
              </a:rPr>
              <a:t>have</a:t>
            </a:r>
            <a:r>
              <a:rPr sz="1998" spc="-25" dirty="0">
                <a:solidFill>
                  <a:srgbClr val="FFFFFF"/>
                </a:solidFill>
                <a:latin typeface="Arial"/>
                <a:cs typeface="Arial"/>
              </a:rPr>
              <a:t> </a:t>
            </a:r>
            <a:r>
              <a:rPr sz="1998" dirty="0">
                <a:solidFill>
                  <a:srgbClr val="FFFFFF"/>
                </a:solidFill>
                <a:latin typeface="Arial"/>
                <a:cs typeface="Arial"/>
              </a:rPr>
              <a:t>been</a:t>
            </a:r>
            <a:r>
              <a:rPr sz="1998" spc="-15" dirty="0">
                <a:solidFill>
                  <a:srgbClr val="FFFFFF"/>
                </a:solidFill>
                <a:latin typeface="Arial"/>
                <a:cs typeface="Arial"/>
              </a:rPr>
              <a:t> </a:t>
            </a:r>
            <a:r>
              <a:rPr sz="1998" dirty="0">
                <a:solidFill>
                  <a:srgbClr val="FFFFFF"/>
                </a:solidFill>
                <a:latin typeface="Arial"/>
                <a:cs typeface="Arial"/>
              </a:rPr>
              <a:t>crazy</a:t>
            </a:r>
            <a:r>
              <a:rPr sz="1998" spc="-15" dirty="0">
                <a:solidFill>
                  <a:srgbClr val="FFFFFF"/>
                </a:solidFill>
                <a:latin typeface="Arial"/>
                <a:cs typeface="Arial"/>
              </a:rPr>
              <a:t> </a:t>
            </a:r>
            <a:r>
              <a:rPr sz="1998" dirty="0">
                <a:solidFill>
                  <a:srgbClr val="FFFFFF"/>
                </a:solidFill>
                <a:latin typeface="Arial"/>
                <a:cs typeface="Arial"/>
              </a:rPr>
              <a:t>lately!</a:t>
            </a:r>
            <a:r>
              <a:rPr sz="1998" spc="-15" dirty="0">
                <a:solidFill>
                  <a:srgbClr val="FFFFFF"/>
                </a:solidFill>
                <a:latin typeface="Arial"/>
                <a:cs typeface="Arial"/>
              </a:rPr>
              <a:t> </a:t>
            </a:r>
            <a:r>
              <a:rPr sz="1998" dirty="0">
                <a:solidFill>
                  <a:srgbClr val="FFFFFF"/>
                </a:solidFill>
                <a:latin typeface="Arial"/>
                <a:cs typeface="Arial"/>
              </a:rPr>
              <a:t>I’d</a:t>
            </a:r>
            <a:r>
              <a:rPr sz="1998" spc="-15" dirty="0">
                <a:solidFill>
                  <a:srgbClr val="FFFFFF"/>
                </a:solidFill>
                <a:latin typeface="Arial"/>
                <a:cs typeface="Arial"/>
              </a:rPr>
              <a:t> </a:t>
            </a:r>
            <a:r>
              <a:rPr sz="1998" dirty="0">
                <a:solidFill>
                  <a:srgbClr val="FFFFFF"/>
                </a:solidFill>
                <a:latin typeface="Arial"/>
                <a:cs typeface="Arial"/>
              </a:rPr>
              <a:t>rather</a:t>
            </a:r>
            <a:r>
              <a:rPr sz="1998" spc="-15" dirty="0">
                <a:solidFill>
                  <a:srgbClr val="FFFFFF"/>
                </a:solidFill>
                <a:latin typeface="Arial"/>
                <a:cs typeface="Arial"/>
              </a:rPr>
              <a:t> </a:t>
            </a:r>
            <a:r>
              <a:rPr sz="1998" dirty="0">
                <a:solidFill>
                  <a:srgbClr val="FFFFFF"/>
                </a:solidFill>
                <a:latin typeface="Arial"/>
                <a:cs typeface="Arial"/>
              </a:rPr>
              <a:t>be</a:t>
            </a:r>
            <a:r>
              <a:rPr sz="1998" spc="-10" dirty="0">
                <a:solidFill>
                  <a:srgbClr val="FFFFFF"/>
                </a:solidFill>
                <a:latin typeface="Arial"/>
                <a:cs typeface="Arial"/>
              </a:rPr>
              <a:t> safe.”</a:t>
            </a:r>
            <a:endParaRPr sz="1998">
              <a:latin typeface="Arial"/>
              <a:cs typeface="Arial"/>
            </a:endParaRPr>
          </a:p>
        </p:txBody>
      </p:sp>
      <p:sp>
        <p:nvSpPr>
          <p:cNvPr id="5" name="object 5"/>
          <p:cNvSpPr txBox="1"/>
          <p:nvPr/>
        </p:nvSpPr>
        <p:spPr>
          <a:xfrm>
            <a:off x="5121465" y="4685646"/>
            <a:ext cx="1941452" cy="330028"/>
          </a:xfrm>
          <a:prstGeom prst="rect">
            <a:avLst/>
          </a:prstGeom>
        </p:spPr>
        <p:txBody>
          <a:bodyPr vert="horz" wrap="square" lIns="0" tIns="12694" rIns="0" bIns="0" rtlCol="0">
            <a:spAutoFit/>
          </a:bodyPr>
          <a:lstStyle/>
          <a:p>
            <a:pPr marL="12692">
              <a:spcBef>
                <a:spcPts val="100"/>
              </a:spcBef>
            </a:pPr>
            <a:r>
              <a:rPr sz="1998" b="1" dirty="0">
                <a:latin typeface="Arial"/>
                <a:cs typeface="Arial"/>
              </a:rPr>
              <a:t>Sound</a:t>
            </a:r>
            <a:r>
              <a:rPr sz="1998" b="1" spc="-5" dirty="0">
                <a:latin typeface="Arial"/>
                <a:cs typeface="Arial"/>
              </a:rPr>
              <a:t> </a:t>
            </a:r>
            <a:r>
              <a:rPr sz="1998" b="1" spc="-10" dirty="0">
                <a:latin typeface="Arial"/>
                <a:cs typeface="Arial"/>
              </a:rPr>
              <a:t>familiar?</a:t>
            </a:r>
            <a:endParaRPr sz="1998">
              <a:latin typeface="Arial"/>
              <a:cs typeface="Arial"/>
            </a:endParaRPr>
          </a:p>
        </p:txBody>
      </p:sp>
      <p:sp>
        <p:nvSpPr>
          <p:cNvPr id="6" name="Slide Number Placeholder 5">
            <a:extLst>
              <a:ext uri="{FF2B5EF4-FFF2-40B4-BE49-F238E27FC236}">
                <a16:creationId xmlns:a16="http://schemas.microsoft.com/office/drawing/2014/main" id="{BB98B77D-0268-19F6-3670-8FD600966F0D}"/>
              </a:ext>
            </a:extLst>
          </p:cNvPr>
          <p:cNvSpPr>
            <a:spLocks noGrp="1"/>
          </p:cNvSpPr>
          <p:nvPr>
            <p:ph type="sldNum" sz="quarter" idx="4"/>
          </p:nvPr>
        </p:nvSpPr>
        <p:spPr/>
        <p:txBody>
          <a:bodyPr/>
          <a:lstStyle/>
          <a:p>
            <a:fld id="{BB333B34-C87C-402E-ABB0-13B7C9DEBBC4}" type="slidenum">
              <a:rPr lang="en-CA" smtClean="0"/>
              <a:pPr/>
              <a:t>9</a:t>
            </a:fld>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3_JOHN HANCOCK LAYOUTS" val="BV3FpZ18"/>
  <p:tag name="ARTICULATE_DESIGN_ID_JOHN HANCOCK LAYOUTS" val="XIXgK9Z8"/>
  <p:tag name="ARTICULATE_DESIGN_ID_1_JOHN HANCOCK LAYOUTS" val="NW8hTfgL"/>
  <p:tag name="ARTICULATE_DESIGN_ID_2_JOHN HANCOCK LAYOUTS" val="Vel9S9O5"/>
  <p:tag name="ARTICULATE_DESIGN_ID_4_JOHN HANCOCK LAYOUTS" val="bJM9kvbT"/>
  <p:tag name="ARTICULATE_DESIGN_ID_8_JOHN HANCOCK LAYOUTS" val="Odtbgljd"/>
  <p:tag name="ARTICULATE_DESIGN_ID_5_JOHN HANCOCK LAYOUTS" val="Ntz9yWzh"/>
  <p:tag name="ARTICULATE_SLIDE_COUNT" val="5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RNRSTYLE" val="TEMP"/>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John Hancock layouts">
  <a:themeElements>
    <a:clrScheme name="Manulife JH 2019">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2.xml><?xml version="1.0" encoding="utf-8"?>
<a:theme xmlns:a="http://schemas.openxmlformats.org/drawingml/2006/main" name="1_John Hancock layouts">
  <a:themeElements>
    <a:clrScheme name="John Hancock">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0000C1"/>
      </a:folHlink>
    </a:clrScheme>
    <a:fontScheme name="John Hancock I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spcBef>
            <a:spcPts val="600"/>
          </a:spcBef>
          <a:defRPr dirty="0" smtClean="0">
            <a:latin typeface="+mn-lt"/>
          </a:defRPr>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3.xml><?xml version="1.0" encoding="utf-8"?>
<a:theme xmlns:a="http://schemas.openxmlformats.org/drawingml/2006/main" name="Office Theme">
  <a:themeElements>
    <a:clrScheme name="New Brand Final">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6"/>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a:defPPr>
      </a:lstStyle>
    </a:txDef>
  </a:objectDefaults>
  <a:extraClrSchemeLst/>
</a:theme>
</file>

<file path=ppt/theme/theme4.xml><?xml version="1.0" encoding="utf-8"?>
<a:theme xmlns:a="http://schemas.openxmlformats.org/drawingml/2006/main" name="Office Theme">
  <a:themeElements>
    <a:clrScheme name="New Brand Final">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accent6"/>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a:defPPr>
      </a:lst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3182CE6A9D8804D97E5BC1E6876666E" ma:contentTypeVersion="17" ma:contentTypeDescription="Create a new document." ma:contentTypeScope="" ma:versionID="6e01c80a3cb525b3c44c1f6b8542fe82">
  <xsd:schema xmlns:xsd="http://www.w3.org/2001/XMLSchema" xmlns:xs="http://www.w3.org/2001/XMLSchema" xmlns:p="http://schemas.microsoft.com/office/2006/metadata/properties" xmlns:ns2="6add9a28-6956-412b-b277-d11e8307a710" xmlns:ns3="77b4f4c4-2685-4772-9cb7-c9ef513f8aaf" xmlns:ns4="c12886e0-e552-4999-964a-a6c2f4ccb2b1" targetNamespace="http://schemas.microsoft.com/office/2006/metadata/properties" ma:root="true" ma:fieldsID="5f5cbce40a92662f1d47d38c9918370e" ns2:_="" ns3:_="" ns4:_="">
    <xsd:import namespace="6add9a28-6956-412b-b277-d11e8307a710"/>
    <xsd:import namespace="77b4f4c4-2685-4772-9cb7-c9ef513f8aaf"/>
    <xsd:import namespace="c12886e0-e552-4999-964a-a6c2f4ccb2b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dd9a28-6956-412b-b277-d11e8307a7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c039845-d277-466e-a9af-ee1ca770c93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7b4f4c4-2685-4772-9cb7-c9ef513f8a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12886e0-e552-4999-964a-a6c2f4ccb2b1"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01d3eeaf-0a47-4af8-97fa-91e8991e3737}" ma:internalName="TaxCatchAll" ma:showField="CatchAllData" ma:web="77b4f4c4-2685-4772-9cb7-c9ef513f8a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12886e0-e552-4999-964a-a6c2f4ccb2b1" xsi:nil="true"/>
    <lcf76f155ced4ddcb4097134ff3c332f xmlns="6add9a28-6956-412b-b277-d11e8307a71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B653DE6-A158-4DA4-8813-04A8FB16E9F4}">
  <ds:schemaRefs>
    <ds:schemaRef ds:uri="http://schemas.microsoft.com/sharepoint/v3/contenttype/forms"/>
  </ds:schemaRefs>
</ds:datastoreItem>
</file>

<file path=customXml/itemProps2.xml><?xml version="1.0" encoding="utf-8"?>
<ds:datastoreItem xmlns:ds="http://schemas.openxmlformats.org/officeDocument/2006/customXml" ds:itemID="{15E53F6B-C471-47A4-A9AF-EE915F21D88D}">
  <ds:schemaRefs>
    <ds:schemaRef ds:uri="6add9a28-6956-412b-b277-d11e8307a710"/>
    <ds:schemaRef ds:uri="77b4f4c4-2685-4772-9cb7-c9ef513f8aaf"/>
    <ds:schemaRef ds:uri="c12886e0-e552-4999-964a-a6c2f4ccb2b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F161AF4-FD40-4335-90F6-C8790B2CE0B8}">
  <ds:schemaRefs>
    <ds:schemaRef ds:uri="6add9a28-6956-412b-b277-d11e8307a710"/>
    <ds:schemaRef ds:uri="77b4f4c4-2685-4772-9cb7-c9ef513f8aaf"/>
    <ds:schemaRef ds:uri="c12886e0-e552-4999-964a-a6c2f4ccb2b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8282</TotalTime>
  <Words>8629</Words>
  <Application>Microsoft Office PowerPoint</Application>
  <PresentationFormat>Custom</PresentationFormat>
  <Paragraphs>943</Paragraphs>
  <Slides>42</Slides>
  <Notes>41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42</vt:i4>
      </vt:variant>
    </vt:vector>
  </HeadingPairs>
  <TitlesOfParts>
    <vt:vector size="51" baseType="lpstr">
      <vt:lpstr>Arial</vt:lpstr>
      <vt:lpstr>Arial Unicode MS</vt:lpstr>
      <vt:lpstr>Calibri</vt:lpstr>
      <vt:lpstr>Calibri Light</vt:lpstr>
      <vt:lpstr>Manulife JH Sans Optimized Demi</vt:lpstr>
      <vt:lpstr>Times New Roman</vt:lpstr>
      <vt:lpstr>Verdana</vt:lpstr>
      <vt:lpstr>John Hancock layouts</vt:lpstr>
      <vt:lpstr>1_John Hancock layouts</vt:lpstr>
      <vt:lpstr>PowerPoint Presentation</vt:lpstr>
      <vt:lpstr>Welcome to “My brain made me do it”</vt:lpstr>
      <vt:lpstr>Pop quiz Fill in the blanks</vt:lpstr>
      <vt:lpstr>The battle of the brain Good investing techniques</vt:lpstr>
      <vt:lpstr>Two schools of economics</vt:lpstr>
      <vt:lpstr>How to train your brain We want quick and easy decisions</vt:lpstr>
      <vt:lpstr>Six common investing mistakes</vt:lpstr>
      <vt:lpstr>Mistake 1: loss aversion</vt:lpstr>
      <vt:lpstr>Warning signs</vt:lpstr>
      <vt:lpstr>How to remedy loss aversion</vt:lpstr>
      <vt:lpstr>Mistake 2: anchoring</vt:lpstr>
      <vt:lpstr>Change your anchors</vt:lpstr>
      <vt:lpstr>It is a market of extremes</vt:lpstr>
      <vt:lpstr>In any given year, returns may be negative</vt:lpstr>
      <vt:lpstr>The longer you hold stocks, the better the chance  returns will be positive</vt:lpstr>
      <vt:lpstr>Warning signs</vt:lpstr>
      <vt:lpstr>How to remedy anchoring</vt:lpstr>
      <vt:lpstr>Mistake 3: status quo bias</vt:lpstr>
      <vt:lpstr>Warning signs</vt:lpstr>
      <vt:lpstr>How to remedy status quo bias</vt:lpstr>
      <vt:lpstr>Mistake 4: procrastination</vt:lpstr>
      <vt:lpstr>Warning signs</vt:lpstr>
      <vt:lpstr>How to remedy procrastination</vt:lpstr>
      <vt:lpstr>Mistake 5: hindsight bias</vt:lpstr>
      <vt:lpstr>It’s natural to feel emotional about your investments</vt:lpstr>
      <vt:lpstr>Emotions tend to make investors abandon  and reenter stocks at the worst times</vt:lpstr>
      <vt:lpstr>The key is not missing the  market’s best days</vt:lpstr>
      <vt:lpstr>U.S. equities have historically recovered</vt:lpstr>
      <vt:lpstr>Warning signs</vt:lpstr>
      <vt:lpstr>How to remedy hindsight bias</vt:lpstr>
      <vt:lpstr>One way to remedy hindsight bias</vt:lpstr>
      <vt:lpstr>Mistake 6: availability</vt:lpstr>
      <vt:lpstr>Warning signs</vt:lpstr>
      <vt:lpstr>How to remedy availability</vt:lpstr>
      <vt:lpstr>Strategies to consider</vt:lpstr>
      <vt:lpstr>What have we learned?</vt:lpstr>
      <vt:lpstr>Today, in “My brain made me do it,” we learned:</vt:lpstr>
      <vt:lpstr>Additional disclosure</vt:lpstr>
      <vt:lpstr>Additional disclosure</vt:lpstr>
      <vt:lpstr>Additional disclosure</vt:lpstr>
      <vt:lpstr>PowerPoint Presentation</vt:lpstr>
      <vt:lpstr>PowerPoint Presentation</vt:lpstr>
    </vt:vector>
  </TitlesOfParts>
  <Manager/>
  <Company>John Hancock</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EJ Summer Regional 2019</dc:title>
  <dc:subject/>
  <dc:creator>Kelly</dc:creator>
  <cp:keywords/>
  <dc:description/>
  <cp:lastModifiedBy>Brooke Baker</cp:lastModifiedBy>
  <cp:revision>48</cp:revision>
  <dcterms:created xsi:type="dcterms:W3CDTF">2015-03-19T18:06:20Z</dcterms:created>
  <dcterms:modified xsi:type="dcterms:W3CDTF">2026-04-17T21:07:00Z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0x01010093182CE6A9D8804D97E5BC1E6876666E</vt:lpwstr>
  </property>
  <property fmtid="{D5CDD505-2E9C-101B-9397-08002B2CF9AE}" pid="3" name="MediaServiceImageTags">
    <vt:lpwstr/>
  </property>
  <property fmtid="{D5CDD505-2E9C-101B-9397-08002B2CF9AE}" pid="4" name="MSIP_Label_0dd5db4b-78fb-42ac-8616-2bbd1a698c72_Method">
    <vt:lpwstr>Privileged</vt:lpwstr>
  </property>
  <property fmtid="{D5CDD505-2E9C-101B-9397-08002B2CF9AE}" pid="5" name="MSIP_Label_0dd5db4b-78fb-42ac-8616-2bbd1a698c72_ActionId">
    <vt:lpwstr>5f544489-48cc-470d-96e5-e86223d392d5</vt:lpwstr>
  </property>
  <property fmtid="{D5CDD505-2E9C-101B-9397-08002B2CF9AE}" pid="6" name="MSIP_Label_0dd5db4b-78fb-42ac-8616-2bbd1a698c72_Enabled">
    <vt:lpwstr>true</vt:lpwstr>
  </property>
  <property fmtid="{D5CDD505-2E9C-101B-9397-08002B2CF9AE}" pid="7" name="MSIP_Label_0dd5db4b-78fb-42ac-8616-2bbd1a698c72_SetDate">
    <vt:lpwstr>2023-01-17T16:29:18Z</vt:lpwstr>
  </property>
  <property fmtid="{D5CDD505-2E9C-101B-9397-08002B2CF9AE}" pid="8" name="MSIP_Label_0dd5db4b-78fb-42ac-8616-2bbd1a698c72_Name">
    <vt:lpwstr>EXTERNAL</vt:lpwstr>
  </property>
  <property fmtid="{D5CDD505-2E9C-101B-9397-08002B2CF9AE}" pid="9" name="MSIP_Label_0dd5db4b-78fb-42ac-8616-2bbd1a698c72_ContentBits">
    <vt:lpwstr>0</vt:lpwstr>
  </property>
  <property fmtid="{D5CDD505-2E9C-101B-9397-08002B2CF9AE}" pid="10" name="MSIP_Label_0dd5db4b-78fb-42ac-8616-2bbd1a698c72_SiteId">
    <vt:lpwstr>5d3e2773-e07f-4432-a630-1a0f68a28a05</vt:lpwstr>
  </property>
  <property fmtid="{D5CDD505-2E9C-101B-9397-08002B2CF9AE}" pid="11" name="ArticulateGUID">
    <vt:lpwstr>AB4546A9-AD5C-458E-8607-4BDB6BE744C6</vt:lpwstr>
  </property>
  <property fmtid="{D5CDD505-2E9C-101B-9397-08002B2CF9AE}" pid="12" name="ArticulatePath">
    <vt:lpwstr>https://mfc.sharepoint.com/sites/PracticeManagement/Practice Management Document Library/Expanding wealth planning expertise/Empowering Business Owner Conversations/EBOC- master presentation-ADVISOR-JHIM-0223</vt:lpwstr>
  </property>
</Properties>
</file>