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4.xml" ContentType="application/vnd.openxmlformats-officedocument.presentationml.tags+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3" r:id="rId5"/>
  </p:sldMasterIdLst>
  <p:notesMasterIdLst>
    <p:notesMasterId r:id="rId22"/>
  </p:notesMasterIdLst>
  <p:handoutMasterIdLst>
    <p:handoutMasterId r:id="rId23"/>
  </p:handoutMasterIdLst>
  <p:sldIdLst>
    <p:sldId id="2212" r:id="rId6"/>
    <p:sldId id="2279" r:id="rId7"/>
    <p:sldId id="2280" r:id="rId8"/>
    <p:sldId id="2281" r:id="rId9"/>
    <p:sldId id="2282" r:id="rId10"/>
    <p:sldId id="2283" r:id="rId11"/>
    <p:sldId id="2284" r:id="rId12"/>
    <p:sldId id="2285" r:id="rId13"/>
    <p:sldId id="2286" r:id="rId14"/>
    <p:sldId id="2287" r:id="rId15"/>
    <p:sldId id="2216" r:id="rId16"/>
    <p:sldId id="4009" r:id="rId17"/>
    <p:sldId id="4010" r:id="rId18"/>
    <p:sldId id="2615" r:id="rId19"/>
    <p:sldId id="648" r:id="rId20"/>
    <p:sldId id="2133" r:id="rId21"/>
  </p:sldIdLst>
  <p:sldSz cx="12188825" cy="6858000"/>
  <p:notesSz cx="7315200" cy="96012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1584" userDrawn="1">
          <p15:clr>
            <a:srgbClr val="A4A3A4"/>
          </p15:clr>
        </p15:guide>
        <p15:guide id="7" orient="horz" pos="1344" userDrawn="1">
          <p15:clr>
            <a:srgbClr val="A4A3A4"/>
          </p15:clr>
        </p15:guide>
        <p15:guide id="8" pos="2553" userDrawn="1">
          <p15:clr>
            <a:srgbClr val="A4A3A4"/>
          </p15:clr>
        </p15:guide>
        <p15:guide id="9" orient="horz" pos="1139" userDrawn="1">
          <p15:clr>
            <a:srgbClr val="A4A3A4"/>
          </p15:clr>
        </p15:guide>
        <p15:guide id="10" orient="horz" pos="326" userDrawn="1">
          <p15:clr>
            <a:srgbClr val="A4A3A4"/>
          </p15:clr>
        </p15:guide>
        <p15:guide id="13" orient="horz" pos="3581" userDrawn="1">
          <p15:clr>
            <a:srgbClr val="A4A3A4"/>
          </p15:clr>
        </p15:guide>
        <p15:guide id="14" pos="2739" userDrawn="1">
          <p15:clr>
            <a:srgbClr val="A4A3A4"/>
          </p15:clr>
        </p15:guide>
        <p15:guide id="15" pos="3558" userDrawn="1">
          <p15:clr>
            <a:srgbClr val="A4A3A4"/>
          </p15:clr>
        </p15:guide>
        <p15:guide id="16" pos="4134" userDrawn="1">
          <p15:clr>
            <a:srgbClr val="A4A3A4"/>
          </p15:clr>
        </p15:guide>
        <p15:guide id="17" pos="5037" userDrawn="1">
          <p15:clr>
            <a:srgbClr val="A4A3A4"/>
          </p15:clr>
        </p15:guide>
        <p15:guide id="18" pos="1037" userDrawn="1">
          <p15:clr>
            <a:srgbClr val="A4A3A4"/>
          </p15:clr>
        </p15:guide>
        <p15:guide id="19" pos="6647" userDrawn="1">
          <p15:clr>
            <a:srgbClr val="A4A3A4"/>
          </p15:clr>
        </p15:guide>
        <p15:guide id="20" pos="3840" userDrawn="1">
          <p15:clr>
            <a:srgbClr val="A4A3A4"/>
          </p15:clr>
        </p15:guide>
      </p15:sldGuideLst>
    </p:ext>
    <p:ext uri="{2D200454-40CA-4A62-9FC3-DE9A4176ACB9}">
      <p15:notesGuideLst xmlns:p15="http://schemas.microsoft.com/office/powerpoint/2012/main">
        <p15:guide id="1" orient="horz" pos="2406" userDrawn="1">
          <p15:clr>
            <a:srgbClr val="A4A3A4"/>
          </p15:clr>
        </p15:guide>
        <p15:guide id="2" pos="368" userDrawn="1">
          <p15:clr>
            <a:srgbClr val="A4A3A4"/>
          </p15:clr>
        </p15:guide>
        <p15:guide id="3" pos="4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459DAB-79AA-E08E-1767-BDCA279CBB49}" name="Allegra Pericles" initials="AP" userId="S::perical@MFCGD.COM::6fb6fad6-731c-444c-82cd-a15dca0c4dc2" providerId="AD"/>
  <p188:author id="{530EF1C4-B3F0-3144-E64A-E92F18036B9C}" name="Laura Davies" initials="LD" userId="S::laura.davies@lowecom.com::60ad19b2-f6f7-40d7-bc24-f0a4ba95df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3A39"/>
    <a:srgbClr val="00009A"/>
    <a:srgbClr val="06874E"/>
    <a:srgbClr val="EC6453"/>
    <a:srgbClr val="0000C1"/>
    <a:srgbClr val="D77D28"/>
    <a:srgbClr val="00A758"/>
    <a:srgbClr val="C1D8F7"/>
    <a:srgbClr val="CAEED9"/>
    <a:srgbClr val="E7F1EA"/>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03" autoAdjust="0"/>
    <p:restoredTop sz="86416" autoAdjust="0"/>
  </p:normalViewPr>
  <p:slideViewPr>
    <p:cSldViewPr snapToGrid="0">
      <p:cViewPr varScale="1">
        <p:scale>
          <a:sx n="139" d="100"/>
          <a:sy n="139" d="100"/>
        </p:scale>
        <p:origin x="1356" y="80"/>
      </p:cViewPr>
      <p:guideLst>
        <p:guide orient="horz" pos="1584"/>
        <p:guide orient="horz" pos="1344"/>
        <p:guide pos="2553"/>
        <p:guide orient="horz" pos="1139"/>
        <p:guide orient="horz" pos="326"/>
        <p:guide orient="horz" pos="3581"/>
        <p:guide pos="2739"/>
        <p:guide pos="3558"/>
        <p:guide pos="4134"/>
        <p:guide pos="5037"/>
        <p:guide pos="1037"/>
        <p:guide pos="6647"/>
        <p:guide pos="3840"/>
      </p:guideLst>
    </p:cSldViewPr>
  </p:slideViewPr>
  <p:outlineViewPr>
    <p:cViewPr>
      <p:scale>
        <a:sx n="33" d="100"/>
        <a:sy n="33" d="100"/>
      </p:scale>
      <p:origin x="0" y="-12984"/>
    </p:cViewPr>
  </p:outlineViewPr>
  <p:notesTextViewPr>
    <p:cViewPr>
      <p:scale>
        <a:sx n="1" d="1"/>
        <a:sy n="1" d="1"/>
      </p:scale>
      <p:origin x="0" y="0"/>
    </p:cViewPr>
  </p:notesTextViewPr>
  <p:notesViewPr>
    <p:cSldViewPr snapToGrid="0">
      <p:cViewPr>
        <p:scale>
          <a:sx n="150" d="100"/>
          <a:sy n="150" d="100"/>
        </p:scale>
        <p:origin x="264" y="-2908"/>
      </p:cViewPr>
      <p:guideLst>
        <p:guide orient="horz" pos="2406"/>
        <p:guide pos="368"/>
        <p:guide pos="4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43588" y="9119475"/>
            <a:ext cx="3169920" cy="480060"/>
          </a:xfrm>
          <a:prstGeom prst="rect">
            <a:avLst/>
          </a:prstGeom>
        </p:spPr>
        <p:txBody>
          <a:bodyPr vert="horz" lIns="95746" tIns="47873" rIns="95746" bIns="47873" rtlCol="0" anchor="b"/>
          <a:lstStyle>
            <a:lvl1pPr algn="r">
              <a:defRPr sz="1200"/>
            </a:lvl1pPr>
          </a:lstStyle>
          <a:p>
            <a:fld id="{4D345FD6-6E8E-4481-9C29-1B483B424A57}" type="slidenum">
              <a:rPr sz="1400"/>
              <a:t>‹#›</a:t>
            </a:fld>
            <a:endParaRPr sz="1400" dirty="0"/>
          </a:p>
        </p:txBody>
      </p:sp>
    </p:spTree>
    <p:extLst>
      <p:ext uri="{BB962C8B-B14F-4D97-AF65-F5344CB8AC3E}">
        <p14:creationId xmlns:p14="http://schemas.microsoft.com/office/powerpoint/2010/main" val="3722953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1038" y="328613"/>
            <a:ext cx="5951537" cy="3348037"/>
          </a:xfrm>
          <a:prstGeom prst="rect">
            <a:avLst/>
          </a:prstGeom>
          <a:noFill/>
          <a:ln w="12700">
            <a:solidFill>
              <a:prstClr val="black"/>
            </a:solidFill>
          </a:ln>
        </p:spPr>
        <p:txBody>
          <a:bodyPr vert="horz" lIns="95746" tIns="47873" rIns="95746" bIns="47873" rtlCol="0" anchor="ctr"/>
          <a:lstStyle/>
          <a:p>
            <a:endParaRPr dirty="0"/>
          </a:p>
        </p:txBody>
      </p:sp>
      <p:sp>
        <p:nvSpPr>
          <p:cNvPr id="5" name="Notes Placeholder 4"/>
          <p:cNvSpPr>
            <a:spLocks noGrp="1"/>
          </p:cNvSpPr>
          <p:nvPr>
            <p:ph type="body" sz="quarter" idx="3"/>
          </p:nvPr>
        </p:nvSpPr>
        <p:spPr>
          <a:xfrm>
            <a:off x="580816" y="3840482"/>
            <a:ext cx="6148494" cy="5120641"/>
          </a:xfrm>
          <a:prstGeom prst="rect">
            <a:avLst/>
          </a:prstGeom>
        </p:spPr>
        <p:txBody>
          <a:bodyPr vert="horz" lIns="95746" tIns="47873" rIns="95746" bIns="47873" rtlCol="0"/>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7" name="Slide Number Placeholder 6"/>
          <p:cNvSpPr>
            <a:spLocks noGrp="1"/>
          </p:cNvSpPr>
          <p:nvPr>
            <p:ph type="sldNum" sz="quarter" idx="5"/>
          </p:nvPr>
        </p:nvSpPr>
        <p:spPr>
          <a:xfrm>
            <a:off x="4143588" y="9119475"/>
            <a:ext cx="3169920" cy="480060"/>
          </a:xfrm>
          <a:prstGeom prst="rect">
            <a:avLst/>
          </a:prstGeom>
        </p:spPr>
        <p:txBody>
          <a:bodyPr vert="horz" lIns="95746" tIns="47873" rIns="95746" bIns="47873" rtlCol="0" anchor="b"/>
          <a:lstStyle>
            <a:lvl1pPr algn="r">
              <a:defRPr sz="1400">
                <a:latin typeface="+mn-lt"/>
              </a:defRPr>
            </a:lvl1pPr>
          </a:lstStyle>
          <a:p>
            <a:fld id="{4FF0573C-F130-4D1E-A886-85FBB65D3A1B}" type="slidenum">
              <a:rPr lang="en-CA" smtClean="0"/>
              <a:pPr/>
              <a:t>‹#›</a:t>
            </a:fld>
            <a:endParaRPr lang="en-CA" dirty="0"/>
          </a:p>
        </p:txBody>
      </p:sp>
    </p:spTree>
    <p:extLst>
      <p:ext uri="{BB962C8B-B14F-4D97-AF65-F5344CB8AC3E}">
        <p14:creationId xmlns:p14="http://schemas.microsoft.com/office/powerpoint/2010/main" val="3206337814"/>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1pPr>
    <a:lvl2pPr marL="457200"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2pPr>
    <a:lvl3pPr marL="749808"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3pPr>
    <a:lvl4pPr marL="1033272"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1316736"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prstClr val="black"/>
              </a:buClr>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Hello,</a:t>
            </a:r>
          </a:p>
          <a:p>
            <a:pPr marL="0" marR="0" lvl="0" indent="0" algn="l" defTabSz="914400" rtl="0" eaLnBrk="1" fontAlgn="auto" latinLnBrk="0" hangingPunct="1">
              <a:lnSpc>
                <a:spcPct val="100000"/>
              </a:lnSpc>
              <a:spcBef>
                <a:spcPts val="600"/>
              </a:spcBef>
              <a:spcAft>
                <a:spcPts val="0"/>
              </a:spcAft>
              <a:buClr>
                <a:prstClr val="black"/>
              </a:buClr>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My name is ______________________ and I am from Manulife John Hancock Investments.</a:t>
            </a:r>
          </a:p>
          <a:p>
            <a:pPr marL="0" marR="0" lvl="0" indent="0" algn="l" defTabSz="914400" rtl="0" eaLnBrk="1" fontAlgn="auto" latinLnBrk="0" hangingPunct="1">
              <a:lnSpc>
                <a:spcPct val="100000"/>
              </a:lnSpc>
              <a:spcBef>
                <a:spcPts val="600"/>
              </a:spcBef>
              <a:spcAft>
                <a:spcPts val="0"/>
              </a:spcAft>
              <a:buClr>
                <a:prstClr val="black"/>
              </a:buClr>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I am here to talk to you about estate planning.  And I a going to do that by sharing a case study.</a:t>
            </a:r>
          </a:p>
          <a:p>
            <a:pPr marL="0" marR="0" lvl="0" indent="0" algn="l" defTabSz="914400" rtl="0" eaLnBrk="1" fontAlgn="auto" latinLnBrk="0" hangingPunct="1">
              <a:lnSpc>
                <a:spcPct val="100000"/>
              </a:lnSpc>
              <a:spcBef>
                <a:spcPts val="600"/>
              </a:spcBef>
              <a:spcAft>
                <a:spcPts val="0"/>
              </a:spcAft>
              <a:buClr>
                <a:prstClr val="black"/>
              </a:buClr>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Whether your situation is similar to the person profiled in our case study or not, the suggested actions can be applicable to anyone who is considering estate planning or updating their estate plan.</a:t>
            </a:r>
          </a:p>
          <a:p>
            <a:pPr marL="0" indent="0">
              <a:buNone/>
            </a:pPr>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a:t>
            </a:fld>
            <a:endParaRPr lang="en-CA" dirty="0"/>
          </a:p>
        </p:txBody>
      </p:sp>
    </p:spTree>
    <p:extLst>
      <p:ext uri="{BB962C8B-B14F-4D97-AF65-F5344CB8AC3E}">
        <p14:creationId xmlns:p14="http://schemas.microsoft.com/office/powerpoint/2010/main" val="2116090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1466"/>
              </a:lnSpc>
              <a:spcBef>
                <a:spcPts val="0"/>
              </a:spcBef>
              <a:buNone/>
            </a:pPr>
            <a:r>
              <a:rPr lang="en-CA" sz="1000" dirty="0">
                <a:solidFill>
                  <a:srgbClr val="000000"/>
                </a:solidFill>
                <a:latin typeface="Arial" panose="020B0604020202020204" pitchFamily="34" charset="0"/>
                <a:ea typeface="Calibri" panose="020F0502020204030204" pitchFamily="34" charset="0"/>
                <a:cs typeface="Arial" panose="020B0604020202020204" pitchFamily="34" charset="0"/>
              </a:rPr>
              <a:t>Keep in mind that anyone with assets and someone to leave them to can benefit from having an estate plan, regardless of their age or financial status. A thorough, thought-out estate plan is another tool for empowering you to take the steps you need, make decisions, and meet the future with confidence while protecting you, your assets, and your loved ones. </a:t>
            </a:r>
            <a:endParaRPr lang="en-CA" sz="1000" dirty="0">
              <a:latin typeface="Arial" panose="020B0604020202020204" pitchFamily="34" charset="0"/>
              <a:ea typeface="Calibri" panose="020F0502020204030204" pitchFamily="34" charset="0"/>
              <a:cs typeface="Arial" panose="020B0604020202020204" pitchFamily="34" charset="0"/>
            </a:endParaRPr>
          </a:p>
          <a:p>
            <a:pPr marL="0" indent="0">
              <a:lnSpc>
                <a:spcPts val="1466"/>
              </a:lnSpc>
              <a:spcBef>
                <a:spcPts val="0"/>
              </a:spcBef>
              <a:buNone/>
            </a:pPr>
            <a:endParaRPr lang="en-CA" sz="1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lnSpc>
                <a:spcPts val="1466"/>
              </a:lnSpc>
              <a:spcBef>
                <a:spcPts val="0"/>
              </a:spcBef>
              <a:buNone/>
            </a:pPr>
            <a:r>
              <a:rPr lang="en-CA" sz="1000" dirty="0">
                <a:solidFill>
                  <a:srgbClr val="000000"/>
                </a:solidFill>
                <a:latin typeface="Arial" panose="020B0604020202020204" pitchFamily="34" charset="0"/>
                <a:ea typeface="Calibri" panose="020F0502020204030204" pitchFamily="34" charset="0"/>
                <a:cs typeface="Arial" panose="020B0604020202020204" pitchFamily="34" charset="0"/>
              </a:rPr>
              <a:t>I have mentioned multiple ways your Financial Professional can help with the estate planning process throughout this case study. In summary, your financial professional is in an ideal position to be the quarterback of your estate plan, coordinating the “players” on your team, streamlining the process, and creating a long-term game plan to reach all your goals. Ways your financial professional can help include:</a:t>
            </a:r>
          </a:p>
          <a:p>
            <a:pPr marL="0" indent="0">
              <a:lnSpc>
                <a:spcPts val="1466"/>
              </a:lnSpc>
              <a:spcBef>
                <a:spcPts val="0"/>
              </a:spcBef>
              <a:buNone/>
            </a:pPr>
            <a:endParaRPr lang="en-CA" sz="1000" dirty="0">
              <a:latin typeface="Arial" panose="020B0604020202020204" pitchFamily="34" charset="0"/>
              <a:ea typeface="Calibri" panose="020F0502020204030204" pitchFamily="34" charset="0"/>
              <a:cs typeface="Arial" panose="020B0604020202020204" pitchFamily="34" charset="0"/>
            </a:endParaRPr>
          </a:p>
          <a:p>
            <a:pPr marL="179524" indent="-179524">
              <a:lnSpc>
                <a:spcPts val="1466"/>
              </a:lnSpc>
              <a:spcBef>
                <a:spcPts val="0"/>
              </a:spcBef>
            </a:pPr>
            <a:r>
              <a:rPr lang="en-CA" sz="1000" dirty="0">
                <a:solidFill>
                  <a:srgbClr val="000000"/>
                </a:solidFill>
                <a:latin typeface="Arial" panose="020B0604020202020204" pitchFamily="34" charset="0"/>
                <a:ea typeface="Calibri" panose="020F0502020204030204" pitchFamily="34" charset="0"/>
                <a:cs typeface="Arial" panose="020B0604020202020204" pitchFamily="34" charset="0"/>
              </a:rPr>
              <a:t>Collecting and organizing all needed information.</a:t>
            </a:r>
          </a:p>
          <a:p>
            <a:pPr marL="179524" indent="-179524">
              <a:lnSpc>
                <a:spcPts val="1466"/>
              </a:lnSpc>
              <a:spcBef>
                <a:spcPts val="0"/>
              </a:spcBef>
            </a:pPr>
            <a:endParaRPr lang="en-CA" sz="1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179524" indent="-179524">
              <a:lnSpc>
                <a:spcPts val="1466"/>
              </a:lnSpc>
              <a:spcBef>
                <a:spcPts val="0"/>
              </a:spcBef>
            </a:pPr>
            <a:r>
              <a:rPr lang="en-CA" sz="1000" dirty="0">
                <a:solidFill>
                  <a:srgbClr val="000000"/>
                </a:solidFill>
                <a:latin typeface="Arial" panose="020B0604020202020204" pitchFamily="34" charset="0"/>
                <a:ea typeface="Calibri" panose="020F0502020204030204" pitchFamily="34" charset="0"/>
                <a:cs typeface="Arial" panose="020B0604020202020204" pitchFamily="34" charset="0"/>
              </a:rPr>
              <a:t>Referring you to estate attorneys, tax advisors, and insurance agents.</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 </a:t>
            </a:r>
            <a:endParaRPr lang="en-CA" sz="1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179524" indent="-179524">
              <a:lnSpc>
                <a:spcPts val="1466"/>
              </a:lnSpc>
              <a:spcBef>
                <a:spcPts val="0"/>
              </a:spcBef>
            </a:pPr>
            <a:endParaRPr lang="en-CA" sz="1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179524" indent="-179524">
              <a:lnSpc>
                <a:spcPts val="1466"/>
              </a:lnSpc>
              <a:spcBef>
                <a:spcPts val="0"/>
              </a:spcBef>
            </a:pPr>
            <a:r>
              <a:rPr lang="en-CA" sz="1000" dirty="0">
                <a:latin typeface="Arial" panose="020B0604020202020204" pitchFamily="34" charset="0"/>
                <a:ea typeface="Calibri" panose="020F0502020204030204" pitchFamily="34" charset="0"/>
                <a:cs typeface="Arial" panose="020B0604020202020204" pitchFamily="34" charset="0"/>
              </a:rPr>
              <a:t>Helping you plan for funding estate taxes</a:t>
            </a:r>
          </a:p>
          <a:p>
            <a:pPr marL="179524" indent="-179524">
              <a:lnSpc>
                <a:spcPts val="1466"/>
              </a:lnSpc>
              <a:spcBef>
                <a:spcPts val="0"/>
              </a:spcBef>
            </a:pPr>
            <a:endParaRPr lang="en-CA" sz="1000" dirty="0">
              <a:latin typeface="Arial" panose="020B0604020202020204" pitchFamily="34" charset="0"/>
              <a:ea typeface="Calibri" panose="020F0502020204030204" pitchFamily="34" charset="0"/>
              <a:cs typeface="Arial" panose="020B0604020202020204" pitchFamily="34" charset="0"/>
            </a:endParaRPr>
          </a:p>
          <a:p>
            <a:pPr marL="179524" indent="-179524">
              <a:lnSpc>
                <a:spcPts val="1466"/>
              </a:lnSpc>
              <a:spcBef>
                <a:spcPts val="0"/>
              </a:spcBef>
            </a:pPr>
            <a:r>
              <a:rPr lang="en-CA" sz="1000" dirty="0">
                <a:solidFill>
                  <a:srgbClr val="000000"/>
                </a:solidFill>
                <a:latin typeface="Arial" panose="020B0604020202020204" pitchFamily="34" charset="0"/>
                <a:ea typeface="Calibri" panose="020F0502020204030204" pitchFamily="34" charset="0"/>
                <a:cs typeface="Arial" panose="020B0604020202020204" pitchFamily="34" charset="0"/>
              </a:rPr>
              <a:t>Helping to retitle your assets, if necessary.</a:t>
            </a:r>
          </a:p>
          <a:p>
            <a:pPr marL="179524" indent="-179524">
              <a:lnSpc>
                <a:spcPts val="1466"/>
              </a:lnSpc>
              <a:spcBef>
                <a:spcPts val="0"/>
              </a:spcBef>
            </a:pPr>
            <a:endParaRPr lang="en-CA" sz="1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179524" indent="-179524">
              <a:lnSpc>
                <a:spcPts val="1466"/>
              </a:lnSpc>
              <a:spcBef>
                <a:spcPts val="0"/>
              </a:spcBef>
            </a:pPr>
            <a:r>
              <a:rPr lang="en-CA" sz="1000" dirty="0">
                <a:solidFill>
                  <a:srgbClr val="000000"/>
                </a:solidFill>
                <a:latin typeface="Arial" panose="020B0604020202020204" pitchFamily="34" charset="0"/>
                <a:ea typeface="Calibri" panose="020F0502020204030204" pitchFamily="34" charset="0"/>
                <a:cs typeface="Arial" panose="020B0604020202020204" pitchFamily="34" charset="0"/>
              </a:rPr>
              <a:t>Working with you on a Family Life Organizer</a:t>
            </a:r>
          </a:p>
          <a:p>
            <a:pPr marL="179524" indent="-179524">
              <a:lnSpc>
                <a:spcPts val="1466"/>
              </a:lnSpc>
              <a:spcBef>
                <a:spcPts val="0"/>
              </a:spcBef>
            </a:pPr>
            <a:endParaRPr lang="en-CA" sz="1000" dirty="0">
              <a:latin typeface="Arial" panose="020B0604020202020204" pitchFamily="34" charset="0"/>
              <a:ea typeface="Calibri" panose="020F0502020204030204" pitchFamily="34" charset="0"/>
              <a:cs typeface="Arial" panose="020B0604020202020204" pitchFamily="34" charset="0"/>
            </a:endParaRPr>
          </a:p>
          <a:p>
            <a:pPr marL="179524" indent="-179524">
              <a:lnSpc>
                <a:spcPts val="1466"/>
              </a:lnSpc>
              <a:spcBef>
                <a:spcPts val="0"/>
              </a:spcBef>
            </a:pPr>
            <a:r>
              <a:rPr lang="en-CA" sz="1000" dirty="0">
                <a:solidFill>
                  <a:srgbClr val="000000"/>
                </a:solidFill>
                <a:latin typeface="Arial" panose="020B0604020202020204" pitchFamily="34" charset="0"/>
                <a:ea typeface="Calibri" panose="020F0502020204030204" pitchFamily="34" charset="0"/>
                <a:cs typeface="Arial" panose="020B0604020202020204" pitchFamily="34" charset="0"/>
              </a:rPr>
              <a:t>Hosting family meetings.</a:t>
            </a:r>
          </a:p>
        </p:txBody>
      </p:sp>
      <p:sp>
        <p:nvSpPr>
          <p:cNvPr id="4" name="Slide Number Placeholder 3"/>
          <p:cNvSpPr>
            <a:spLocks noGrp="1"/>
          </p:cNvSpPr>
          <p:nvPr>
            <p:ph type="sldNum" sz="quarter" idx="5"/>
          </p:nvPr>
        </p:nvSpPr>
        <p:spPr/>
        <p:txBody>
          <a:bodyPr/>
          <a:lstStyle/>
          <a:p>
            <a:fld id="{4FF0573C-F130-4D1E-A886-85FBB65D3A1B}" type="slidenum">
              <a:rPr lang="en-CA" smtClean="0"/>
              <a:pPr/>
              <a:t>10</a:t>
            </a:fld>
            <a:endParaRPr lang="en-CA" dirty="0"/>
          </a:p>
        </p:txBody>
      </p:sp>
    </p:spTree>
    <p:extLst>
      <p:ext uri="{BB962C8B-B14F-4D97-AF65-F5344CB8AC3E}">
        <p14:creationId xmlns:p14="http://schemas.microsoft.com/office/powerpoint/2010/main" val="3110215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57461">
              <a:lnSpc>
                <a:spcPts val="1466"/>
              </a:lnSpc>
              <a:spcBef>
                <a:spcPts val="629"/>
              </a:spcBef>
              <a:buNone/>
              <a:defRPr/>
            </a:pPr>
            <a:r>
              <a:rPr lang="en-CA" sz="1000" dirty="0"/>
              <a:t>Take action now and don't leave your future to chance. This extensive </a:t>
            </a:r>
            <a:r>
              <a:rPr lang="en-CA" sz="1000" i="1" dirty="0"/>
              <a:t>Estate planning essentials </a:t>
            </a:r>
            <a:r>
              <a:rPr lang="en-CA" sz="1000" dirty="0"/>
              <a:t>checklist </a:t>
            </a:r>
            <a:r>
              <a:rPr lang="en-CA" sz="1000" dirty="0">
                <a:cs typeface="Arial" panose="020B0604020202020204" pitchFamily="34" charset="0"/>
              </a:rPr>
              <a:t>outlines</a:t>
            </a:r>
            <a:r>
              <a:rPr lang="en-CA" sz="1000" dirty="0"/>
              <a:t> the various elements of an estate plan in detail, with action steps for you to complete and review with your financial professional today.</a:t>
            </a:r>
          </a:p>
          <a:p>
            <a:pPr marL="0" indent="0" defTabSz="957461">
              <a:lnSpc>
                <a:spcPts val="1466"/>
              </a:lnSpc>
              <a:spcBef>
                <a:spcPts val="629"/>
              </a:spcBef>
              <a:buNone/>
              <a:defRPr/>
            </a:pPr>
            <a:r>
              <a:rPr lang="en-CA" sz="1000" dirty="0"/>
              <a:t>In addition, we have a Strategic philanthropy worksheet and checklist you can leverage if giving is part of your plan.</a:t>
            </a:r>
          </a:p>
        </p:txBody>
      </p:sp>
      <p:sp>
        <p:nvSpPr>
          <p:cNvPr id="4" name="Slide Number Placeholder 3"/>
          <p:cNvSpPr>
            <a:spLocks noGrp="1"/>
          </p:cNvSpPr>
          <p:nvPr>
            <p:ph type="sldNum" sz="quarter" idx="5"/>
          </p:nvPr>
        </p:nvSpPr>
        <p:spPr/>
        <p:txBody>
          <a:bodyPr/>
          <a:lstStyle/>
          <a:p>
            <a:fld id="{4FF0573C-F130-4D1E-A886-85FBB65D3A1B}" type="slidenum">
              <a:rPr lang="en-CA" smtClean="0"/>
              <a:pPr/>
              <a:t>11</a:t>
            </a:fld>
            <a:endParaRPr lang="en-CA" dirty="0"/>
          </a:p>
        </p:txBody>
      </p:sp>
    </p:spTree>
    <p:extLst>
      <p:ext uri="{BB962C8B-B14F-4D97-AF65-F5344CB8AC3E}">
        <p14:creationId xmlns:p14="http://schemas.microsoft.com/office/powerpoint/2010/main" val="2019772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Today we discussed our Estate Planning case study. </a:t>
            </a: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However, we have additional case studies available to you on the following topics:</a:t>
            </a: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First-time homebuyer</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planning for business owners</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planning for the newly widowed </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planning for the newly divorced</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Caring for aging parents</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Nearing Retirement</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Looking to leave a legacy or strategic philanthropy. </a:t>
            </a: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of these can be accessed on this webpage.</a:t>
            </a:r>
          </a:p>
          <a:p>
            <a:pPr marL="0" indent="0">
              <a:lnSpc>
                <a:spcPct val="107000"/>
              </a:lnSpc>
              <a:spcAft>
                <a:spcPts val="800"/>
              </a:spcAft>
              <a:buNone/>
            </a:pPr>
            <a:endParaRPr lang="en-CA"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957468">
              <a:defRPr/>
            </a:pPr>
            <a:fld id="{4FF0573C-F130-4D1E-A886-85FBB65D3A1B}" type="slidenum">
              <a:rPr lang="en-CA">
                <a:solidFill>
                  <a:prstClr val="black"/>
                </a:solidFill>
                <a:latin typeface="Arial"/>
              </a:rPr>
              <a:pPr defTabSz="957468">
                <a:defRPr/>
              </a:pPr>
              <a:t>12</a:t>
            </a:fld>
            <a:endParaRPr lang="en-CA">
              <a:solidFill>
                <a:prstClr val="black"/>
              </a:solidFill>
              <a:latin typeface="Arial"/>
            </a:endParaRPr>
          </a:p>
        </p:txBody>
      </p:sp>
    </p:spTree>
    <p:extLst>
      <p:ext uri="{BB962C8B-B14F-4D97-AF65-F5344CB8AC3E}">
        <p14:creationId xmlns:p14="http://schemas.microsoft.com/office/powerpoint/2010/main" val="448932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also shared our Estate Planning checklist, but we have additional worksheets and checklists specific to the case studies I just mentioned. The beauty of these is that you can use them on your own; or, you can work through them with your financial professional. A Financial Professional can help you understand and analyze your situation and the financial issues that are currently front and center in your life, as well as organize the information you need for a financial plan.</a:t>
            </a: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other worksheets and checklists, also available on this webpage, are:</a:t>
            </a: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First-time homebuyer checklist</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literacy checklist</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planning checklist for business owners</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Executor checklist</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Preparing for divorce checklist</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checklist for the newly divorced</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Caring for aging parents checklist</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Retirement readiness checklist</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Achieving your philanthropic goals worksheet and checklist</a:t>
            </a: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hope you can see that at John Hancock investment Management, we are committed to empowering women and helping you thrive!</a:t>
            </a:r>
          </a:p>
          <a:p>
            <a:pPr marL="0" indent="0">
              <a:lnSpc>
                <a:spcPct val="107000"/>
              </a:lnSpc>
              <a:spcAft>
                <a:spcPts val="800"/>
              </a:spcAft>
              <a:buNone/>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957468">
              <a:defRPr/>
            </a:pPr>
            <a:fld id="{4FF0573C-F130-4D1E-A886-85FBB65D3A1B}" type="slidenum">
              <a:rPr lang="en-CA">
                <a:solidFill>
                  <a:prstClr val="black"/>
                </a:solidFill>
                <a:latin typeface="Arial"/>
              </a:rPr>
              <a:pPr defTabSz="957468">
                <a:defRPr/>
              </a:pPr>
              <a:t>13</a:t>
            </a:fld>
            <a:endParaRPr lang="en-CA">
              <a:solidFill>
                <a:prstClr val="black"/>
              </a:solidFill>
              <a:latin typeface="Arial"/>
            </a:endParaRPr>
          </a:p>
        </p:txBody>
      </p:sp>
    </p:spTree>
    <p:extLst>
      <p:ext uri="{BB962C8B-B14F-4D97-AF65-F5344CB8AC3E}">
        <p14:creationId xmlns:p14="http://schemas.microsoft.com/office/powerpoint/2010/main" val="1302627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Thank you.</a:t>
            </a:r>
          </a:p>
        </p:txBody>
      </p:sp>
      <p:sp>
        <p:nvSpPr>
          <p:cNvPr id="4" name="Slide Number Placeholder 3"/>
          <p:cNvSpPr>
            <a:spLocks noGrp="1"/>
          </p:cNvSpPr>
          <p:nvPr>
            <p:ph type="sldNum" sz="quarter" idx="5"/>
          </p:nvPr>
        </p:nvSpPr>
        <p:spPr/>
        <p:txBody>
          <a:bodyPr/>
          <a:lstStyle/>
          <a:p>
            <a:pPr defTabSz="957461">
              <a:defRPr/>
            </a:pPr>
            <a:fld id="{4FF0573C-F130-4D1E-A886-85FBB65D3A1B}" type="slidenum">
              <a:rPr lang="en-CA">
                <a:solidFill>
                  <a:prstClr val="black"/>
                </a:solidFill>
                <a:latin typeface="Arial"/>
              </a:rPr>
              <a:pPr defTabSz="957461">
                <a:defRPr/>
              </a:pPr>
              <a:t>14</a:t>
            </a:fld>
            <a:endParaRPr lang="en-CA" dirty="0">
              <a:solidFill>
                <a:prstClr val="black"/>
              </a:solidFill>
              <a:latin typeface="Arial"/>
            </a:endParaRPr>
          </a:p>
        </p:txBody>
      </p:sp>
    </p:spTree>
    <p:extLst>
      <p:ext uri="{BB962C8B-B14F-4D97-AF65-F5344CB8AC3E}">
        <p14:creationId xmlns:p14="http://schemas.microsoft.com/office/powerpoint/2010/main" val="973116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E348723D-DFA6-4C7C-8B77-7DC7CC791580}"/>
              </a:ext>
            </a:extLst>
          </p:cNvPr>
          <p:cNvSpPr>
            <a:spLocks noGrp="1" noRot="1" noChangeAspect="1"/>
          </p:cNvSpPr>
          <p:nvPr>
            <p:ph type="sldImg"/>
          </p:nvPr>
        </p:nvSpPr>
        <p:spPr>
          <a:xfrm>
            <a:off x="679450" y="330200"/>
            <a:ext cx="5956300" cy="3351213"/>
          </a:xfrm>
        </p:spPr>
      </p:sp>
      <p:sp>
        <p:nvSpPr>
          <p:cNvPr id="5" name="Notes Placeholder 4">
            <a:extLst>
              <a:ext uri="{FF2B5EF4-FFF2-40B4-BE49-F238E27FC236}">
                <a16:creationId xmlns:a16="http://schemas.microsoft.com/office/drawing/2014/main" id="{9210AE88-F685-4929-914C-6C630643C500}"/>
              </a:ext>
            </a:extLst>
          </p:cNvPr>
          <p:cNvSpPr>
            <a:spLocks noGrp="1"/>
          </p:cNvSpPr>
          <p:nvPr>
            <p:ph type="body" idx="1"/>
          </p:nvPr>
        </p:nvSpPr>
        <p:spPr/>
        <p:txBody>
          <a:bodyPr/>
          <a:lstStyle/>
          <a:p>
            <a:endParaRPr lang="en-US" dirty="0"/>
          </a:p>
        </p:txBody>
      </p:sp>
      <p:sp>
        <p:nvSpPr>
          <p:cNvPr id="6" name="Slide Number Placeholder 5">
            <a:extLst>
              <a:ext uri="{FF2B5EF4-FFF2-40B4-BE49-F238E27FC236}">
                <a16:creationId xmlns:a16="http://schemas.microsoft.com/office/drawing/2014/main" id="{4178ACE1-E252-45BD-80FF-8AF3A95EDB3B}"/>
              </a:ext>
            </a:extLst>
          </p:cNvPr>
          <p:cNvSpPr>
            <a:spLocks noGrp="1"/>
          </p:cNvSpPr>
          <p:nvPr>
            <p:ph type="sldNum" sz="quarter" idx="5"/>
          </p:nvPr>
        </p:nvSpPr>
        <p:spPr/>
        <p:txBody>
          <a:bodyPr/>
          <a:lstStyle/>
          <a:p>
            <a:fld id="{DD0810BC-ECBD-4795-B3D6-BDA13E4DA29D}" type="slidenum">
              <a:rPr lang="en-US" smtClean="0"/>
              <a:pPr/>
              <a:t>15</a:t>
            </a:fld>
            <a:endParaRPr lang="en-US" dirty="0"/>
          </a:p>
        </p:txBody>
      </p:sp>
    </p:spTree>
    <p:extLst>
      <p:ext uri="{BB962C8B-B14F-4D97-AF65-F5344CB8AC3E}">
        <p14:creationId xmlns:p14="http://schemas.microsoft.com/office/powerpoint/2010/main" val="1157230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a:extLst>
              <a:ext uri="{FF2B5EF4-FFF2-40B4-BE49-F238E27FC236}">
                <a16:creationId xmlns:a16="http://schemas.microsoft.com/office/drawing/2014/main" id="{070A62B3-FE1F-4020-BB18-A66741A3277A}"/>
              </a:ext>
            </a:extLst>
          </p:cNvPr>
          <p:cNvSpPr>
            <a:spLocks noGrp="1" noRot="1" noChangeAspect="1"/>
          </p:cNvSpPr>
          <p:nvPr>
            <p:ph type="sldImg"/>
          </p:nvPr>
        </p:nvSpPr>
        <p:spPr/>
      </p:sp>
      <p:sp>
        <p:nvSpPr>
          <p:cNvPr id="6" name="Notes Placeholder 5">
            <a:extLst>
              <a:ext uri="{FF2B5EF4-FFF2-40B4-BE49-F238E27FC236}">
                <a16:creationId xmlns:a16="http://schemas.microsoft.com/office/drawing/2014/main" id="{28375986-047B-483F-8B44-0F385CD83B3E}"/>
              </a:ext>
            </a:extLst>
          </p:cNvPr>
          <p:cNvSpPr>
            <a:spLocks noGrp="1"/>
          </p:cNvSpPr>
          <p:nvPr>
            <p:ph type="body" idx="1"/>
          </p:nvPr>
        </p:nvSpPr>
        <p:spPr/>
        <p:txBody>
          <a:bodyPr/>
          <a:lstStyle/>
          <a:p>
            <a:endParaRPr lang="en-US" dirty="0"/>
          </a:p>
        </p:txBody>
      </p:sp>
      <p:sp>
        <p:nvSpPr>
          <p:cNvPr id="2" name="Slide Number Placeholder 1">
            <a:extLst>
              <a:ext uri="{FF2B5EF4-FFF2-40B4-BE49-F238E27FC236}">
                <a16:creationId xmlns:a16="http://schemas.microsoft.com/office/drawing/2014/main" id="{DD884A29-4622-4BD1-A889-52ECB8B991CD}"/>
              </a:ext>
            </a:extLst>
          </p:cNvPr>
          <p:cNvSpPr>
            <a:spLocks noGrp="1"/>
          </p:cNvSpPr>
          <p:nvPr>
            <p:ph type="sldNum" sz="quarter" idx="5"/>
          </p:nvPr>
        </p:nvSpPr>
        <p:spPr/>
        <p:txBody>
          <a:bodyPr/>
          <a:lstStyle/>
          <a:p>
            <a:fld id="{4FF0573C-F130-4D1E-A886-85FBB65D3A1B}" type="slidenum">
              <a:rPr lang="en-CA" smtClean="0"/>
              <a:pPr/>
              <a:t>16</a:t>
            </a:fld>
            <a:endParaRPr lang="en-CA" dirty="0"/>
          </a:p>
        </p:txBody>
      </p:sp>
    </p:spTree>
    <p:extLst>
      <p:ext uri="{BB962C8B-B14F-4D97-AF65-F5344CB8AC3E}">
        <p14:creationId xmlns:p14="http://schemas.microsoft.com/office/powerpoint/2010/main" val="3680734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4"/>
          <p:cNvSpPr>
            <a:spLocks noGrp="1"/>
          </p:cNvSpPr>
          <p:nvPr>
            <p:ph type="body" idx="1"/>
          </p:nvPr>
        </p:nvSpPr>
        <p:spPr/>
        <p:txBody>
          <a:bodyPr/>
          <a:lstStyle/>
          <a:p>
            <a:pPr marL="0" indent="0">
              <a:lnSpc>
                <a:spcPts val="1466"/>
              </a:lnSpc>
              <a:spcBef>
                <a:spcPts val="0"/>
              </a:spcBef>
              <a:buNone/>
            </a:pPr>
            <a:r>
              <a:rPr lang="en-CA" sz="1000" dirty="0">
                <a:solidFill>
                  <a:srgbClr val="000000"/>
                </a:solidFill>
                <a:latin typeface="Arial" panose="020B0604020202020204" pitchFamily="34" charset="0"/>
                <a:cs typeface="Arial" panose="020B0604020202020204" pitchFamily="34" charset="0"/>
              </a:rPr>
              <a:t>This case study focuses on estate planning. For many people, estate planning only becomes a priority when they hit retirement or reach a certain income level. However, there are benefits to having an estate plan even early in life, especially if you have dependents. </a:t>
            </a:r>
          </a:p>
          <a:p>
            <a:pPr marL="0" indent="0">
              <a:lnSpc>
                <a:spcPts val="1466"/>
              </a:lnSpc>
              <a:spcBef>
                <a:spcPts val="0"/>
              </a:spcBef>
              <a:buNone/>
            </a:pPr>
            <a:endParaRPr lang="en-CA" sz="1000" dirty="0">
              <a:solidFill>
                <a:srgbClr val="000000"/>
              </a:solidFill>
              <a:latin typeface="Arial" panose="020B0604020202020204" pitchFamily="34" charset="0"/>
              <a:cs typeface="Arial" panose="020B0604020202020204" pitchFamily="34" charset="0"/>
            </a:endParaRPr>
          </a:p>
          <a:p>
            <a:pPr marL="0" indent="0" defTabSz="957461">
              <a:lnSpc>
                <a:spcPts val="1466"/>
              </a:lnSpc>
              <a:spcBef>
                <a:spcPts val="0"/>
              </a:spcBef>
              <a:buNone/>
              <a:defRPr/>
            </a:pPr>
            <a:r>
              <a:rPr lang="en-CA" sz="1000" dirty="0">
                <a:solidFill>
                  <a:srgbClr val="000000"/>
                </a:solidFill>
                <a:latin typeface="Arial" panose="020B0604020202020204" pitchFamily="34" charset="0"/>
                <a:cs typeface="Arial" panose="020B0604020202020204" pitchFamily="34" charset="0"/>
              </a:rPr>
              <a:t>Consider Mazie and her spouse Peter, who are in their mid-50s and have recently relocated to a new state where they hope to retire in the next 10 years. The move has triggered the need to review and revise their existing estate plan. They have 3 adult children and 2 grandchildren, although they anticipate that there will be several more. In addition, they want to avoid the fractured family relationships that they have seen in some of their friends’ families when the planning was not done properly. Having recently moved to the area they do not yet have a local attorney.</a:t>
            </a:r>
          </a:p>
          <a:p>
            <a:pPr marL="0" indent="0">
              <a:lnSpc>
                <a:spcPts val="1466"/>
              </a:lnSpc>
              <a:spcBef>
                <a:spcPts val="0"/>
              </a:spcBef>
              <a:buNone/>
            </a:pPr>
            <a:br>
              <a:rPr lang="en-CA" sz="1000" dirty="0">
                <a:solidFill>
                  <a:srgbClr val="000000"/>
                </a:solidFill>
                <a:latin typeface="Arial" panose="020B0604020202020204" pitchFamily="34" charset="0"/>
                <a:cs typeface="Arial" panose="020B0604020202020204" pitchFamily="34" charset="0"/>
              </a:rPr>
            </a:br>
            <a:r>
              <a:rPr lang="en-CA" sz="1000" dirty="0">
                <a:solidFill>
                  <a:srgbClr val="000000"/>
                </a:solidFill>
                <a:latin typeface="Arial" panose="020B0604020202020204" pitchFamily="34" charset="0"/>
                <a:cs typeface="Arial" panose="020B0604020202020204" pitchFamily="34" charset="0"/>
              </a:rPr>
              <a:t>Like Mazie and Peter, what do you need to keep in mind as you plan your estate? Let's walk through it. </a:t>
            </a:r>
          </a:p>
          <a:p>
            <a:endParaRPr lang="en-US" altLang="en-US" b="0" i="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A3309A9F-002D-43D2-BFFC-9A3923E17D26}"/>
              </a:ext>
            </a:extLst>
          </p:cNvPr>
          <p:cNvSpPr>
            <a:spLocks noGrp="1"/>
          </p:cNvSpPr>
          <p:nvPr>
            <p:ph type="sldNum" sz="quarter" idx="5"/>
          </p:nvPr>
        </p:nvSpPr>
        <p:spPr/>
        <p:txBody>
          <a:bodyPr/>
          <a:lstStyle/>
          <a:p>
            <a:fld id="{4FF0573C-F130-4D1E-A886-85FBB65D3A1B}" type="slidenum">
              <a:rPr lang="en-CA" smtClean="0"/>
              <a:pPr/>
              <a:t>2</a:t>
            </a:fld>
            <a:endParaRPr lang="en-CA" dirty="0"/>
          </a:p>
        </p:txBody>
      </p:sp>
      <p:sp>
        <p:nvSpPr>
          <p:cNvPr id="5" name="Slide Image Placeholder 4">
            <a:extLst>
              <a:ext uri="{FF2B5EF4-FFF2-40B4-BE49-F238E27FC236}">
                <a16:creationId xmlns:a16="http://schemas.microsoft.com/office/drawing/2014/main" id="{11775334-FC1B-4B5A-8270-00766EAD21F6}"/>
              </a:ext>
            </a:extLst>
          </p:cNvPr>
          <p:cNvSpPr>
            <a:spLocks noGrp="1" noRot="1" noChangeAspect="1"/>
          </p:cNvSpPr>
          <p:nvPr>
            <p:ph type="sldImg"/>
          </p:nvPr>
        </p:nvSpPr>
        <p:spPr/>
      </p:sp>
    </p:spTree>
    <p:extLst>
      <p:ext uri="{BB962C8B-B14F-4D97-AF65-F5344CB8AC3E}">
        <p14:creationId xmlns:p14="http://schemas.microsoft.com/office/powerpoint/2010/main" val="1106442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4"/>
          <p:cNvSpPr>
            <a:spLocks noGrp="1"/>
          </p:cNvSpPr>
          <p:nvPr>
            <p:ph type="body" idx="1"/>
          </p:nvPr>
        </p:nvSpPr>
        <p:spPr/>
        <p:txBody>
          <a:bodyPr/>
          <a:lstStyle/>
          <a:p>
            <a:pPr marL="0" indent="0" defTabSz="957461">
              <a:lnSpc>
                <a:spcPts val="1466"/>
              </a:lnSpc>
              <a:spcBef>
                <a:spcPts val="0"/>
              </a:spcBef>
              <a:buNone/>
              <a:defRPr/>
            </a:pPr>
            <a:r>
              <a:rPr lang="en-CA" sz="1000" dirty="0">
                <a:latin typeface="Arial" panose="020B0604020202020204" pitchFamily="34" charset="0"/>
                <a:ea typeface="Calibri" panose="020F0502020204030204" pitchFamily="34" charset="0"/>
                <a:cs typeface="Arial" panose="020B0604020202020204" pitchFamily="34" charset="0"/>
              </a:rPr>
              <a:t>Well, it all starts with the fact that no matter your age, whether or not you have dependents, or your marital status; estate planning is your opportunity to prioritize your wishes and what matters most to you.</a:t>
            </a:r>
          </a:p>
          <a:p>
            <a:pPr marL="0" indent="0" defTabSz="957461">
              <a:lnSpc>
                <a:spcPts val="1466"/>
              </a:lnSpc>
              <a:spcBef>
                <a:spcPts val="0"/>
              </a:spcBef>
              <a:buNone/>
              <a:defRPr/>
            </a:pPr>
            <a:endParaRPr lang="en-CA" sz="1000" dirty="0">
              <a:latin typeface="Arial" panose="020B0604020202020204" pitchFamily="34" charset="0"/>
              <a:ea typeface="Calibri" panose="020F0502020204030204" pitchFamily="34" charset="0"/>
              <a:cs typeface="Arial" panose="020B0604020202020204" pitchFamily="34" charset="0"/>
            </a:endParaRPr>
          </a:p>
          <a:p>
            <a:pPr marL="0" indent="0" defTabSz="957461">
              <a:lnSpc>
                <a:spcPts val="1466"/>
              </a:lnSpc>
              <a:spcBef>
                <a:spcPts val="0"/>
              </a:spcBef>
              <a:buNone/>
              <a:defRPr/>
            </a:pPr>
            <a:r>
              <a:rPr lang="en-CA" sz="1000" dirty="0">
                <a:latin typeface="Arial" panose="020B0604020202020204" pitchFamily="34" charset="0"/>
                <a:ea typeface="Calibri" panose="020F0502020204030204" pitchFamily="34" charset="0"/>
                <a:cs typeface="Arial" panose="020B0604020202020204" pitchFamily="34" charset="0"/>
              </a:rPr>
              <a:t>A well-designed estate plan takes the following essential elements into consideration:</a:t>
            </a:r>
          </a:p>
          <a:p>
            <a:pPr marL="0" indent="0" defTabSz="957461">
              <a:lnSpc>
                <a:spcPts val="1466"/>
              </a:lnSpc>
              <a:spcBef>
                <a:spcPts val="0"/>
              </a:spcBef>
              <a:buNone/>
              <a:defRPr/>
            </a:pPr>
            <a:endParaRPr lang="en-CA" sz="1000" dirty="0">
              <a:latin typeface="Arial" panose="020B0604020202020204" pitchFamily="34" charset="0"/>
              <a:ea typeface="Calibri" panose="020F0502020204030204" pitchFamily="34" charset="0"/>
              <a:cs typeface="Arial" panose="020B0604020202020204" pitchFamily="34" charset="0"/>
            </a:endParaRPr>
          </a:p>
          <a:p>
            <a:pPr marL="179524" indent="-179524" defTabSz="957461">
              <a:lnSpc>
                <a:spcPts val="1466"/>
              </a:lnSpc>
              <a:spcBef>
                <a:spcPts val="0"/>
              </a:spcBef>
              <a:defRPr/>
            </a:pPr>
            <a:r>
              <a:rPr lang="en-CA" sz="1000" dirty="0">
                <a:latin typeface="Arial" panose="020B0604020202020204" pitchFamily="34" charset="0"/>
                <a:ea typeface="Calibri" panose="020F0502020204030204" pitchFamily="34" charset="0"/>
                <a:cs typeface="Arial" panose="020B0604020202020204" pitchFamily="34" charset="0"/>
              </a:rPr>
              <a:t>Finding trusted partners (e.g., financial professional, attorney, accountant)</a:t>
            </a:r>
          </a:p>
          <a:p>
            <a:pPr marL="283249">
              <a:lnSpc>
                <a:spcPts val="1466"/>
              </a:lnSpc>
              <a:spcBef>
                <a:spcPts val="0"/>
              </a:spcBef>
            </a:pPr>
            <a:endParaRPr lang="en-CA" sz="1000" dirty="0">
              <a:latin typeface="Arial" panose="020B0604020202020204" pitchFamily="34" charset="0"/>
              <a:ea typeface="Calibri" panose="020F0502020204030204" pitchFamily="34" charset="0"/>
              <a:cs typeface="Arial" panose="020B0604020202020204" pitchFamily="34" charset="0"/>
            </a:endParaRPr>
          </a:p>
          <a:p>
            <a:pPr marL="179524" indent="-179524">
              <a:lnSpc>
                <a:spcPts val="1466"/>
              </a:lnSpc>
              <a:spcBef>
                <a:spcPts val="0"/>
              </a:spcBef>
            </a:pPr>
            <a:r>
              <a:rPr lang="en-CA" sz="1000" dirty="0">
                <a:latin typeface="Arial" panose="020B0604020202020204" pitchFamily="34" charset="0"/>
                <a:ea typeface="Calibri" panose="020F0502020204030204" pitchFamily="34" charset="0"/>
                <a:cs typeface="Arial" panose="020B0604020202020204" pitchFamily="34" charset="0"/>
              </a:rPr>
              <a:t>Valid will/trust(s)</a:t>
            </a:r>
          </a:p>
          <a:p>
            <a:pPr marL="307281" indent="0">
              <a:lnSpc>
                <a:spcPts val="1466"/>
              </a:lnSpc>
              <a:spcBef>
                <a:spcPts val="0"/>
              </a:spcBef>
              <a:buNone/>
            </a:pPr>
            <a:endParaRPr lang="en-CA" sz="1000" dirty="0">
              <a:latin typeface="Arial" panose="020B0604020202020204" pitchFamily="34" charset="0"/>
              <a:ea typeface="Calibri" panose="020F0502020204030204" pitchFamily="34" charset="0"/>
              <a:cs typeface="Arial" panose="020B0604020202020204" pitchFamily="34" charset="0"/>
            </a:endParaRPr>
          </a:p>
          <a:p>
            <a:pPr marL="179524" indent="-179524">
              <a:lnSpc>
                <a:spcPts val="1466"/>
              </a:lnSpc>
              <a:spcBef>
                <a:spcPts val="0"/>
              </a:spcBef>
            </a:pPr>
            <a:r>
              <a:rPr lang="en-CA" sz="1000" dirty="0">
                <a:latin typeface="Arial" panose="020B0604020202020204" pitchFamily="34" charset="0"/>
                <a:ea typeface="Calibri" panose="020F0502020204030204" pitchFamily="34" charset="0"/>
                <a:cs typeface="Arial" panose="020B0604020202020204" pitchFamily="34" charset="0"/>
              </a:rPr>
              <a:t>Power of attorney (POA)</a:t>
            </a:r>
          </a:p>
          <a:p>
            <a:pPr marL="179524" indent="-179524">
              <a:lnSpc>
                <a:spcPts val="1466"/>
              </a:lnSpc>
              <a:spcBef>
                <a:spcPts val="0"/>
              </a:spcBef>
            </a:pPr>
            <a:endParaRPr lang="en-CA" sz="1000" dirty="0">
              <a:latin typeface="Arial" panose="020B0604020202020204" pitchFamily="34" charset="0"/>
              <a:ea typeface="Calibri" panose="020F0502020204030204" pitchFamily="34" charset="0"/>
              <a:cs typeface="Arial" panose="020B0604020202020204" pitchFamily="34" charset="0"/>
            </a:endParaRPr>
          </a:p>
          <a:p>
            <a:pPr marL="179524" indent="-179524">
              <a:lnSpc>
                <a:spcPts val="1466"/>
              </a:lnSpc>
              <a:spcBef>
                <a:spcPts val="0"/>
              </a:spcBef>
            </a:pPr>
            <a:r>
              <a:rPr lang="en-CA" sz="1000" dirty="0">
                <a:latin typeface="Arial" panose="020B0604020202020204" pitchFamily="34" charset="0"/>
                <a:ea typeface="Calibri" panose="020F0502020204030204" pitchFamily="34" charset="0"/>
                <a:cs typeface="Arial" panose="020B0604020202020204" pitchFamily="34" charset="0"/>
              </a:rPr>
              <a:t>Advanced medical directive</a:t>
            </a:r>
          </a:p>
          <a:p>
            <a:pPr marL="179524" indent="-179524">
              <a:lnSpc>
                <a:spcPts val="1466"/>
              </a:lnSpc>
              <a:spcBef>
                <a:spcPts val="0"/>
              </a:spcBef>
            </a:pPr>
            <a:endParaRPr lang="en-CA" sz="1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179524" indent="-179524">
              <a:lnSpc>
                <a:spcPts val="1466"/>
              </a:lnSpc>
              <a:spcBef>
                <a:spcPts val="0"/>
              </a:spcBef>
            </a:pPr>
            <a:r>
              <a:rPr lang="en-CA" sz="1000" dirty="0">
                <a:latin typeface="Arial" panose="020B0604020202020204" pitchFamily="34" charset="0"/>
                <a:ea typeface="Calibri" panose="020F0502020204030204" pitchFamily="34" charset="0"/>
                <a:cs typeface="Arial" panose="020B0604020202020204" pitchFamily="34" charset="0"/>
              </a:rPr>
              <a:t>Guardianship for any minor children</a:t>
            </a:r>
          </a:p>
          <a:p>
            <a:pPr marL="179524" indent="-179524">
              <a:lnSpc>
                <a:spcPts val="1466"/>
              </a:lnSpc>
              <a:spcBef>
                <a:spcPts val="0"/>
              </a:spcBef>
            </a:pPr>
            <a:endParaRPr lang="en-CA" sz="1000" dirty="0">
              <a:latin typeface="Arial" panose="020B0604020202020204" pitchFamily="34" charset="0"/>
              <a:ea typeface="Calibri" panose="020F0502020204030204" pitchFamily="34" charset="0"/>
              <a:cs typeface="Arial" panose="020B0604020202020204" pitchFamily="34" charset="0"/>
            </a:endParaRPr>
          </a:p>
          <a:p>
            <a:pPr marL="179524" indent="-179524">
              <a:lnSpc>
                <a:spcPts val="1466"/>
              </a:lnSpc>
              <a:spcBef>
                <a:spcPts val="0"/>
              </a:spcBef>
            </a:pPr>
            <a:r>
              <a:rPr lang="en-CA" sz="1000" dirty="0">
                <a:latin typeface="Arial" panose="020B0604020202020204" pitchFamily="34" charset="0"/>
                <a:ea typeface="Calibri" panose="020F0502020204030204" pitchFamily="34" charset="0"/>
                <a:cs typeface="Arial" panose="020B0604020202020204" pitchFamily="34" charset="0"/>
              </a:rPr>
              <a:t>Identifying estate roles (executor, trustee(s), guardians, POAs, and successors, etc.)</a:t>
            </a:r>
          </a:p>
          <a:p>
            <a:pPr marL="179524" indent="-179524">
              <a:lnSpc>
                <a:spcPts val="1466"/>
              </a:lnSpc>
              <a:spcBef>
                <a:spcPts val="0"/>
              </a:spcBef>
            </a:pPr>
            <a:endParaRPr lang="en-CA" sz="1000" dirty="0">
              <a:latin typeface="Arial" panose="020B0604020202020204" pitchFamily="34" charset="0"/>
              <a:ea typeface="Calibri" panose="020F0502020204030204" pitchFamily="34" charset="0"/>
              <a:cs typeface="Arial" panose="020B0604020202020204" pitchFamily="34" charset="0"/>
            </a:endParaRPr>
          </a:p>
          <a:p>
            <a:pPr marL="179524" indent="-179524">
              <a:lnSpc>
                <a:spcPts val="1466"/>
              </a:lnSpc>
              <a:spcBef>
                <a:spcPts val="0"/>
              </a:spcBef>
            </a:pPr>
            <a:r>
              <a:rPr lang="en-CA" sz="1000" dirty="0">
                <a:latin typeface="Arial" panose="020B0604020202020204" pitchFamily="34" charset="0"/>
                <a:ea typeface="Calibri" panose="020F0502020204030204" pitchFamily="34" charset="0"/>
                <a:cs typeface="Arial" panose="020B0604020202020204" pitchFamily="34" charset="0"/>
              </a:rPr>
              <a:t>Life insurance (to help compensate surviving family for lost income and debts, fund trusts, pay last expenses, and taxes)</a:t>
            </a:r>
          </a:p>
          <a:p>
            <a:pPr marL="179524" indent="-179524">
              <a:lnSpc>
                <a:spcPts val="1466"/>
              </a:lnSpc>
              <a:spcBef>
                <a:spcPts val="0"/>
              </a:spcBef>
            </a:pPr>
            <a:endParaRPr lang="en-CA" sz="1000" dirty="0">
              <a:latin typeface="Arial" panose="020B0604020202020204" pitchFamily="34" charset="0"/>
              <a:ea typeface="Calibri" panose="020F0502020204030204" pitchFamily="34" charset="0"/>
              <a:cs typeface="Arial" panose="020B0604020202020204" pitchFamily="34" charset="0"/>
            </a:endParaRPr>
          </a:p>
          <a:p>
            <a:pPr marL="179524" indent="-179524">
              <a:lnSpc>
                <a:spcPts val="1466"/>
              </a:lnSpc>
              <a:spcBef>
                <a:spcPts val="0"/>
              </a:spcBef>
            </a:pPr>
            <a:r>
              <a:rPr lang="en-CA" sz="1000" dirty="0">
                <a:latin typeface="Arial" panose="020B0604020202020204" pitchFamily="34" charset="0"/>
                <a:ea typeface="Calibri" panose="020F0502020204030204" pitchFamily="34" charset="0"/>
                <a:cs typeface="Arial" panose="020B0604020202020204" pitchFamily="34" charset="0"/>
              </a:rPr>
              <a:t>Gifting plan</a:t>
            </a:r>
          </a:p>
          <a:p>
            <a:pPr marL="179524" indent="-179524">
              <a:lnSpc>
                <a:spcPts val="1466"/>
              </a:lnSpc>
              <a:spcBef>
                <a:spcPts val="0"/>
              </a:spcBef>
            </a:pPr>
            <a:endParaRPr lang="en-CA" sz="1000" dirty="0">
              <a:latin typeface="Arial" panose="020B0604020202020204" pitchFamily="34" charset="0"/>
              <a:ea typeface="Calibri" panose="020F0502020204030204" pitchFamily="34" charset="0"/>
              <a:cs typeface="Arial" panose="020B0604020202020204" pitchFamily="34" charset="0"/>
            </a:endParaRPr>
          </a:p>
          <a:p>
            <a:pPr marL="179524" indent="-179524">
              <a:lnSpc>
                <a:spcPts val="1466"/>
              </a:lnSpc>
              <a:spcBef>
                <a:spcPts val="0"/>
              </a:spcBef>
            </a:pPr>
            <a:r>
              <a:rPr lang="en-CA" sz="1000" dirty="0">
                <a:latin typeface="Arial" panose="020B0604020202020204" pitchFamily="34" charset="0"/>
                <a:ea typeface="Calibri" panose="020F0502020204030204" pitchFamily="34" charset="0"/>
                <a:cs typeface="Arial" panose="020B0604020202020204" pitchFamily="34" charset="0"/>
              </a:rPr>
              <a:t>Good family communication</a:t>
            </a:r>
          </a:p>
          <a:p>
            <a:pPr marL="0" indent="0">
              <a:lnSpc>
                <a:spcPts val="1466"/>
              </a:lnSpc>
              <a:spcBef>
                <a:spcPts val="0"/>
              </a:spcBef>
              <a:buNone/>
            </a:pPr>
            <a:endParaRPr lang="en-CA" sz="1000" dirty="0">
              <a:latin typeface="Arial" panose="020B0604020202020204" pitchFamily="34" charset="0"/>
              <a:ea typeface="Calibri" panose="020F0502020204030204" pitchFamily="34" charset="0"/>
              <a:cs typeface="Arial" panose="020B0604020202020204" pitchFamily="34" charset="0"/>
            </a:endParaRPr>
          </a:p>
          <a:p>
            <a:pPr marL="179524" indent="-179524">
              <a:lnSpc>
                <a:spcPts val="1466"/>
              </a:lnSpc>
              <a:spcBef>
                <a:spcPts val="0"/>
              </a:spcBef>
            </a:pPr>
            <a:endParaRPr lang="en-CA" sz="1000" dirty="0">
              <a:latin typeface="Arial" panose="020B0604020202020204" pitchFamily="34" charset="0"/>
              <a:ea typeface="Calibri" panose="020F0502020204030204" pitchFamily="34" charset="0"/>
              <a:cs typeface="Arial" panose="020B0604020202020204" pitchFamily="34" charset="0"/>
            </a:endParaRPr>
          </a:p>
          <a:p>
            <a:pPr>
              <a:lnSpc>
                <a:spcPts val="1466"/>
              </a:lnSpc>
            </a:pPr>
            <a:endParaRPr lang="en-US" altLang="en-US" sz="10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A3309A9F-002D-43D2-BFFC-9A3923E17D26}"/>
              </a:ext>
            </a:extLst>
          </p:cNvPr>
          <p:cNvSpPr>
            <a:spLocks noGrp="1"/>
          </p:cNvSpPr>
          <p:nvPr>
            <p:ph type="sldNum" sz="quarter" idx="5"/>
          </p:nvPr>
        </p:nvSpPr>
        <p:spPr/>
        <p:txBody>
          <a:bodyPr/>
          <a:lstStyle/>
          <a:p>
            <a:fld id="{4FF0573C-F130-4D1E-A886-85FBB65D3A1B}" type="slidenum">
              <a:rPr lang="en-CA" smtClean="0"/>
              <a:pPr/>
              <a:t>3</a:t>
            </a:fld>
            <a:endParaRPr lang="en-CA" dirty="0"/>
          </a:p>
        </p:txBody>
      </p:sp>
      <p:sp>
        <p:nvSpPr>
          <p:cNvPr id="5" name="Slide Image Placeholder 4">
            <a:extLst>
              <a:ext uri="{FF2B5EF4-FFF2-40B4-BE49-F238E27FC236}">
                <a16:creationId xmlns:a16="http://schemas.microsoft.com/office/drawing/2014/main" id="{11775334-FC1B-4B5A-8270-00766EAD21F6}"/>
              </a:ext>
            </a:extLst>
          </p:cNvPr>
          <p:cNvSpPr>
            <a:spLocks noGrp="1" noRot="1" noChangeAspect="1"/>
          </p:cNvSpPr>
          <p:nvPr>
            <p:ph type="sldImg"/>
          </p:nvPr>
        </p:nvSpPr>
        <p:spPr/>
      </p:sp>
    </p:spTree>
    <p:extLst>
      <p:ext uri="{BB962C8B-B14F-4D97-AF65-F5344CB8AC3E}">
        <p14:creationId xmlns:p14="http://schemas.microsoft.com/office/powerpoint/2010/main" val="1609296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4"/>
          <p:cNvSpPr>
            <a:spLocks noGrp="1"/>
          </p:cNvSpPr>
          <p:nvPr>
            <p:ph type="body" idx="1"/>
          </p:nvPr>
        </p:nvSpPr>
        <p:spPr>
          <a:xfrm>
            <a:off x="270934" y="3840483"/>
            <a:ext cx="6895252" cy="5664197"/>
          </a:xfrm>
        </p:spPr>
        <p:txBody>
          <a:bodyPr/>
          <a:lstStyle/>
          <a:p>
            <a:pPr marL="0" indent="0">
              <a:lnSpc>
                <a:spcPts val="1466"/>
              </a:lnSpc>
              <a:spcBef>
                <a:spcPts val="0"/>
              </a:spcBef>
              <a:buNone/>
            </a:pPr>
            <a:r>
              <a:rPr lang="en-CA" sz="1000" dirty="0">
                <a:solidFill>
                  <a:srgbClr val="000000"/>
                </a:solidFill>
                <a:ea typeface="Calibri" panose="020F0502020204030204" pitchFamily="34" charset="0"/>
                <a:cs typeface="Times New Roman" panose="02020603050405020304" pitchFamily="18" charset="0"/>
              </a:rPr>
              <a:t>In order to build and maintain an effective estate plan, the expertise of several different professionals is recommended. Your financial professional can help coordinate these efforts and refer you to attorneys, tax advisors, and life insurance agents to meet your needs. From understanding which estate planning strategies complement your individual situation to helping you keep your beneficiaries up to date, a financial professional is in a trusted position to support you in creating and maintaining your estate plan. Even if you think your estate is not overly complicated, working with estate planning partners can help ensure you are starting on the right path. </a:t>
            </a:r>
          </a:p>
          <a:p>
            <a:pPr marL="0" indent="0">
              <a:lnSpc>
                <a:spcPts val="1466"/>
              </a:lnSpc>
              <a:spcBef>
                <a:spcPts val="0"/>
              </a:spcBef>
              <a:buNone/>
            </a:pPr>
            <a:endParaRPr lang="en-CA" sz="1000" dirty="0">
              <a:ea typeface="Calibri" panose="020F0502020204030204" pitchFamily="34" charset="0"/>
              <a:cs typeface="Times New Roman" panose="02020603050405020304" pitchFamily="18" charset="0"/>
            </a:endParaRPr>
          </a:p>
          <a:p>
            <a:pPr marL="0" indent="0">
              <a:lnSpc>
                <a:spcPts val="1466"/>
              </a:lnSpc>
              <a:spcBef>
                <a:spcPts val="0"/>
              </a:spcBef>
              <a:buNone/>
            </a:pPr>
            <a:r>
              <a:rPr lang="en-CA" sz="1000" dirty="0">
                <a:solidFill>
                  <a:srgbClr val="000000"/>
                </a:solidFill>
                <a:ea typeface="Calibri" panose="020F0502020204030204" pitchFamily="34" charset="0"/>
                <a:cs typeface="Times New Roman" panose="02020603050405020304" pitchFamily="18" charset="0"/>
              </a:rPr>
              <a:t>Never forget that it is a relationship. You should feel comfortable with your estate attorney, so keep searching until you find someone you can talk frankly with about your hopes and concerns. Always partner with people you can easily communicate with. </a:t>
            </a:r>
          </a:p>
          <a:p>
            <a:pPr marL="0" indent="0">
              <a:lnSpc>
                <a:spcPts val="1466"/>
              </a:lnSpc>
              <a:spcBef>
                <a:spcPts val="0"/>
              </a:spcBef>
              <a:buNone/>
            </a:pPr>
            <a:endParaRPr lang="en-CA" sz="1000" dirty="0">
              <a:ea typeface="Calibri" panose="020F0502020204030204" pitchFamily="34" charset="0"/>
              <a:cs typeface="Times New Roman" panose="02020603050405020304" pitchFamily="18" charset="0"/>
            </a:endParaRPr>
          </a:p>
          <a:p>
            <a:pPr marL="0" indent="0">
              <a:lnSpc>
                <a:spcPts val="1466"/>
              </a:lnSpc>
              <a:spcBef>
                <a:spcPts val="0"/>
              </a:spcBef>
              <a:buNone/>
            </a:pPr>
            <a:r>
              <a:rPr lang="en-CA" sz="1000" dirty="0">
                <a:ea typeface="Calibri" panose="020F0502020204030204" pitchFamily="34" charset="0"/>
                <a:cs typeface="Times New Roman" panose="02020603050405020304" pitchFamily="18" charset="0"/>
              </a:rPr>
              <a:t>Recognize what type of person you are most comfortable working with. Age may play a factor in your decision. For example, you may be seeking continued support across generations and, therefore, someone younger who will be there not just through your life but for your children or grandchildren. </a:t>
            </a:r>
          </a:p>
          <a:p>
            <a:pPr marL="0" indent="0">
              <a:lnSpc>
                <a:spcPts val="1466"/>
              </a:lnSpc>
              <a:spcBef>
                <a:spcPts val="0"/>
              </a:spcBef>
              <a:buNone/>
            </a:pPr>
            <a:endParaRPr lang="en-CA" sz="1000" dirty="0">
              <a:ea typeface="Calibri" panose="020F0502020204030204" pitchFamily="34" charset="0"/>
              <a:cs typeface="Times New Roman" panose="02020603050405020304" pitchFamily="18" charset="0"/>
            </a:endParaRPr>
          </a:p>
          <a:p>
            <a:pPr marL="0" indent="0">
              <a:lnSpc>
                <a:spcPts val="1466"/>
              </a:lnSpc>
              <a:spcBef>
                <a:spcPts val="0"/>
              </a:spcBef>
              <a:buNone/>
            </a:pPr>
            <a:r>
              <a:rPr lang="en-CA" sz="1000" dirty="0">
                <a:solidFill>
                  <a:srgbClr val="000000"/>
                </a:solidFill>
                <a:ea typeface="Calibri" panose="020F0502020204030204" pitchFamily="34" charset="0"/>
                <a:cs typeface="Times New Roman" panose="02020603050405020304" pitchFamily="18" charset="0"/>
              </a:rPr>
              <a:t>How to find a qualified estate attorney?</a:t>
            </a:r>
          </a:p>
          <a:p>
            <a:pPr marL="0">
              <a:lnSpc>
                <a:spcPts val="1466"/>
              </a:lnSpc>
              <a:spcBef>
                <a:spcPts val="0"/>
              </a:spcBef>
            </a:pPr>
            <a:endParaRPr lang="en-CA" sz="1000"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CA" sz="1000" dirty="0">
                <a:ea typeface="Calibri" panose="020F0502020204030204" pitchFamily="34" charset="0"/>
                <a:cs typeface="Times New Roman" panose="02020603050405020304" pitchFamily="18" charset="0"/>
              </a:rPr>
              <a:t>Get referrals from trusted friends, family members, and neighbors.</a:t>
            </a:r>
          </a:p>
          <a:p>
            <a:pPr marL="179524" indent="-179524">
              <a:lnSpc>
                <a:spcPts val="1466"/>
              </a:lnSpc>
              <a:spcBef>
                <a:spcPts val="0"/>
              </a:spcBef>
            </a:pPr>
            <a:endParaRPr lang="en-CA" sz="1000"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CA" sz="1000" dirty="0">
                <a:ea typeface="Calibri" panose="020F0502020204030204" pitchFamily="34" charset="0"/>
                <a:cs typeface="Times New Roman" panose="02020603050405020304" pitchFamily="18" charset="0"/>
              </a:rPr>
              <a:t>Leverage your financial professional for referrals.</a:t>
            </a:r>
          </a:p>
          <a:p>
            <a:pPr marL="179524" indent="-179524">
              <a:lnSpc>
                <a:spcPts val="1466"/>
              </a:lnSpc>
              <a:spcBef>
                <a:spcPts val="0"/>
              </a:spcBef>
            </a:pPr>
            <a:endParaRPr lang="en-CA" sz="1000"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CA" sz="1000" dirty="0">
                <a:ea typeface="Calibri" panose="020F0502020204030204" pitchFamily="34" charset="0"/>
                <a:cs typeface="Times New Roman" panose="02020603050405020304" pitchFamily="18" charset="0"/>
              </a:rPr>
              <a:t>Conduct your own research starting with lawyers.com. Develop a list of lawyers you want to research further, then visit their websites, and LinkedIn profiles to learn more. Sample estate attorney interview questions include the following: Where did they go to school? What areas of the Bar do they participate in? What percentage of their time is spent on estate planning? Have they authored any recent articles or books or delivered any presentations on estate planning? What is the structure of their team/firm? And how do they charge for your services?</a:t>
            </a:r>
          </a:p>
          <a:p>
            <a:pPr marL="179524" indent="-179524">
              <a:lnSpc>
                <a:spcPts val="1466"/>
              </a:lnSpc>
              <a:spcBef>
                <a:spcPts val="0"/>
              </a:spcBef>
            </a:pPr>
            <a:endParaRPr lang="en-CA" sz="1000" dirty="0">
              <a:ea typeface="Calibri" panose="020F0502020204030204" pitchFamily="34" charset="0"/>
              <a:cs typeface="Times New Roman" panose="02020603050405020304" pitchFamily="18" charset="0"/>
            </a:endParaRPr>
          </a:p>
          <a:p>
            <a:pPr marL="0" indent="0">
              <a:lnSpc>
                <a:spcPts val="1466"/>
              </a:lnSpc>
              <a:spcBef>
                <a:spcPts val="0"/>
              </a:spcBef>
              <a:buNone/>
            </a:pPr>
            <a:r>
              <a:rPr lang="en-CA" sz="1000" dirty="0">
                <a:ea typeface="Calibri" panose="020F0502020204030204" pitchFamily="34" charset="0"/>
                <a:cs typeface="Times New Roman" panose="02020603050405020304" pitchFamily="18" charset="0"/>
              </a:rPr>
              <a:t>Also consider particular issues pertaining to your estate. For example, complex family dynamics, trust funds, separation agreements, foreign assets, etc.</a:t>
            </a:r>
          </a:p>
        </p:txBody>
      </p:sp>
      <p:sp>
        <p:nvSpPr>
          <p:cNvPr id="2" name="Slide Number Placeholder 1">
            <a:extLst>
              <a:ext uri="{FF2B5EF4-FFF2-40B4-BE49-F238E27FC236}">
                <a16:creationId xmlns:a16="http://schemas.microsoft.com/office/drawing/2014/main" id="{A3309A9F-002D-43D2-BFFC-9A3923E17D26}"/>
              </a:ext>
            </a:extLst>
          </p:cNvPr>
          <p:cNvSpPr>
            <a:spLocks noGrp="1"/>
          </p:cNvSpPr>
          <p:nvPr>
            <p:ph type="sldNum" sz="quarter" idx="5"/>
          </p:nvPr>
        </p:nvSpPr>
        <p:spPr/>
        <p:txBody>
          <a:bodyPr/>
          <a:lstStyle/>
          <a:p>
            <a:fld id="{4FF0573C-F130-4D1E-A886-85FBB65D3A1B}" type="slidenum">
              <a:rPr lang="en-CA" smtClean="0"/>
              <a:pPr/>
              <a:t>4</a:t>
            </a:fld>
            <a:endParaRPr lang="en-CA" dirty="0"/>
          </a:p>
        </p:txBody>
      </p:sp>
      <p:sp>
        <p:nvSpPr>
          <p:cNvPr id="5" name="Slide Image Placeholder 4">
            <a:extLst>
              <a:ext uri="{FF2B5EF4-FFF2-40B4-BE49-F238E27FC236}">
                <a16:creationId xmlns:a16="http://schemas.microsoft.com/office/drawing/2014/main" id="{11775334-FC1B-4B5A-8270-00766EAD21F6}"/>
              </a:ext>
            </a:extLst>
          </p:cNvPr>
          <p:cNvSpPr>
            <a:spLocks noGrp="1" noRot="1" noChangeAspect="1"/>
          </p:cNvSpPr>
          <p:nvPr>
            <p:ph type="sldImg"/>
          </p:nvPr>
        </p:nvSpPr>
        <p:spPr/>
      </p:sp>
    </p:spTree>
    <p:extLst>
      <p:ext uri="{BB962C8B-B14F-4D97-AF65-F5344CB8AC3E}">
        <p14:creationId xmlns:p14="http://schemas.microsoft.com/office/powerpoint/2010/main" val="2284726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4"/>
          <p:cNvSpPr>
            <a:spLocks noGrp="1"/>
          </p:cNvSpPr>
          <p:nvPr>
            <p:ph type="body" idx="1"/>
          </p:nvPr>
        </p:nvSpPr>
        <p:spPr/>
        <p:txBody>
          <a:bodyPr/>
          <a:lstStyle/>
          <a:p>
            <a:pPr marL="0" indent="0">
              <a:lnSpc>
                <a:spcPts val="1466"/>
              </a:lnSpc>
              <a:spcBef>
                <a:spcPts val="0"/>
              </a:spcBef>
              <a:buNone/>
            </a:pPr>
            <a:r>
              <a:rPr lang="en-CA" sz="1000" dirty="0">
                <a:latin typeface="Arial" panose="020B0604020202020204" pitchFamily="34" charset="0"/>
                <a:ea typeface="Calibri" panose="020F0502020204030204" pitchFamily="34" charset="0"/>
                <a:cs typeface="Arial" panose="020B0604020202020204" pitchFamily="34" charset="0"/>
              </a:rPr>
              <a:t>The more prepared you are, the smoother your first meeting with your estate attorney will be. Ahead of meeting with them, work with your financial professional to:</a:t>
            </a:r>
          </a:p>
          <a:p>
            <a:pPr marL="0">
              <a:lnSpc>
                <a:spcPts val="1466"/>
              </a:lnSpc>
              <a:spcBef>
                <a:spcPts val="0"/>
              </a:spcBef>
            </a:pPr>
            <a:endParaRPr lang="en-CA" sz="1000" dirty="0">
              <a:latin typeface="Arial" panose="020B0604020202020204" pitchFamily="34" charset="0"/>
              <a:ea typeface="Calibri" panose="020F0502020204030204" pitchFamily="34" charset="0"/>
              <a:cs typeface="Arial" panose="020B0604020202020204" pitchFamily="34" charset="0"/>
            </a:endParaRPr>
          </a:p>
          <a:p>
            <a:pPr marL="179524" indent="-179524">
              <a:lnSpc>
                <a:spcPts val="1466"/>
              </a:lnSpc>
              <a:spcBef>
                <a:spcPts val="0"/>
              </a:spcBef>
            </a:pPr>
            <a:r>
              <a:rPr lang="en-CA" sz="1000" dirty="0">
                <a:latin typeface="Arial" panose="020B0604020202020204" pitchFamily="34" charset="0"/>
                <a:ea typeface="Calibri" panose="020F0502020204030204" pitchFamily="34" charset="0"/>
                <a:cs typeface="Arial" panose="020B0604020202020204" pitchFamily="34" charset="0"/>
              </a:rPr>
              <a:t>Create a complete inventory of all your assets, their current values, and ownership structures, and your liabilities and debt balances.</a:t>
            </a:r>
          </a:p>
          <a:p>
            <a:pPr marL="179524" indent="-179524">
              <a:lnSpc>
                <a:spcPts val="1466"/>
              </a:lnSpc>
              <a:spcBef>
                <a:spcPts val="0"/>
              </a:spcBef>
            </a:pPr>
            <a:endParaRPr lang="en-CA" sz="1000" dirty="0">
              <a:latin typeface="Arial" panose="020B0604020202020204" pitchFamily="34" charset="0"/>
              <a:ea typeface="Calibri" panose="020F0502020204030204" pitchFamily="34" charset="0"/>
              <a:cs typeface="Arial" panose="020B0604020202020204" pitchFamily="34" charset="0"/>
            </a:endParaRPr>
          </a:p>
          <a:p>
            <a:pPr marL="179524" indent="-179524">
              <a:lnSpc>
                <a:spcPts val="1466"/>
              </a:lnSpc>
              <a:spcBef>
                <a:spcPts val="0"/>
              </a:spcBef>
            </a:pPr>
            <a:r>
              <a:rPr lang="en-CA" sz="1000" dirty="0">
                <a:latin typeface="Arial" panose="020B0604020202020204" pitchFamily="34" charset="0"/>
                <a:ea typeface="Calibri" panose="020F0502020204030204" pitchFamily="34" charset="0"/>
                <a:cs typeface="Arial" panose="020B0604020202020204" pitchFamily="34" charset="0"/>
              </a:rPr>
              <a:t>Think through the estate roles (e.g., executor, trustee(s), POA, advanced directives, guardians) and understand the expectations and duties of each role.</a:t>
            </a:r>
          </a:p>
          <a:p>
            <a:pPr marL="179524" indent="-179524">
              <a:lnSpc>
                <a:spcPts val="1466"/>
              </a:lnSpc>
              <a:spcBef>
                <a:spcPts val="0"/>
              </a:spcBef>
            </a:pPr>
            <a:endParaRPr lang="en-CA" sz="1000" dirty="0">
              <a:latin typeface="Arial" panose="020B0604020202020204" pitchFamily="34" charset="0"/>
              <a:ea typeface="Calibri" panose="020F0502020204030204" pitchFamily="34" charset="0"/>
              <a:cs typeface="Arial" panose="020B0604020202020204" pitchFamily="34" charset="0"/>
            </a:endParaRPr>
          </a:p>
          <a:p>
            <a:pPr marL="179524" indent="-179524">
              <a:lnSpc>
                <a:spcPts val="1466"/>
              </a:lnSpc>
              <a:spcBef>
                <a:spcPts val="0"/>
              </a:spcBef>
            </a:pPr>
            <a:r>
              <a:rPr lang="en-CA" sz="1000" dirty="0">
                <a:latin typeface="Arial" panose="020B0604020202020204" pitchFamily="34" charset="0"/>
                <a:ea typeface="Calibri" panose="020F0502020204030204" pitchFamily="34" charset="0"/>
                <a:cs typeface="Arial" panose="020B0604020202020204" pitchFamily="34" charset="0"/>
              </a:rPr>
              <a:t>Identify who you believe is best suited to serve in these roles to carry out your wishes and protect your beneficiaries. Also identify successors for each role.</a:t>
            </a:r>
          </a:p>
          <a:p>
            <a:pPr marL="179524" indent="-179524">
              <a:lnSpc>
                <a:spcPts val="1466"/>
              </a:lnSpc>
              <a:spcBef>
                <a:spcPts val="0"/>
              </a:spcBef>
            </a:pPr>
            <a:endParaRPr lang="en-CA" sz="1000" dirty="0">
              <a:latin typeface="Arial" panose="020B0604020202020204" pitchFamily="34" charset="0"/>
              <a:ea typeface="Calibri" panose="020F0502020204030204" pitchFamily="34" charset="0"/>
              <a:cs typeface="Arial" panose="020B0604020202020204" pitchFamily="34" charset="0"/>
            </a:endParaRPr>
          </a:p>
          <a:p>
            <a:pPr marL="179524" indent="-179524">
              <a:lnSpc>
                <a:spcPts val="1466"/>
              </a:lnSpc>
              <a:spcBef>
                <a:spcPts val="0"/>
              </a:spcBef>
            </a:pPr>
            <a:r>
              <a:rPr lang="en-CA" sz="1000" dirty="0">
                <a:latin typeface="Arial" panose="020B0604020202020204" pitchFamily="34" charset="0"/>
                <a:ea typeface="Calibri" panose="020F0502020204030204" pitchFamily="34" charset="0"/>
                <a:cs typeface="Arial" panose="020B0604020202020204" pitchFamily="34" charset="0"/>
              </a:rPr>
              <a:t>Collect all the names, addresses, and Social Security Numbers of your beneficiaries.</a:t>
            </a:r>
          </a:p>
          <a:p>
            <a:pPr marL="179524" indent="-179524">
              <a:lnSpc>
                <a:spcPts val="1466"/>
              </a:lnSpc>
              <a:spcBef>
                <a:spcPts val="0"/>
              </a:spcBef>
            </a:pPr>
            <a:endParaRPr lang="en-CA" sz="1000" dirty="0">
              <a:latin typeface="Arial" panose="020B0604020202020204" pitchFamily="34" charset="0"/>
              <a:ea typeface="Calibri" panose="020F0502020204030204" pitchFamily="34" charset="0"/>
              <a:cs typeface="Arial" panose="020B0604020202020204" pitchFamily="34" charset="0"/>
            </a:endParaRPr>
          </a:p>
          <a:p>
            <a:pPr marL="179524" indent="-179524">
              <a:lnSpc>
                <a:spcPts val="1466"/>
              </a:lnSpc>
              <a:spcBef>
                <a:spcPts val="0"/>
              </a:spcBef>
            </a:pPr>
            <a:r>
              <a:rPr lang="en-CA" sz="1000" dirty="0">
                <a:latin typeface="Arial" panose="020B0604020202020204" pitchFamily="34" charset="0"/>
                <a:ea typeface="Calibri" panose="020F0502020204030204" pitchFamily="34" charset="0"/>
                <a:cs typeface="Arial" panose="020B0604020202020204" pitchFamily="34" charset="0"/>
              </a:rPr>
              <a:t>Understand basic trust structures and the benefits of each of them. Establishing a trust allows for flexibility and control over how proceeds are spent if you die. The benefits of trusts include planning for the unexpected, ensuring your family is taken care of, managing taxes, and protecting assets. The terms can be revisited over time and as circumstances change. You can fund a trust with life insurance by naming the trust and trustee as beneficiaries. Leverage your financial professional’s knowledge to learn more about these benefits.</a:t>
            </a:r>
          </a:p>
          <a:p>
            <a:pPr marL="179524" indent="-179524">
              <a:lnSpc>
                <a:spcPts val="1466"/>
              </a:lnSpc>
              <a:spcBef>
                <a:spcPts val="0"/>
              </a:spcBef>
            </a:pPr>
            <a:endParaRPr lang="en-CA" sz="1000" dirty="0">
              <a:latin typeface="Arial" panose="020B0604020202020204" pitchFamily="34" charset="0"/>
              <a:ea typeface="Calibri" panose="020F0502020204030204" pitchFamily="34" charset="0"/>
              <a:cs typeface="Arial" panose="020B0604020202020204" pitchFamily="34" charset="0"/>
            </a:endParaRPr>
          </a:p>
          <a:p>
            <a:pPr marL="179524" indent="-179524" defTabSz="957461">
              <a:lnSpc>
                <a:spcPts val="1466"/>
              </a:lnSpc>
              <a:spcBef>
                <a:spcPts val="0"/>
              </a:spcBef>
              <a:defRPr/>
            </a:pPr>
            <a:r>
              <a:rPr lang="en-CA" sz="1000" dirty="0">
                <a:latin typeface="Arial" panose="020B0604020202020204" pitchFamily="34" charset="0"/>
                <a:ea typeface="Calibri" panose="020F0502020204030204" pitchFamily="34" charset="0"/>
                <a:cs typeface="Arial" panose="020B0604020202020204" pitchFamily="34" charset="0"/>
              </a:rPr>
              <a:t>You can also work with your financial professional to identify what your heirs should know or be educated on regarding your estate plan. This is about finding a balance with information sharing. Based on your situation, you may need </a:t>
            </a:r>
            <a:r>
              <a:rPr lang="en-CA" sz="1000" dirty="0">
                <a:latin typeface="Arial" panose="020B0604020202020204" pitchFamily="34" charset="0"/>
                <a:cs typeface="Arial" panose="020B0604020202020204" pitchFamily="34" charset="0"/>
              </a:rPr>
              <a:t>help deciding </a:t>
            </a:r>
            <a:r>
              <a:rPr lang="en-CA" sz="1000" dirty="0">
                <a:latin typeface="Arial" panose="020B0604020202020204" pitchFamily="34" charset="0"/>
                <a:ea typeface="Calibri" panose="020F0502020204030204" pitchFamily="34" charset="0"/>
                <a:cs typeface="Arial" panose="020B0604020202020204" pitchFamily="34" charset="0"/>
              </a:rPr>
              <a:t>the planning elements that are critical for family and other involved individuals to be aware of and the amount of information to make them privy to.</a:t>
            </a:r>
          </a:p>
        </p:txBody>
      </p:sp>
      <p:sp>
        <p:nvSpPr>
          <p:cNvPr id="2" name="Slide Number Placeholder 1">
            <a:extLst>
              <a:ext uri="{FF2B5EF4-FFF2-40B4-BE49-F238E27FC236}">
                <a16:creationId xmlns:a16="http://schemas.microsoft.com/office/drawing/2014/main" id="{A3309A9F-002D-43D2-BFFC-9A3923E17D26}"/>
              </a:ext>
            </a:extLst>
          </p:cNvPr>
          <p:cNvSpPr>
            <a:spLocks noGrp="1"/>
          </p:cNvSpPr>
          <p:nvPr>
            <p:ph type="sldNum" sz="quarter" idx="5"/>
          </p:nvPr>
        </p:nvSpPr>
        <p:spPr/>
        <p:txBody>
          <a:bodyPr/>
          <a:lstStyle/>
          <a:p>
            <a:fld id="{4FF0573C-F130-4D1E-A886-85FBB65D3A1B}" type="slidenum">
              <a:rPr lang="en-CA" smtClean="0"/>
              <a:pPr/>
              <a:t>5</a:t>
            </a:fld>
            <a:endParaRPr lang="en-CA" dirty="0"/>
          </a:p>
        </p:txBody>
      </p:sp>
      <p:sp>
        <p:nvSpPr>
          <p:cNvPr id="5" name="Slide Image Placeholder 4">
            <a:extLst>
              <a:ext uri="{FF2B5EF4-FFF2-40B4-BE49-F238E27FC236}">
                <a16:creationId xmlns:a16="http://schemas.microsoft.com/office/drawing/2014/main" id="{11775334-FC1B-4B5A-8270-00766EAD21F6}"/>
              </a:ext>
            </a:extLst>
          </p:cNvPr>
          <p:cNvSpPr>
            <a:spLocks noGrp="1" noRot="1" noChangeAspect="1"/>
          </p:cNvSpPr>
          <p:nvPr>
            <p:ph type="sldImg"/>
          </p:nvPr>
        </p:nvSpPr>
        <p:spPr/>
      </p:sp>
    </p:spTree>
    <p:extLst>
      <p:ext uri="{BB962C8B-B14F-4D97-AF65-F5344CB8AC3E}">
        <p14:creationId xmlns:p14="http://schemas.microsoft.com/office/powerpoint/2010/main" val="3367336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57461">
              <a:lnSpc>
                <a:spcPts val="1466"/>
              </a:lnSpc>
              <a:spcBef>
                <a:spcPts val="0"/>
              </a:spcBef>
              <a:buNone/>
              <a:defRPr/>
            </a:pPr>
            <a:r>
              <a:rPr lang="en-CA" sz="1000" dirty="0">
                <a:latin typeface="Arial" panose="020B0604020202020204" pitchFamily="34" charset="0"/>
                <a:ea typeface="Calibri" panose="020F0502020204030204" pitchFamily="34" charset="0"/>
                <a:cs typeface="Arial" panose="020B0604020202020204" pitchFamily="34" charset="0"/>
              </a:rPr>
              <a:t>A </a:t>
            </a:r>
            <a:r>
              <a:rPr lang="en-CA" sz="1000" dirty="0">
                <a:solidFill>
                  <a:srgbClr val="000000"/>
                </a:solidFill>
                <a:latin typeface="Arial" panose="020B0604020202020204" pitchFamily="34" charset="0"/>
                <a:cs typeface="Arial" panose="020B0604020202020204" pitchFamily="34" charset="0"/>
              </a:rPr>
              <a:t>primary estate document is a </a:t>
            </a:r>
            <a:r>
              <a:rPr lang="en-CA" sz="1000" dirty="0">
                <a:latin typeface="Arial" panose="020B0604020202020204" pitchFamily="34" charset="0"/>
                <a:ea typeface="Calibri" panose="020F0502020204030204" pitchFamily="34" charset="0"/>
                <a:cs typeface="Arial" panose="020B0604020202020204" pitchFamily="34" charset="0"/>
              </a:rPr>
              <a:t>valid will which helps ensure your assets go to the beneficiaries of your choice and allows you to name a guardian for your minor children. Ensure your will is up to date and aligned to your wishes, properly signed and witnessed, and stored somewhere that your executor can access. It can outline your funeral arrangements, or you can leave behind written instructions with someone who manages your affairs.</a:t>
            </a:r>
          </a:p>
          <a:p>
            <a:pPr marL="0" indent="0">
              <a:lnSpc>
                <a:spcPts val="1466"/>
              </a:lnSpc>
              <a:spcBef>
                <a:spcPts val="0"/>
              </a:spcBef>
              <a:buNone/>
            </a:pPr>
            <a:endParaRPr lang="en-CA" sz="1000" dirty="0">
              <a:latin typeface="Arial" panose="020B0604020202020204" pitchFamily="34" charset="0"/>
              <a:ea typeface="Calibri" panose="020F0502020204030204" pitchFamily="34" charset="0"/>
              <a:cs typeface="Arial" panose="020B0604020202020204" pitchFamily="34" charset="0"/>
            </a:endParaRPr>
          </a:p>
          <a:p>
            <a:pPr marL="0" indent="0">
              <a:lnSpc>
                <a:spcPts val="1466"/>
              </a:lnSpc>
              <a:spcBef>
                <a:spcPts val="0"/>
              </a:spcBef>
              <a:buNone/>
            </a:pPr>
            <a:r>
              <a:rPr lang="en-CA" sz="1000" dirty="0">
                <a:latin typeface="Arial" panose="020B0604020202020204" pitchFamily="34" charset="0"/>
                <a:ea typeface="Calibri" panose="020F0502020204030204" pitchFamily="34" charset="0"/>
                <a:cs typeface="Arial" panose="020B0604020202020204" pitchFamily="34" charset="0"/>
              </a:rPr>
              <a:t>Note that most wills do not detail what are called “personal tangible assets” (because of the added legal expense) and these can be substantial for some families. Household furnishings, jewelry, furs, artwork, cars, boats, and other recreational vehicles are all personal tangible assets and can lead to family disputes if not properly addressed. Consult with your estate attorney on how to handle the disposition of these items. Consider having conversations with your heirs about what is important to them so you can take that into account. Also, consider gifting some of these items while you are still alive.</a:t>
            </a:r>
          </a:p>
          <a:p>
            <a:pPr marL="0" indent="0">
              <a:lnSpc>
                <a:spcPts val="1466"/>
              </a:lnSpc>
              <a:spcBef>
                <a:spcPts val="0"/>
              </a:spcBef>
              <a:buNone/>
            </a:pPr>
            <a:endParaRPr lang="en-CA" sz="1000" dirty="0">
              <a:latin typeface="Arial" panose="020B0604020202020204" pitchFamily="34" charset="0"/>
              <a:ea typeface="Calibri" panose="020F0502020204030204" pitchFamily="34" charset="0"/>
              <a:cs typeface="Arial" panose="020B0604020202020204" pitchFamily="34" charset="0"/>
            </a:endParaRPr>
          </a:p>
          <a:p>
            <a:pPr marL="0" indent="0">
              <a:lnSpc>
                <a:spcPts val="1466"/>
              </a:lnSpc>
              <a:spcBef>
                <a:spcPts val="0"/>
              </a:spcBef>
              <a:buNone/>
            </a:pPr>
            <a:endParaRPr lang="en-CA" sz="1000" dirty="0">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6</a:t>
            </a:fld>
            <a:endParaRPr lang="en-CA" dirty="0"/>
          </a:p>
        </p:txBody>
      </p:sp>
    </p:spTree>
    <p:extLst>
      <p:ext uri="{BB962C8B-B14F-4D97-AF65-F5344CB8AC3E}">
        <p14:creationId xmlns:p14="http://schemas.microsoft.com/office/powerpoint/2010/main" val="2187503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1466"/>
              </a:lnSpc>
              <a:spcBef>
                <a:spcPts val="0"/>
              </a:spcBef>
              <a:buNone/>
            </a:pPr>
            <a:r>
              <a:rPr lang="en-CA" sz="1000" dirty="0">
                <a:latin typeface="Arial" panose="020B0604020202020204" pitchFamily="34" charset="0"/>
                <a:cs typeface="Arial" panose="020B0604020202020204" pitchFamily="34" charset="0"/>
              </a:rPr>
              <a:t>Your financial professional can be the quarterback for your estate plan and help you stay on top of the process. Sometimes attorneys can drag this out. Ask them to provide you with a timeline and stay on top of it. Every day you go without executed documents is a risk if something happens to you in the meantime.</a:t>
            </a:r>
          </a:p>
          <a:p>
            <a:pPr marL="0" indent="0">
              <a:lnSpc>
                <a:spcPts val="1466"/>
              </a:lnSpc>
              <a:spcBef>
                <a:spcPts val="0"/>
              </a:spcBef>
              <a:buNone/>
            </a:pPr>
            <a:endParaRPr lang="en-CA" sz="1000" dirty="0">
              <a:latin typeface="Arial" panose="020B0604020202020204" pitchFamily="34" charset="0"/>
              <a:cs typeface="Arial" panose="020B0604020202020204" pitchFamily="34" charset="0"/>
            </a:endParaRPr>
          </a:p>
          <a:p>
            <a:pPr marL="0" indent="0">
              <a:lnSpc>
                <a:spcPts val="1466"/>
              </a:lnSpc>
              <a:spcBef>
                <a:spcPts val="0"/>
              </a:spcBef>
              <a:buNone/>
            </a:pPr>
            <a:r>
              <a:rPr lang="en-CA" sz="1000" dirty="0">
                <a:latin typeface="Arial" panose="020B0604020202020204" pitchFamily="34" charset="0"/>
                <a:cs typeface="Arial" panose="020B0604020202020204" pitchFamily="34" charset="0"/>
              </a:rPr>
              <a:t>Once all documents are executed, work with your financial professional to retitle any assets to trusts as indicated by the plan.</a:t>
            </a:r>
          </a:p>
          <a:p>
            <a:pPr marL="0" indent="0">
              <a:lnSpc>
                <a:spcPts val="1466"/>
              </a:lnSpc>
              <a:spcBef>
                <a:spcPts val="0"/>
              </a:spcBef>
              <a:buNone/>
            </a:pPr>
            <a:endParaRPr lang="en-CA" sz="1000" dirty="0">
              <a:latin typeface="Arial" panose="020B0604020202020204" pitchFamily="34" charset="0"/>
              <a:cs typeface="Arial" panose="020B0604020202020204" pitchFamily="34" charset="0"/>
            </a:endParaRPr>
          </a:p>
          <a:p>
            <a:pPr marL="0" indent="0">
              <a:lnSpc>
                <a:spcPts val="1466"/>
              </a:lnSpc>
              <a:spcBef>
                <a:spcPts val="0"/>
              </a:spcBef>
              <a:buNone/>
            </a:pPr>
            <a:r>
              <a:rPr lang="en-CA" sz="1000" dirty="0">
                <a:latin typeface="Arial" panose="020B0604020202020204" pitchFamily="34" charset="0"/>
                <a:cs typeface="Arial" panose="020B0604020202020204" pitchFamily="34" charset="0"/>
              </a:rPr>
              <a:t>If you have not done so already, engage in a complete insurance audit to help make sure that all identified needs are met, and any trusts are funded. </a:t>
            </a:r>
          </a:p>
          <a:p>
            <a:pPr marL="0" indent="0">
              <a:lnSpc>
                <a:spcPts val="1466"/>
              </a:lnSpc>
              <a:spcBef>
                <a:spcPts val="0"/>
              </a:spcBef>
              <a:buNone/>
            </a:pPr>
            <a:endParaRPr lang="en-CA" sz="1000" dirty="0">
              <a:latin typeface="Arial" panose="020B0604020202020204" pitchFamily="34" charset="0"/>
              <a:cs typeface="Arial" panose="020B0604020202020204" pitchFamily="34" charset="0"/>
            </a:endParaRPr>
          </a:p>
          <a:p>
            <a:pPr marL="0" indent="0">
              <a:lnSpc>
                <a:spcPts val="1466"/>
              </a:lnSpc>
              <a:spcBef>
                <a:spcPts val="0"/>
              </a:spcBef>
              <a:buNone/>
            </a:pPr>
            <a:r>
              <a:rPr lang="en-CA" sz="1000" dirty="0">
                <a:latin typeface="Arial" panose="020B0604020202020204" pitchFamily="34" charset="0"/>
                <a:cs typeface="Arial" panose="020B0604020202020204" pitchFamily="34" charset="0"/>
              </a:rPr>
              <a:t>Do a beneficiary audit of all accounts that pass via contract (designated beneficiary(s)), which include life insurance and all qualified accounts to help make sure that the beneficiary designations are appropriate and in line with your new estate plan.</a:t>
            </a:r>
          </a:p>
        </p:txBody>
      </p:sp>
      <p:sp>
        <p:nvSpPr>
          <p:cNvPr id="4" name="Slide Number Placeholder 3"/>
          <p:cNvSpPr>
            <a:spLocks noGrp="1"/>
          </p:cNvSpPr>
          <p:nvPr>
            <p:ph type="sldNum" sz="quarter" idx="5"/>
          </p:nvPr>
        </p:nvSpPr>
        <p:spPr/>
        <p:txBody>
          <a:bodyPr/>
          <a:lstStyle/>
          <a:p>
            <a:fld id="{4FF0573C-F130-4D1E-A886-85FBB65D3A1B}" type="slidenum">
              <a:rPr lang="en-CA" smtClean="0"/>
              <a:pPr/>
              <a:t>7</a:t>
            </a:fld>
            <a:endParaRPr lang="en-CA" dirty="0"/>
          </a:p>
        </p:txBody>
      </p:sp>
    </p:spTree>
    <p:extLst>
      <p:ext uri="{BB962C8B-B14F-4D97-AF65-F5344CB8AC3E}">
        <p14:creationId xmlns:p14="http://schemas.microsoft.com/office/powerpoint/2010/main" val="3768485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1602" y="3840483"/>
            <a:ext cx="7211906" cy="5120641"/>
          </a:xfrm>
        </p:spPr>
        <p:txBody>
          <a:bodyPr/>
          <a:lstStyle/>
          <a:p>
            <a:pPr marL="0" indent="0">
              <a:lnSpc>
                <a:spcPts val="1466"/>
              </a:lnSpc>
              <a:spcBef>
                <a:spcPts val="0"/>
              </a:spcBef>
              <a:buNone/>
            </a:pPr>
            <a:r>
              <a:rPr lang="en-CA" sz="1000" dirty="0">
                <a:solidFill>
                  <a:srgbClr val="000000"/>
                </a:solidFill>
                <a:ea typeface="Calibri" panose="020F0502020204030204" pitchFamily="34" charset="0"/>
                <a:cs typeface="Arial" panose="020B0604020202020204" pitchFamily="34" charset="0"/>
              </a:rPr>
              <a:t>Communicating about your estate plan is critical to maintaining good familial relationships. Keep in mind that you can discuss estate roles and the structure of the estate plan and its provisions without discussing asset values and the amount heirs will receive, if it makes you more comfortable.</a:t>
            </a:r>
          </a:p>
          <a:p>
            <a:pPr marL="0">
              <a:lnSpc>
                <a:spcPts val="1466"/>
              </a:lnSpc>
              <a:spcBef>
                <a:spcPts val="0"/>
              </a:spcBef>
            </a:pPr>
            <a:endParaRPr lang="en-CA" sz="1000" dirty="0">
              <a:ea typeface="Calibri" panose="020F0502020204030204" pitchFamily="34" charset="0"/>
              <a:cs typeface="Arial" panose="020B0604020202020204" pitchFamily="34" charset="0"/>
            </a:endParaRPr>
          </a:p>
          <a:p>
            <a:pPr marL="0" indent="0">
              <a:lnSpc>
                <a:spcPts val="1466"/>
              </a:lnSpc>
              <a:spcBef>
                <a:spcPts val="0"/>
              </a:spcBef>
              <a:buNone/>
            </a:pPr>
            <a:r>
              <a:rPr lang="en-CA" sz="1000" u="sng" dirty="0">
                <a:solidFill>
                  <a:srgbClr val="000000"/>
                </a:solidFill>
                <a:ea typeface="Calibri" panose="020F0502020204030204" pitchFamily="34" charset="0"/>
                <a:cs typeface="Arial" panose="020B0604020202020204" pitchFamily="34" charset="0"/>
              </a:rPr>
              <a:t>Steps to take</a:t>
            </a:r>
          </a:p>
          <a:p>
            <a:pPr marL="0" indent="0">
              <a:lnSpc>
                <a:spcPts val="1466"/>
              </a:lnSpc>
              <a:spcBef>
                <a:spcPts val="0"/>
              </a:spcBef>
              <a:buNone/>
            </a:pPr>
            <a:endParaRPr lang="en-CA" sz="1000" dirty="0">
              <a:ea typeface="Calibri" panose="020F0502020204030204" pitchFamily="34" charset="0"/>
              <a:cs typeface="Arial" panose="020B0604020202020204" pitchFamily="34" charset="0"/>
            </a:endParaRPr>
          </a:p>
          <a:p>
            <a:pPr marL="239366" indent="-239366">
              <a:lnSpc>
                <a:spcPts val="1466"/>
              </a:lnSpc>
              <a:spcBef>
                <a:spcPts val="0"/>
              </a:spcBef>
              <a:buFont typeface="+mj-lt"/>
              <a:buAutoNum type="arabicPeriod"/>
            </a:pPr>
            <a:r>
              <a:rPr lang="en-CA" sz="1000" dirty="0">
                <a:ea typeface="Calibri" panose="020F0502020204030204" pitchFamily="34" charset="0"/>
                <a:cs typeface="Arial" panose="020B0604020202020204" pitchFamily="34" charset="0"/>
              </a:rPr>
              <a:t>Fill out a </a:t>
            </a:r>
            <a:r>
              <a:rPr lang="en-CA" sz="1000" i="1" dirty="0">
                <a:ea typeface="Calibri" panose="020F0502020204030204" pitchFamily="34" charset="0"/>
                <a:cs typeface="Helvetica" panose="020B0604020202020204" pitchFamily="34" charset="0"/>
              </a:rPr>
              <a:t>Family Life Organizer </a:t>
            </a:r>
            <a:r>
              <a:rPr lang="en-CA" sz="1000" dirty="0">
                <a:ea typeface="Calibri" panose="020F0502020204030204" pitchFamily="34" charset="0"/>
                <a:cs typeface="Arial" panose="020B0604020202020204" pitchFamily="34" charset="0"/>
              </a:rPr>
              <a:t>with all pertinent information including personal data, medical information, all investment accounts, insurance policy(s), bank accounts, credit cards and loans, property information (including location, mortgages, taxes, insurance), digital assets, information on family held businesses, pets, and burial/cremation wishes. The information should include account numbers, user ids, passwords, location of accounts, the names of financial professionals and how to contact them (not dollar amounts). This information should be updated annually.</a:t>
            </a:r>
          </a:p>
          <a:p>
            <a:pPr marL="239366" indent="-239366">
              <a:lnSpc>
                <a:spcPts val="1466"/>
              </a:lnSpc>
              <a:spcBef>
                <a:spcPts val="0"/>
              </a:spcBef>
              <a:buFont typeface="+mj-lt"/>
              <a:buAutoNum type="arabicPeriod"/>
            </a:pPr>
            <a:r>
              <a:rPr lang="en-CA" sz="1000" dirty="0">
                <a:ea typeface="Calibri" panose="020F0502020204030204" pitchFamily="34" charset="0"/>
                <a:cs typeface="Arial" panose="020B0604020202020204" pitchFamily="34" charset="0"/>
              </a:rPr>
              <a:t>Work with your financial professional to host a family meeting or series of meetings (if complexity warrants it). You will want to first educate your loved ones on the estate roles and duties, who you have chosen to act in those roles and why, and who the successors for those roles are. If education is required to develop the skills they will need, lay out the plan for providing that education. Identify what your heirs should know or be educated on regarding your estate plan. This is about finding a balance with information sharing. Based on your situation, you may need help deciding the planning elements that are critical for family and other involved individuals to be aware of and the amount of information to make them privy to.</a:t>
            </a:r>
          </a:p>
          <a:p>
            <a:pPr marL="239366" indent="-239366">
              <a:lnSpc>
                <a:spcPts val="1466"/>
              </a:lnSpc>
              <a:spcBef>
                <a:spcPts val="0"/>
              </a:spcBef>
              <a:buFont typeface="+mj-lt"/>
              <a:buAutoNum type="arabicPeriod"/>
            </a:pPr>
            <a:r>
              <a:rPr lang="en-CA" sz="1000" dirty="0">
                <a:ea typeface="Calibri" panose="020F0502020204030204" pitchFamily="34" charset="0"/>
                <a:cs typeface="Arial" panose="020B0604020202020204" pitchFamily="34" charset="0"/>
              </a:rPr>
              <a:t>Share with them a blank copy of your </a:t>
            </a:r>
            <a:r>
              <a:rPr lang="en-CA" sz="1000" i="1" dirty="0">
                <a:ea typeface="Calibri" panose="020F0502020204030204" pitchFamily="34" charset="0"/>
                <a:cs typeface="Arial" panose="020B0604020202020204" pitchFamily="34" charset="0"/>
              </a:rPr>
              <a:t>Family Life Organizer </a:t>
            </a:r>
            <a:r>
              <a:rPr lang="en-CA" sz="1000" dirty="0">
                <a:ea typeface="Calibri" panose="020F0502020204030204" pitchFamily="34" charset="0"/>
                <a:cs typeface="Arial" panose="020B0604020202020204" pitchFamily="34" charset="0"/>
              </a:rPr>
              <a:t>(keep the completed one private as it provides access to all your accounts) and where they will find the organizer and your estate documents when they are needed. Also share with your heirs how you want tangible personal assets distributed. Educate them on which items have significant value that they need to be aware of.</a:t>
            </a:r>
          </a:p>
          <a:p>
            <a:pPr marL="239366" indent="-239366">
              <a:lnSpc>
                <a:spcPts val="1466"/>
              </a:lnSpc>
              <a:spcBef>
                <a:spcPts val="0"/>
              </a:spcBef>
              <a:buFont typeface="+mj-lt"/>
              <a:buAutoNum type="arabicPeriod"/>
            </a:pPr>
            <a:r>
              <a:rPr lang="en-CA" sz="1000" dirty="0">
                <a:ea typeface="Calibri" panose="020F0502020204030204" pitchFamily="34" charset="0"/>
                <a:cs typeface="Arial" panose="020B0604020202020204" pitchFamily="34" charset="0"/>
              </a:rPr>
              <a:t>Consider inviting your estate attorney to the meeting (you may have to pay their hourly rate) to explain the structure of the estate plan and field any technical questions from your beneficiaries. </a:t>
            </a:r>
          </a:p>
          <a:p>
            <a:pPr marL="239366" indent="-239366">
              <a:lnSpc>
                <a:spcPts val="1466"/>
              </a:lnSpc>
              <a:spcBef>
                <a:spcPts val="0"/>
              </a:spcBef>
              <a:buFont typeface="+mj-lt"/>
              <a:buAutoNum type="arabicPeriod"/>
            </a:pPr>
            <a:r>
              <a:rPr lang="en-CA" sz="1000" dirty="0">
                <a:ea typeface="Calibri" panose="020F0502020204030204" pitchFamily="34" charset="0"/>
                <a:cs typeface="Arial" panose="020B0604020202020204" pitchFamily="34" charset="0"/>
              </a:rPr>
              <a:t>Take any feedback from the meeting seriously. Make sure that you let them know that you will be thinking it over and discussing it with your financial professional and that you will get back to them. And then, get back to them!</a:t>
            </a:r>
          </a:p>
          <a:p>
            <a:pPr>
              <a:lnSpc>
                <a:spcPts val="1466"/>
              </a:lnSpc>
            </a:pP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8</a:t>
            </a:fld>
            <a:endParaRPr lang="en-CA" dirty="0"/>
          </a:p>
        </p:txBody>
      </p:sp>
    </p:spTree>
    <p:extLst>
      <p:ext uri="{BB962C8B-B14F-4D97-AF65-F5344CB8AC3E}">
        <p14:creationId xmlns:p14="http://schemas.microsoft.com/office/powerpoint/2010/main" val="2593544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57461">
              <a:lnSpc>
                <a:spcPts val="1466"/>
              </a:lnSpc>
              <a:spcBef>
                <a:spcPts val="0"/>
              </a:spcBef>
              <a:buNone/>
              <a:defRPr/>
            </a:pPr>
            <a:r>
              <a:rPr lang="en-CA" sz="1000" dirty="0">
                <a:latin typeface="Arial" panose="020B0604020202020204" pitchFamily="34" charset="0"/>
                <a:cs typeface="Arial" panose="020B0604020202020204" pitchFamily="34" charset="0"/>
              </a:rPr>
              <a:t>I wanted to highlight residency changes because it relates to this case study and because having </a:t>
            </a:r>
            <a:r>
              <a:rPr lang="en-CA" sz="1000" dirty="0">
                <a:latin typeface="Arial" panose="020B0604020202020204" pitchFamily="34" charset="0"/>
                <a:ea typeface="Calibri" panose="020F0502020204030204" pitchFamily="34" charset="0"/>
                <a:cs typeface="Arial" panose="020B0604020202020204" pitchFamily="34" charset="0"/>
              </a:rPr>
              <a:t>an up-to-date estate plan is always best practice, but even more so after an interstate move. </a:t>
            </a:r>
            <a:r>
              <a:rPr lang="en-CA" sz="1000" dirty="0">
                <a:latin typeface="Arial" panose="020B0604020202020204" pitchFamily="34" charset="0"/>
                <a:cs typeface="Arial" panose="020B0604020202020204" pitchFamily="34" charset="0"/>
              </a:rPr>
              <a:t>If you are thinking of relocating, be</a:t>
            </a:r>
            <a:r>
              <a:rPr lang="en-CA" sz="1000" dirty="0">
                <a:latin typeface="Arial" panose="020B0604020202020204" pitchFamily="34" charset="0"/>
                <a:ea typeface="Calibri" panose="020F0502020204030204" pitchFamily="34" charset="0"/>
                <a:cs typeface="Arial" panose="020B0604020202020204" pitchFamily="34" charset="0"/>
              </a:rPr>
              <a:t> aware of state-by-state differences in tax treatment, inheritance and marital property laws, and estate administration. State laws vary regarding wills, advance directives, trusts, powers of attorney, and taxes. For example: </a:t>
            </a:r>
          </a:p>
          <a:p>
            <a:pPr marL="0" indent="0">
              <a:lnSpc>
                <a:spcPts val="1466"/>
              </a:lnSpc>
              <a:spcBef>
                <a:spcPts val="0"/>
              </a:spcBef>
              <a:buNone/>
            </a:pPr>
            <a:endParaRPr lang="en-CA" sz="1000" dirty="0">
              <a:latin typeface="Arial" panose="020B0604020202020204" pitchFamily="34" charset="0"/>
              <a:ea typeface="Calibri" panose="020F0502020204030204" pitchFamily="34" charset="0"/>
              <a:cs typeface="Arial" panose="020B0604020202020204" pitchFamily="34" charset="0"/>
            </a:endParaRPr>
          </a:p>
          <a:p>
            <a:pPr marL="179524" indent="-179524">
              <a:lnSpc>
                <a:spcPts val="1466"/>
              </a:lnSpc>
              <a:spcBef>
                <a:spcPts val="0"/>
              </a:spcBef>
              <a:buSzPts val="1100"/>
            </a:pPr>
            <a:r>
              <a:rPr lang="en-CA" sz="1000" dirty="0">
                <a:latin typeface="Arial" panose="020B0604020202020204" pitchFamily="34" charset="0"/>
                <a:ea typeface="Times New Roman" panose="02020603050405020304" pitchFamily="18" charset="0"/>
                <a:cs typeface="Arial" panose="020B0604020202020204" pitchFamily="34" charset="0"/>
              </a:rPr>
              <a:t>Many states do not allow non-resident executors.</a:t>
            </a:r>
          </a:p>
          <a:p>
            <a:pPr marL="179524" indent="-179524">
              <a:lnSpc>
                <a:spcPts val="1466"/>
              </a:lnSpc>
              <a:spcBef>
                <a:spcPts val="0"/>
              </a:spcBef>
              <a:buSzPts val="1100"/>
            </a:pPr>
            <a:endParaRPr lang="en-CA" sz="1000" dirty="0">
              <a:latin typeface="Arial" panose="020B0604020202020204" pitchFamily="34" charset="0"/>
              <a:ea typeface="Times New Roman" panose="02020603050405020304" pitchFamily="18" charset="0"/>
              <a:cs typeface="Arial" panose="020B0604020202020204" pitchFamily="34" charset="0"/>
            </a:endParaRPr>
          </a:p>
          <a:p>
            <a:pPr marL="179524" indent="-179524">
              <a:lnSpc>
                <a:spcPts val="1466"/>
              </a:lnSpc>
              <a:spcBef>
                <a:spcPts val="0"/>
              </a:spcBef>
              <a:buSzPts val="1100"/>
            </a:pPr>
            <a:r>
              <a:rPr lang="en-CA" sz="1000" dirty="0">
                <a:latin typeface="Arial" panose="020B0604020202020204" pitchFamily="34" charset="0"/>
                <a:ea typeface="Times New Roman" panose="02020603050405020304" pitchFamily="18" charset="0"/>
                <a:cs typeface="Arial" panose="020B0604020202020204" pitchFamily="34" charset="0"/>
              </a:rPr>
              <a:t>Florida law does not recognize handwritten or “holographic” wills.</a:t>
            </a:r>
          </a:p>
          <a:p>
            <a:pPr marL="179524" indent="-179524">
              <a:lnSpc>
                <a:spcPts val="1466"/>
              </a:lnSpc>
              <a:spcBef>
                <a:spcPts val="0"/>
              </a:spcBef>
              <a:buSzPts val="1100"/>
            </a:pPr>
            <a:endParaRPr lang="en-CA" sz="1000" dirty="0">
              <a:latin typeface="Arial" panose="020B0604020202020204" pitchFamily="34" charset="0"/>
              <a:ea typeface="Times New Roman" panose="02020603050405020304" pitchFamily="18" charset="0"/>
              <a:cs typeface="Arial" panose="020B0604020202020204" pitchFamily="34" charset="0"/>
            </a:endParaRPr>
          </a:p>
          <a:p>
            <a:pPr marL="179524" indent="-179524">
              <a:lnSpc>
                <a:spcPts val="1466"/>
              </a:lnSpc>
              <a:spcBef>
                <a:spcPts val="0"/>
              </a:spcBef>
              <a:buSzPts val="1100"/>
            </a:pPr>
            <a:r>
              <a:rPr lang="en-CA" sz="1000" dirty="0">
                <a:latin typeface="Arial" panose="020B0604020202020204" pitchFamily="34" charset="0"/>
                <a:ea typeface="Times New Roman" panose="02020603050405020304" pitchFamily="18" charset="0"/>
                <a:cs typeface="Arial" panose="020B0604020202020204" pitchFamily="34" charset="0"/>
              </a:rPr>
              <a:t>13 states have an estate or inheritance tax (e.g., Connecticut, District of Columbia, Hawaii, Illinois, New York, Maine) meaning that you may owe both federal and state estate taxes depending on the size of your estate.</a:t>
            </a:r>
          </a:p>
          <a:p>
            <a:pPr marL="179524" indent="-179524">
              <a:lnSpc>
                <a:spcPts val="1466"/>
              </a:lnSpc>
              <a:spcBef>
                <a:spcPts val="0"/>
              </a:spcBef>
              <a:buSzPts val="1100"/>
            </a:pPr>
            <a:endParaRPr lang="en-CA" sz="1000" dirty="0">
              <a:latin typeface="Arial" panose="020B0604020202020204" pitchFamily="34" charset="0"/>
              <a:ea typeface="Times New Roman" panose="02020603050405020304" pitchFamily="18" charset="0"/>
              <a:cs typeface="Arial" panose="020B0604020202020204" pitchFamily="34" charset="0"/>
            </a:endParaRPr>
          </a:p>
          <a:p>
            <a:pPr marL="0" indent="0">
              <a:lnSpc>
                <a:spcPts val="1466"/>
              </a:lnSpc>
              <a:spcBef>
                <a:spcPts val="0"/>
              </a:spcBef>
              <a:buNone/>
            </a:pPr>
            <a:r>
              <a:rPr lang="en-CA" sz="1000" u="sng" dirty="0">
                <a:latin typeface="Arial" panose="020B0604020202020204" pitchFamily="34" charset="0"/>
                <a:ea typeface="Calibri" panose="020F0502020204030204" pitchFamily="34" charset="0"/>
                <a:cs typeface="Arial" panose="020B0604020202020204" pitchFamily="34" charset="0"/>
              </a:rPr>
              <a:t>Don’t file it and forget it:</a:t>
            </a:r>
            <a:r>
              <a:rPr lang="en-CA" sz="1000" dirty="0">
                <a:latin typeface="Arial" panose="020B0604020202020204" pitchFamily="34" charset="0"/>
                <a:ea typeface="Calibri" panose="020F0502020204030204" pitchFamily="34" charset="0"/>
                <a:cs typeface="Arial" panose="020B0604020202020204" pitchFamily="34" charset="0"/>
              </a:rPr>
              <a:t> A regular, thorough review of your estate-planning documents is imperative. </a:t>
            </a:r>
          </a:p>
          <a:p>
            <a:pPr marL="0" indent="0">
              <a:lnSpc>
                <a:spcPts val="1466"/>
              </a:lnSpc>
              <a:spcBef>
                <a:spcPts val="0"/>
              </a:spcBef>
              <a:buNone/>
            </a:pPr>
            <a:r>
              <a:rPr lang="en-CA" sz="1000" dirty="0">
                <a:latin typeface="Arial" panose="020B0604020202020204" pitchFamily="34" charset="0"/>
                <a:ea typeface="Calibri" panose="020F0502020204030204" pitchFamily="34" charset="0"/>
                <a:cs typeface="Arial" panose="020B0604020202020204" pitchFamily="34" charset="0"/>
              </a:rPr>
              <a:t>Even if you don’t move, review your estate plan every three to five years as well as:</a:t>
            </a:r>
          </a:p>
          <a:p>
            <a:pPr marL="0" indent="0">
              <a:lnSpc>
                <a:spcPts val="1466"/>
              </a:lnSpc>
              <a:spcBef>
                <a:spcPts val="0"/>
              </a:spcBef>
              <a:buNone/>
            </a:pPr>
            <a:endParaRPr lang="en-CA" sz="1000" dirty="0">
              <a:latin typeface="Arial" panose="020B0604020202020204" pitchFamily="34" charset="0"/>
              <a:ea typeface="Calibri" panose="020F0502020204030204" pitchFamily="34" charset="0"/>
              <a:cs typeface="Arial" panose="020B0604020202020204" pitchFamily="34" charset="0"/>
            </a:endParaRPr>
          </a:p>
          <a:p>
            <a:pPr marL="179524" indent="-179524">
              <a:lnSpc>
                <a:spcPts val="1466"/>
              </a:lnSpc>
              <a:spcBef>
                <a:spcPts val="0"/>
              </a:spcBef>
              <a:buSzPts val="1100"/>
            </a:pPr>
            <a:r>
              <a:rPr lang="en-CA" sz="1000" dirty="0">
                <a:latin typeface="Arial" panose="020B0604020202020204" pitchFamily="34" charset="0"/>
                <a:ea typeface="Times New Roman" panose="02020603050405020304" pitchFamily="18" charset="0"/>
                <a:cs typeface="Arial" panose="020B0604020202020204" pitchFamily="34" charset="0"/>
              </a:rPr>
              <a:t>On any major life change for you, your beneficiaries, or your fiduciaries (e.g., birth, death, (re)marriage, divorce)</a:t>
            </a:r>
          </a:p>
          <a:p>
            <a:pPr marL="179524" indent="-179524">
              <a:lnSpc>
                <a:spcPts val="1466"/>
              </a:lnSpc>
              <a:spcBef>
                <a:spcPts val="0"/>
              </a:spcBef>
              <a:buSzPts val="1100"/>
            </a:pPr>
            <a:endParaRPr lang="en-CA" sz="1000" dirty="0">
              <a:latin typeface="Arial" panose="020B0604020202020204" pitchFamily="34" charset="0"/>
              <a:ea typeface="Times New Roman" panose="02020603050405020304" pitchFamily="18" charset="0"/>
              <a:cs typeface="Arial" panose="020B0604020202020204" pitchFamily="34" charset="0"/>
            </a:endParaRPr>
          </a:p>
          <a:p>
            <a:pPr marL="179524" indent="-179524">
              <a:lnSpc>
                <a:spcPts val="1466"/>
              </a:lnSpc>
              <a:spcBef>
                <a:spcPts val="0"/>
              </a:spcBef>
              <a:buSzPts val="1100"/>
            </a:pPr>
            <a:r>
              <a:rPr lang="en-CA" sz="1000" dirty="0">
                <a:latin typeface="Arial" panose="020B0604020202020204" pitchFamily="34" charset="0"/>
                <a:ea typeface="Times New Roman" panose="02020603050405020304" pitchFamily="18" charset="0"/>
                <a:cs typeface="Arial" panose="020B0604020202020204" pitchFamily="34" charset="0"/>
              </a:rPr>
              <a:t>When tax laws change</a:t>
            </a:r>
          </a:p>
          <a:p>
            <a:pPr>
              <a:lnSpc>
                <a:spcPts val="1466"/>
              </a:lnSpc>
            </a:pP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9</a:t>
            </a:fld>
            <a:endParaRPr lang="en-CA" dirty="0"/>
          </a:p>
        </p:txBody>
      </p:sp>
    </p:spTree>
    <p:extLst>
      <p:ext uri="{BB962C8B-B14F-4D97-AF65-F5344CB8AC3E}">
        <p14:creationId xmlns:p14="http://schemas.microsoft.com/office/powerpoint/2010/main" val="22558174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7.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43.xml"/><Relationship Id="rId4"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E30535-8629-4398-9877-EE3F944CBEF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10800000">
            <a:off x="7161376" y="-6"/>
            <a:ext cx="5027448" cy="6858003"/>
          </a:xfrm>
          <a:prstGeom prst="rect">
            <a:avLst/>
          </a:prstGeom>
        </p:spPr>
      </p:pic>
      <p:sp>
        <p:nvSpPr>
          <p:cNvPr id="2" name="Title 1">
            <a:extLst>
              <a:ext uri="{FF2B5EF4-FFF2-40B4-BE49-F238E27FC236}">
                <a16:creationId xmlns:a16="http://schemas.microsoft.com/office/drawing/2014/main" id="{14A79FD9-D925-45D9-A7DA-662A6E696EAA}"/>
              </a:ext>
            </a:extLst>
          </p:cNvPr>
          <p:cNvSpPr>
            <a:spLocks noGrp="1"/>
          </p:cNvSpPr>
          <p:nvPr>
            <p:ph type="ctrTitle" hasCustomPrompt="1"/>
          </p:nvPr>
        </p:nvSpPr>
        <p:spPr>
          <a:xfrm>
            <a:off x="455613" y="737668"/>
            <a:ext cx="7321061" cy="3438682"/>
          </a:xfrm>
        </p:spPr>
        <p:txBody>
          <a:bodyPr anchor="ctr">
            <a:normAutofit/>
          </a:bodyPr>
          <a:lstStyle>
            <a:lvl1pPr algn="l">
              <a:lnSpc>
                <a:spcPct val="95000"/>
              </a:lnSpc>
              <a:defRPr sz="7200"/>
            </a:lvl1pPr>
          </a:lstStyle>
          <a:p>
            <a:r>
              <a:rPr lang="en-CA" noProof="0"/>
              <a:t>Title of </a:t>
            </a:r>
            <a:br>
              <a:rPr lang="en-CA" noProof="0"/>
            </a:br>
            <a:r>
              <a:rPr lang="en-CA" noProof="0"/>
              <a:t>presentation</a:t>
            </a:r>
          </a:p>
        </p:txBody>
      </p:sp>
      <p:sp>
        <p:nvSpPr>
          <p:cNvPr id="3" name="Subtitle 2">
            <a:extLst>
              <a:ext uri="{FF2B5EF4-FFF2-40B4-BE49-F238E27FC236}">
                <a16:creationId xmlns:a16="http://schemas.microsoft.com/office/drawing/2014/main" id="{C76218ED-EAF3-4B2E-B594-07CC7613C3D4}"/>
              </a:ext>
            </a:extLst>
          </p:cNvPr>
          <p:cNvSpPr>
            <a:spLocks noGrp="1"/>
          </p:cNvSpPr>
          <p:nvPr>
            <p:ph type="subTitle" idx="1" hasCustomPrompt="1"/>
          </p:nvPr>
        </p:nvSpPr>
        <p:spPr>
          <a:xfrm>
            <a:off x="455612" y="4789255"/>
            <a:ext cx="7321061" cy="407584"/>
          </a:xfrm>
        </p:spPr>
        <p:txBody>
          <a:bodyPr anchor="b"/>
          <a:lstStyle>
            <a:lvl1pPr marL="0" indent="0" algn="l">
              <a:buNone/>
              <a:defRPr sz="1400">
                <a:solidFill>
                  <a:schemeClr val="tx1"/>
                </a:solidFill>
                <a:latin typeface="+mn-lt"/>
              </a:defRPr>
            </a:lvl1pPr>
            <a:lvl2pPr marL="457063" indent="0" algn="r">
              <a:buNone/>
              <a:defRPr sz="1200">
                <a:solidFill>
                  <a:schemeClr val="tx1"/>
                </a:solidFill>
              </a:defRPr>
            </a:lvl2pPr>
            <a:lvl3pPr marL="914126" indent="0" algn="r">
              <a:buNone/>
              <a:defRPr sz="1200">
                <a:solidFill>
                  <a:schemeClr val="tx1"/>
                </a:solidFill>
              </a:defRPr>
            </a:lvl3pPr>
            <a:lvl4pPr marL="1371189" indent="0" algn="r">
              <a:buNone/>
              <a:defRPr sz="1200">
                <a:solidFill>
                  <a:schemeClr val="tx1"/>
                </a:solidFill>
              </a:defRPr>
            </a:lvl4pPr>
            <a:lvl5pPr marL="1828251" indent="0" algn="r">
              <a:buNone/>
              <a:defRPr sz="1200">
                <a:solidFill>
                  <a:schemeClr val="tx1"/>
                </a:solidFill>
              </a:defRPr>
            </a:lvl5pPr>
            <a:lvl6pPr marL="2285314" indent="0" algn="r">
              <a:buNone/>
              <a:defRPr sz="1200">
                <a:solidFill>
                  <a:schemeClr val="tx1"/>
                </a:solidFill>
              </a:defRPr>
            </a:lvl6pPr>
            <a:lvl7pPr marL="2742377" indent="0" algn="r">
              <a:buNone/>
              <a:defRPr sz="1200">
                <a:solidFill>
                  <a:schemeClr val="tx1"/>
                </a:solidFill>
              </a:defRPr>
            </a:lvl7pPr>
            <a:lvl8pPr marL="3199440" indent="0" algn="r">
              <a:buNone/>
              <a:defRPr sz="1200">
                <a:solidFill>
                  <a:schemeClr val="tx1"/>
                </a:solidFill>
              </a:defRPr>
            </a:lvl8pPr>
            <a:lvl9pPr marL="3656503" indent="0" algn="r">
              <a:buNone/>
              <a:defRPr sz="1200">
                <a:solidFill>
                  <a:schemeClr val="tx1"/>
                </a:solidFill>
              </a:defRPr>
            </a:lvl9pPr>
          </a:lstStyle>
          <a:p>
            <a:r>
              <a:rPr lang="en-CA" noProof="0"/>
              <a:t>Presenter Full Name</a:t>
            </a:r>
          </a:p>
        </p:txBody>
      </p:sp>
      <p:sp>
        <p:nvSpPr>
          <p:cNvPr id="4" name="Date Placeholder 3">
            <a:extLst>
              <a:ext uri="{FF2B5EF4-FFF2-40B4-BE49-F238E27FC236}">
                <a16:creationId xmlns:a16="http://schemas.microsoft.com/office/drawing/2014/main" id="{7179E835-F42F-4EB7-9CF0-61AE2C509E9A}"/>
              </a:ext>
            </a:extLst>
          </p:cNvPr>
          <p:cNvSpPr>
            <a:spLocks noGrp="1"/>
          </p:cNvSpPr>
          <p:nvPr>
            <p:ph type="dt" sz="half" idx="10"/>
          </p:nvPr>
        </p:nvSpPr>
        <p:spPr bwMode="black">
          <a:xfrm>
            <a:off x="455613" y="5459994"/>
            <a:ext cx="7321060" cy="267194"/>
          </a:xfrm>
          <a:prstGeom prst="rect">
            <a:avLst/>
          </a:prstGeom>
        </p:spPr>
        <p:txBody>
          <a:bodyPr anchor="t"/>
          <a:lstStyle>
            <a:lvl1pPr algn="l">
              <a:defRPr sz="1400">
                <a:solidFill>
                  <a:schemeClr val="tx1"/>
                </a:solidFill>
                <a:latin typeface="+mn-lt"/>
              </a:defRPr>
            </a:lvl1pPr>
          </a:lstStyle>
          <a:p>
            <a:endParaRPr lang="en-CA" noProof="0" dirty="0"/>
          </a:p>
        </p:txBody>
      </p:sp>
    </p:spTree>
    <p:custDataLst>
      <p:tags r:id="rId1"/>
    </p:custDataLst>
    <p:extLst>
      <p:ext uri="{BB962C8B-B14F-4D97-AF65-F5344CB8AC3E}">
        <p14:creationId xmlns:p14="http://schemas.microsoft.com/office/powerpoint/2010/main" val="32654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3">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tx1"/>
                </a:solidFill>
              </a:defRPr>
            </a:lvl1pPr>
          </a:lstStyle>
          <a:p>
            <a:r>
              <a:rPr lang="en-CA" noProof="0"/>
              <a:t>Chapter slide</a:t>
            </a:r>
          </a:p>
        </p:txBody>
      </p:sp>
      <p:sp>
        <p:nvSpPr>
          <p:cNvPr id="3" name="Slide Number Placeholder 5">
            <a:extLst>
              <a:ext uri="{FF2B5EF4-FFF2-40B4-BE49-F238E27FC236}">
                <a16:creationId xmlns:a16="http://schemas.microsoft.com/office/drawing/2014/main" id="{405B02C1-4A7A-7D84-4410-C8AE27FBDFA3}"/>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188752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p>
            <a:r>
              <a:rPr lang="en-CA" noProof="0"/>
              <a:t>Slide title</a:t>
            </a:r>
          </a:p>
        </p:txBody>
      </p:sp>
      <p:sp>
        <p:nvSpPr>
          <p:cNvPr id="5" name="Slide Number Placeholder 4"/>
          <p:cNvSpPr>
            <a:spLocks noGrp="1"/>
          </p:cNvSpPr>
          <p:nvPr>
            <p:ph type="sldNum" sz="quarter" idx="12"/>
          </p:nvPr>
        </p:nvSpPr>
        <p:spPr/>
        <p:txBody>
          <a:bodyPr/>
          <a:lstStyle/>
          <a:p>
            <a:fld id="{BB333B34-C87C-402E-ABB0-13B7C9DEBBC4}" type="slidenum">
              <a:rPr/>
              <a:t>‹#›</a:t>
            </a:fld>
            <a:endParaRPr dirty="0"/>
          </a:p>
        </p:txBody>
      </p:sp>
    </p:spTree>
    <p:custDataLst>
      <p:tags r:id="rId1"/>
    </p:custDataLst>
    <p:extLst>
      <p:ext uri="{BB962C8B-B14F-4D97-AF65-F5344CB8AC3E}">
        <p14:creationId xmlns:p14="http://schemas.microsoft.com/office/powerpoint/2010/main" val="78344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p>
            <a:r>
              <a:rPr lang="en-CA" noProof="0"/>
              <a:t>Slide title</a:t>
            </a:r>
          </a:p>
        </p:txBody>
      </p:sp>
      <p:sp>
        <p:nvSpPr>
          <p:cNvPr id="3" name="Text Placeholder 8">
            <a:extLst>
              <a:ext uri="{FF2B5EF4-FFF2-40B4-BE49-F238E27FC236}">
                <a16:creationId xmlns:a16="http://schemas.microsoft.com/office/drawing/2014/main" id="{0B9BF0BC-CD5D-0032-6B50-BEC2F8405602}"/>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C768A182-9607-729C-A697-BDD9AFA2A526}"/>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429415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4055348" cy="6857964"/>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 name="Title 1"/>
          <p:cNvSpPr>
            <a:spLocks noGrp="1"/>
          </p:cNvSpPr>
          <p:nvPr>
            <p:ph type="title" hasCustomPrompt="1"/>
          </p:nvPr>
        </p:nvSpPr>
        <p:spPr>
          <a:xfrm>
            <a:off x="531146" y="463845"/>
            <a:ext cx="3292192"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11" name="Text Placeholder 8">
            <a:extLst>
              <a:ext uri="{FF2B5EF4-FFF2-40B4-BE49-F238E27FC236}">
                <a16:creationId xmlns:a16="http://schemas.microsoft.com/office/drawing/2014/main" id="{1A6354A8-D900-D656-C621-BB47314BCE66}"/>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12" name="Slide Number Placeholder 5">
            <a:extLst>
              <a:ext uri="{FF2B5EF4-FFF2-40B4-BE49-F238E27FC236}">
                <a16:creationId xmlns:a16="http://schemas.microsoft.com/office/drawing/2014/main" id="{5CB872AD-01BA-BFB6-947E-D9CCA522CFAF}"/>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13" name="Graphic 12">
            <a:extLst>
              <a:ext uri="{FF2B5EF4-FFF2-40B4-BE49-F238E27FC236}">
                <a16:creationId xmlns:a16="http://schemas.microsoft.com/office/drawing/2014/main" id="{41FD64B6-BB41-B251-5B8B-487AF56F1BF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278714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0" y="36"/>
            <a:ext cx="4055348" cy="6857964"/>
          </a:xfrm>
          <a:prstGeom prst="rect">
            <a:avLst/>
          </a:prstGeom>
          <a:solidFill>
            <a:srgbClr val="00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 name="Title 1"/>
          <p:cNvSpPr>
            <a:spLocks noGrp="1"/>
          </p:cNvSpPr>
          <p:nvPr>
            <p:ph type="title" hasCustomPrompt="1"/>
          </p:nvPr>
        </p:nvSpPr>
        <p:spPr>
          <a:xfrm>
            <a:off x="533957" y="463845"/>
            <a:ext cx="3289383"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3" name="Text Placeholder 8">
            <a:extLst>
              <a:ext uri="{FF2B5EF4-FFF2-40B4-BE49-F238E27FC236}">
                <a16:creationId xmlns:a16="http://schemas.microsoft.com/office/drawing/2014/main" id="{0D023440-A87C-015B-2DF1-4B7B15B1BEC4}"/>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9DAA565B-3F27-4C98-8118-EF90F441CD37}"/>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B89A0F8F-FEE6-9312-87AA-17D872E386C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63466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wo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4055348" cy="6857964"/>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4360066" y="475488"/>
            <a:ext cx="7297018"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Title here</a:t>
            </a:r>
          </a:p>
        </p:txBody>
      </p:sp>
      <p:sp>
        <p:nvSpPr>
          <p:cNvPr id="2" name="Title 1"/>
          <p:cNvSpPr>
            <a:spLocks noGrp="1"/>
          </p:cNvSpPr>
          <p:nvPr>
            <p:ph type="title" hasCustomPrompt="1"/>
          </p:nvPr>
        </p:nvSpPr>
        <p:spPr>
          <a:xfrm>
            <a:off x="533957" y="463845"/>
            <a:ext cx="3289383"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15" name="Content Placeholder 2">
            <a:extLst>
              <a:ext uri="{FF2B5EF4-FFF2-40B4-BE49-F238E27FC236}">
                <a16:creationId xmlns:a16="http://schemas.microsoft.com/office/drawing/2014/main" id="{038F0D64-3A18-458E-9DB0-82116D7EB002}"/>
              </a:ext>
            </a:extLst>
          </p:cNvPr>
          <p:cNvSpPr>
            <a:spLocks noGrp="1"/>
          </p:cNvSpPr>
          <p:nvPr>
            <p:ph idx="1" hasCustomPrompt="1"/>
          </p:nvPr>
        </p:nvSpPr>
        <p:spPr>
          <a:xfrm>
            <a:off x="4360065" y="1434190"/>
            <a:ext cx="7294802" cy="4584842"/>
          </a:xfrm>
        </p:spPr>
        <p:txBody>
          <a:bodyPr/>
          <a:lstStyle>
            <a:lvl1pPr>
              <a:defRPr/>
            </a:lvl1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B15C629E-6429-7929-02FC-F832A0C27DC0}"/>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2F045C80-87F1-365B-228F-12978D520699}"/>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0615336E-18B5-D197-AEF8-887903ABCF0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391131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re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0" y="36"/>
            <a:ext cx="4055348" cy="6857964"/>
          </a:xfrm>
          <a:prstGeom prst="rect">
            <a:avLst/>
          </a:prstGeom>
          <a:solidFill>
            <a:srgbClr val="00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4360065" y="475488"/>
            <a:ext cx="2539283"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Title here</a:t>
            </a:r>
          </a:p>
        </p:txBody>
      </p:sp>
      <p:sp>
        <p:nvSpPr>
          <p:cNvPr id="2" name="Title 1"/>
          <p:cNvSpPr>
            <a:spLocks noGrp="1"/>
          </p:cNvSpPr>
          <p:nvPr>
            <p:ph type="title" hasCustomPrompt="1"/>
          </p:nvPr>
        </p:nvSpPr>
        <p:spPr>
          <a:xfrm>
            <a:off x="533957" y="463845"/>
            <a:ext cx="3289383"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14" name="Text Placeholder 19">
            <a:extLst>
              <a:ext uri="{FF2B5EF4-FFF2-40B4-BE49-F238E27FC236}">
                <a16:creationId xmlns:a16="http://schemas.microsoft.com/office/drawing/2014/main" id="{A51932F0-EBB7-48D2-9591-40F3F9E75737}"/>
              </a:ext>
            </a:extLst>
          </p:cNvPr>
          <p:cNvSpPr>
            <a:spLocks noGrp="1"/>
          </p:cNvSpPr>
          <p:nvPr>
            <p:ph type="body" sz="quarter" idx="20" hasCustomPrompt="1"/>
          </p:nvPr>
        </p:nvSpPr>
        <p:spPr>
          <a:xfrm>
            <a:off x="7433296" y="475488"/>
            <a:ext cx="4221148" cy="792162"/>
          </a:xfrm>
        </p:spPr>
        <p:txBody>
          <a:bodyPr anchor="t"/>
          <a:lstStyle>
            <a:lvl1pPr marL="0" indent="0">
              <a:lnSpc>
                <a:spcPct val="95000"/>
              </a:lnSpc>
              <a:spcBef>
                <a:spcPts val="0"/>
              </a:spcBef>
              <a:buNone/>
              <a:defRPr sz="2400" b="0">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Optional title</a:t>
            </a:r>
          </a:p>
        </p:txBody>
      </p:sp>
      <p:sp>
        <p:nvSpPr>
          <p:cNvPr id="10" name="Text Placeholder 9">
            <a:extLst>
              <a:ext uri="{FF2B5EF4-FFF2-40B4-BE49-F238E27FC236}">
                <a16:creationId xmlns:a16="http://schemas.microsoft.com/office/drawing/2014/main" id="{86456917-5A0D-4B01-9F9A-CC2545886632}"/>
              </a:ext>
            </a:extLst>
          </p:cNvPr>
          <p:cNvSpPr>
            <a:spLocks noGrp="1"/>
          </p:cNvSpPr>
          <p:nvPr>
            <p:ph type="body" sz="quarter" idx="21" hasCustomPrompt="1"/>
          </p:nvPr>
        </p:nvSpPr>
        <p:spPr>
          <a:xfrm>
            <a:off x="4360065" y="1435608"/>
            <a:ext cx="2539283" cy="4597721"/>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US" noProof="0"/>
              <a:t>Click to add body copy</a:t>
            </a:r>
          </a:p>
          <a:p>
            <a:pPr lvl="1"/>
            <a:r>
              <a:rPr lang="en-US" noProof="0"/>
              <a:t>Second level</a:t>
            </a:r>
          </a:p>
          <a:p>
            <a:pPr lvl="2"/>
            <a:r>
              <a:rPr lang="en-US" noProof="0"/>
              <a:t>Third level</a:t>
            </a:r>
          </a:p>
          <a:p>
            <a:pPr lvl="3"/>
            <a:r>
              <a:rPr lang="en-US" noProof="0"/>
              <a:t>Fourth level</a:t>
            </a:r>
          </a:p>
        </p:txBody>
      </p:sp>
      <p:sp>
        <p:nvSpPr>
          <p:cNvPr id="15" name="Content Placeholder 14">
            <a:extLst>
              <a:ext uri="{FF2B5EF4-FFF2-40B4-BE49-F238E27FC236}">
                <a16:creationId xmlns:a16="http://schemas.microsoft.com/office/drawing/2014/main" id="{50063603-5807-4630-8EB7-C1EBC7302DA8}"/>
              </a:ext>
            </a:extLst>
          </p:cNvPr>
          <p:cNvSpPr>
            <a:spLocks noGrp="1"/>
          </p:cNvSpPr>
          <p:nvPr>
            <p:ph sz="quarter" idx="22" hasCustomPrompt="1"/>
          </p:nvPr>
        </p:nvSpPr>
        <p:spPr>
          <a:xfrm>
            <a:off x="7433306" y="1435608"/>
            <a:ext cx="4221562" cy="4597721"/>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US" noProof="0"/>
              <a:t>Add body copy or click icon for other content options</a:t>
            </a:r>
          </a:p>
          <a:p>
            <a:pPr lvl="1"/>
            <a:r>
              <a:rPr lang="en-US" noProof="0"/>
              <a:t>Second level</a:t>
            </a:r>
          </a:p>
          <a:p>
            <a:pPr lvl="2"/>
            <a:r>
              <a:rPr lang="en-US" noProof="0"/>
              <a:t>Third level</a:t>
            </a:r>
          </a:p>
          <a:p>
            <a:pPr lvl="3"/>
            <a:r>
              <a:rPr lang="en-US" noProof="0"/>
              <a:t>Fourth level</a:t>
            </a:r>
          </a:p>
        </p:txBody>
      </p:sp>
      <p:sp>
        <p:nvSpPr>
          <p:cNvPr id="3" name="Text Placeholder 8">
            <a:extLst>
              <a:ext uri="{FF2B5EF4-FFF2-40B4-BE49-F238E27FC236}">
                <a16:creationId xmlns:a16="http://schemas.microsoft.com/office/drawing/2014/main" id="{27B92207-FDAE-4126-D681-C7EC815D5EFE}"/>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2B354593-B626-F063-2A80-C0550A2A1031}"/>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E3CE24E3-D32E-D4D0-4A74-1D2D0B4D022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26045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66342" y="472437"/>
            <a:ext cx="11274553" cy="792167"/>
          </a:xfrm>
        </p:spPr>
        <p:txBody>
          <a:bodyPr/>
          <a:lstStyle/>
          <a:p>
            <a:r>
              <a:rPr lang="en-CA" noProof="0"/>
              <a:t>Slide title</a:t>
            </a:r>
          </a:p>
        </p:txBody>
      </p:sp>
      <p:sp>
        <p:nvSpPr>
          <p:cNvPr id="3" name="Content Placeholder 2"/>
          <p:cNvSpPr>
            <a:spLocks noGrp="1"/>
          </p:cNvSpPr>
          <p:nvPr>
            <p:ph sz="half" idx="1" hasCustomPrompt="1"/>
          </p:nvPr>
        </p:nvSpPr>
        <p:spPr>
          <a:xfrm>
            <a:off x="455613" y="1434588"/>
            <a:ext cx="5551994" cy="4588045"/>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Content Placeholder 3"/>
          <p:cNvSpPr>
            <a:spLocks noGrp="1"/>
          </p:cNvSpPr>
          <p:nvPr>
            <p:ph sz="half" idx="2" hasCustomPrompt="1"/>
          </p:nvPr>
        </p:nvSpPr>
        <p:spPr>
          <a:xfrm>
            <a:off x="6188902" y="1434191"/>
            <a:ext cx="5551994" cy="4592404"/>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Slide Number Placeholder 5">
            <a:extLst>
              <a:ext uri="{FF2B5EF4-FFF2-40B4-BE49-F238E27FC236}">
                <a16:creationId xmlns:a16="http://schemas.microsoft.com/office/drawing/2014/main" id="{A37B41B5-5604-F1F1-B31B-950DD8850707}"/>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18193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a:lvl1pPr>
          </a:lstStyle>
          <a:p>
            <a:r>
              <a:rPr lang="en-CA" noProof="0"/>
              <a:t>Slide title</a:t>
            </a:r>
          </a:p>
        </p:txBody>
      </p:sp>
      <p:sp>
        <p:nvSpPr>
          <p:cNvPr id="3" name="Text Placeholder 2"/>
          <p:cNvSpPr>
            <a:spLocks noGrp="1"/>
          </p:cNvSpPr>
          <p:nvPr>
            <p:ph type="body" idx="1" hasCustomPrompt="1"/>
          </p:nvPr>
        </p:nvSpPr>
        <p:spPr>
          <a:xfrm>
            <a:off x="466342" y="1435608"/>
            <a:ext cx="5550410"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a:t>Click to add heading</a:t>
            </a:r>
          </a:p>
        </p:txBody>
      </p:sp>
      <p:sp>
        <p:nvSpPr>
          <p:cNvPr id="4" name="Content Placeholder 3"/>
          <p:cNvSpPr>
            <a:spLocks noGrp="1"/>
          </p:cNvSpPr>
          <p:nvPr>
            <p:ph sz="half" idx="2" hasCustomPrompt="1"/>
          </p:nvPr>
        </p:nvSpPr>
        <p:spPr>
          <a:xfrm>
            <a:off x="466342" y="2126105"/>
            <a:ext cx="5550410" cy="3907225"/>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Text Placeholder 4"/>
          <p:cNvSpPr>
            <a:spLocks noGrp="1"/>
          </p:cNvSpPr>
          <p:nvPr>
            <p:ph type="body" sz="quarter" idx="3" hasCustomPrompt="1"/>
          </p:nvPr>
        </p:nvSpPr>
        <p:spPr>
          <a:xfrm>
            <a:off x="6181342" y="1435608"/>
            <a:ext cx="5550410"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a:t>Click to add heading</a:t>
            </a:r>
          </a:p>
        </p:txBody>
      </p:sp>
      <p:sp>
        <p:nvSpPr>
          <p:cNvPr id="6" name="Content Placeholder 5"/>
          <p:cNvSpPr>
            <a:spLocks noGrp="1"/>
          </p:cNvSpPr>
          <p:nvPr>
            <p:ph sz="quarter" idx="4" hasCustomPrompt="1"/>
          </p:nvPr>
        </p:nvSpPr>
        <p:spPr>
          <a:xfrm>
            <a:off x="6181342" y="2126105"/>
            <a:ext cx="5550410" cy="3907225"/>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8" name="Slide Number Placeholder 5">
            <a:extLst>
              <a:ext uri="{FF2B5EF4-FFF2-40B4-BE49-F238E27FC236}">
                <a16:creationId xmlns:a16="http://schemas.microsoft.com/office/drawing/2014/main" id="{7E389DC2-196D-280A-2A45-9042B58A3E0F}"/>
              </a:ext>
            </a:extLst>
          </p:cNvPr>
          <p:cNvSpPr>
            <a:spLocks noGrp="1"/>
          </p:cNvSpPr>
          <p:nvPr>
            <p:ph type="sldNum" sz="quarter" idx="15"/>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334494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A7A096B6-E05C-EE34-4E87-82708FCB086A}"/>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78762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434190"/>
            <a:ext cx="11274552"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Slide Number Placeholder 5">
            <a:extLst>
              <a:ext uri="{FF2B5EF4-FFF2-40B4-BE49-F238E27FC236}">
                <a16:creationId xmlns:a16="http://schemas.microsoft.com/office/drawing/2014/main" id="{244BD1E7-7AAA-06CE-3FED-5BD96C4251BA}"/>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73934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1398E17-8C4E-2C0F-8A02-7FE6502B3DD4}"/>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6" name="Graphic 5">
            <a:extLst>
              <a:ext uri="{FF2B5EF4-FFF2-40B4-BE49-F238E27FC236}">
                <a16:creationId xmlns:a16="http://schemas.microsoft.com/office/drawing/2014/main" id="{24A46DB4-A814-4C16-8C3E-CE8AFD628DA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81181" y="3081075"/>
            <a:ext cx="4626462" cy="695850"/>
          </a:xfrm>
          <a:prstGeom prst="rect">
            <a:avLst/>
          </a:prstGeom>
        </p:spPr>
      </p:pic>
    </p:spTree>
    <p:custDataLst>
      <p:tags r:id="rId1"/>
    </p:custDataLst>
    <p:extLst>
      <p:ext uri="{BB962C8B-B14F-4D97-AF65-F5344CB8AC3E}">
        <p14:creationId xmlns:p14="http://schemas.microsoft.com/office/powerpoint/2010/main" val="394887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E30535-8629-4398-9877-EE3F944CBEF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10800000">
            <a:off x="7161376" y="-6"/>
            <a:ext cx="5027448" cy="6858003"/>
          </a:xfrm>
          <a:prstGeom prst="rect">
            <a:avLst/>
          </a:prstGeom>
        </p:spPr>
      </p:pic>
      <p:sp>
        <p:nvSpPr>
          <p:cNvPr id="2" name="Title 1">
            <a:extLst>
              <a:ext uri="{FF2B5EF4-FFF2-40B4-BE49-F238E27FC236}">
                <a16:creationId xmlns:a16="http://schemas.microsoft.com/office/drawing/2014/main" id="{14A79FD9-D925-45D9-A7DA-662A6E696EAA}"/>
              </a:ext>
            </a:extLst>
          </p:cNvPr>
          <p:cNvSpPr>
            <a:spLocks noGrp="1"/>
          </p:cNvSpPr>
          <p:nvPr>
            <p:ph type="ctrTitle" hasCustomPrompt="1"/>
          </p:nvPr>
        </p:nvSpPr>
        <p:spPr>
          <a:xfrm>
            <a:off x="455612" y="737668"/>
            <a:ext cx="7321061" cy="3438682"/>
          </a:xfrm>
        </p:spPr>
        <p:txBody>
          <a:bodyPr anchor="ctr">
            <a:normAutofit/>
          </a:bodyPr>
          <a:lstStyle>
            <a:lvl1pPr algn="l">
              <a:lnSpc>
                <a:spcPct val="95000"/>
              </a:lnSpc>
              <a:defRPr sz="7200"/>
            </a:lvl1pPr>
          </a:lstStyle>
          <a:p>
            <a:r>
              <a:rPr lang="en-CA" noProof="0"/>
              <a:t>Title of </a:t>
            </a:r>
            <a:br>
              <a:rPr lang="en-CA" noProof="0"/>
            </a:br>
            <a:r>
              <a:rPr lang="en-CA" noProof="0"/>
              <a:t>presentation</a:t>
            </a:r>
          </a:p>
        </p:txBody>
      </p:sp>
      <p:sp>
        <p:nvSpPr>
          <p:cNvPr id="3" name="Subtitle 2">
            <a:extLst>
              <a:ext uri="{FF2B5EF4-FFF2-40B4-BE49-F238E27FC236}">
                <a16:creationId xmlns:a16="http://schemas.microsoft.com/office/drawing/2014/main" id="{C76218ED-EAF3-4B2E-B594-07CC7613C3D4}"/>
              </a:ext>
            </a:extLst>
          </p:cNvPr>
          <p:cNvSpPr>
            <a:spLocks noGrp="1"/>
          </p:cNvSpPr>
          <p:nvPr>
            <p:ph type="subTitle" idx="1" hasCustomPrompt="1"/>
          </p:nvPr>
        </p:nvSpPr>
        <p:spPr>
          <a:xfrm>
            <a:off x="455612" y="4789255"/>
            <a:ext cx="7321061" cy="407584"/>
          </a:xfrm>
        </p:spPr>
        <p:txBody>
          <a:bodyPr anchor="b"/>
          <a:lstStyle>
            <a:lvl1pPr marL="0" indent="0" algn="l">
              <a:buNone/>
              <a:defRPr sz="1400">
                <a:solidFill>
                  <a:schemeClr val="tx1"/>
                </a:solidFill>
                <a:latin typeface="+mn-lt"/>
              </a:defRPr>
            </a:lvl1pPr>
            <a:lvl2pPr marL="457063" indent="0" algn="r">
              <a:buNone/>
              <a:defRPr sz="1200">
                <a:solidFill>
                  <a:schemeClr val="tx1"/>
                </a:solidFill>
              </a:defRPr>
            </a:lvl2pPr>
            <a:lvl3pPr marL="914126" indent="0" algn="r">
              <a:buNone/>
              <a:defRPr sz="1200">
                <a:solidFill>
                  <a:schemeClr val="tx1"/>
                </a:solidFill>
              </a:defRPr>
            </a:lvl3pPr>
            <a:lvl4pPr marL="1371189" indent="0" algn="r">
              <a:buNone/>
              <a:defRPr sz="1200">
                <a:solidFill>
                  <a:schemeClr val="tx1"/>
                </a:solidFill>
              </a:defRPr>
            </a:lvl4pPr>
            <a:lvl5pPr marL="1828251" indent="0" algn="r">
              <a:buNone/>
              <a:defRPr sz="1200">
                <a:solidFill>
                  <a:schemeClr val="tx1"/>
                </a:solidFill>
              </a:defRPr>
            </a:lvl5pPr>
            <a:lvl6pPr marL="2285314" indent="0" algn="r">
              <a:buNone/>
              <a:defRPr sz="1200">
                <a:solidFill>
                  <a:schemeClr val="tx1"/>
                </a:solidFill>
              </a:defRPr>
            </a:lvl6pPr>
            <a:lvl7pPr marL="2742377" indent="0" algn="r">
              <a:buNone/>
              <a:defRPr sz="1200">
                <a:solidFill>
                  <a:schemeClr val="tx1"/>
                </a:solidFill>
              </a:defRPr>
            </a:lvl7pPr>
            <a:lvl8pPr marL="3199440" indent="0" algn="r">
              <a:buNone/>
              <a:defRPr sz="1200">
                <a:solidFill>
                  <a:schemeClr val="tx1"/>
                </a:solidFill>
              </a:defRPr>
            </a:lvl8pPr>
            <a:lvl9pPr marL="3656503" indent="0" algn="r">
              <a:buNone/>
              <a:defRPr sz="1200">
                <a:solidFill>
                  <a:schemeClr val="tx1"/>
                </a:solidFill>
              </a:defRPr>
            </a:lvl9pPr>
          </a:lstStyle>
          <a:p>
            <a:r>
              <a:rPr lang="en-CA" noProof="0"/>
              <a:t>Presenter Full Name</a:t>
            </a:r>
          </a:p>
        </p:txBody>
      </p:sp>
      <p:sp>
        <p:nvSpPr>
          <p:cNvPr id="4" name="Date Placeholder 3">
            <a:extLst>
              <a:ext uri="{FF2B5EF4-FFF2-40B4-BE49-F238E27FC236}">
                <a16:creationId xmlns:a16="http://schemas.microsoft.com/office/drawing/2014/main" id="{7179E835-F42F-4EB7-9CF0-61AE2C509E9A}"/>
              </a:ext>
            </a:extLst>
          </p:cNvPr>
          <p:cNvSpPr>
            <a:spLocks noGrp="1"/>
          </p:cNvSpPr>
          <p:nvPr>
            <p:ph type="dt" sz="half" idx="10"/>
          </p:nvPr>
        </p:nvSpPr>
        <p:spPr bwMode="black">
          <a:xfrm>
            <a:off x="455612" y="5459994"/>
            <a:ext cx="7321060" cy="267194"/>
          </a:xfrm>
          <a:prstGeom prst="rect">
            <a:avLst/>
          </a:prstGeom>
        </p:spPr>
        <p:txBody>
          <a:bodyPr lIns="0" anchor="t"/>
          <a:lstStyle>
            <a:lvl1pPr algn="l">
              <a:defRPr sz="1400">
                <a:solidFill>
                  <a:schemeClr val="tx1"/>
                </a:solidFill>
                <a:latin typeface="+mn-lt"/>
              </a:defRPr>
            </a:lvl1pPr>
          </a:lstStyle>
          <a:p>
            <a:endParaRPr lang="en-CA" noProof="0" dirty="0"/>
          </a:p>
        </p:txBody>
      </p:sp>
    </p:spTree>
    <p:custDataLst>
      <p:tags r:id="rId1"/>
    </p:custDataLst>
    <p:extLst>
      <p:ext uri="{BB962C8B-B14F-4D97-AF65-F5344CB8AC3E}">
        <p14:creationId xmlns:p14="http://schemas.microsoft.com/office/powerpoint/2010/main" val="33624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434190"/>
            <a:ext cx="11274552"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Slide Number Placeholder 5">
            <a:extLst>
              <a:ext uri="{FF2B5EF4-FFF2-40B4-BE49-F238E27FC236}">
                <a16:creationId xmlns:a16="http://schemas.microsoft.com/office/drawing/2014/main" id="{06E3267B-34D1-F81D-2A34-523497A8CCDF}"/>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177694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146B9A2-5B3A-4C43-B5A0-D51935827EB0}"/>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rot="10800000">
            <a:off x="7178466" y="-6"/>
            <a:ext cx="5010357" cy="6858003"/>
          </a:xfrm>
          <a:prstGeom prst="rect">
            <a:avLst/>
          </a:prstGeom>
        </p:spPr>
      </p:pic>
      <p:sp>
        <p:nvSpPr>
          <p:cNvPr id="2" name="Title 1"/>
          <p:cNvSpPr>
            <a:spLocks noGrp="1"/>
          </p:cNvSpPr>
          <p:nvPr>
            <p:ph type="ctrTitle" hasCustomPrompt="1"/>
          </p:nvPr>
        </p:nvSpPr>
        <p:spPr>
          <a:xfrm>
            <a:off x="455614" y="554780"/>
            <a:ext cx="7321060" cy="3036177"/>
          </a:xfrm>
        </p:spPr>
        <p:txBody>
          <a:bodyPr anchor="b">
            <a:normAutofit/>
          </a:bodyPr>
          <a:lstStyle>
            <a:lvl1pPr>
              <a:lnSpc>
                <a:spcPct val="95000"/>
              </a:lnSpc>
              <a:defRPr sz="7200" b="1" baseline="0">
                <a:solidFill>
                  <a:schemeClr val="tx1"/>
                </a:solidFill>
              </a:defRPr>
            </a:lvl1pPr>
          </a:lstStyle>
          <a:p>
            <a:r>
              <a:rPr lang="en-CA" noProof="0"/>
              <a:t>Title of </a:t>
            </a:r>
            <a:br>
              <a:rPr lang="en-CA" noProof="0"/>
            </a:br>
            <a:r>
              <a:rPr lang="en-CA" noProof="0"/>
              <a:t>presentation</a:t>
            </a:r>
          </a:p>
        </p:txBody>
      </p:sp>
      <p:sp>
        <p:nvSpPr>
          <p:cNvPr id="3" name="Subtitle 2"/>
          <p:cNvSpPr>
            <a:spLocks noGrp="1"/>
          </p:cNvSpPr>
          <p:nvPr>
            <p:ph type="subTitle" idx="1" hasCustomPrompt="1"/>
          </p:nvPr>
        </p:nvSpPr>
        <p:spPr>
          <a:xfrm>
            <a:off x="455613" y="4789255"/>
            <a:ext cx="7321061" cy="407584"/>
          </a:xfrm>
        </p:spPr>
        <p:txBody>
          <a:bodyPr anchor="b">
            <a:noAutofit/>
          </a:bodyPr>
          <a:lstStyle>
            <a:lvl1pPr marL="0" indent="0" algn="l">
              <a:lnSpc>
                <a:spcPct val="95000"/>
              </a:lnSpc>
              <a:spcBef>
                <a:spcPts val="0"/>
              </a:spcBef>
              <a:buNone/>
              <a:defRPr sz="1400" b="0" baseline="0">
                <a:solidFill>
                  <a:schemeClr val="tx1"/>
                </a:solidFill>
              </a:defRPr>
            </a:lvl1pPr>
            <a:lvl2pPr marL="0" indent="0" algn="r">
              <a:spcBef>
                <a:spcPts val="300"/>
              </a:spcBef>
              <a:buNone/>
              <a:defRPr sz="1200">
                <a:solidFill>
                  <a:schemeClr val="tx1"/>
                </a:solidFill>
              </a:defRPr>
            </a:lvl2pPr>
            <a:lvl3pPr marL="914400" indent="0" algn="r">
              <a:buNone/>
              <a:defRPr sz="1200">
                <a:solidFill>
                  <a:schemeClr val="tx1"/>
                </a:solidFill>
              </a:defRPr>
            </a:lvl3pPr>
            <a:lvl4pPr marL="1371600" indent="0" algn="r">
              <a:buNone/>
              <a:defRPr sz="1200">
                <a:solidFill>
                  <a:schemeClr val="tx1"/>
                </a:solidFill>
              </a:defRPr>
            </a:lvl4pPr>
            <a:lvl5pPr marL="1828800" indent="0" algn="r">
              <a:buNone/>
              <a:defRPr sz="1200">
                <a:solidFill>
                  <a:schemeClr val="tx1"/>
                </a:solidFill>
              </a:defRPr>
            </a:lvl5pPr>
            <a:lvl6pPr marL="2286000" indent="0" algn="r">
              <a:buNone/>
              <a:defRPr sz="1200">
                <a:solidFill>
                  <a:schemeClr val="tx1"/>
                </a:solidFill>
              </a:defRPr>
            </a:lvl6pPr>
            <a:lvl7pPr marL="2743200" indent="0" algn="r">
              <a:buNone/>
              <a:defRPr sz="1200">
                <a:solidFill>
                  <a:schemeClr val="tx1"/>
                </a:solidFill>
              </a:defRPr>
            </a:lvl7pPr>
            <a:lvl8pPr marL="3200400" indent="0" algn="r">
              <a:buNone/>
              <a:defRPr sz="1200">
                <a:solidFill>
                  <a:schemeClr val="tx1"/>
                </a:solidFill>
              </a:defRPr>
            </a:lvl8pPr>
            <a:lvl9pPr marL="3657600" indent="0" algn="r">
              <a:buNone/>
              <a:defRPr sz="1200">
                <a:solidFill>
                  <a:schemeClr val="tx1"/>
                </a:solidFill>
              </a:defRPr>
            </a:lvl9pPr>
          </a:lstStyle>
          <a:p>
            <a:r>
              <a:rPr lang="en-CA" noProof="0"/>
              <a:t>Presenter Full Name</a:t>
            </a:r>
          </a:p>
        </p:txBody>
      </p:sp>
      <p:sp>
        <p:nvSpPr>
          <p:cNvPr id="13" name="Date Placeholder 12"/>
          <p:cNvSpPr>
            <a:spLocks noGrp="1"/>
          </p:cNvSpPr>
          <p:nvPr>
            <p:ph type="dt" sz="half" idx="10"/>
          </p:nvPr>
        </p:nvSpPr>
        <p:spPr bwMode="black">
          <a:xfrm>
            <a:off x="455613" y="5459994"/>
            <a:ext cx="7321060" cy="267194"/>
          </a:xfrm>
          <a:prstGeom prst="rect">
            <a:avLst/>
          </a:prstGeom>
        </p:spPr>
        <p:txBody>
          <a:bodyPr lIns="0" anchor="t"/>
          <a:lstStyle>
            <a:lvl1pPr algn="l">
              <a:defRPr sz="1400">
                <a:solidFill>
                  <a:schemeClr val="tx1"/>
                </a:solidFill>
              </a:defRPr>
            </a:lvl1pPr>
          </a:lstStyle>
          <a:p>
            <a:endParaRPr lang="en-CA" noProof="0" dirty="0"/>
          </a:p>
        </p:txBody>
      </p:sp>
      <p:sp>
        <p:nvSpPr>
          <p:cNvPr id="7" name="Text Placeholder 6">
            <a:extLst>
              <a:ext uri="{FF2B5EF4-FFF2-40B4-BE49-F238E27FC236}">
                <a16:creationId xmlns:a16="http://schemas.microsoft.com/office/drawing/2014/main" id="{B23051F6-97A8-498B-82C1-AD3B80219492}"/>
              </a:ext>
            </a:extLst>
          </p:cNvPr>
          <p:cNvSpPr>
            <a:spLocks noGrp="1"/>
          </p:cNvSpPr>
          <p:nvPr>
            <p:ph type="body" sz="quarter" idx="13" hasCustomPrompt="1"/>
          </p:nvPr>
        </p:nvSpPr>
        <p:spPr>
          <a:xfrm>
            <a:off x="455613" y="3773690"/>
            <a:ext cx="7321061" cy="749823"/>
          </a:xfrm>
        </p:spPr>
        <p:txBody>
          <a:bodyPr/>
          <a:lstStyle>
            <a:lvl1pPr marL="0" indent="0">
              <a:lnSpc>
                <a:spcPct val="95000"/>
              </a:lnSpc>
              <a:buNone/>
              <a:defRPr sz="1800">
                <a:solidFill>
                  <a:schemeClr val="tx1"/>
                </a:solidFill>
                <a:latin typeface="+mj-lt"/>
              </a:defRPr>
            </a:lvl1pPr>
            <a:lvl2pPr marL="338328" indent="0">
              <a:buNone/>
              <a:defRPr>
                <a:solidFill>
                  <a:schemeClr val="bg1"/>
                </a:solidFill>
              </a:defRPr>
            </a:lvl2pPr>
            <a:lvl3pPr marL="685800" indent="0">
              <a:buNone/>
              <a:defRPr>
                <a:solidFill>
                  <a:schemeClr val="bg1"/>
                </a:solidFill>
              </a:defRPr>
            </a:lvl3pPr>
            <a:lvl4pPr marL="1014984" indent="0">
              <a:buNone/>
              <a:defRPr>
                <a:solidFill>
                  <a:schemeClr val="bg1"/>
                </a:solidFill>
              </a:defRPr>
            </a:lvl4pPr>
            <a:lvl5pPr marL="1380744" indent="0">
              <a:buNone/>
              <a:defRPr>
                <a:solidFill>
                  <a:schemeClr val="bg1"/>
                </a:solidFill>
              </a:defRPr>
            </a:lvl5pPr>
          </a:lstStyle>
          <a:p>
            <a:pPr lvl="0"/>
            <a:r>
              <a:rPr lang="en-CA" noProof="0"/>
              <a:t>Subtitle of presentation goes here</a:t>
            </a:r>
          </a:p>
        </p:txBody>
      </p:sp>
    </p:spTree>
    <p:custDataLst>
      <p:tags r:id="rId1"/>
    </p:custDataLst>
    <p:extLst>
      <p:ext uri="{BB962C8B-B14F-4D97-AF65-F5344CB8AC3E}">
        <p14:creationId xmlns:p14="http://schemas.microsoft.com/office/powerpoint/2010/main" val="244967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434190"/>
            <a:ext cx="11274552"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Text Placeholder 8">
            <a:extLst>
              <a:ext uri="{FF2B5EF4-FFF2-40B4-BE49-F238E27FC236}">
                <a16:creationId xmlns:a16="http://schemas.microsoft.com/office/drawing/2014/main" id="{91E99521-5258-41DF-7BCC-51958CF5E4F9}"/>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5" name="Slide Number Placeholder 5">
            <a:extLst>
              <a:ext uri="{FF2B5EF4-FFF2-40B4-BE49-F238E27FC236}">
                <a16:creationId xmlns:a16="http://schemas.microsoft.com/office/drawing/2014/main" id="{6990844A-3786-05F6-C672-DDEB3362190A}"/>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312098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27C25E0-5C72-4BF6-BE5E-DE72BD8BC6A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rot="10800000">
            <a:off x="9485832" y="0"/>
            <a:ext cx="2702992" cy="6858000"/>
          </a:xfrm>
          <a:prstGeom prst="rect">
            <a:avLst/>
          </a:prstGeom>
        </p:spPr>
      </p:pic>
      <p:sp>
        <p:nvSpPr>
          <p:cNvPr id="2" name="Title 1">
            <a:extLst>
              <a:ext uri="{FF2B5EF4-FFF2-40B4-BE49-F238E27FC236}">
                <a16:creationId xmlns:a16="http://schemas.microsoft.com/office/drawing/2014/main" id="{404932F7-6B32-4C34-AD3E-BF597CA11209}"/>
              </a:ext>
            </a:extLst>
          </p:cNvPr>
          <p:cNvSpPr>
            <a:spLocks noGrp="1"/>
          </p:cNvSpPr>
          <p:nvPr>
            <p:ph type="title" hasCustomPrompt="1"/>
          </p:nvPr>
        </p:nvSpPr>
        <p:spPr>
          <a:xfrm>
            <a:off x="466343" y="472437"/>
            <a:ext cx="8935565" cy="792167"/>
          </a:xfrm>
        </p:spPr>
        <p:txBody>
          <a:bodyPr/>
          <a:lstStyle>
            <a:lvl1pPr>
              <a:defRPr/>
            </a:lvl1pPr>
          </a:lstStyle>
          <a:p>
            <a:r>
              <a:rPr lang="en-CA" noProof="0"/>
              <a:t>Agenda slide title</a:t>
            </a:r>
          </a:p>
        </p:txBody>
      </p:sp>
      <p:sp>
        <p:nvSpPr>
          <p:cNvPr id="9" name="Text Placeholder 8">
            <a:extLst>
              <a:ext uri="{FF2B5EF4-FFF2-40B4-BE49-F238E27FC236}">
                <a16:creationId xmlns:a16="http://schemas.microsoft.com/office/drawing/2014/main" id="{695B93E3-EEA6-456D-B67D-D16BEF52559A}"/>
              </a:ext>
            </a:extLst>
          </p:cNvPr>
          <p:cNvSpPr>
            <a:spLocks noGrp="1"/>
          </p:cNvSpPr>
          <p:nvPr>
            <p:ph type="body" sz="quarter" idx="13" hasCustomPrompt="1"/>
          </p:nvPr>
        </p:nvSpPr>
        <p:spPr>
          <a:xfrm>
            <a:off x="466343" y="1434190"/>
            <a:ext cx="4236689" cy="4584842"/>
          </a:xfrm>
        </p:spPr>
        <p:txBody>
          <a:bodyPr/>
          <a:lstStyle>
            <a:lvl1pPr>
              <a:buSzPct val="115000"/>
              <a:defRPr/>
            </a:lvl1pPr>
            <a:lvl2pPr>
              <a:buSzPct val="115000"/>
              <a:defRPr/>
            </a:lvl2pPr>
            <a:lvl3pPr>
              <a:buSzPct val="115000"/>
              <a:defRPr/>
            </a:lvl3pPr>
            <a:lvl4pPr>
              <a:buSzPct val="115000"/>
              <a:defRPr/>
            </a:lvl4pPr>
            <a:lvl5pPr marL="1609344" indent="-228600">
              <a:buSzPct val="1150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buSzPct val="115000"/>
              <a:defRPr lang="en-US" sz="1400" kern="1200" dirty="0">
                <a:solidFill>
                  <a:schemeClr val="tx1"/>
                </a:solidFill>
                <a:latin typeface="+mn-lt"/>
                <a:ea typeface="+mn-ea"/>
                <a:cs typeface="+mn-cs"/>
              </a:defRPr>
            </a:lvl7pPr>
            <a:lvl8pPr>
              <a:buSzPct val="115000"/>
              <a:defRPr/>
            </a:lvl8pPr>
            <a:lvl9pPr>
              <a:buSzPct val="115000"/>
              <a:defRPr/>
            </a:lvl9pPr>
          </a:lstStyle>
          <a:p>
            <a:pPr lvl="0"/>
            <a:r>
              <a:rPr lang="en-CA" noProof="0"/>
              <a:t>Section headline or item 1</a:t>
            </a:r>
          </a:p>
          <a:p>
            <a:pPr lvl="1"/>
            <a:r>
              <a:rPr lang="en-CA" noProof="0"/>
              <a:t>Item 2</a:t>
            </a:r>
          </a:p>
          <a:p>
            <a:pPr lvl="2"/>
            <a:r>
              <a:rPr lang="en-CA" noProof="0"/>
              <a:t>Item 3</a:t>
            </a:r>
          </a:p>
          <a:p>
            <a:pPr lvl="3"/>
            <a:r>
              <a:rPr lang="en-CA" noProof="0"/>
              <a:t>Item 4</a:t>
            </a:r>
          </a:p>
          <a:p>
            <a:pPr lvl="4"/>
            <a:r>
              <a:rPr lang="en-CA" noProof="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a:t>Item 6</a:t>
            </a:r>
          </a:p>
          <a:p>
            <a:pPr lvl="6"/>
            <a:r>
              <a:rPr lang="en-CA" noProof="0"/>
              <a:t>Item 7</a:t>
            </a:r>
          </a:p>
          <a:p>
            <a:pPr lvl="7"/>
            <a:r>
              <a:rPr lang="en-CA" noProof="0"/>
              <a:t>Item 8</a:t>
            </a:r>
          </a:p>
          <a:p>
            <a:pPr lvl="8"/>
            <a:r>
              <a:rPr lang="en-CA" noProof="0"/>
              <a:t>Item 9</a:t>
            </a:r>
          </a:p>
        </p:txBody>
      </p:sp>
      <p:sp>
        <p:nvSpPr>
          <p:cNvPr id="12" name="Text Placeholder 8">
            <a:extLst>
              <a:ext uri="{FF2B5EF4-FFF2-40B4-BE49-F238E27FC236}">
                <a16:creationId xmlns:a16="http://schemas.microsoft.com/office/drawing/2014/main" id="{2507130D-B493-4337-BB0F-5DB874909A70}"/>
              </a:ext>
            </a:extLst>
          </p:cNvPr>
          <p:cNvSpPr>
            <a:spLocks noGrp="1"/>
          </p:cNvSpPr>
          <p:nvPr>
            <p:ph type="body" sz="quarter" idx="14" hasCustomPrompt="1"/>
          </p:nvPr>
        </p:nvSpPr>
        <p:spPr>
          <a:xfrm>
            <a:off x="5165218" y="1434189"/>
            <a:ext cx="4236689" cy="4594268"/>
          </a:xfrm>
        </p:spPr>
        <p:txBody>
          <a:bodyPr/>
          <a:lstStyle>
            <a:lvl1pPr>
              <a:defRPr/>
            </a:lvl1pPr>
            <a:lvl2pPr>
              <a:defRPr/>
            </a:lvl2pPr>
            <a:lvl3pPr>
              <a:defRPr/>
            </a:lvl3pPr>
            <a:lvl4pPr>
              <a:defRPr/>
            </a:lvl4pPr>
            <a:lvl5pPr marL="1609344" indent="-2286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defRPr lang="en-US" sz="1400" kern="1200" dirty="0">
                <a:solidFill>
                  <a:schemeClr val="tx1"/>
                </a:solidFill>
                <a:latin typeface="+mn-lt"/>
                <a:ea typeface="+mn-ea"/>
                <a:cs typeface="+mn-cs"/>
              </a:defRPr>
            </a:lvl7pPr>
          </a:lstStyle>
          <a:p>
            <a:pPr lvl="0"/>
            <a:r>
              <a:rPr lang="en-CA" noProof="0"/>
              <a:t>Section headline or item 1</a:t>
            </a:r>
          </a:p>
          <a:p>
            <a:pPr lvl="1"/>
            <a:r>
              <a:rPr lang="en-CA" noProof="0"/>
              <a:t>Item 2</a:t>
            </a:r>
          </a:p>
          <a:p>
            <a:pPr lvl="2"/>
            <a:r>
              <a:rPr lang="en-CA" noProof="0"/>
              <a:t>Item 3</a:t>
            </a:r>
          </a:p>
          <a:p>
            <a:pPr lvl="3"/>
            <a:r>
              <a:rPr lang="en-CA" noProof="0"/>
              <a:t>Item 4</a:t>
            </a:r>
          </a:p>
          <a:p>
            <a:pPr lvl="4"/>
            <a:r>
              <a:rPr lang="en-CA" noProof="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a:t>Item 6</a:t>
            </a:r>
          </a:p>
          <a:p>
            <a:pPr lvl="6"/>
            <a:r>
              <a:rPr lang="en-CA" noProof="0"/>
              <a:t>Item 7</a:t>
            </a:r>
          </a:p>
          <a:p>
            <a:pPr lvl="7"/>
            <a:r>
              <a:rPr lang="en-CA" noProof="0"/>
              <a:t>Item 8</a:t>
            </a:r>
          </a:p>
          <a:p>
            <a:pPr lvl="8"/>
            <a:r>
              <a:rPr lang="en-CA" noProof="0"/>
              <a:t>Item 9</a:t>
            </a:r>
          </a:p>
        </p:txBody>
      </p:sp>
      <p:sp>
        <p:nvSpPr>
          <p:cNvPr id="4" name="Slide Number Placeholder 5">
            <a:extLst>
              <a:ext uri="{FF2B5EF4-FFF2-40B4-BE49-F238E27FC236}">
                <a16:creationId xmlns:a16="http://schemas.microsoft.com/office/drawing/2014/main" id="{4FD1349A-C0D4-E9DB-948B-EA0749E7511B}"/>
              </a:ext>
            </a:extLst>
          </p:cNvPr>
          <p:cNvSpPr txBox="1">
            <a:spLocks/>
          </p:cNvSpPr>
          <p:nvPr userDrawn="1"/>
        </p:nvSpPr>
        <p:spPr>
          <a:xfrm>
            <a:off x="11449993" y="6337639"/>
            <a:ext cx="283219" cy="175694"/>
          </a:xfrm>
          <a:prstGeom prst="rect">
            <a:avLst/>
          </a:prstGeom>
        </p:spPr>
        <p:txBody>
          <a:bodyPr vert="horz" lIns="0" tIns="0" rIns="0" bIns="0" rtlCol="0" anchor="b">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43540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454965"/>
            <a:ext cx="11274552" cy="4555357"/>
          </a:xfrm>
        </p:spPr>
        <p:txBody>
          <a:bodyPr/>
          <a:lstStyle>
            <a:lvl1pPr>
              <a:defRPr sz="1400"/>
            </a:lvl1pPr>
          </a:lstStyle>
          <a:p>
            <a:pPr lvl="0"/>
            <a:r>
              <a:rPr lang="en-CA" noProof="0"/>
              <a:t>Click icon to add table or chart</a:t>
            </a:r>
          </a:p>
        </p:txBody>
      </p:sp>
      <p:sp>
        <p:nvSpPr>
          <p:cNvPr id="4" name="Text Placeholder 8">
            <a:extLst>
              <a:ext uri="{FF2B5EF4-FFF2-40B4-BE49-F238E27FC236}">
                <a16:creationId xmlns:a16="http://schemas.microsoft.com/office/drawing/2014/main" id="{CEA68B56-9DD9-40B6-B4F7-3954CD851FB2}"/>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5" name="Slide Number Placeholder 5">
            <a:extLst>
              <a:ext uri="{FF2B5EF4-FFF2-40B4-BE49-F238E27FC236}">
                <a16:creationId xmlns:a16="http://schemas.microsoft.com/office/drawing/2014/main" id="{AD8F7384-9F15-C68B-757D-35D65FF739C5}"/>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184263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Char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829560"/>
            <a:ext cx="11274552" cy="4189472"/>
          </a:xfrm>
        </p:spPr>
        <p:txBody>
          <a:bodyPr/>
          <a:lstStyle>
            <a:lvl1pPr>
              <a:defRPr sz="1400"/>
            </a:lvl1pPr>
          </a:lstStyle>
          <a:p>
            <a:pPr lvl="0"/>
            <a:r>
              <a:rPr lang="en-CA" noProof="0"/>
              <a:t>Click icon to add table or chart</a:t>
            </a:r>
          </a:p>
        </p:txBody>
      </p:sp>
      <p:sp>
        <p:nvSpPr>
          <p:cNvPr id="8" name="Text Placeholder 7">
            <a:extLst>
              <a:ext uri="{FF2B5EF4-FFF2-40B4-BE49-F238E27FC236}">
                <a16:creationId xmlns:a16="http://schemas.microsoft.com/office/drawing/2014/main" id="{830F0699-528E-4D23-AAD0-9014222C8ABE}"/>
              </a:ext>
            </a:extLst>
          </p:cNvPr>
          <p:cNvSpPr>
            <a:spLocks noGrp="1"/>
          </p:cNvSpPr>
          <p:nvPr>
            <p:ph type="body" sz="quarter" idx="14" hasCustomPrompt="1"/>
          </p:nvPr>
        </p:nvSpPr>
        <p:spPr>
          <a:xfrm>
            <a:off x="466342" y="1418190"/>
            <a:ext cx="11274552" cy="231242"/>
          </a:xfrm>
        </p:spPr>
        <p:txBody>
          <a:bodyPr anchor="b">
            <a:noAutofit/>
          </a:bodyPr>
          <a:lstStyle>
            <a:lvl1pPr marL="0" indent="0">
              <a:spcBef>
                <a:spcPts val="0"/>
              </a:spcBef>
              <a:buNone/>
              <a:defRPr sz="1400" b="0" baseline="0">
                <a:latin typeface="+mj-lt"/>
              </a:defRPr>
            </a:lvl1pPr>
            <a:lvl2pPr marL="0" indent="0">
              <a:spcBef>
                <a:spcPts val="0"/>
              </a:spcBef>
              <a:buNone/>
              <a:defRPr sz="1600" b="1"/>
            </a:lvl2pPr>
            <a:lvl3pPr marL="0" indent="0">
              <a:spcBef>
                <a:spcPts val="0"/>
              </a:spcBef>
              <a:buNone/>
              <a:defRPr sz="1600" b="1"/>
            </a:lvl3pPr>
            <a:lvl4pPr marL="0" indent="0">
              <a:spcBef>
                <a:spcPts val="0"/>
              </a:spcBef>
              <a:buNone/>
              <a:defRPr sz="1600" b="1"/>
            </a:lvl4pPr>
            <a:lvl5pPr marL="0" indent="0">
              <a:spcBef>
                <a:spcPts val="0"/>
              </a:spcBef>
              <a:buNone/>
              <a:defRPr sz="1600" b="1"/>
            </a:lvl5pPr>
            <a:lvl6pPr marL="0" indent="0">
              <a:spcBef>
                <a:spcPts val="0"/>
              </a:spcBef>
              <a:buNone/>
              <a:defRPr sz="1600" b="1"/>
            </a:lvl6pPr>
            <a:lvl7pPr marL="0" indent="0">
              <a:spcBef>
                <a:spcPts val="0"/>
              </a:spcBef>
              <a:buNone/>
              <a:defRPr sz="1600" b="1"/>
            </a:lvl7pPr>
            <a:lvl8pPr marL="0" indent="0">
              <a:spcBef>
                <a:spcPts val="0"/>
              </a:spcBef>
              <a:buNone/>
              <a:defRPr sz="1600" b="1"/>
            </a:lvl8pPr>
            <a:lvl9pPr marL="0" indent="0">
              <a:spcBef>
                <a:spcPts val="0"/>
              </a:spcBef>
              <a:buNone/>
              <a:defRPr sz="1600" b="1"/>
            </a:lvl9pPr>
          </a:lstStyle>
          <a:p>
            <a:pPr lvl="0"/>
            <a:r>
              <a:rPr lang="en-CA" noProof="0"/>
              <a:t>Subtitle</a:t>
            </a:r>
          </a:p>
        </p:txBody>
      </p:sp>
      <p:sp>
        <p:nvSpPr>
          <p:cNvPr id="5" name="Text Placeholder 8">
            <a:extLst>
              <a:ext uri="{FF2B5EF4-FFF2-40B4-BE49-F238E27FC236}">
                <a16:creationId xmlns:a16="http://schemas.microsoft.com/office/drawing/2014/main" id="{A9BBFC38-EDE5-92B0-19B6-AAD733D5DC81}"/>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7" name="Slide Number Placeholder 5">
            <a:extLst>
              <a:ext uri="{FF2B5EF4-FFF2-40B4-BE49-F238E27FC236}">
                <a16:creationId xmlns:a16="http://schemas.microsoft.com/office/drawing/2014/main" id="{E799E6BC-226E-35C9-8462-8364A605E034}"/>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95654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hapter">
    <p:bg>
      <p:bgPr>
        <a:solidFill>
          <a:srgbClr val="06874E"/>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bg1"/>
                </a:solidFill>
              </a:defRPr>
            </a:lvl1pPr>
          </a:lstStyle>
          <a:p>
            <a:r>
              <a:rPr lang="en-CA" noProof="0"/>
              <a:t>Chapter slide</a:t>
            </a:r>
          </a:p>
        </p:txBody>
      </p:sp>
      <p:sp>
        <p:nvSpPr>
          <p:cNvPr id="4" name="Slide Number Placeholder 3"/>
          <p:cNvSpPr>
            <a:spLocks noGrp="1"/>
          </p:cNvSpPr>
          <p:nvPr>
            <p:ph type="sldNum" sz="quarter" idx="12"/>
          </p:nvPr>
        </p:nvSpPr>
        <p:spPr>
          <a:xfrm>
            <a:off x="11449993" y="6337639"/>
            <a:ext cx="283219" cy="175694"/>
          </a:xfrm>
          <a:prstGeom prst="rect">
            <a:avLst/>
          </a:prstGeom>
        </p:spPr>
        <p:txBody>
          <a:bodyPr/>
          <a:lstStyle>
            <a:lvl1pPr>
              <a:defRPr>
                <a:solidFill>
                  <a:schemeClr val="bg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D6E2D4FF-9F1F-7C96-E2AA-EB6811819E6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75636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hapter 2">
    <p:bg>
      <p:bgPr>
        <a:solidFill>
          <a:srgbClr val="00009A"/>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bg1"/>
                </a:solidFill>
              </a:defRPr>
            </a:lvl1pPr>
          </a:lstStyle>
          <a:p>
            <a:r>
              <a:rPr lang="en-CA" noProof="0"/>
              <a:t>Chapter slide</a:t>
            </a:r>
          </a:p>
        </p:txBody>
      </p:sp>
      <p:sp>
        <p:nvSpPr>
          <p:cNvPr id="2" name="Slide Number Placeholder 3">
            <a:extLst>
              <a:ext uri="{FF2B5EF4-FFF2-40B4-BE49-F238E27FC236}">
                <a16:creationId xmlns:a16="http://schemas.microsoft.com/office/drawing/2014/main" id="{5AAA38CF-A7F8-A13E-FEBA-D826B33BB4D5}"/>
              </a:ext>
            </a:extLst>
          </p:cNvPr>
          <p:cNvSpPr>
            <a:spLocks noGrp="1"/>
          </p:cNvSpPr>
          <p:nvPr>
            <p:ph type="sldNum" sz="quarter" idx="12"/>
          </p:nvPr>
        </p:nvSpPr>
        <p:spPr>
          <a:xfrm>
            <a:off x="11449993" y="6337639"/>
            <a:ext cx="283219" cy="175694"/>
          </a:xfrm>
          <a:prstGeom prst="rect">
            <a:avLst/>
          </a:prstGeom>
        </p:spPr>
        <p:txBody>
          <a:bodyPr/>
          <a:lstStyle>
            <a:lvl1pPr>
              <a:defRPr>
                <a:solidFill>
                  <a:schemeClr val="bg1"/>
                </a:solidFill>
              </a:defRPr>
            </a:lvl1pPr>
          </a:lstStyle>
          <a:p>
            <a:fld id="{BB333B34-C87C-402E-ABB0-13B7C9DEBBC4}" type="slidenum">
              <a:rPr lang="en-CA" smtClean="0"/>
              <a:pPr/>
              <a:t>‹#›</a:t>
            </a:fld>
            <a:endParaRPr lang="en-CA" dirty="0"/>
          </a:p>
        </p:txBody>
      </p:sp>
      <p:pic>
        <p:nvPicPr>
          <p:cNvPr id="3" name="Graphic 12">
            <a:extLst>
              <a:ext uri="{FF2B5EF4-FFF2-40B4-BE49-F238E27FC236}">
                <a16:creationId xmlns:a16="http://schemas.microsoft.com/office/drawing/2014/main" id="{DF730A3F-EF6D-3500-8DD7-3C050998A00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369204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146B9A2-5B3A-4C43-B5A0-D51935827EB0}"/>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rot="10800000">
            <a:off x="7178466" y="-6"/>
            <a:ext cx="5010357" cy="6858003"/>
          </a:xfrm>
          <a:prstGeom prst="rect">
            <a:avLst/>
          </a:prstGeom>
        </p:spPr>
      </p:pic>
      <p:sp>
        <p:nvSpPr>
          <p:cNvPr id="2" name="Title 1"/>
          <p:cNvSpPr>
            <a:spLocks noGrp="1"/>
          </p:cNvSpPr>
          <p:nvPr>
            <p:ph type="ctrTitle" hasCustomPrompt="1"/>
          </p:nvPr>
        </p:nvSpPr>
        <p:spPr>
          <a:xfrm>
            <a:off x="455614" y="554780"/>
            <a:ext cx="7321060" cy="3036177"/>
          </a:xfrm>
        </p:spPr>
        <p:txBody>
          <a:bodyPr anchor="b">
            <a:normAutofit/>
          </a:bodyPr>
          <a:lstStyle>
            <a:lvl1pPr>
              <a:lnSpc>
                <a:spcPct val="95000"/>
              </a:lnSpc>
              <a:defRPr sz="7200" b="1" baseline="0">
                <a:solidFill>
                  <a:schemeClr val="tx1"/>
                </a:solidFill>
              </a:defRPr>
            </a:lvl1pPr>
          </a:lstStyle>
          <a:p>
            <a:r>
              <a:rPr lang="en-CA" noProof="0"/>
              <a:t>Title of </a:t>
            </a:r>
            <a:br>
              <a:rPr lang="en-CA" noProof="0"/>
            </a:br>
            <a:r>
              <a:rPr lang="en-CA" noProof="0"/>
              <a:t>presentation</a:t>
            </a:r>
          </a:p>
        </p:txBody>
      </p:sp>
      <p:sp>
        <p:nvSpPr>
          <p:cNvPr id="3" name="Subtitle 2"/>
          <p:cNvSpPr>
            <a:spLocks noGrp="1"/>
          </p:cNvSpPr>
          <p:nvPr>
            <p:ph type="subTitle" idx="1" hasCustomPrompt="1"/>
          </p:nvPr>
        </p:nvSpPr>
        <p:spPr>
          <a:xfrm>
            <a:off x="455613" y="4789255"/>
            <a:ext cx="7321061" cy="407584"/>
          </a:xfrm>
        </p:spPr>
        <p:txBody>
          <a:bodyPr anchor="b">
            <a:noAutofit/>
          </a:bodyPr>
          <a:lstStyle>
            <a:lvl1pPr marL="0" indent="0" algn="l">
              <a:lnSpc>
                <a:spcPct val="95000"/>
              </a:lnSpc>
              <a:spcBef>
                <a:spcPts val="0"/>
              </a:spcBef>
              <a:buNone/>
              <a:defRPr sz="1400" b="0" baseline="0">
                <a:solidFill>
                  <a:schemeClr val="tx1"/>
                </a:solidFill>
              </a:defRPr>
            </a:lvl1pPr>
            <a:lvl2pPr marL="0" indent="0" algn="r">
              <a:spcBef>
                <a:spcPts val="300"/>
              </a:spcBef>
              <a:buNone/>
              <a:defRPr sz="1200">
                <a:solidFill>
                  <a:schemeClr val="tx1"/>
                </a:solidFill>
              </a:defRPr>
            </a:lvl2pPr>
            <a:lvl3pPr marL="914400" indent="0" algn="r">
              <a:buNone/>
              <a:defRPr sz="1200">
                <a:solidFill>
                  <a:schemeClr val="tx1"/>
                </a:solidFill>
              </a:defRPr>
            </a:lvl3pPr>
            <a:lvl4pPr marL="1371600" indent="0" algn="r">
              <a:buNone/>
              <a:defRPr sz="1200">
                <a:solidFill>
                  <a:schemeClr val="tx1"/>
                </a:solidFill>
              </a:defRPr>
            </a:lvl4pPr>
            <a:lvl5pPr marL="1828800" indent="0" algn="r">
              <a:buNone/>
              <a:defRPr sz="1200">
                <a:solidFill>
                  <a:schemeClr val="tx1"/>
                </a:solidFill>
              </a:defRPr>
            </a:lvl5pPr>
            <a:lvl6pPr marL="2286000" indent="0" algn="r">
              <a:buNone/>
              <a:defRPr sz="1200">
                <a:solidFill>
                  <a:schemeClr val="tx1"/>
                </a:solidFill>
              </a:defRPr>
            </a:lvl6pPr>
            <a:lvl7pPr marL="2743200" indent="0" algn="r">
              <a:buNone/>
              <a:defRPr sz="1200">
                <a:solidFill>
                  <a:schemeClr val="tx1"/>
                </a:solidFill>
              </a:defRPr>
            </a:lvl7pPr>
            <a:lvl8pPr marL="3200400" indent="0" algn="r">
              <a:buNone/>
              <a:defRPr sz="1200">
                <a:solidFill>
                  <a:schemeClr val="tx1"/>
                </a:solidFill>
              </a:defRPr>
            </a:lvl8pPr>
            <a:lvl9pPr marL="3657600" indent="0" algn="r">
              <a:buNone/>
              <a:defRPr sz="1200">
                <a:solidFill>
                  <a:schemeClr val="tx1"/>
                </a:solidFill>
              </a:defRPr>
            </a:lvl9pPr>
          </a:lstStyle>
          <a:p>
            <a:r>
              <a:rPr lang="en-CA" noProof="0"/>
              <a:t>Presenter Full Name</a:t>
            </a:r>
          </a:p>
        </p:txBody>
      </p:sp>
      <p:sp>
        <p:nvSpPr>
          <p:cNvPr id="13" name="Date Placeholder 12"/>
          <p:cNvSpPr>
            <a:spLocks noGrp="1"/>
          </p:cNvSpPr>
          <p:nvPr>
            <p:ph type="dt" sz="half" idx="10"/>
          </p:nvPr>
        </p:nvSpPr>
        <p:spPr bwMode="black">
          <a:xfrm>
            <a:off x="455613" y="5459994"/>
            <a:ext cx="7321060" cy="267194"/>
          </a:xfrm>
          <a:prstGeom prst="rect">
            <a:avLst/>
          </a:prstGeom>
        </p:spPr>
        <p:txBody>
          <a:bodyPr anchor="t"/>
          <a:lstStyle>
            <a:lvl1pPr algn="l">
              <a:defRPr sz="1400">
                <a:solidFill>
                  <a:schemeClr val="tx1"/>
                </a:solidFill>
              </a:defRPr>
            </a:lvl1pPr>
          </a:lstStyle>
          <a:p>
            <a:endParaRPr lang="en-CA" noProof="0" dirty="0"/>
          </a:p>
        </p:txBody>
      </p:sp>
      <p:sp>
        <p:nvSpPr>
          <p:cNvPr id="7" name="Text Placeholder 6">
            <a:extLst>
              <a:ext uri="{FF2B5EF4-FFF2-40B4-BE49-F238E27FC236}">
                <a16:creationId xmlns:a16="http://schemas.microsoft.com/office/drawing/2014/main" id="{B23051F6-97A8-498B-82C1-AD3B80219492}"/>
              </a:ext>
            </a:extLst>
          </p:cNvPr>
          <p:cNvSpPr>
            <a:spLocks noGrp="1"/>
          </p:cNvSpPr>
          <p:nvPr>
            <p:ph type="body" sz="quarter" idx="13" hasCustomPrompt="1"/>
          </p:nvPr>
        </p:nvSpPr>
        <p:spPr>
          <a:xfrm>
            <a:off x="455613" y="3773690"/>
            <a:ext cx="7321061" cy="749823"/>
          </a:xfrm>
        </p:spPr>
        <p:txBody>
          <a:bodyPr/>
          <a:lstStyle>
            <a:lvl1pPr marL="0" indent="0">
              <a:lnSpc>
                <a:spcPct val="95000"/>
              </a:lnSpc>
              <a:buNone/>
              <a:defRPr sz="1800">
                <a:solidFill>
                  <a:schemeClr val="tx1"/>
                </a:solidFill>
                <a:latin typeface="+mj-lt"/>
              </a:defRPr>
            </a:lvl1pPr>
            <a:lvl2pPr marL="338328" indent="0">
              <a:buNone/>
              <a:defRPr>
                <a:solidFill>
                  <a:schemeClr val="bg1"/>
                </a:solidFill>
              </a:defRPr>
            </a:lvl2pPr>
            <a:lvl3pPr marL="685800" indent="0">
              <a:buNone/>
              <a:defRPr>
                <a:solidFill>
                  <a:schemeClr val="bg1"/>
                </a:solidFill>
              </a:defRPr>
            </a:lvl3pPr>
            <a:lvl4pPr marL="1014984" indent="0">
              <a:buNone/>
              <a:defRPr>
                <a:solidFill>
                  <a:schemeClr val="bg1"/>
                </a:solidFill>
              </a:defRPr>
            </a:lvl4pPr>
            <a:lvl5pPr marL="1380744" indent="0">
              <a:buNone/>
              <a:defRPr>
                <a:solidFill>
                  <a:schemeClr val="bg1"/>
                </a:solidFill>
              </a:defRPr>
            </a:lvl5pPr>
          </a:lstStyle>
          <a:p>
            <a:pPr lvl="0"/>
            <a:r>
              <a:rPr lang="en-CA" noProof="0"/>
              <a:t>Subtitle of presentation goes here</a:t>
            </a:r>
          </a:p>
        </p:txBody>
      </p:sp>
    </p:spTree>
    <p:custDataLst>
      <p:tags r:id="rId1"/>
    </p:custDataLst>
    <p:extLst>
      <p:ext uri="{BB962C8B-B14F-4D97-AF65-F5344CB8AC3E}">
        <p14:creationId xmlns:p14="http://schemas.microsoft.com/office/powerpoint/2010/main" val="195419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3">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tx1"/>
                </a:solidFill>
              </a:defRPr>
            </a:lvl1pPr>
          </a:lstStyle>
          <a:p>
            <a:r>
              <a:rPr lang="en-CA" noProof="0"/>
              <a:t>Chapter slide</a:t>
            </a:r>
          </a:p>
        </p:txBody>
      </p:sp>
      <p:sp>
        <p:nvSpPr>
          <p:cNvPr id="3" name="Slide Number Placeholder 5">
            <a:extLst>
              <a:ext uri="{FF2B5EF4-FFF2-40B4-BE49-F238E27FC236}">
                <a16:creationId xmlns:a16="http://schemas.microsoft.com/office/drawing/2014/main" id="{62110A2A-E585-7182-E30E-F5E5F0DACB77}"/>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9951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p>
            <a:r>
              <a:rPr lang="en-CA" noProof="0"/>
              <a:t>Slide title</a:t>
            </a:r>
          </a:p>
        </p:txBody>
      </p:sp>
      <p:sp>
        <p:nvSpPr>
          <p:cNvPr id="4" name="Slide Number Placeholder 5">
            <a:extLst>
              <a:ext uri="{FF2B5EF4-FFF2-40B4-BE49-F238E27FC236}">
                <a16:creationId xmlns:a16="http://schemas.microsoft.com/office/drawing/2014/main" id="{B907DFB8-FE13-39B8-1EAE-4B4FFE4CD378}"/>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56201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p>
            <a:r>
              <a:rPr lang="en-CA" noProof="0"/>
              <a:t>Slide title</a:t>
            </a:r>
          </a:p>
        </p:txBody>
      </p:sp>
      <p:sp>
        <p:nvSpPr>
          <p:cNvPr id="4" name="Text Placeholder 8">
            <a:extLst>
              <a:ext uri="{FF2B5EF4-FFF2-40B4-BE49-F238E27FC236}">
                <a16:creationId xmlns:a16="http://schemas.microsoft.com/office/drawing/2014/main" id="{24149721-AD74-2CDB-34D8-5D9D79CAD3EE}"/>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6" name="Slide Number Placeholder 5">
            <a:extLst>
              <a:ext uri="{FF2B5EF4-FFF2-40B4-BE49-F238E27FC236}">
                <a16:creationId xmlns:a16="http://schemas.microsoft.com/office/drawing/2014/main" id="{E3438D1C-E00F-7407-5B19-D1B05961DCD4}"/>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89823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4055348" cy="6857964"/>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 name="Title 1"/>
          <p:cNvSpPr>
            <a:spLocks noGrp="1"/>
          </p:cNvSpPr>
          <p:nvPr>
            <p:ph type="title" hasCustomPrompt="1"/>
          </p:nvPr>
        </p:nvSpPr>
        <p:spPr>
          <a:xfrm>
            <a:off x="531146" y="463845"/>
            <a:ext cx="3292192"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3" name="Text Placeholder 8">
            <a:extLst>
              <a:ext uri="{FF2B5EF4-FFF2-40B4-BE49-F238E27FC236}">
                <a16:creationId xmlns:a16="http://schemas.microsoft.com/office/drawing/2014/main" id="{DFCF9591-24C0-D821-AE5C-BAEC77574453}"/>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03279714-1AB9-60A3-3F03-881934212BB7}"/>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7" name="Graphic 12">
            <a:extLst>
              <a:ext uri="{FF2B5EF4-FFF2-40B4-BE49-F238E27FC236}">
                <a16:creationId xmlns:a16="http://schemas.microsoft.com/office/drawing/2014/main" id="{ADBF3BF5-EBAF-5381-F9C1-5AC09A82F00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161901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4055348" cy="6857964"/>
          </a:xfrm>
          <a:prstGeom prst="rect">
            <a:avLst/>
          </a:prstGeom>
          <a:solidFill>
            <a:srgbClr val="00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 name="Title 1"/>
          <p:cNvSpPr>
            <a:spLocks noGrp="1"/>
          </p:cNvSpPr>
          <p:nvPr>
            <p:ph type="title" hasCustomPrompt="1"/>
          </p:nvPr>
        </p:nvSpPr>
        <p:spPr>
          <a:xfrm>
            <a:off x="533957" y="463845"/>
            <a:ext cx="3289383"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3" name="Text Placeholder 8">
            <a:extLst>
              <a:ext uri="{FF2B5EF4-FFF2-40B4-BE49-F238E27FC236}">
                <a16:creationId xmlns:a16="http://schemas.microsoft.com/office/drawing/2014/main" id="{D2FF6DDC-6C81-B068-2340-CEE804BFFFBE}"/>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B720A381-D46F-A037-BE02-B75245581573}"/>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7" name="Graphic 12">
            <a:extLst>
              <a:ext uri="{FF2B5EF4-FFF2-40B4-BE49-F238E27FC236}">
                <a16:creationId xmlns:a16="http://schemas.microsoft.com/office/drawing/2014/main" id="{B088F4AF-1920-489B-3B53-CDB520A67D8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308544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wo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4055348" cy="6857964"/>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4360066" y="475488"/>
            <a:ext cx="7297018"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Title here</a:t>
            </a:r>
          </a:p>
        </p:txBody>
      </p:sp>
      <p:sp>
        <p:nvSpPr>
          <p:cNvPr id="2" name="Title 1"/>
          <p:cNvSpPr>
            <a:spLocks noGrp="1"/>
          </p:cNvSpPr>
          <p:nvPr>
            <p:ph type="title" hasCustomPrompt="1"/>
          </p:nvPr>
        </p:nvSpPr>
        <p:spPr>
          <a:xfrm>
            <a:off x="533957" y="463845"/>
            <a:ext cx="3289383"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15" name="Content Placeholder 2">
            <a:extLst>
              <a:ext uri="{FF2B5EF4-FFF2-40B4-BE49-F238E27FC236}">
                <a16:creationId xmlns:a16="http://schemas.microsoft.com/office/drawing/2014/main" id="{038F0D64-3A18-458E-9DB0-82116D7EB002}"/>
              </a:ext>
            </a:extLst>
          </p:cNvPr>
          <p:cNvSpPr>
            <a:spLocks noGrp="1"/>
          </p:cNvSpPr>
          <p:nvPr>
            <p:ph idx="1" hasCustomPrompt="1"/>
          </p:nvPr>
        </p:nvSpPr>
        <p:spPr>
          <a:xfrm>
            <a:off x="4360065" y="1434190"/>
            <a:ext cx="7294802" cy="4584842"/>
          </a:xfrm>
        </p:spPr>
        <p:txBody>
          <a:bodyPr/>
          <a:lstStyle>
            <a:lvl1pPr>
              <a:defRPr/>
            </a:lvl1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8">
            <a:extLst>
              <a:ext uri="{FF2B5EF4-FFF2-40B4-BE49-F238E27FC236}">
                <a16:creationId xmlns:a16="http://schemas.microsoft.com/office/drawing/2014/main" id="{DA933122-F091-145D-EBC5-2C25A7EF46B7}"/>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5" name="Slide Number Placeholder 5">
            <a:extLst>
              <a:ext uri="{FF2B5EF4-FFF2-40B4-BE49-F238E27FC236}">
                <a16:creationId xmlns:a16="http://schemas.microsoft.com/office/drawing/2014/main" id="{1AFE298E-DFE7-6163-84AA-299B1C7A9A4F}"/>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8" name="Graphic 12">
            <a:extLst>
              <a:ext uri="{FF2B5EF4-FFF2-40B4-BE49-F238E27FC236}">
                <a16:creationId xmlns:a16="http://schemas.microsoft.com/office/drawing/2014/main" id="{3EA69619-F46F-05A1-1360-22F8DFA374E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5974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hre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0"/>
            <a:ext cx="4055348" cy="6858000"/>
          </a:xfrm>
          <a:prstGeom prst="rect">
            <a:avLst/>
          </a:prstGeom>
          <a:solidFill>
            <a:srgbClr val="00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4360065" y="475488"/>
            <a:ext cx="2539283"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Title here</a:t>
            </a:r>
          </a:p>
        </p:txBody>
      </p:sp>
      <p:sp>
        <p:nvSpPr>
          <p:cNvPr id="2" name="Title 1"/>
          <p:cNvSpPr>
            <a:spLocks noGrp="1"/>
          </p:cNvSpPr>
          <p:nvPr>
            <p:ph type="title" hasCustomPrompt="1"/>
          </p:nvPr>
        </p:nvSpPr>
        <p:spPr>
          <a:xfrm>
            <a:off x="533957" y="463845"/>
            <a:ext cx="3289383"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14" name="Text Placeholder 19">
            <a:extLst>
              <a:ext uri="{FF2B5EF4-FFF2-40B4-BE49-F238E27FC236}">
                <a16:creationId xmlns:a16="http://schemas.microsoft.com/office/drawing/2014/main" id="{A51932F0-EBB7-48D2-9591-40F3F9E75737}"/>
              </a:ext>
            </a:extLst>
          </p:cNvPr>
          <p:cNvSpPr>
            <a:spLocks noGrp="1"/>
          </p:cNvSpPr>
          <p:nvPr>
            <p:ph type="body" sz="quarter" idx="20" hasCustomPrompt="1"/>
          </p:nvPr>
        </p:nvSpPr>
        <p:spPr>
          <a:xfrm>
            <a:off x="7433296" y="475488"/>
            <a:ext cx="4221148" cy="792162"/>
          </a:xfrm>
        </p:spPr>
        <p:txBody>
          <a:bodyPr anchor="t"/>
          <a:lstStyle>
            <a:lvl1pPr marL="0" indent="0">
              <a:lnSpc>
                <a:spcPct val="95000"/>
              </a:lnSpc>
              <a:spcBef>
                <a:spcPts val="0"/>
              </a:spcBef>
              <a:buNone/>
              <a:defRPr sz="2400" b="0">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Optional title</a:t>
            </a:r>
          </a:p>
        </p:txBody>
      </p:sp>
      <p:sp>
        <p:nvSpPr>
          <p:cNvPr id="10" name="Text Placeholder 9">
            <a:extLst>
              <a:ext uri="{FF2B5EF4-FFF2-40B4-BE49-F238E27FC236}">
                <a16:creationId xmlns:a16="http://schemas.microsoft.com/office/drawing/2014/main" id="{86456917-5A0D-4B01-9F9A-CC2545886632}"/>
              </a:ext>
            </a:extLst>
          </p:cNvPr>
          <p:cNvSpPr>
            <a:spLocks noGrp="1"/>
          </p:cNvSpPr>
          <p:nvPr>
            <p:ph type="body" sz="quarter" idx="21" hasCustomPrompt="1"/>
          </p:nvPr>
        </p:nvSpPr>
        <p:spPr>
          <a:xfrm>
            <a:off x="4360065" y="1435608"/>
            <a:ext cx="2539283" cy="4597721"/>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US" noProof="0"/>
              <a:t>Click to add body copy</a:t>
            </a:r>
          </a:p>
          <a:p>
            <a:pPr lvl="1"/>
            <a:r>
              <a:rPr lang="en-US" noProof="0"/>
              <a:t>Second level</a:t>
            </a:r>
          </a:p>
          <a:p>
            <a:pPr lvl="2"/>
            <a:r>
              <a:rPr lang="en-US" noProof="0"/>
              <a:t>Third level</a:t>
            </a:r>
          </a:p>
          <a:p>
            <a:pPr lvl="3"/>
            <a:r>
              <a:rPr lang="en-US" noProof="0"/>
              <a:t>Fourth level</a:t>
            </a:r>
          </a:p>
        </p:txBody>
      </p:sp>
      <p:sp>
        <p:nvSpPr>
          <p:cNvPr id="15" name="Content Placeholder 14">
            <a:extLst>
              <a:ext uri="{FF2B5EF4-FFF2-40B4-BE49-F238E27FC236}">
                <a16:creationId xmlns:a16="http://schemas.microsoft.com/office/drawing/2014/main" id="{50063603-5807-4630-8EB7-C1EBC7302DA8}"/>
              </a:ext>
            </a:extLst>
          </p:cNvPr>
          <p:cNvSpPr>
            <a:spLocks noGrp="1"/>
          </p:cNvSpPr>
          <p:nvPr>
            <p:ph sz="quarter" idx="22" hasCustomPrompt="1"/>
          </p:nvPr>
        </p:nvSpPr>
        <p:spPr>
          <a:xfrm>
            <a:off x="7433306" y="1435608"/>
            <a:ext cx="4221562" cy="4597721"/>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US" noProof="0"/>
              <a:t>Add body copy or click icon for other content options</a:t>
            </a:r>
          </a:p>
          <a:p>
            <a:pPr lvl="1"/>
            <a:r>
              <a:rPr lang="en-US" noProof="0"/>
              <a:t>Second level</a:t>
            </a:r>
          </a:p>
          <a:p>
            <a:pPr lvl="2"/>
            <a:r>
              <a:rPr lang="en-US" noProof="0"/>
              <a:t>Third level</a:t>
            </a:r>
          </a:p>
          <a:p>
            <a:pPr lvl="3"/>
            <a:r>
              <a:rPr lang="en-US" noProof="0"/>
              <a:t>Fourth level</a:t>
            </a:r>
          </a:p>
        </p:txBody>
      </p:sp>
      <p:sp>
        <p:nvSpPr>
          <p:cNvPr id="4" name="Text Placeholder 8">
            <a:extLst>
              <a:ext uri="{FF2B5EF4-FFF2-40B4-BE49-F238E27FC236}">
                <a16:creationId xmlns:a16="http://schemas.microsoft.com/office/drawing/2014/main" id="{C329F3E8-0FCB-AB0A-B83C-0444AE5DDC58}"/>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5" name="Slide Number Placeholder 5">
            <a:extLst>
              <a:ext uri="{FF2B5EF4-FFF2-40B4-BE49-F238E27FC236}">
                <a16:creationId xmlns:a16="http://schemas.microsoft.com/office/drawing/2014/main" id="{75412691-2200-EB3E-DF99-D65A58E3AB69}"/>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8" name="Graphic 12">
            <a:extLst>
              <a:ext uri="{FF2B5EF4-FFF2-40B4-BE49-F238E27FC236}">
                <a16:creationId xmlns:a16="http://schemas.microsoft.com/office/drawing/2014/main" id="{23F3EECA-5F54-67E0-745F-EBD94A80A0E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339393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66342" y="472437"/>
            <a:ext cx="11274553" cy="792167"/>
          </a:xfrm>
        </p:spPr>
        <p:txBody>
          <a:bodyPr/>
          <a:lstStyle/>
          <a:p>
            <a:r>
              <a:rPr lang="en-CA" noProof="0"/>
              <a:t>Slide title</a:t>
            </a:r>
          </a:p>
        </p:txBody>
      </p:sp>
      <p:sp>
        <p:nvSpPr>
          <p:cNvPr id="3" name="Content Placeholder 2"/>
          <p:cNvSpPr>
            <a:spLocks noGrp="1"/>
          </p:cNvSpPr>
          <p:nvPr>
            <p:ph sz="half" idx="1" hasCustomPrompt="1"/>
          </p:nvPr>
        </p:nvSpPr>
        <p:spPr>
          <a:xfrm>
            <a:off x="455613" y="1434588"/>
            <a:ext cx="5551994" cy="4588045"/>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Content Placeholder 3"/>
          <p:cNvSpPr>
            <a:spLocks noGrp="1"/>
          </p:cNvSpPr>
          <p:nvPr>
            <p:ph sz="half" idx="2" hasCustomPrompt="1"/>
          </p:nvPr>
        </p:nvSpPr>
        <p:spPr>
          <a:xfrm>
            <a:off x="6188902" y="1434191"/>
            <a:ext cx="5551994" cy="4592404"/>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2" name="Text Placeholder 8">
            <a:extLst>
              <a:ext uri="{FF2B5EF4-FFF2-40B4-BE49-F238E27FC236}">
                <a16:creationId xmlns:a16="http://schemas.microsoft.com/office/drawing/2014/main" id="{D2EEC305-C62E-07A8-F691-1A0D3230647E}"/>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6" name="Slide Number Placeholder 5">
            <a:extLst>
              <a:ext uri="{FF2B5EF4-FFF2-40B4-BE49-F238E27FC236}">
                <a16:creationId xmlns:a16="http://schemas.microsoft.com/office/drawing/2014/main" id="{71B7CB5A-3ED3-9893-13A7-492E9313A949}"/>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378737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a:lvl1pPr>
          </a:lstStyle>
          <a:p>
            <a:r>
              <a:rPr lang="en-CA" noProof="0"/>
              <a:t>Slide title</a:t>
            </a:r>
          </a:p>
        </p:txBody>
      </p:sp>
      <p:sp>
        <p:nvSpPr>
          <p:cNvPr id="3" name="Text Placeholder 2"/>
          <p:cNvSpPr>
            <a:spLocks noGrp="1"/>
          </p:cNvSpPr>
          <p:nvPr>
            <p:ph type="body" idx="1" hasCustomPrompt="1"/>
          </p:nvPr>
        </p:nvSpPr>
        <p:spPr>
          <a:xfrm>
            <a:off x="466342" y="1435608"/>
            <a:ext cx="5550410"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a:t>Click to add heading</a:t>
            </a:r>
          </a:p>
        </p:txBody>
      </p:sp>
      <p:sp>
        <p:nvSpPr>
          <p:cNvPr id="4" name="Content Placeholder 3"/>
          <p:cNvSpPr>
            <a:spLocks noGrp="1"/>
          </p:cNvSpPr>
          <p:nvPr>
            <p:ph sz="half" idx="2" hasCustomPrompt="1"/>
          </p:nvPr>
        </p:nvSpPr>
        <p:spPr>
          <a:xfrm>
            <a:off x="466342" y="2126105"/>
            <a:ext cx="5550410" cy="3907225"/>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Text Placeholder 4"/>
          <p:cNvSpPr>
            <a:spLocks noGrp="1"/>
          </p:cNvSpPr>
          <p:nvPr>
            <p:ph type="body" sz="quarter" idx="3" hasCustomPrompt="1"/>
          </p:nvPr>
        </p:nvSpPr>
        <p:spPr>
          <a:xfrm>
            <a:off x="6181342" y="1435608"/>
            <a:ext cx="5550410"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a:t>Click to add heading</a:t>
            </a:r>
          </a:p>
        </p:txBody>
      </p:sp>
      <p:sp>
        <p:nvSpPr>
          <p:cNvPr id="6" name="Content Placeholder 5"/>
          <p:cNvSpPr>
            <a:spLocks noGrp="1"/>
          </p:cNvSpPr>
          <p:nvPr>
            <p:ph sz="quarter" idx="4" hasCustomPrompt="1"/>
          </p:nvPr>
        </p:nvSpPr>
        <p:spPr>
          <a:xfrm>
            <a:off x="6181342" y="2126105"/>
            <a:ext cx="5550410" cy="3907225"/>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7" name="Text Placeholder 8">
            <a:extLst>
              <a:ext uri="{FF2B5EF4-FFF2-40B4-BE49-F238E27FC236}">
                <a16:creationId xmlns:a16="http://schemas.microsoft.com/office/drawing/2014/main" id="{EEA580B7-BAAC-CA55-A774-8BBA0022BE55}"/>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8" name="Slide Number Placeholder 5">
            <a:extLst>
              <a:ext uri="{FF2B5EF4-FFF2-40B4-BE49-F238E27FC236}">
                <a16:creationId xmlns:a16="http://schemas.microsoft.com/office/drawing/2014/main" id="{A3B893E2-5EF0-3E5E-2CB5-CA0E0CB03505}"/>
              </a:ext>
            </a:extLst>
          </p:cNvPr>
          <p:cNvSpPr>
            <a:spLocks noGrp="1"/>
          </p:cNvSpPr>
          <p:nvPr>
            <p:ph type="sldNum" sz="quarter" idx="1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6644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026B5DA9-7113-89FA-C04D-1D822AE16286}"/>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3" name="Slide Number Placeholder 5">
            <a:extLst>
              <a:ext uri="{FF2B5EF4-FFF2-40B4-BE49-F238E27FC236}">
                <a16:creationId xmlns:a16="http://schemas.microsoft.com/office/drawing/2014/main" id="{E92B5E55-F743-E98B-14ED-54022752415D}"/>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78364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434190"/>
            <a:ext cx="11274552"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9" name="Text Placeholder 8">
            <a:extLst>
              <a:ext uri="{FF2B5EF4-FFF2-40B4-BE49-F238E27FC236}">
                <a16:creationId xmlns:a16="http://schemas.microsoft.com/office/drawing/2014/main" id="{9DE9F8E0-BCC7-4049-9B66-CBD41765F7B5}"/>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A2C38D8F-BA6E-ABEB-60F9-12944833AE94}"/>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79338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7D2329E-5154-8B58-DBB6-A1DE12ED6538}"/>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6" name="Graphic 5">
            <a:extLst>
              <a:ext uri="{FF2B5EF4-FFF2-40B4-BE49-F238E27FC236}">
                <a16:creationId xmlns:a16="http://schemas.microsoft.com/office/drawing/2014/main" id="{F049A00E-7FAA-2275-6D09-D273669BDDD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81181" y="3081075"/>
            <a:ext cx="4626462" cy="695850"/>
          </a:xfrm>
          <a:prstGeom prst="rect">
            <a:avLst/>
          </a:prstGeom>
        </p:spPr>
      </p:pic>
    </p:spTree>
    <p:custDataLst>
      <p:tags r:id="rId1"/>
    </p:custDataLst>
    <p:extLst>
      <p:ext uri="{BB962C8B-B14F-4D97-AF65-F5344CB8AC3E}">
        <p14:creationId xmlns:p14="http://schemas.microsoft.com/office/powerpoint/2010/main" val="385008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27C25E0-5C72-4BF6-BE5E-DE72BD8BC6A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rot="10800000">
            <a:off x="9485832" y="0"/>
            <a:ext cx="2702992" cy="6858000"/>
          </a:xfrm>
          <a:prstGeom prst="rect">
            <a:avLst/>
          </a:prstGeom>
        </p:spPr>
      </p:pic>
      <p:sp>
        <p:nvSpPr>
          <p:cNvPr id="2" name="Title 1">
            <a:extLst>
              <a:ext uri="{FF2B5EF4-FFF2-40B4-BE49-F238E27FC236}">
                <a16:creationId xmlns:a16="http://schemas.microsoft.com/office/drawing/2014/main" id="{404932F7-6B32-4C34-AD3E-BF597CA11209}"/>
              </a:ext>
            </a:extLst>
          </p:cNvPr>
          <p:cNvSpPr>
            <a:spLocks noGrp="1"/>
          </p:cNvSpPr>
          <p:nvPr>
            <p:ph type="title" hasCustomPrompt="1"/>
          </p:nvPr>
        </p:nvSpPr>
        <p:spPr>
          <a:xfrm>
            <a:off x="466343" y="472437"/>
            <a:ext cx="8935565" cy="792167"/>
          </a:xfrm>
        </p:spPr>
        <p:txBody>
          <a:bodyPr/>
          <a:lstStyle>
            <a:lvl1pPr>
              <a:defRPr/>
            </a:lvl1pPr>
          </a:lstStyle>
          <a:p>
            <a:r>
              <a:rPr lang="en-CA" noProof="0"/>
              <a:t>Agenda slide title</a:t>
            </a:r>
          </a:p>
        </p:txBody>
      </p:sp>
      <p:sp>
        <p:nvSpPr>
          <p:cNvPr id="9" name="Text Placeholder 8">
            <a:extLst>
              <a:ext uri="{FF2B5EF4-FFF2-40B4-BE49-F238E27FC236}">
                <a16:creationId xmlns:a16="http://schemas.microsoft.com/office/drawing/2014/main" id="{695B93E3-EEA6-456D-B67D-D16BEF52559A}"/>
              </a:ext>
            </a:extLst>
          </p:cNvPr>
          <p:cNvSpPr>
            <a:spLocks noGrp="1"/>
          </p:cNvSpPr>
          <p:nvPr>
            <p:ph type="body" sz="quarter" idx="13" hasCustomPrompt="1"/>
          </p:nvPr>
        </p:nvSpPr>
        <p:spPr>
          <a:xfrm>
            <a:off x="466343" y="1434190"/>
            <a:ext cx="4236689" cy="4584842"/>
          </a:xfrm>
        </p:spPr>
        <p:txBody>
          <a:bodyPr/>
          <a:lstStyle>
            <a:lvl1pPr>
              <a:buSzPct val="115000"/>
              <a:defRPr/>
            </a:lvl1pPr>
            <a:lvl2pPr>
              <a:buSzPct val="115000"/>
              <a:defRPr/>
            </a:lvl2pPr>
            <a:lvl3pPr>
              <a:buSzPct val="115000"/>
              <a:defRPr/>
            </a:lvl3pPr>
            <a:lvl4pPr>
              <a:buSzPct val="115000"/>
              <a:defRPr/>
            </a:lvl4pPr>
            <a:lvl5pPr marL="1609344" indent="-228600">
              <a:buSzPct val="1150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buSzPct val="115000"/>
              <a:defRPr lang="en-US" sz="1400" kern="1200" dirty="0">
                <a:solidFill>
                  <a:schemeClr val="tx1"/>
                </a:solidFill>
                <a:latin typeface="+mn-lt"/>
                <a:ea typeface="+mn-ea"/>
                <a:cs typeface="+mn-cs"/>
              </a:defRPr>
            </a:lvl7pPr>
            <a:lvl8pPr>
              <a:buSzPct val="115000"/>
              <a:defRPr/>
            </a:lvl8pPr>
            <a:lvl9pPr>
              <a:buSzPct val="115000"/>
              <a:defRPr/>
            </a:lvl9pPr>
          </a:lstStyle>
          <a:p>
            <a:pPr lvl="0"/>
            <a:r>
              <a:rPr lang="en-CA" noProof="0"/>
              <a:t>Section headline or item 1</a:t>
            </a:r>
          </a:p>
          <a:p>
            <a:pPr lvl="1"/>
            <a:r>
              <a:rPr lang="en-CA" noProof="0"/>
              <a:t>Item 2</a:t>
            </a:r>
          </a:p>
          <a:p>
            <a:pPr lvl="2"/>
            <a:r>
              <a:rPr lang="en-CA" noProof="0"/>
              <a:t>Item 3</a:t>
            </a:r>
          </a:p>
          <a:p>
            <a:pPr lvl="3"/>
            <a:r>
              <a:rPr lang="en-CA" noProof="0"/>
              <a:t>Item 4</a:t>
            </a:r>
          </a:p>
          <a:p>
            <a:pPr lvl="4"/>
            <a:r>
              <a:rPr lang="en-CA" noProof="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a:t>Item 6</a:t>
            </a:r>
          </a:p>
          <a:p>
            <a:pPr lvl="6"/>
            <a:r>
              <a:rPr lang="en-CA" noProof="0"/>
              <a:t>Item 7</a:t>
            </a:r>
          </a:p>
          <a:p>
            <a:pPr lvl="7"/>
            <a:r>
              <a:rPr lang="en-CA" noProof="0"/>
              <a:t>Item 8</a:t>
            </a:r>
          </a:p>
          <a:p>
            <a:pPr lvl="8"/>
            <a:r>
              <a:rPr lang="en-CA" noProof="0"/>
              <a:t>Item 9</a:t>
            </a:r>
          </a:p>
        </p:txBody>
      </p:sp>
      <p:sp>
        <p:nvSpPr>
          <p:cNvPr id="12" name="Text Placeholder 8">
            <a:extLst>
              <a:ext uri="{FF2B5EF4-FFF2-40B4-BE49-F238E27FC236}">
                <a16:creationId xmlns:a16="http://schemas.microsoft.com/office/drawing/2014/main" id="{2507130D-B493-4337-BB0F-5DB874909A70}"/>
              </a:ext>
            </a:extLst>
          </p:cNvPr>
          <p:cNvSpPr>
            <a:spLocks noGrp="1"/>
          </p:cNvSpPr>
          <p:nvPr>
            <p:ph type="body" sz="quarter" idx="14" hasCustomPrompt="1"/>
          </p:nvPr>
        </p:nvSpPr>
        <p:spPr>
          <a:xfrm>
            <a:off x="5165218" y="1434189"/>
            <a:ext cx="4236689" cy="4594268"/>
          </a:xfrm>
        </p:spPr>
        <p:txBody>
          <a:bodyPr/>
          <a:lstStyle>
            <a:lvl1pPr>
              <a:defRPr/>
            </a:lvl1pPr>
            <a:lvl2pPr>
              <a:defRPr/>
            </a:lvl2pPr>
            <a:lvl3pPr>
              <a:defRPr/>
            </a:lvl3pPr>
            <a:lvl4pPr>
              <a:defRPr/>
            </a:lvl4pPr>
            <a:lvl5pPr marL="1609344" indent="-2286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defRPr lang="en-US" sz="1400" kern="1200" dirty="0">
                <a:solidFill>
                  <a:schemeClr val="tx1"/>
                </a:solidFill>
                <a:latin typeface="+mn-lt"/>
                <a:ea typeface="+mn-ea"/>
                <a:cs typeface="+mn-cs"/>
              </a:defRPr>
            </a:lvl7pPr>
          </a:lstStyle>
          <a:p>
            <a:pPr lvl="0"/>
            <a:r>
              <a:rPr lang="en-CA" noProof="0"/>
              <a:t>Section headline or item 1</a:t>
            </a:r>
          </a:p>
          <a:p>
            <a:pPr lvl="1"/>
            <a:r>
              <a:rPr lang="en-CA" noProof="0"/>
              <a:t>Item 2</a:t>
            </a:r>
          </a:p>
          <a:p>
            <a:pPr lvl="2"/>
            <a:r>
              <a:rPr lang="en-CA" noProof="0"/>
              <a:t>Item 3</a:t>
            </a:r>
          </a:p>
          <a:p>
            <a:pPr lvl="3"/>
            <a:r>
              <a:rPr lang="en-CA" noProof="0"/>
              <a:t>Item 4</a:t>
            </a:r>
          </a:p>
          <a:p>
            <a:pPr lvl="4"/>
            <a:r>
              <a:rPr lang="en-CA" noProof="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a:t>Item 6</a:t>
            </a:r>
          </a:p>
          <a:p>
            <a:pPr lvl="6"/>
            <a:r>
              <a:rPr lang="en-CA" noProof="0"/>
              <a:t>Item 7</a:t>
            </a:r>
          </a:p>
          <a:p>
            <a:pPr lvl="7"/>
            <a:r>
              <a:rPr lang="en-CA" noProof="0"/>
              <a:t>Item 8</a:t>
            </a:r>
          </a:p>
          <a:p>
            <a:pPr lvl="8"/>
            <a:r>
              <a:rPr lang="en-CA" noProof="0"/>
              <a:t>Item 9</a:t>
            </a:r>
          </a:p>
        </p:txBody>
      </p:sp>
      <p:sp>
        <p:nvSpPr>
          <p:cNvPr id="4" name="Slide Number Placeholder 5">
            <a:extLst>
              <a:ext uri="{FF2B5EF4-FFF2-40B4-BE49-F238E27FC236}">
                <a16:creationId xmlns:a16="http://schemas.microsoft.com/office/drawing/2014/main" id="{12627AD6-D521-F26B-92E5-3F3A9C92D738}"/>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96526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454965"/>
            <a:ext cx="11274552" cy="4555357"/>
          </a:xfrm>
        </p:spPr>
        <p:txBody>
          <a:bodyPr/>
          <a:lstStyle>
            <a:lvl1pPr>
              <a:defRPr sz="1400"/>
            </a:lvl1pPr>
          </a:lstStyle>
          <a:p>
            <a:pPr lvl="0"/>
            <a:r>
              <a:rPr lang="en-CA" noProof="0"/>
              <a:t>Click icon to add table or chart</a:t>
            </a:r>
          </a:p>
        </p:txBody>
      </p:sp>
      <p:sp>
        <p:nvSpPr>
          <p:cNvPr id="4" name="Text Placeholder 8">
            <a:extLst>
              <a:ext uri="{FF2B5EF4-FFF2-40B4-BE49-F238E27FC236}">
                <a16:creationId xmlns:a16="http://schemas.microsoft.com/office/drawing/2014/main" id="{EBD11DD3-D875-3ACA-6CB5-FFBFF1789360}"/>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5" name="Slide Number Placeholder 5">
            <a:extLst>
              <a:ext uri="{FF2B5EF4-FFF2-40B4-BE49-F238E27FC236}">
                <a16:creationId xmlns:a16="http://schemas.microsoft.com/office/drawing/2014/main" id="{FE3286B8-248E-E9B9-2AA9-8723ADDC8B26}"/>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81731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Char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829560"/>
            <a:ext cx="11274552" cy="4189472"/>
          </a:xfrm>
        </p:spPr>
        <p:txBody>
          <a:bodyPr/>
          <a:lstStyle>
            <a:lvl1pPr>
              <a:defRPr sz="1400"/>
            </a:lvl1pPr>
          </a:lstStyle>
          <a:p>
            <a:pPr lvl="0"/>
            <a:r>
              <a:rPr lang="en-CA" noProof="0"/>
              <a:t>Click icon to add table or chart</a:t>
            </a:r>
          </a:p>
        </p:txBody>
      </p:sp>
      <p:sp>
        <p:nvSpPr>
          <p:cNvPr id="8" name="Text Placeholder 7">
            <a:extLst>
              <a:ext uri="{FF2B5EF4-FFF2-40B4-BE49-F238E27FC236}">
                <a16:creationId xmlns:a16="http://schemas.microsoft.com/office/drawing/2014/main" id="{830F0699-528E-4D23-AAD0-9014222C8ABE}"/>
              </a:ext>
            </a:extLst>
          </p:cNvPr>
          <p:cNvSpPr>
            <a:spLocks noGrp="1"/>
          </p:cNvSpPr>
          <p:nvPr>
            <p:ph type="body" sz="quarter" idx="14" hasCustomPrompt="1"/>
          </p:nvPr>
        </p:nvSpPr>
        <p:spPr>
          <a:xfrm>
            <a:off x="466342" y="1418190"/>
            <a:ext cx="11274552" cy="231242"/>
          </a:xfrm>
        </p:spPr>
        <p:txBody>
          <a:bodyPr anchor="b">
            <a:noAutofit/>
          </a:bodyPr>
          <a:lstStyle>
            <a:lvl1pPr marL="0" indent="0">
              <a:spcBef>
                <a:spcPts val="0"/>
              </a:spcBef>
              <a:buNone/>
              <a:defRPr sz="1400" b="0" baseline="0">
                <a:latin typeface="+mj-lt"/>
              </a:defRPr>
            </a:lvl1pPr>
            <a:lvl2pPr marL="0" indent="0">
              <a:spcBef>
                <a:spcPts val="0"/>
              </a:spcBef>
              <a:buNone/>
              <a:defRPr sz="1600" b="1"/>
            </a:lvl2pPr>
            <a:lvl3pPr marL="0" indent="0">
              <a:spcBef>
                <a:spcPts val="0"/>
              </a:spcBef>
              <a:buNone/>
              <a:defRPr sz="1600" b="1"/>
            </a:lvl3pPr>
            <a:lvl4pPr marL="0" indent="0">
              <a:spcBef>
                <a:spcPts val="0"/>
              </a:spcBef>
              <a:buNone/>
              <a:defRPr sz="1600" b="1"/>
            </a:lvl4pPr>
            <a:lvl5pPr marL="0" indent="0">
              <a:spcBef>
                <a:spcPts val="0"/>
              </a:spcBef>
              <a:buNone/>
              <a:defRPr sz="1600" b="1"/>
            </a:lvl5pPr>
            <a:lvl6pPr marL="0" indent="0">
              <a:spcBef>
                <a:spcPts val="0"/>
              </a:spcBef>
              <a:buNone/>
              <a:defRPr sz="1600" b="1"/>
            </a:lvl6pPr>
            <a:lvl7pPr marL="0" indent="0">
              <a:spcBef>
                <a:spcPts val="0"/>
              </a:spcBef>
              <a:buNone/>
              <a:defRPr sz="1600" b="1"/>
            </a:lvl7pPr>
            <a:lvl8pPr marL="0" indent="0">
              <a:spcBef>
                <a:spcPts val="0"/>
              </a:spcBef>
              <a:buNone/>
              <a:defRPr sz="1600" b="1"/>
            </a:lvl8pPr>
            <a:lvl9pPr marL="0" indent="0">
              <a:spcBef>
                <a:spcPts val="0"/>
              </a:spcBef>
              <a:buNone/>
              <a:defRPr sz="1600" b="1"/>
            </a:lvl9pPr>
          </a:lstStyle>
          <a:p>
            <a:pPr lvl="0"/>
            <a:r>
              <a:rPr lang="en-CA" noProof="0"/>
              <a:t>Subtitle</a:t>
            </a:r>
          </a:p>
        </p:txBody>
      </p:sp>
      <p:sp>
        <p:nvSpPr>
          <p:cNvPr id="4" name="Text Placeholder 8">
            <a:extLst>
              <a:ext uri="{FF2B5EF4-FFF2-40B4-BE49-F238E27FC236}">
                <a16:creationId xmlns:a16="http://schemas.microsoft.com/office/drawing/2014/main" id="{C048A42B-3E2B-D4E0-5FFA-A6AE6F58AC1C}"/>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5" name="Slide Number Placeholder 5">
            <a:extLst>
              <a:ext uri="{FF2B5EF4-FFF2-40B4-BE49-F238E27FC236}">
                <a16:creationId xmlns:a16="http://schemas.microsoft.com/office/drawing/2014/main" id="{1A6BADE9-E8C0-54B0-5BAB-D11531E1734E}"/>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337387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hapter">
    <p:bg>
      <p:bgPr>
        <a:solidFill>
          <a:srgbClr val="06874E"/>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bg1"/>
                </a:solidFill>
              </a:defRPr>
            </a:lvl1pPr>
          </a:lstStyle>
          <a:p>
            <a:r>
              <a:rPr lang="en-CA" noProof="0"/>
              <a:t>Chapter slide</a:t>
            </a:r>
          </a:p>
        </p:txBody>
      </p:sp>
      <p:sp>
        <p:nvSpPr>
          <p:cNvPr id="3" name="Slide Number Placeholder 3">
            <a:extLst>
              <a:ext uri="{FF2B5EF4-FFF2-40B4-BE49-F238E27FC236}">
                <a16:creationId xmlns:a16="http://schemas.microsoft.com/office/drawing/2014/main" id="{C409E060-47CB-C248-9871-C59E21BF4335}"/>
              </a:ext>
            </a:extLst>
          </p:cNvPr>
          <p:cNvSpPr>
            <a:spLocks noGrp="1"/>
          </p:cNvSpPr>
          <p:nvPr>
            <p:ph type="sldNum" sz="quarter" idx="12"/>
          </p:nvPr>
        </p:nvSpPr>
        <p:spPr>
          <a:xfrm>
            <a:off x="11449993" y="6337639"/>
            <a:ext cx="283219" cy="175694"/>
          </a:xfrm>
          <a:prstGeom prst="rect">
            <a:avLst/>
          </a:prstGeom>
        </p:spPr>
        <p:txBody>
          <a:bodyPr/>
          <a:lstStyle>
            <a:lvl1pPr>
              <a:defRPr>
                <a:solidFill>
                  <a:schemeClr val="bg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71D9CCCD-C113-03C8-1F81-F001B506A97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118748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hapter 2">
    <p:bg>
      <p:bgPr>
        <a:solidFill>
          <a:srgbClr val="00009A"/>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bg1"/>
                </a:solidFill>
              </a:defRPr>
            </a:lvl1pPr>
          </a:lstStyle>
          <a:p>
            <a:r>
              <a:rPr lang="en-CA" noProof="0"/>
              <a:t>Chapter slide</a:t>
            </a:r>
          </a:p>
        </p:txBody>
      </p:sp>
      <p:sp>
        <p:nvSpPr>
          <p:cNvPr id="3" name="Slide Number Placeholder 3">
            <a:extLst>
              <a:ext uri="{FF2B5EF4-FFF2-40B4-BE49-F238E27FC236}">
                <a16:creationId xmlns:a16="http://schemas.microsoft.com/office/drawing/2014/main" id="{45ABFF47-9EEF-0833-A387-9534EBDD9958}"/>
              </a:ext>
            </a:extLst>
          </p:cNvPr>
          <p:cNvSpPr>
            <a:spLocks noGrp="1"/>
          </p:cNvSpPr>
          <p:nvPr>
            <p:ph type="sldNum" sz="quarter" idx="12"/>
          </p:nvPr>
        </p:nvSpPr>
        <p:spPr>
          <a:xfrm>
            <a:off x="11449993" y="6337639"/>
            <a:ext cx="283219" cy="175694"/>
          </a:xfrm>
          <a:prstGeom prst="rect">
            <a:avLst/>
          </a:prstGeom>
        </p:spPr>
        <p:txBody>
          <a:bodyPr/>
          <a:lstStyle>
            <a:lvl1pPr>
              <a:defRPr>
                <a:solidFill>
                  <a:schemeClr val="bg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5ABA9E22-4B08-D9A0-3AAB-5A8CF4ED3B4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370424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1.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ags" Target="../tags/tag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466342" y="472437"/>
            <a:ext cx="11274553" cy="792167"/>
          </a:xfrm>
          <a:prstGeom prst="rect">
            <a:avLst/>
          </a:prstGeom>
        </p:spPr>
        <p:txBody>
          <a:bodyPr vert="horz" lIns="0" tIns="0" rIns="0" bIns="0" rtlCol="0" anchor="t">
            <a:noAutofit/>
          </a:bodyPr>
          <a:lstStyle/>
          <a:p>
            <a:r>
              <a:rPr lang="en-CA" noProof="0"/>
              <a:t>Slide title</a:t>
            </a:r>
          </a:p>
        </p:txBody>
      </p:sp>
      <p:sp>
        <p:nvSpPr>
          <p:cNvPr id="3" name="Text Placeholder 2"/>
          <p:cNvSpPr>
            <a:spLocks noGrp="1"/>
          </p:cNvSpPr>
          <p:nvPr userDrawn="1">
            <p:ph type="body" idx="1"/>
          </p:nvPr>
        </p:nvSpPr>
        <p:spPr>
          <a:xfrm>
            <a:off x="466343" y="1434190"/>
            <a:ext cx="11274552" cy="4584842"/>
          </a:xfrm>
          <a:prstGeom prst="rect">
            <a:avLst/>
          </a:prstGeom>
        </p:spPr>
        <p:txBody>
          <a:bodyPr vert="horz" lIns="0" tIns="0" rIns="0" bIns="0" rtlCol="0">
            <a:noAutofit/>
          </a:body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a:p>
            <a:pPr lvl="5"/>
            <a:r>
              <a:rPr lang="en-CA" noProof="0"/>
              <a:t>Sixth level</a:t>
            </a:r>
          </a:p>
          <a:p>
            <a:pPr lvl="6"/>
            <a:r>
              <a:rPr lang="en-CA" noProof="0"/>
              <a:t>Seventh level</a:t>
            </a:r>
          </a:p>
          <a:p>
            <a:pPr lvl="7"/>
            <a:r>
              <a:rPr lang="en-CA" noProof="0"/>
              <a:t>Eighth level</a:t>
            </a:r>
          </a:p>
          <a:p>
            <a:pPr lvl="8"/>
            <a:r>
              <a:rPr lang="en-CA" noProof="0"/>
              <a:t>Ninth level</a:t>
            </a:r>
          </a:p>
        </p:txBody>
      </p:sp>
      <p:sp>
        <p:nvSpPr>
          <p:cNvPr id="6" name="Slide Number Placeholder 5"/>
          <p:cNvSpPr>
            <a:spLocks noGrp="1"/>
          </p:cNvSpPr>
          <p:nvPr userDrawn="1">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
        <p:nvSpPr>
          <p:cNvPr id="4" name="Rectangle 3">
            <a:extLst>
              <a:ext uri="{FF2B5EF4-FFF2-40B4-BE49-F238E27FC236}">
                <a16:creationId xmlns:a16="http://schemas.microsoft.com/office/drawing/2014/main" id="{EDB1E14B-B98A-68D3-64AF-666C2510BD41}"/>
              </a:ext>
            </a:extLst>
          </p:cNvPr>
          <p:cNvSpPr/>
          <p:nvPr userDrawn="1"/>
        </p:nvSpPr>
        <p:spPr>
          <a:xfrm>
            <a:off x="452063" y="6498405"/>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5" name="Rectangle 4">
            <a:extLst>
              <a:ext uri="{FF2B5EF4-FFF2-40B4-BE49-F238E27FC236}">
                <a16:creationId xmlns:a16="http://schemas.microsoft.com/office/drawing/2014/main" id="{D6FF9302-7317-2652-68EF-6AB6EE59A59B}"/>
              </a:ext>
            </a:extLst>
          </p:cNvPr>
          <p:cNvSpPr/>
          <p:nvPr userDrawn="1"/>
        </p:nvSpPr>
        <p:spPr>
          <a:xfrm>
            <a:off x="0" y="6163638"/>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7" name="Rectangle 6">
            <a:extLst>
              <a:ext uri="{FF2B5EF4-FFF2-40B4-BE49-F238E27FC236}">
                <a16:creationId xmlns:a16="http://schemas.microsoft.com/office/drawing/2014/main" id="{1B9A54B7-7590-A5B4-6329-1C3D3A887B41}"/>
              </a:ext>
            </a:extLst>
          </p:cNvPr>
          <p:cNvSpPr/>
          <p:nvPr userDrawn="1"/>
        </p:nvSpPr>
        <p:spPr>
          <a:xfrm>
            <a:off x="446887" y="5894900"/>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pic>
        <p:nvPicPr>
          <p:cNvPr id="9" name="Graphic 12">
            <a:extLst>
              <a:ext uri="{FF2B5EF4-FFF2-40B4-BE49-F238E27FC236}">
                <a16:creationId xmlns:a16="http://schemas.microsoft.com/office/drawing/2014/main" id="{1369D9F3-8138-C012-A945-7EDCF6914856}"/>
              </a:ext>
            </a:extLst>
          </p:cNvPr>
          <p:cNvPicPr>
            <a:picLocks noChangeAspect="1"/>
          </p:cNvPicPr>
          <p:nvPr userDrawn="1"/>
        </p:nvPicPr>
        <p:blipFill>
          <a:blip r:embed="rId23" cstate="print">
            <a:extLst>
              <a:ext uri="{28A0092B-C50C-407E-A947-70E740481C1C}">
                <a14:useLocalDpi xmlns:a14="http://schemas.microsoft.com/office/drawing/2010/main" val="0"/>
              </a:ext>
            </a:extLst>
          </a:blip>
          <a:srcRect/>
          <a:stretch/>
        </p:blipFill>
        <p:spPr bwMode="black">
          <a:xfrm>
            <a:off x="466343" y="6246987"/>
            <a:ext cx="1662140" cy="253375"/>
          </a:xfrm>
          <a:prstGeom prst="rect">
            <a:avLst/>
          </a:prstGeom>
        </p:spPr>
      </p:pic>
    </p:spTree>
    <p:custDataLst>
      <p:tags r:id="rId22"/>
    </p:custDataLst>
    <p:extLst>
      <p:ext uri="{BB962C8B-B14F-4D97-AF65-F5344CB8AC3E}">
        <p14:creationId xmlns:p14="http://schemas.microsoft.com/office/powerpoint/2010/main" val="3828481397"/>
      </p:ext>
    </p:extLst>
  </p:cSld>
  <p:clrMap bg1="lt1" tx1="dk1" bg2="lt2" tx2="dk2" accent1="accent1" accent2="accent2" accent3="accent3" accent4="accent4" accent5="accent5" accent6="accent6" hlink="hlink" folHlink="folHlink"/>
  <p:sldLayoutIdLst>
    <p:sldLayoutId id="2147483684" r:id="rId1"/>
    <p:sldLayoutId id="2147483650" r:id="rId2"/>
    <p:sldLayoutId id="2147483683" r:id="rId3"/>
    <p:sldLayoutId id="2147483690" r:id="rId4"/>
    <p:sldLayoutId id="2147483701" r:id="rId5"/>
    <p:sldLayoutId id="2147483691" r:id="rId6"/>
    <p:sldLayoutId id="2147483695" r:id="rId7"/>
    <p:sldLayoutId id="2147483696" r:id="rId8"/>
    <p:sldLayoutId id="2147483697" r:id="rId9"/>
    <p:sldLayoutId id="2147483700" r:id="rId10"/>
    <p:sldLayoutId id="2147483654" r:id="rId11"/>
    <p:sldLayoutId id="2147483698" r:id="rId12"/>
    <p:sldLayoutId id="2147483729" r:id="rId13"/>
    <p:sldLayoutId id="2147483730" r:id="rId14"/>
    <p:sldLayoutId id="2147483731" r:id="rId15"/>
    <p:sldLayoutId id="2147483732" r:id="rId16"/>
    <p:sldLayoutId id="2147483652" r:id="rId17"/>
    <p:sldLayoutId id="2147483653" r:id="rId18"/>
    <p:sldLayoutId id="2147483655" r:id="rId19"/>
    <p:sldLayoutId id="2147483668"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p:titleStyle>
    <p:body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7" userDrawn="1">
          <p15:clr>
            <a:srgbClr val="F26B43"/>
          </p15:clr>
        </p15:guide>
        <p15:guide id="4" pos="7391" userDrawn="1">
          <p15:clr>
            <a:srgbClr val="F26B43"/>
          </p15:clr>
        </p15:guide>
        <p15:guide id="5" orient="horz" pos="412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466342" y="472437"/>
            <a:ext cx="11274553" cy="792167"/>
          </a:xfrm>
          <a:prstGeom prst="rect">
            <a:avLst/>
          </a:prstGeom>
        </p:spPr>
        <p:txBody>
          <a:bodyPr vert="horz" lIns="0" tIns="0" rIns="0" bIns="0" rtlCol="0" anchor="t">
            <a:noAutofit/>
          </a:bodyPr>
          <a:lstStyle/>
          <a:p>
            <a:r>
              <a:rPr lang="en-CA" noProof="0"/>
              <a:t>Slide title</a:t>
            </a:r>
          </a:p>
        </p:txBody>
      </p:sp>
      <p:sp>
        <p:nvSpPr>
          <p:cNvPr id="3" name="Text Placeholder 2"/>
          <p:cNvSpPr>
            <a:spLocks noGrp="1"/>
          </p:cNvSpPr>
          <p:nvPr userDrawn="1">
            <p:ph type="body" idx="1"/>
          </p:nvPr>
        </p:nvSpPr>
        <p:spPr>
          <a:xfrm>
            <a:off x="466343" y="1434190"/>
            <a:ext cx="11274552" cy="4584842"/>
          </a:xfrm>
          <a:prstGeom prst="rect">
            <a:avLst/>
          </a:prstGeom>
        </p:spPr>
        <p:txBody>
          <a:bodyPr vert="horz" lIns="0" tIns="0" rIns="0" bIns="0" rtlCol="0">
            <a:noAutofit/>
          </a:body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a:p>
            <a:pPr lvl="5"/>
            <a:r>
              <a:rPr lang="en-CA" noProof="0"/>
              <a:t>Sixth level</a:t>
            </a:r>
          </a:p>
          <a:p>
            <a:pPr lvl="6"/>
            <a:r>
              <a:rPr lang="en-CA" noProof="0"/>
              <a:t>Seventh level</a:t>
            </a:r>
          </a:p>
          <a:p>
            <a:pPr lvl="7"/>
            <a:r>
              <a:rPr lang="en-CA" noProof="0"/>
              <a:t>Eighth level</a:t>
            </a:r>
          </a:p>
          <a:p>
            <a:pPr lvl="8"/>
            <a:r>
              <a:rPr lang="en-CA" noProof="0"/>
              <a:t>Ninth level</a:t>
            </a:r>
          </a:p>
        </p:txBody>
      </p:sp>
      <p:sp>
        <p:nvSpPr>
          <p:cNvPr id="4" name="Slide Number Placeholder 5">
            <a:extLst>
              <a:ext uri="{FF2B5EF4-FFF2-40B4-BE49-F238E27FC236}">
                <a16:creationId xmlns:a16="http://schemas.microsoft.com/office/drawing/2014/main" id="{2BBA8B7F-292C-68B1-97B8-C1494D13154F}"/>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
        <p:nvSpPr>
          <p:cNvPr id="5" name="Rectangle 4">
            <a:extLst>
              <a:ext uri="{FF2B5EF4-FFF2-40B4-BE49-F238E27FC236}">
                <a16:creationId xmlns:a16="http://schemas.microsoft.com/office/drawing/2014/main" id="{7B8DA9D8-A35C-DCAD-D222-C5554AA1E808}"/>
              </a:ext>
            </a:extLst>
          </p:cNvPr>
          <p:cNvSpPr/>
          <p:nvPr userDrawn="1"/>
        </p:nvSpPr>
        <p:spPr>
          <a:xfrm>
            <a:off x="452063" y="6498405"/>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7" name="Rectangle 6">
            <a:extLst>
              <a:ext uri="{FF2B5EF4-FFF2-40B4-BE49-F238E27FC236}">
                <a16:creationId xmlns:a16="http://schemas.microsoft.com/office/drawing/2014/main" id="{8B705AA9-9150-4107-B450-FAE778D153C1}"/>
              </a:ext>
            </a:extLst>
          </p:cNvPr>
          <p:cNvSpPr/>
          <p:nvPr userDrawn="1"/>
        </p:nvSpPr>
        <p:spPr>
          <a:xfrm>
            <a:off x="0" y="6163638"/>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8" name="Rectangle 7">
            <a:extLst>
              <a:ext uri="{FF2B5EF4-FFF2-40B4-BE49-F238E27FC236}">
                <a16:creationId xmlns:a16="http://schemas.microsoft.com/office/drawing/2014/main" id="{537BE8B1-454E-0016-4AEB-01FC802A5425}"/>
              </a:ext>
            </a:extLst>
          </p:cNvPr>
          <p:cNvSpPr/>
          <p:nvPr userDrawn="1"/>
        </p:nvSpPr>
        <p:spPr>
          <a:xfrm>
            <a:off x="446887" y="5894900"/>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pic>
        <p:nvPicPr>
          <p:cNvPr id="10" name="Graphic 12">
            <a:extLst>
              <a:ext uri="{FF2B5EF4-FFF2-40B4-BE49-F238E27FC236}">
                <a16:creationId xmlns:a16="http://schemas.microsoft.com/office/drawing/2014/main" id="{48D963B7-6A8B-64D3-0D79-CE390FF878B7}"/>
              </a:ext>
            </a:extLst>
          </p:cNvPr>
          <p:cNvPicPr>
            <a:picLocks noChangeAspect="1"/>
          </p:cNvPicPr>
          <p:nvPr userDrawn="1"/>
        </p:nvPicPr>
        <p:blipFill>
          <a:blip r:embed="rId23" cstate="print">
            <a:extLst>
              <a:ext uri="{28A0092B-C50C-407E-A947-70E740481C1C}">
                <a14:useLocalDpi xmlns:a14="http://schemas.microsoft.com/office/drawing/2010/main" val="0"/>
              </a:ext>
            </a:extLst>
          </a:blip>
          <a:srcRect/>
          <a:stretch/>
        </p:blipFill>
        <p:spPr bwMode="black">
          <a:xfrm>
            <a:off x="466343" y="6246987"/>
            <a:ext cx="1662140" cy="253375"/>
          </a:xfrm>
          <a:prstGeom prst="rect">
            <a:avLst/>
          </a:prstGeom>
        </p:spPr>
      </p:pic>
    </p:spTree>
    <p:custDataLst>
      <p:tags r:id="rId22"/>
    </p:custDataLst>
    <p:extLst>
      <p:ext uri="{BB962C8B-B14F-4D97-AF65-F5344CB8AC3E}">
        <p14:creationId xmlns:p14="http://schemas.microsoft.com/office/powerpoint/2010/main" val="315042321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p:titleStyle>
    <p:body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7">
          <p15:clr>
            <a:srgbClr val="F26B43"/>
          </p15:clr>
        </p15:guide>
        <p15:guide id="4" pos="7391">
          <p15:clr>
            <a:srgbClr val="F26B43"/>
          </p15:clr>
        </p15:guide>
        <p15:guide id="5" orient="horz" pos="412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0.xml"/><Relationship Id="rId1" Type="http://schemas.openxmlformats.org/officeDocument/2006/relationships/tags" Target="../tags/tag4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ppy senior couple baking in their kitchen. ">
            <a:extLst>
              <a:ext uri="{FF2B5EF4-FFF2-40B4-BE49-F238E27FC236}">
                <a16:creationId xmlns:a16="http://schemas.microsoft.com/office/drawing/2014/main" id="{7753C3E1-2E77-6AF7-7331-636260D9ED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52" y="0"/>
            <a:ext cx="12193877" cy="6858000"/>
          </a:xfrm>
          <a:prstGeom prst="rect">
            <a:avLst/>
          </a:prstGeom>
        </p:spPr>
      </p:pic>
      <p:sp>
        <p:nvSpPr>
          <p:cNvPr id="2" name="Title 1">
            <a:extLst>
              <a:ext uri="{FF2B5EF4-FFF2-40B4-BE49-F238E27FC236}">
                <a16:creationId xmlns:a16="http://schemas.microsoft.com/office/drawing/2014/main" id="{A1CFB30E-96B7-2966-1283-F7BCD3B06274}"/>
              </a:ext>
            </a:extLst>
          </p:cNvPr>
          <p:cNvSpPr>
            <a:spLocks noGrp="1"/>
          </p:cNvSpPr>
          <p:nvPr>
            <p:ph type="title"/>
          </p:nvPr>
        </p:nvSpPr>
        <p:spPr>
          <a:xfrm>
            <a:off x="462909" y="533400"/>
            <a:ext cx="4966913" cy="2224218"/>
          </a:xfrm>
        </p:spPr>
        <p:txBody>
          <a:bodyPr anchor="t" anchorCtr="0">
            <a:noAutofit/>
          </a:bodyPr>
          <a:lstStyle/>
          <a:p>
            <a:pPr>
              <a:lnSpc>
                <a:spcPts val="7600"/>
              </a:lnSpc>
            </a:pPr>
            <a:r>
              <a:rPr lang="en-US" dirty="0">
                <a:solidFill>
                  <a:schemeClr val="bg1"/>
                </a:solidFill>
              </a:rPr>
              <a:t>Estate Planning</a:t>
            </a:r>
            <a:endParaRPr lang="en-US" sz="6400" dirty="0">
              <a:solidFill>
                <a:schemeClr val="bg1"/>
              </a:solidFill>
            </a:endParaRPr>
          </a:p>
        </p:txBody>
      </p:sp>
      <p:pic>
        <p:nvPicPr>
          <p:cNvPr id="4" name="Graphic 12">
            <a:extLst>
              <a:ext uri="{FF2B5EF4-FFF2-40B4-BE49-F238E27FC236}">
                <a16:creationId xmlns:a16="http://schemas.microsoft.com/office/drawing/2014/main" id="{6FB7519E-44EE-D076-2443-59ABDE332B30}"/>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
        <p:nvSpPr>
          <p:cNvPr id="6" name="Slide Number Placeholder 5">
            <a:extLst>
              <a:ext uri="{FF2B5EF4-FFF2-40B4-BE49-F238E27FC236}">
                <a16:creationId xmlns:a16="http://schemas.microsoft.com/office/drawing/2014/main" id="{1A02763A-A8C2-0038-9CA5-AAEE70414AAD}"/>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CA" smtClean="0">
                <a:solidFill>
                  <a:schemeClr val="bg1"/>
                </a:solidFill>
              </a:rPr>
              <a:pPr/>
              <a:t>1</a:t>
            </a:fld>
            <a:endParaRPr lang="en-CA" dirty="0">
              <a:solidFill>
                <a:schemeClr val="bg1"/>
              </a:solidFill>
            </a:endParaRPr>
          </a:p>
        </p:txBody>
      </p:sp>
    </p:spTree>
    <p:extLst>
      <p:ext uri="{BB962C8B-B14F-4D97-AF65-F5344CB8AC3E}">
        <p14:creationId xmlns:p14="http://schemas.microsoft.com/office/powerpoint/2010/main" val="186616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7FA4A5-E795-C497-3346-2AF5EB8E1BF0}"/>
              </a:ext>
            </a:extLst>
          </p:cNvPr>
          <p:cNvSpPr>
            <a:spLocks noGrp="1"/>
          </p:cNvSpPr>
          <p:nvPr>
            <p:ph type="title"/>
          </p:nvPr>
        </p:nvSpPr>
        <p:spPr>
          <a:xfrm>
            <a:off x="533957" y="463845"/>
            <a:ext cx="3289383" cy="3401475"/>
          </a:xfrm>
        </p:spPr>
        <p:txBody>
          <a:bodyPr/>
          <a:lstStyle/>
          <a:p>
            <a:r>
              <a:rPr lang="en-US" dirty="0"/>
              <a:t>Your estate plan’s quarterback</a:t>
            </a:r>
            <a:br>
              <a:rPr lang="en-US" dirty="0"/>
            </a:br>
            <a:endParaRPr lang="en-US" dirty="0"/>
          </a:p>
        </p:txBody>
      </p:sp>
      <p:pic>
        <p:nvPicPr>
          <p:cNvPr id="14" name="Graphic 13">
            <a:extLst>
              <a:ext uri="{FF2B5EF4-FFF2-40B4-BE49-F238E27FC236}">
                <a16:creationId xmlns:a16="http://schemas.microsoft.com/office/drawing/2014/main" id="{F5391E01-8AC2-F203-7D25-9BA28C38DB7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599" y="2693879"/>
            <a:ext cx="1413695" cy="1470243"/>
          </a:xfrm>
          <a:prstGeom prst="rect">
            <a:avLst/>
          </a:prstGeom>
        </p:spPr>
      </p:pic>
      <p:sp>
        <p:nvSpPr>
          <p:cNvPr id="11" name="Content Placeholder 5">
            <a:extLst>
              <a:ext uri="{FF2B5EF4-FFF2-40B4-BE49-F238E27FC236}">
                <a16:creationId xmlns:a16="http://schemas.microsoft.com/office/drawing/2014/main" id="{B3A05AB6-B806-3767-2521-29A071DE8A31}"/>
              </a:ext>
            </a:extLst>
          </p:cNvPr>
          <p:cNvSpPr>
            <a:spLocks noGrp="1"/>
          </p:cNvSpPr>
          <p:nvPr>
            <p:ph idx="1"/>
          </p:nvPr>
        </p:nvSpPr>
        <p:spPr>
          <a:xfrm>
            <a:off x="4348164" y="463844"/>
            <a:ext cx="7386516" cy="5935438"/>
          </a:xfrm>
        </p:spPr>
        <p:txBody>
          <a:bodyPr/>
          <a:lstStyle/>
          <a:p>
            <a:pPr marL="0" indent="0">
              <a:buNone/>
            </a:pPr>
            <a:r>
              <a:rPr lang="en-US" sz="2400" dirty="0"/>
              <a:t>Your financial professional is in an ideal position to be the quarterback of your estate plan, coordinating the “players” on your team, </a:t>
            </a:r>
            <a:r>
              <a:rPr lang="en-US" sz="2400" spc="-20" dirty="0"/>
              <a:t>streamlining the process, and creating a long-term </a:t>
            </a:r>
            <a:r>
              <a:rPr lang="en-US" sz="2400" dirty="0"/>
              <a:t>game plan to reach all your goals.  </a:t>
            </a:r>
          </a:p>
          <a:p>
            <a:pPr marL="0" indent="0">
              <a:buNone/>
            </a:pPr>
            <a:endParaRPr lang="en-US" dirty="0"/>
          </a:p>
          <a:p>
            <a:pPr marL="0" indent="0">
              <a:buNone/>
            </a:pPr>
            <a:r>
              <a:rPr lang="en-US" b="1" spc="-20" dirty="0"/>
              <a:t>Ways your financial professional can help include</a:t>
            </a:r>
            <a:r>
              <a:rPr lang="en-US" spc="-20" dirty="0"/>
              <a:t>:</a:t>
            </a:r>
          </a:p>
          <a:p>
            <a:r>
              <a:rPr lang="en-US" dirty="0"/>
              <a:t>Collecting and organizing all needed information.</a:t>
            </a:r>
          </a:p>
          <a:p>
            <a:r>
              <a:rPr lang="en-US" dirty="0"/>
              <a:t>Referring you to estate attorneys, tax </a:t>
            </a:r>
            <a:r>
              <a:rPr lang="en-CA" dirty="0">
                <a:solidFill>
                  <a:srgbClr val="000000"/>
                </a:solidFill>
                <a:effectLst/>
                <a:latin typeface="Helvetica" pitchFamily="2" charset="0"/>
              </a:rPr>
              <a:t>professionals</a:t>
            </a:r>
            <a:r>
              <a:rPr lang="en-US" dirty="0"/>
              <a:t>, and insurance agents.</a:t>
            </a:r>
          </a:p>
          <a:p>
            <a:r>
              <a:rPr lang="en-US" dirty="0"/>
              <a:t>Helping you plan for funding estate taxes</a:t>
            </a:r>
          </a:p>
          <a:p>
            <a:r>
              <a:rPr lang="en-US" dirty="0"/>
              <a:t>Retitling your assets (if necessary).</a:t>
            </a:r>
          </a:p>
          <a:p>
            <a:r>
              <a:rPr lang="en-US" dirty="0"/>
              <a:t>Working with you on a Family Life Organizer.</a:t>
            </a:r>
          </a:p>
          <a:p>
            <a:r>
              <a:rPr lang="en-US" dirty="0"/>
              <a:t>Hosting family meetings.</a:t>
            </a:r>
          </a:p>
        </p:txBody>
      </p:sp>
      <p:sp>
        <p:nvSpPr>
          <p:cNvPr id="2" name="Slide Number Placeholder 1">
            <a:extLst>
              <a:ext uri="{FF2B5EF4-FFF2-40B4-BE49-F238E27FC236}">
                <a16:creationId xmlns:a16="http://schemas.microsoft.com/office/drawing/2014/main" id="{88B46209-16E4-5BEB-C797-77FAB92EA98B}"/>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10</a:t>
            </a:fld>
            <a:endParaRPr lang="en-US" dirty="0"/>
          </a:p>
        </p:txBody>
      </p:sp>
    </p:spTree>
    <p:extLst>
      <p:ext uri="{BB962C8B-B14F-4D97-AF65-F5344CB8AC3E}">
        <p14:creationId xmlns:p14="http://schemas.microsoft.com/office/powerpoint/2010/main" val="424770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186FF3-22D3-21C9-E918-EB60BEF68926}"/>
              </a:ext>
            </a:extLst>
          </p:cNvPr>
          <p:cNvSpPr>
            <a:spLocks noGrp="1"/>
          </p:cNvSpPr>
          <p:nvPr>
            <p:ph type="title"/>
          </p:nvPr>
        </p:nvSpPr>
        <p:spPr>
          <a:xfrm>
            <a:off x="466342" y="472437"/>
            <a:ext cx="11274553" cy="792167"/>
          </a:xfrm>
        </p:spPr>
        <p:txBody>
          <a:bodyPr/>
          <a:lstStyle/>
          <a:p>
            <a:r>
              <a:rPr lang="en-US" dirty="0"/>
              <a:t>Estate planning essentials checklist</a:t>
            </a:r>
            <a:br>
              <a:rPr lang="en-US" dirty="0"/>
            </a:br>
            <a:endParaRPr lang="en-US" dirty="0"/>
          </a:p>
        </p:txBody>
      </p:sp>
      <p:grpSp>
        <p:nvGrpSpPr>
          <p:cNvPr id="2" name="Group 1" descr="Screen capture of Manulife John Hancock Investments’ Estate Planning essentials checklist. This checklist outlines the various elements of an estate plan in detail, with action steps for your client to complete and review with you.">
            <a:extLst>
              <a:ext uri="{FF2B5EF4-FFF2-40B4-BE49-F238E27FC236}">
                <a16:creationId xmlns:a16="http://schemas.microsoft.com/office/drawing/2014/main" id="{2CFAD4C3-A7AE-7A1C-7088-3D7CAA529753}"/>
              </a:ext>
            </a:extLst>
          </p:cNvPr>
          <p:cNvGrpSpPr/>
          <p:nvPr/>
        </p:nvGrpSpPr>
        <p:grpSpPr>
          <a:xfrm>
            <a:off x="1724590" y="1467662"/>
            <a:ext cx="8539285" cy="3993941"/>
            <a:chOff x="1724590" y="1467662"/>
            <a:chExt cx="8539285" cy="3993941"/>
          </a:xfrm>
        </p:grpSpPr>
        <p:pic>
          <p:nvPicPr>
            <p:cNvPr id="12" name="Picture 11">
              <a:extLst>
                <a:ext uri="{FF2B5EF4-FFF2-40B4-BE49-F238E27FC236}">
                  <a16:creationId xmlns:a16="http://schemas.microsoft.com/office/drawing/2014/main" id="{362F2175-7D12-2469-B13A-1E22315A84E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24590" y="1467662"/>
              <a:ext cx="3084429" cy="3993941"/>
            </a:xfrm>
            <a:prstGeom prst="rect">
              <a:avLst/>
            </a:prstGeom>
            <a:ln w="6350">
              <a:solidFill>
                <a:schemeClr val="bg1">
                  <a:lumMod val="65000"/>
                </a:schemeClr>
              </a:solidFill>
            </a:ln>
            <a:effectLst/>
          </p:spPr>
        </p:pic>
        <p:grpSp>
          <p:nvGrpSpPr>
            <p:cNvPr id="9" name="Group 8">
              <a:extLst>
                <a:ext uri="{FF2B5EF4-FFF2-40B4-BE49-F238E27FC236}">
                  <a16:creationId xmlns:a16="http://schemas.microsoft.com/office/drawing/2014/main" id="{ABCB1C5F-32CA-A999-49E4-451FCC85671F}"/>
                </a:ext>
              </a:extLst>
            </p:cNvPr>
            <p:cNvGrpSpPr/>
            <p:nvPr/>
          </p:nvGrpSpPr>
          <p:grpSpPr>
            <a:xfrm>
              <a:off x="5147758" y="1885407"/>
              <a:ext cx="5116117" cy="3576196"/>
              <a:chOff x="5147758" y="1793967"/>
              <a:chExt cx="5116117" cy="3576196"/>
            </a:xfrm>
          </p:grpSpPr>
          <p:pic>
            <p:nvPicPr>
              <p:cNvPr id="8" name="Picture 7">
                <a:extLst>
                  <a:ext uri="{FF2B5EF4-FFF2-40B4-BE49-F238E27FC236}">
                    <a16:creationId xmlns:a16="http://schemas.microsoft.com/office/drawing/2014/main" id="{513B5A85-1D8E-237E-C720-2E76AD41250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594166" y="1793967"/>
                <a:ext cx="2064650" cy="2671901"/>
              </a:xfrm>
              <a:prstGeom prst="rect">
                <a:avLst/>
              </a:prstGeom>
              <a:ln w="6350">
                <a:solidFill>
                  <a:schemeClr val="bg1">
                    <a:lumMod val="65000"/>
                  </a:schemeClr>
                </a:solidFill>
              </a:ln>
              <a:effectLst/>
            </p:spPr>
          </p:pic>
          <p:pic>
            <p:nvPicPr>
              <p:cNvPr id="7" name="Picture 6">
                <a:extLst>
                  <a:ext uri="{FF2B5EF4-FFF2-40B4-BE49-F238E27FC236}">
                    <a16:creationId xmlns:a16="http://schemas.microsoft.com/office/drawing/2014/main" id="{9ECB68D1-8F75-D158-0CE2-6AA5990D426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64151" y="2246114"/>
                <a:ext cx="2064650" cy="2671901"/>
              </a:xfrm>
              <a:prstGeom prst="rect">
                <a:avLst/>
              </a:prstGeom>
              <a:ln w="6350">
                <a:solidFill>
                  <a:schemeClr val="bg1">
                    <a:lumMod val="65000"/>
                  </a:schemeClr>
                </a:solidFill>
              </a:ln>
              <a:effectLst/>
            </p:spPr>
          </p:pic>
          <p:pic>
            <p:nvPicPr>
              <p:cNvPr id="14" name="Picture 13">
                <a:extLst>
                  <a:ext uri="{FF2B5EF4-FFF2-40B4-BE49-F238E27FC236}">
                    <a16:creationId xmlns:a16="http://schemas.microsoft.com/office/drawing/2014/main" id="{52BE478A-5868-355B-163F-41DDA3AD079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147758" y="2698262"/>
                <a:ext cx="2064650" cy="2671901"/>
              </a:xfrm>
              <a:prstGeom prst="rect">
                <a:avLst/>
              </a:prstGeom>
              <a:ln w="6350">
                <a:solidFill>
                  <a:schemeClr val="bg1">
                    <a:lumMod val="65000"/>
                  </a:schemeClr>
                </a:solidFill>
              </a:ln>
              <a:effectLst/>
            </p:spPr>
          </p:pic>
          <p:pic>
            <p:nvPicPr>
              <p:cNvPr id="13" name="Picture 12">
                <a:extLst>
                  <a:ext uri="{FF2B5EF4-FFF2-40B4-BE49-F238E27FC236}">
                    <a16:creationId xmlns:a16="http://schemas.microsoft.com/office/drawing/2014/main" id="{CAC2695B-8CF6-0DCA-8263-54E0ABC566B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8199225" y="1793967"/>
                <a:ext cx="2064650" cy="2671901"/>
              </a:xfrm>
              <a:prstGeom prst="rect">
                <a:avLst/>
              </a:prstGeom>
              <a:ln w="6350">
                <a:solidFill>
                  <a:schemeClr val="bg1">
                    <a:lumMod val="65000"/>
                  </a:schemeClr>
                </a:solidFill>
              </a:ln>
              <a:effectLst/>
            </p:spPr>
          </p:pic>
          <p:pic>
            <p:nvPicPr>
              <p:cNvPr id="15" name="Picture 14">
                <a:extLst>
                  <a:ext uri="{FF2B5EF4-FFF2-40B4-BE49-F238E27FC236}">
                    <a16:creationId xmlns:a16="http://schemas.microsoft.com/office/drawing/2014/main" id="{47474B76-5DA9-9927-11DC-524E5AF2176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969210" y="2246114"/>
                <a:ext cx="2064650" cy="2671901"/>
              </a:xfrm>
              <a:prstGeom prst="rect">
                <a:avLst/>
              </a:prstGeom>
              <a:ln w="6350">
                <a:solidFill>
                  <a:schemeClr val="bg1">
                    <a:lumMod val="65000"/>
                  </a:schemeClr>
                </a:solidFill>
              </a:ln>
              <a:effectLst/>
            </p:spPr>
          </p:pic>
          <p:pic>
            <p:nvPicPr>
              <p:cNvPr id="16" name="Picture 15">
                <a:extLst>
                  <a:ext uri="{FF2B5EF4-FFF2-40B4-BE49-F238E27FC236}">
                    <a16:creationId xmlns:a16="http://schemas.microsoft.com/office/drawing/2014/main" id="{AE6F8D82-78D4-A552-AC2E-FC2D9254FF3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752817" y="2698262"/>
                <a:ext cx="2064650" cy="2671901"/>
              </a:xfrm>
              <a:prstGeom prst="rect">
                <a:avLst/>
              </a:prstGeom>
              <a:ln w="6350">
                <a:solidFill>
                  <a:schemeClr val="bg1">
                    <a:lumMod val="65000"/>
                  </a:schemeClr>
                </a:solidFill>
              </a:ln>
              <a:effectLst/>
            </p:spPr>
          </p:pic>
        </p:grpSp>
      </p:grpSp>
      <p:sp>
        <p:nvSpPr>
          <p:cNvPr id="6" name="Text Placeholder 5">
            <a:extLst>
              <a:ext uri="{FF2B5EF4-FFF2-40B4-BE49-F238E27FC236}">
                <a16:creationId xmlns:a16="http://schemas.microsoft.com/office/drawing/2014/main" id="{D0D76B43-807E-A95B-06F3-3B73209AF6E0}"/>
              </a:ext>
            </a:extLst>
          </p:cNvPr>
          <p:cNvSpPr>
            <a:spLocks noGrp="1"/>
          </p:cNvSpPr>
          <p:nvPr>
            <p:ph type="body" sz="quarter" idx="13"/>
          </p:nvPr>
        </p:nvSpPr>
        <p:spPr>
          <a:xfrm>
            <a:off x="4051300" y="6110288"/>
            <a:ext cx="7083425" cy="403225"/>
          </a:xfrm>
        </p:spPr>
        <p:txBody>
          <a:bodyPr/>
          <a:lstStyle/>
          <a:p>
            <a:r>
              <a:rPr lang="en-CA" dirty="0"/>
              <a:t>This material does not constitute tax, legal, or accounting advice, and neither John Hancock nor any of its agents, employees, or registered representatives are in the business of offering such advice. It was not intended or written for use, and cannot be used, by any taxpayer for the purpose of avoiding any IRS penalty. It was written to support the marketing of the transactions or topics it addresses. Anyone interested in these transactions or topics should seek advice based on his or her particular circumstances from independent professional advisors.</a:t>
            </a:r>
          </a:p>
        </p:txBody>
      </p:sp>
      <p:sp>
        <p:nvSpPr>
          <p:cNvPr id="4" name="Slide Number Placeholder 3">
            <a:extLst>
              <a:ext uri="{FF2B5EF4-FFF2-40B4-BE49-F238E27FC236}">
                <a16:creationId xmlns:a16="http://schemas.microsoft.com/office/drawing/2014/main" id="{7F6619AB-DA2D-7BAB-1593-D50B17C7D9B3}"/>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11</a:t>
            </a:fld>
            <a:endParaRPr lang="en-US" dirty="0"/>
          </a:p>
        </p:txBody>
      </p:sp>
    </p:spTree>
    <p:extLst>
      <p:ext uri="{BB962C8B-B14F-4D97-AF65-F5344CB8AC3E}">
        <p14:creationId xmlns:p14="http://schemas.microsoft.com/office/powerpoint/2010/main" val="48182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0918FD-3761-8CE0-782E-D96ADA5D122B}"/>
              </a:ext>
            </a:extLst>
          </p:cNvPr>
          <p:cNvSpPr>
            <a:spLocks noGrp="1"/>
          </p:cNvSpPr>
          <p:nvPr>
            <p:ph type="title"/>
          </p:nvPr>
        </p:nvSpPr>
        <p:spPr>
          <a:xfrm>
            <a:off x="466342" y="472437"/>
            <a:ext cx="11274553" cy="792167"/>
          </a:xfrm>
        </p:spPr>
        <p:txBody>
          <a:bodyPr/>
          <a:lstStyle/>
          <a:p>
            <a:r>
              <a:rPr lang="en-CA"/>
              <a:t>Case studies</a:t>
            </a:r>
          </a:p>
        </p:txBody>
      </p:sp>
      <p:grpSp>
        <p:nvGrpSpPr>
          <p:cNvPr id="19" name="Group 18" descr="Screen capture of eight different case studies, including first-time homebuyer, business owner, newly divorced, caring for an aging parent, nearing retirement, new widow, strategic philanthropy and leaving a legacy and estate planning.">
            <a:extLst>
              <a:ext uri="{FF2B5EF4-FFF2-40B4-BE49-F238E27FC236}">
                <a16:creationId xmlns:a16="http://schemas.microsoft.com/office/drawing/2014/main" id="{6412FB9E-9A5D-9345-1BEF-E61AD4B36555}"/>
              </a:ext>
            </a:extLst>
          </p:cNvPr>
          <p:cNvGrpSpPr/>
          <p:nvPr/>
        </p:nvGrpSpPr>
        <p:grpSpPr>
          <a:xfrm>
            <a:off x="449497" y="1108957"/>
            <a:ext cx="11297305" cy="4675133"/>
            <a:chOff x="622752" y="1108957"/>
            <a:chExt cx="11297305" cy="4675133"/>
          </a:xfrm>
        </p:grpSpPr>
        <p:pic>
          <p:nvPicPr>
            <p:cNvPr id="14" name="Picture 13">
              <a:extLst>
                <a:ext uri="{FF2B5EF4-FFF2-40B4-BE49-F238E27FC236}">
                  <a16:creationId xmlns:a16="http://schemas.microsoft.com/office/drawing/2014/main" id="{4670193A-C119-9042-7B15-01FB9556F5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040057" y="1649749"/>
              <a:ext cx="2880000" cy="1620471"/>
            </a:xfrm>
            <a:prstGeom prst="rect">
              <a:avLst/>
            </a:prstGeom>
            <a:ln>
              <a:solidFill>
                <a:schemeClr val="bg1">
                  <a:lumMod val="65000"/>
                </a:schemeClr>
              </a:solidFill>
            </a:ln>
          </p:spPr>
        </p:pic>
        <p:pic>
          <p:nvPicPr>
            <p:cNvPr id="13" name="Picture 12">
              <a:extLst>
                <a:ext uri="{FF2B5EF4-FFF2-40B4-BE49-F238E27FC236}">
                  <a16:creationId xmlns:a16="http://schemas.microsoft.com/office/drawing/2014/main" id="{58A8A7D7-3194-5135-0499-760986EB561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234288" y="1470449"/>
              <a:ext cx="2880000" cy="1620471"/>
            </a:xfrm>
            <a:prstGeom prst="rect">
              <a:avLst/>
            </a:prstGeom>
            <a:ln>
              <a:solidFill>
                <a:schemeClr val="bg1">
                  <a:lumMod val="65000"/>
                </a:schemeClr>
              </a:solidFill>
            </a:ln>
          </p:spPr>
        </p:pic>
        <p:pic>
          <p:nvPicPr>
            <p:cNvPr id="11" name="Picture 10">
              <a:extLst>
                <a:ext uri="{FF2B5EF4-FFF2-40B4-BE49-F238E27FC236}">
                  <a16:creationId xmlns:a16="http://schemas.microsoft.com/office/drawing/2014/main" id="{6EA0E57D-E4CE-6CCB-8E27-62E1FDE7A3A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428519" y="1288257"/>
              <a:ext cx="2880000" cy="1620471"/>
            </a:xfrm>
            <a:prstGeom prst="rect">
              <a:avLst/>
            </a:prstGeom>
            <a:ln>
              <a:solidFill>
                <a:schemeClr val="bg1">
                  <a:lumMod val="65000"/>
                </a:schemeClr>
              </a:solidFill>
            </a:ln>
          </p:spPr>
        </p:pic>
        <p:pic>
          <p:nvPicPr>
            <p:cNvPr id="6" name="Picture 5" descr="A person sitting on a box holding a phone&#10;&#10;Description automatically generated">
              <a:extLst>
                <a:ext uri="{FF2B5EF4-FFF2-40B4-BE49-F238E27FC236}">
                  <a16:creationId xmlns:a16="http://schemas.microsoft.com/office/drawing/2014/main" id="{90D95ECA-4BC0-0BAA-4E54-ADE13A4072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752" y="1108957"/>
              <a:ext cx="2880000" cy="1620472"/>
            </a:xfrm>
            <a:prstGeom prst="rect">
              <a:avLst/>
            </a:prstGeom>
            <a:ln>
              <a:solidFill>
                <a:schemeClr val="bg1">
                  <a:lumMod val="65000"/>
                </a:schemeClr>
              </a:solidFill>
            </a:ln>
          </p:spPr>
        </p:pic>
        <p:pic>
          <p:nvPicPr>
            <p:cNvPr id="15" name="Picture 14">
              <a:extLst>
                <a:ext uri="{FF2B5EF4-FFF2-40B4-BE49-F238E27FC236}">
                  <a16:creationId xmlns:a16="http://schemas.microsoft.com/office/drawing/2014/main" id="{D6AE270B-3C0F-BA79-6C23-EA1909EA966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040057" y="4163619"/>
              <a:ext cx="2880000" cy="1620471"/>
            </a:xfrm>
            <a:prstGeom prst="rect">
              <a:avLst/>
            </a:prstGeom>
            <a:ln>
              <a:solidFill>
                <a:schemeClr val="bg1">
                  <a:lumMod val="65000"/>
                </a:schemeClr>
              </a:solidFill>
            </a:ln>
          </p:spPr>
        </p:pic>
        <p:pic>
          <p:nvPicPr>
            <p:cNvPr id="16" name="Picture 15">
              <a:extLst>
                <a:ext uri="{FF2B5EF4-FFF2-40B4-BE49-F238E27FC236}">
                  <a16:creationId xmlns:a16="http://schemas.microsoft.com/office/drawing/2014/main" id="{8BB7F444-5BD4-5BEA-14F3-E690DD027E5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234288" y="3984319"/>
              <a:ext cx="2880000" cy="1620471"/>
            </a:xfrm>
            <a:prstGeom prst="rect">
              <a:avLst/>
            </a:prstGeom>
            <a:ln>
              <a:solidFill>
                <a:schemeClr val="bg1">
                  <a:lumMod val="65000"/>
                </a:schemeClr>
              </a:solidFill>
            </a:ln>
          </p:spPr>
        </p:pic>
        <p:pic>
          <p:nvPicPr>
            <p:cNvPr id="17" name="Picture 16">
              <a:extLst>
                <a:ext uri="{FF2B5EF4-FFF2-40B4-BE49-F238E27FC236}">
                  <a16:creationId xmlns:a16="http://schemas.microsoft.com/office/drawing/2014/main" id="{8169F518-965C-51B1-A702-FAE6A4FF1B8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428521" y="3805019"/>
              <a:ext cx="2880000" cy="1620471"/>
            </a:xfrm>
            <a:prstGeom prst="rect">
              <a:avLst/>
            </a:prstGeom>
            <a:ln>
              <a:solidFill>
                <a:schemeClr val="bg1">
                  <a:lumMod val="65000"/>
                </a:schemeClr>
              </a:solidFill>
            </a:ln>
          </p:spPr>
        </p:pic>
        <p:pic>
          <p:nvPicPr>
            <p:cNvPr id="18" name="Picture 17">
              <a:extLst>
                <a:ext uri="{FF2B5EF4-FFF2-40B4-BE49-F238E27FC236}">
                  <a16:creationId xmlns:a16="http://schemas.microsoft.com/office/drawing/2014/main" id="{258F34C4-A75C-4623-B650-F5AB2E3F22E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22752" y="3622902"/>
              <a:ext cx="2880000" cy="1620471"/>
            </a:xfrm>
            <a:prstGeom prst="rect">
              <a:avLst/>
            </a:prstGeom>
            <a:ln>
              <a:solidFill>
                <a:schemeClr val="bg1">
                  <a:lumMod val="65000"/>
                </a:schemeClr>
              </a:solidFill>
            </a:ln>
          </p:spPr>
        </p:pic>
      </p:grpSp>
      <p:sp>
        <p:nvSpPr>
          <p:cNvPr id="7" name="TextBox 6">
            <a:extLst>
              <a:ext uri="{FF2B5EF4-FFF2-40B4-BE49-F238E27FC236}">
                <a16:creationId xmlns:a16="http://schemas.microsoft.com/office/drawing/2014/main" id="{0CA8F084-5C7B-961D-58D9-BAC57C25FE27}"/>
              </a:ext>
            </a:extLst>
          </p:cNvPr>
          <p:cNvSpPr txBox="1"/>
          <p:nvPr/>
        </p:nvSpPr>
        <p:spPr>
          <a:xfrm>
            <a:off x="4071829" y="6421089"/>
            <a:ext cx="4248614" cy="153888"/>
          </a:xfrm>
          <a:prstGeom prst="rect">
            <a:avLst/>
          </a:prstGeom>
          <a:noFill/>
        </p:spPr>
        <p:txBody>
          <a:bodyPr wrap="square" lIns="0" tIns="0" rIns="0" bIns="0" rtlCol="0">
            <a:spAutoFit/>
          </a:bodyPr>
          <a:lstStyle/>
          <a:p>
            <a:pPr>
              <a:spcBef>
                <a:spcPts val="600"/>
              </a:spcBef>
            </a:pPr>
            <a:r>
              <a:rPr lang="en-CA" sz="1000" dirty="0"/>
              <a:t>These are hypothetical examples for illustrative purposes only.</a:t>
            </a:r>
          </a:p>
        </p:txBody>
      </p:sp>
      <p:sp>
        <p:nvSpPr>
          <p:cNvPr id="2" name="Slide Number Placeholder 1">
            <a:extLst>
              <a:ext uri="{FF2B5EF4-FFF2-40B4-BE49-F238E27FC236}">
                <a16:creationId xmlns:a16="http://schemas.microsoft.com/office/drawing/2014/main" id="{6EEDB4C8-613A-C95E-41C8-0F0C6D127ADD}"/>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12</a:t>
            </a:fld>
            <a:endParaRPr lang="en-US"/>
          </a:p>
        </p:txBody>
      </p:sp>
    </p:spTree>
    <p:extLst>
      <p:ext uri="{BB962C8B-B14F-4D97-AF65-F5344CB8AC3E}">
        <p14:creationId xmlns:p14="http://schemas.microsoft.com/office/powerpoint/2010/main" val="209264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0918FD-3761-8CE0-782E-D96ADA5D122B}"/>
              </a:ext>
            </a:extLst>
          </p:cNvPr>
          <p:cNvSpPr>
            <a:spLocks noGrp="1"/>
          </p:cNvSpPr>
          <p:nvPr>
            <p:ph type="title"/>
          </p:nvPr>
        </p:nvSpPr>
        <p:spPr>
          <a:xfrm>
            <a:off x="466342" y="472437"/>
            <a:ext cx="11274553" cy="792167"/>
          </a:xfrm>
        </p:spPr>
        <p:txBody>
          <a:bodyPr/>
          <a:lstStyle/>
          <a:p>
            <a:r>
              <a:rPr lang="en-CA"/>
              <a:t>Worksheets and checklists</a:t>
            </a:r>
          </a:p>
        </p:txBody>
      </p:sp>
      <p:grpSp>
        <p:nvGrpSpPr>
          <p:cNvPr id="19" name="Group 18" descr="Screen capture of ten different women, wealth, and wisdom worksheets and checklists, including things to consider as a first-time homebuyer, financial literacy checklist, financial planning checklist for business owners, divorce preparation checklist, financial checklist for the newly divorced, retirement readiness checklist, longevity planning worksheet and checklist, achieving your philanthropic goals worksheet and checklist, executor checklist and estate planning essentials checklist. ">
            <a:extLst>
              <a:ext uri="{FF2B5EF4-FFF2-40B4-BE49-F238E27FC236}">
                <a16:creationId xmlns:a16="http://schemas.microsoft.com/office/drawing/2014/main" id="{41841C2A-8278-7BEF-05EC-998DE02F4B7C}"/>
              </a:ext>
            </a:extLst>
          </p:cNvPr>
          <p:cNvGrpSpPr/>
          <p:nvPr/>
        </p:nvGrpSpPr>
        <p:grpSpPr>
          <a:xfrm>
            <a:off x="1921357" y="1109204"/>
            <a:ext cx="8133638" cy="5109086"/>
            <a:chOff x="398917" y="1264605"/>
            <a:chExt cx="7657458" cy="4809978"/>
          </a:xfrm>
        </p:grpSpPr>
        <p:grpSp>
          <p:nvGrpSpPr>
            <p:cNvPr id="14" name="Group 13">
              <a:extLst>
                <a:ext uri="{FF2B5EF4-FFF2-40B4-BE49-F238E27FC236}">
                  <a16:creationId xmlns:a16="http://schemas.microsoft.com/office/drawing/2014/main" id="{859165C9-BB86-E1CD-E246-5BFE1195B6D0}"/>
                </a:ext>
              </a:extLst>
            </p:cNvPr>
            <p:cNvGrpSpPr/>
            <p:nvPr/>
          </p:nvGrpSpPr>
          <p:grpSpPr>
            <a:xfrm>
              <a:off x="405208" y="3649186"/>
              <a:ext cx="7651167" cy="2425397"/>
              <a:chOff x="-761135" y="3487680"/>
              <a:chExt cx="7651167" cy="2425397"/>
            </a:xfrm>
          </p:grpSpPr>
          <p:pic>
            <p:nvPicPr>
              <p:cNvPr id="10" name="Picture 9">
                <a:extLst>
                  <a:ext uri="{FF2B5EF4-FFF2-40B4-BE49-F238E27FC236}">
                    <a16:creationId xmlns:a16="http://schemas.microsoft.com/office/drawing/2014/main" id="{7607CF26-546F-09BB-3C5B-97EBB91FF0D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24492" y="3885903"/>
                <a:ext cx="1565540" cy="2027174"/>
              </a:xfrm>
              <a:prstGeom prst="rect">
                <a:avLst/>
              </a:prstGeom>
              <a:ln w="6350">
                <a:solidFill>
                  <a:schemeClr val="bg1">
                    <a:lumMod val="65000"/>
                  </a:schemeClr>
                </a:solidFill>
              </a:ln>
              <a:effectLst/>
            </p:spPr>
          </p:pic>
          <p:pic>
            <p:nvPicPr>
              <p:cNvPr id="15" name="Picture 14">
                <a:extLst>
                  <a:ext uri="{FF2B5EF4-FFF2-40B4-BE49-F238E27FC236}">
                    <a16:creationId xmlns:a16="http://schemas.microsoft.com/office/drawing/2014/main" id="{E530D355-4338-B30B-DCF2-885C242038F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03183" y="3795990"/>
                <a:ext cx="1564867" cy="2026303"/>
              </a:xfrm>
              <a:prstGeom prst="rect">
                <a:avLst/>
              </a:prstGeom>
              <a:ln w="6350">
                <a:solidFill>
                  <a:schemeClr val="bg1">
                    <a:lumMod val="65000"/>
                  </a:schemeClr>
                </a:solidFill>
              </a:ln>
              <a:effectLst/>
            </p:spPr>
          </p:pic>
          <p:pic>
            <p:nvPicPr>
              <p:cNvPr id="11" name="Picture 10">
                <a:extLst>
                  <a:ext uri="{FF2B5EF4-FFF2-40B4-BE49-F238E27FC236}">
                    <a16:creationId xmlns:a16="http://schemas.microsoft.com/office/drawing/2014/main" id="{99ED1131-A2A7-6303-951D-48CC520CC97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280588" y="3696620"/>
                <a:ext cx="1564867" cy="2026303"/>
              </a:xfrm>
              <a:prstGeom prst="rect">
                <a:avLst/>
              </a:prstGeom>
              <a:ln w="6350">
                <a:solidFill>
                  <a:schemeClr val="bg1">
                    <a:lumMod val="65000"/>
                  </a:schemeClr>
                </a:solidFill>
              </a:ln>
              <a:effectLst/>
            </p:spPr>
          </p:pic>
          <p:pic>
            <p:nvPicPr>
              <p:cNvPr id="17" name="Picture 16">
                <a:extLst>
                  <a:ext uri="{FF2B5EF4-FFF2-40B4-BE49-F238E27FC236}">
                    <a16:creationId xmlns:a16="http://schemas.microsoft.com/office/drawing/2014/main" id="{BFA83496-2D03-3D91-012B-194A441E52C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60880" y="3585030"/>
                <a:ext cx="1565540" cy="2027174"/>
              </a:xfrm>
              <a:prstGeom prst="rect">
                <a:avLst/>
              </a:prstGeom>
              <a:ln w="6350">
                <a:solidFill>
                  <a:schemeClr val="bg1">
                    <a:lumMod val="65000"/>
                  </a:schemeClr>
                </a:solidFill>
              </a:ln>
              <a:effectLst/>
            </p:spPr>
          </p:pic>
          <p:pic>
            <p:nvPicPr>
              <p:cNvPr id="2" name="Picture 1">
                <a:extLst>
                  <a:ext uri="{FF2B5EF4-FFF2-40B4-BE49-F238E27FC236}">
                    <a16:creationId xmlns:a16="http://schemas.microsoft.com/office/drawing/2014/main" id="{8351E84E-1091-8790-D1A2-3168ED957A7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61135" y="3487680"/>
                <a:ext cx="1565540" cy="2027174"/>
              </a:xfrm>
              <a:prstGeom prst="rect">
                <a:avLst/>
              </a:prstGeom>
              <a:ln w="6350">
                <a:solidFill>
                  <a:schemeClr val="bg1">
                    <a:lumMod val="65000"/>
                  </a:schemeClr>
                </a:solidFill>
              </a:ln>
              <a:effectLst/>
            </p:spPr>
          </p:pic>
        </p:grpSp>
        <p:grpSp>
          <p:nvGrpSpPr>
            <p:cNvPr id="18" name="Group 17">
              <a:extLst>
                <a:ext uri="{FF2B5EF4-FFF2-40B4-BE49-F238E27FC236}">
                  <a16:creationId xmlns:a16="http://schemas.microsoft.com/office/drawing/2014/main" id="{8D49BF9A-39EB-61A7-349C-05C5FBBB3BB4}"/>
                </a:ext>
              </a:extLst>
            </p:cNvPr>
            <p:cNvGrpSpPr/>
            <p:nvPr/>
          </p:nvGrpSpPr>
          <p:grpSpPr>
            <a:xfrm>
              <a:off x="398917" y="1264605"/>
              <a:ext cx="7655188" cy="2397043"/>
              <a:chOff x="755948" y="1264605"/>
              <a:chExt cx="7655188" cy="2397043"/>
            </a:xfrm>
          </p:grpSpPr>
          <p:pic>
            <p:nvPicPr>
              <p:cNvPr id="9" name="Picture 8">
                <a:extLst>
                  <a:ext uri="{FF2B5EF4-FFF2-40B4-BE49-F238E27FC236}">
                    <a16:creationId xmlns:a16="http://schemas.microsoft.com/office/drawing/2014/main" id="{184E5CDB-B996-090F-B26C-C82122A2024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846269" y="1635345"/>
                <a:ext cx="1564867" cy="2026303"/>
              </a:xfrm>
              <a:prstGeom prst="rect">
                <a:avLst/>
              </a:prstGeom>
              <a:ln w="6350">
                <a:solidFill>
                  <a:schemeClr val="bg1">
                    <a:lumMod val="65000"/>
                  </a:schemeClr>
                </a:solidFill>
              </a:ln>
              <a:effectLst/>
            </p:spPr>
          </p:pic>
          <p:pic>
            <p:nvPicPr>
              <p:cNvPr id="8" name="Picture 7">
                <a:extLst>
                  <a:ext uri="{FF2B5EF4-FFF2-40B4-BE49-F238E27FC236}">
                    <a16:creationId xmlns:a16="http://schemas.microsoft.com/office/drawing/2014/main" id="{095600A6-0400-4314-5518-A623680E939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323170" y="1546021"/>
                <a:ext cx="1564868" cy="2025124"/>
              </a:xfrm>
              <a:prstGeom prst="rect">
                <a:avLst/>
              </a:prstGeom>
              <a:ln w="6350">
                <a:solidFill>
                  <a:schemeClr val="bg1">
                    <a:lumMod val="65000"/>
                  </a:schemeClr>
                </a:solidFill>
              </a:ln>
              <a:effectLst/>
            </p:spPr>
          </p:pic>
          <p:pic>
            <p:nvPicPr>
              <p:cNvPr id="7" name="Picture 6">
                <a:extLst>
                  <a:ext uri="{FF2B5EF4-FFF2-40B4-BE49-F238E27FC236}">
                    <a16:creationId xmlns:a16="http://schemas.microsoft.com/office/drawing/2014/main" id="{8B02E49E-0D2C-3F19-32E6-5E9E00915C2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805387" y="1443744"/>
                <a:ext cx="1564868" cy="2026303"/>
              </a:xfrm>
              <a:prstGeom prst="rect">
                <a:avLst/>
              </a:prstGeom>
              <a:ln w="6350">
                <a:solidFill>
                  <a:schemeClr val="bg1">
                    <a:lumMod val="65000"/>
                  </a:schemeClr>
                </a:solidFill>
              </a:ln>
              <a:effectLst/>
            </p:spPr>
          </p:pic>
          <p:pic>
            <p:nvPicPr>
              <p:cNvPr id="12" name="Picture 11">
                <a:extLst>
                  <a:ext uri="{FF2B5EF4-FFF2-40B4-BE49-F238E27FC236}">
                    <a16:creationId xmlns:a16="http://schemas.microsoft.com/office/drawing/2014/main" id="{AD1F5FE1-4448-CE10-0405-EF1354D92282}"/>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282119" y="1356163"/>
                <a:ext cx="1564868" cy="2026303"/>
              </a:xfrm>
              <a:prstGeom prst="rect">
                <a:avLst/>
              </a:prstGeom>
              <a:ln w="6350">
                <a:solidFill>
                  <a:schemeClr val="bg1">
                    <a:lumMod val="65000"/>
                  </a:schemeClr>
                </a:solidFill>
              </a:ln>
              <a:effectLst/>
            </p:spPr>
          </p:pic>
          <p:pic>
            <p:nvPicPr>
              <p:cNvPr id="6" name="Picture 5">
                <a:extLst>
                  <a:ext uri="{FF2B5EF4-FFF2-40B4-BE49-F238E27FC236}">
                    <a16:creationId xmlns:a16="http://schemas.microsoft.com/office/drawing/2014/main" id="{F46E5E96-3BCA-FA3F-0B13-7FAE25F82D97}"/>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755948" y="1264605"/>
                <a:ext cx="1564868" cy="2026303"/>
              </a:xfrm>
              <a:prstGeom prst="rect">
                <a:avLst/>
              </a:prstGeom>
              <a:ln w="6350">
                <a:solidFill>
                  <a:schemeClr val="bg1">
                    <a:lumMod val="65000"/>
                  </a:schemeClr>
                </a:solidFill>
              </a:ln>
              <a:effectLst/>
            </p:spPr>
          </p:pic>
        </p:grpSp>
      </p:grpSp>
      <p:sp>
        <p:nvSpPr>
          <p:cNvPr id="5" name="Slide Number Placeholder 4">
            <a:extLst>
              <a:ext uri="{FF2B5EF4-FFF2-40B4-BE49-F238E27FC236}">
                <a16:creationId xmlns:a16="http://schemas.microsoft.com/office/drawing/2014/main" id="{393B145D-AA5C-6B53-24D1-A4718F164A50}"/>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13</a:t>
            </a:fld>
            <a:endParaRPr lang="en-US"/>
          </a:p>
        </p:txBody>
      </p:sp>
    </p:spTree>
    <p:extLst>
      <p:ext uri="{BB962C8B-B14F-4D97-AF65-F5344CB8AC3E}">
        <p14:creationId xmlns:p14="http://schemas.microsoft.com/office/powerpoint/2010/main" val="354350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48C491-5EA7-4BA0-9FC6-7225A192E2FA}"/>
              </a:ext>
            </a:extLst>
          </p:cNvPr>
          <p:cNvSpPr>
            <a:spLocks noGrp="1"/>
          </p:cNvSpPr>
          <p:nvPr>
            <p:ph type="title"/>
          </p:nvPr>
        </p:nvSpPr>
        <p:spPr/>
        <p:txBody>
          <a:bodyPr/>
          <a:lstStyle/>
          <a:p>
            <a:pPr algn="ctr"/>
            <a:r>
              <a:rPr lang="en-US" dirty="0"/>
              <a:t>Thank you</a:t>
            </a:r>
          </a:p>
        </p:txBody>
      </p:sp>
      <p:sp>
        <p:nvSpPr>
          <p:cNvPr id="2" name="Slide Number Placeholder 1">
            <a:extLst>
              <a:ext uri="{FF2B5EF4-FFF2-40B4-BE49-F238E27FC236}">
                <a16:creationId xmlns:a16="http://schemas.microsoft.com/office/drawing/2014/main" id="{3A846FC2-C1DB-AFEC-9187-CF8AC7FD1159}"/>
              </a:ext>
              <a:ext uri="{C183D7F6-B498-43B3-948B-1728B52AA6E4}">
                <adec:decorative xmlns:adec="http://schemas.microsoft.com/office/drawing/2017/decorative" val="1"/>
              </a:ext>
            </a:extLst>
          </p:cNvPr>
          <p:cNvSpPr>
            <a:spLocks noGrp="1"/>
          </p:cNvSpPr>
          <p:nvPr>
            <p:ph type="sldNum" sz="quarter" idx="12"/>
          </p:nvPr>
        </p:nvSpPr>
        <p:spPr>
          <a:xfrm>
            <a:off x="11449993" y="6337639"/>
            <a:ext cx="283219" cy="175694"/>
          </a:xfrm>
        </p:spPr>
        <p:txBody>
          <a:bodyPr/>
          <a:lstStyle/>
          <a:p>
            <a:fld id="{BB333B34-C87C-402E-ABB0-13B7C9DEBBC4}" type="slidenum">
              <a:rPr lang="en-CA" smtClean="0"/>
              <a:pPr/>
              <a:t>14</a:t>
            </a:fld>
            <a:endParaRPr lang="en-CA" dirty="0"/>
          </a:p>
        </p:txBody>
      </p:sp>
    </p:spTree>
    <p:extLst>
      <p:ext uri="{BB962C8B-B14F-4D97-AF65-F5344CB8AC3E}">
        <p14:creationId xmlns:p14="http://schemas.microsoft.com/office/powerpoint/2010/main" val="267019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48" name="Title"/>
          <p:cNvSpPr>
            <a:spLocks noGrp="1" noChangeArrowheads="1"/>
          </p:cNvSpPr>
          <p:nvPr>
            <p:ph type="title"/>
          </p:nvPr>
        </p:nvSpPr>
        <p:spPr/>
        <p:txBody>
          <a:bodyPr/>
          <a:lstStyle/>
          <a:p>
            <a:r>
              <a:rPr lang="en-US" dirty="0"/>
              <a:t>More information</a:t>
            </a:r>
          </a:p>
        </p:txBody>
      </p:sp>
      <p:sp>
        <p:nvSpPr>
          <p:cNvPr id="5" name="Text Box 3">
            <a:extLst>
              <a:ext uri="{FF2B5EF4-FFF2-40B4-BE49-F238E27FC236}">
                <a16:creationId xmlns:a16="http://schemas.microsoft.com/office/drawing/2014/main" id="{FEF8D13D-1C3E-4E47-B814-0EE5A76D7CFB}"/>
              </a:ext>
            </a:extLst>
          </p:cNvPr>
          <p:cNvSpPr txBox="1">
            <a:spLocks noChangeArrowheads="1"/>
          </p:cNvSpPr>
          <p:nvPr/>
        </p:nvSpPr>
        <p:spPr bwMode="auto">
          <a:xfrm>
            <a:off x="367355" y="1019418"/>
            <a:ext cx="11373540" cy="1433919"/>
          </a:xfrm>
          <a:prstGeom prst="rect">
            <a:avLst/>
          </a:prstGeom>
          <a:noFill/>
          <a:ln w="9525">
            <a:noFill/>
            <a:miter lim="800000"/>
            <a:headEnd/>
            <a:tailEnd/>
          </a:ln>
        </p:spPr>
        <p:txBody>
          <a:bodyPr wrap="square">
            <a:spAutoFit/>
          </a:bodyPr>
          <a:lstStyle/>
          <a:p>
            <a:pPr eaLnBrk="0" fontAlgn="base" hangingPunct="0">
              <a:lnSpc>
                <a:spcPct val="105000"/>
              </a:lnSpc>
              <a:spcBef>
                <a:spcPts val="600"/>
              </a:spcBef>
              <a:spcAft>
                <a:spcPct val="0"/>
              </a:spcAft>
              <a:buClr>
                <a:srgbClr val="FFFFFF"/>
              </a:buClr>
              <a:buSzPct val="65000"/>
              <a:defRPr/>
            </a:pPr>
            <a:r>
              <a:rPr lang="en-US" altLang="en-US" sz="1400" dirty="0">
                <a:solidFill>
                  <a:prstClr val="black"/>
                </a:solidFill>
                <a:latin typeface="Arial" panose="020B0604020202020204"/>
                <a:ea typeface="Arial Unicode MS" pitchFamily="34" charset="-128"/>
              </a:rPr>
              <a:t>This material does not constitute tax, legal, or accounting advice, and neither John Hancock nor any of its agents, employees, or registered representatives are in the business of offering such advice. It was not intended or written for use, and cannot be used, by any taxpayer for the purpose of avoiding any IRS penalty. It was written to support the marketing of the transactions or topics it addresses. Anyone interested in these transactions or topics should seek advice based on his or her particular circumstances from independent professional advisors.</a:t>
            </a:r>
            <a:br>
              <a:rPr lang="en-US" altLang="en-US" sz="1400" dirty="0">
                <a:solidFill>
                  <a:prstClr val="black"/>
                </a:solidFill>
                <a:latin typeface="Arial" panose="020B0604020202020204"/>
                <a:ea typeface="Arial Unicode MS" pitchFamily="34" charset="-128"/>
              </a:rPr>
            </a:br>
            <a:br>
              <a:rPr lang="en-US" altLang="en-US" sz="1400" dirty="0">
                <a:solidFill>
                  <a:prstClr val="black"/>
                </a:solidFill>
                <a:latin typeface="Arial" panose="020B0604020202020204"/>
                <a:ea typeface="Arial Unicode MS" pitchFamily="34" charset="-128"/>
              </a:rPr>
            </a:br>
            <a:r>
              <a:rPr lang="en-US" altLang="en-US" sz="1400" dirty="0">
                <a:solidFill>
                  <a:prstClr val="black"/>
                </a:solidFill>
                <a:latin typeface="Arial" panose="020B0604020202020204"/>
                <a:ea typeface="Arial Unicode MS" pitchFamily="34" charset="-128"/>
              </a:rPr>
              <a:t>For more information, contact Manulife John Hancock Investments at 800-225-6020 or visit </a:t>
            </a:r>
            <a:r>
              <a:rPr lang="en-US" altLang="en-US" sz="1400" dirty="0" err="1">
                <a:solidFill>
                  <a:prstClr val="black"/>
                </a:solidFill>
                <a:latin typeface="Arial" panose="020B0604020202020204"/>
                <a:ea typeface="Arial Unicode MS" pitchFamily="34" charset="-128"/>
              </a:rPr>
              <a:t>jhinvestments.com</a:t>
            </a:r>
            <a:r>
              <a:rPr lang="en-US" altLang="en-US" sz="1400" dirty="0">
                <a:solidFill>
                  <a:prstClr val="black"/>
                </a:solidFill>
                <a:latin typeface="Arial" panose="020B0604020202020204"/>
                <a:ea typeface="Arial Unicode MS" pitchFamily="34" charset="-128"/>
              </a:rPr>
              <a:t>.</a:t>
            </a:r>
          </a:p>
        </p:txBody>
      </p:sp>
      <p:grpSp>
        <p:nvGrpSpPr>
          <p:cNvPr id="13" name="Group 12" descr="Manulife John Hancock Investments logo">
            <a:extLst>
              <a:ext uri="{FF2B5EF4-FFF2-40B4-BE49-F238E27FC236}">
                <a16:creationId xmlns:a16="http://schemas.microsoft.com/office/drawing/2014/main" id="{85DA3984-14C9-FFE7-6C09-8214768083B5}"/>
              </a:ext>
            </a:extLst>
          </p:cNvPr>
          <p:cNvGrpSpPr/>
          <p:nvPr/>
        </p:nvGrpSpPr>
        <p:grpSpPr>
          <a:xfrm>
            <a:off x="36336" y="4067715"/>
            <a:ext cx="2128483" cy="963100"/>
            <a:chOff x="0" y="5894900"/>
            <a:chExt cx="2128483" cy="963100"/>
          </a:xfrm>
        </p:grpSpPr>
        <p:sp>
          <p:nvSpPr>
            <p:cNvPr id="9" name="Rectangle 8">
              <a:extLst>
                <a:ext uri="{FF2B5EF4-FFF2-40B4-BE49-F238E27FC236}">
                  <a16:creationId xmlns:a16="http://schemas.microsoft.com/office/drawing/2014/main" id="{30FE5C25-BB15-886F-042B-4C31BBA07A76}"/>
                </a:ext>
              </a:extLst>
            </p:cNvPr>
            <p:cNvSpPr/>
            <p:nvPr/>
          </p:nvSpPr>
          <p:spPr>
            <a:xfrm>
              <a:off x="452063" y="6498405"/>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10" name="Rectangle 9">
              <a:extLst>
                <a:ext uri="{FF2B5EF4-FFF2-40B4-BE49-F238E27FC236}">
                  <a16:creationId xmlns:a16="http://schemas.microsoft.com/office/drawing/2014/main" id="{A08FB298-13DC-C2D9-1171-7872F124350D}"/>
                </a:ext>
              </a:extLst>
            </p:cNvPr>
            <p:cNvSpPr/>
            <p:nvPr/>
          </p:nvSpPr>
          <p:spPr>
            <a:xfrm>
              <a:off x="0" y="6163638"/>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11" name="Rectangle 10">
              <a:extLst>
                <a:ext uri="{FF2B5EF4-FFF2-40B4-BE49-F238E27FC236}">
                  <a16:creationId xmlns:a16="http://schemas.microsoft.com/office/drawing/2014/main" id="{1D465850-1A21-13D2-E9C0-9E902FEB38FC}"/>
                </a:ext>
              </a:extLst>
            </p:cNvPr>
            <p:cNvSpPr/>
            <p:nvPr/>
          </p:nvSpPr>
          <p:spPr>
            <a:xfrm>
              <a:off x="446887" y="5894900"/>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pic>
          <p:nvPicPr>
            <p:cNvPr id="12" name="Graphic 12">
              <a:extLst>
                <a:ext uri="{FF2B5EF4-FFF2-40B4-BE49-F238E27FC236}">
                  <a16:creationId xmlns:a16="http://schemas.microsoft.com/office/drawing/2014/main" id="{8F8D586D-EE0E-9354-52E2-F14B0EB2B5A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black">
            <a:xfrm>
              <a:off x="466343" y="6246987"/>
              <a:ext cx="1662140" cy="253375"/>
            </a:xfrm>
            <a:prstGeom prst="rect">
              <a:avLst/>
            </a:prstGeom>
          </p:spPr>
        </p:pic>
      </p:grpSp>
      <p:sp>
        <p:nvSpPr>
          <p:cNvPr id="3" name="Text Box 21">
            <a:extLst>
              <a:ext uri="{FF2B5EF4-FFF2-40B4-BE49-F238E27FC236}">
                <a16:creationId xmlns:a16="http://schemas.microsoft.com/office/drawing/2014/main" id="{C09EB4B6-3479-49C1-8D01-D6CC7BAE9DEC}"/>
              </a:ext>
            </a:extLst>
          </p:cNvPr>
          <p:cNvSpPr txBox="1">
            <a:spLocks noChangeArrowheads="1"/>
          </p:cNvSpPr>
          <p:nvPr/>
        </p:nvSpPr>
        <p:spPr bwMode="auto">
          <a:xfrm>
            <a:off x="485775" y="5018286"/>
            <a:ext cx="11255119" cy="1161857"/>
          </a:xfrm>
          <a:prstGeom prst="rect">
            <a:avLst/>
          </a:prstGeom>
          <a:noFill/>
          <a:ln w="9525">
            <a:noFill/>
            <a:miter lim="800000"/>
            <a:headEnd/>
            <a:tailEnd/>
          </a:ln>
        </p:spPr>
        <p:txBody>
          <a:bodyPr wrap="square" lIns="0" tIns="0" rIns="0" bIns="0">
            <a:spAutoFit/>
          </a:bodyPr>
          <a:lstStyle/>
          <a:p>
            <a:pPr eaLnBrk="0" fontAlgn="base" hangingPunct="0">
              <a:spcBef>
                <a:spcPct val="0"/>
              </a:spcBef>
              <a:spcAft>
                <a:spcPts val="600"/>
              </a:spcAft>
              <a:defRPr/>
            </a:pPr>
            <a:r>
              <a:rPr lang="en-US" sz="1000" dirty="0">
                <a:solidFill>
                  <a:prstClr val="black"/>
                </a:solidFill>
                <a:latin typeface="Arial" panose="020B0604020202020204"/>
                <a:ea typeface="Arial Unicode MS" pitchFamily="34" charset="-128"/>
              </a:rPr>
              <a:t>John Hancock Investment Management Distributors LLC, Member FINRA, SIPC, 200 Berkeley Street, Boston, MA 02116, 800-225-6020, </a:t>
            </a:r>
            <a:r>
              <a:rPr lang="en-US" sz="1000" dirty="0" err="1">
                <a:solidFill>
                  <a:prstClr val="black"/>
                </a:solidFill>
                <a:latin typeface="Arial" panose="020B0604020202020204"/>
                <a:ea typeface="Arial Unicode MS" pitchFamily="34" charset="-128"/>
              </a:rPr>
              <a:t>jhinvestments.com</a:t>
            </a:r>
            <a:r>
              <a:rPr lang="en-US" sz="1000" dirty="0">
                <a:solidFill>
                  <a:prstClr val="black"/>
                </a:solidFill>
                <a:latin typeface="Arial" panose="020B0604020202020204"/>
                <a:ea typeface="Arial Unicode MS" pitchFamily="34" charset="-128"/>
              </a:rPr>
              <a:t> </a:t>
            </a:r>
          </a:p>
          <a:p>
            <a:pPr eaLnBrk="0" fontAlgn="base" hangingPunct="0">
              <a:spcBef>
                <a:spcPct val="0"/>
              </a:spcBef>
              <a:spcAft>
                <a:spcPts val="600"/>
              </a:spcAft>
              <a:defRPr/>
            </a:pPr>
            <a:r>
              <a:rPr lang="en-US" sz="1000" dirty="0">
                <a:solidFill>
                  <a:prstClr val="black"/>
                </a:solidFill>
                <a:latin typeface="Arial" panose="020B0604020202020204"/>
                <a:ea typeface="Arial Unicode MS" pitchFamily="34" charset="-128"/>
              </a:rPr>
              <a:t>Manulife, Manulife Investments, Stylized M Design, and Manulife Investments &amp; Stylized M Design are trademarks of The Manufacturers Life Insurance Company, and John Hancock </a:t>
            </a:r>
            <a:br>
              <a:rPr lang="en-US" sz="1000" dirty="0">
                <a:solidFill>
                  <a:prstClr val="black"/>
                </a:solidFill>
                <a:latin typeface="Arial" panose="020B0604020202020204"/>
                <a:ea typeface="Arial Unicode MS" pitchFamily="34" charset="-128"/>
              </a:rPr>
            </a:br>
            <a:r>
              <a:rPr lang="en-US" sz="1000" dirty="0">
                <a:solidFill>
                  <a:prstClr val="black"/>
                </a:solidFill>
                <a:latin typeface="Arial" panose="020B0604020202020204"/>
                <a:ea typeface="Arial Unicode MS" pitchFamily="34" charset="-128"/>
              </a:rPr>
              <a:t>and the Stylized John Hancock Design are trademarks of John Hancock Life Insurance Company (U.S.A.). Each are used by it and by its affiliates under license.</a:t>
            </a:r>
            <a:br>
              <a:rPr lang="en-US" sz="1000" dirty="0">
                <a:solidFill>
                  <a:prstClr val="black"/>
                </a:solidFill>
                <a:latin typeface="Arial" panose="020B0604020202020204"/>
                <a:ea typeface="Arial Unicode MS" pitchFamily="34" charset="-128"/>
              </a:rPr>
            </a:br>
            <a:r>
              <a:rPr lang="en-US" sz="1000" dirty="0">
                <a:solidFill>
                  <a:prstClr val="black"/>
                </a:solidFill>
                <a:latin typeface="Arial" panose="020B0604020202020204"/>
                <a:ea typeface="Arial Unicode MS" pitchFamily="34" charset="-128"/>
              </a:rPr>
              <a:t>NOT FDIC INSURED. MAY LOSE VALUE. NO BANK GUARANTEE. NOT INSURED BY ANY GOVERNMENT AGENCY.</a:t>
            </a:r>
          </a:p>
          <a:p>
            <a:pPr eaLnBrk="0" fontAlgn="base" hangingPunct="0">
              <a:spcBef>
                <a:spcPct val="50000"/>
              </a:spcBef>
              <a:spcAft>
                <a:spcPct val="0"/>
              </a:spcAft>
              <a:defRPr/>
            </a:pPr>
            <a:r>
              <a:rPr lang="en-US" sz="900" dirty="0">
                <a:solidFill>
                  <a:prstClr val="black"/>
                </a:solidFill>
                <a:latin typeface="Arial" panose="020B0604020202020204"/>
                <a:ea typeface="Arial Unicode MS" pitchFamily="34" charset="-128"/>
              </a:rPr>
              <a:t>		</a:t>
            </a:r>
          </a:p>
          <a:p>
            <a:pPr eaLnBrk="0" fontAlgn="base" hangingPunct="0">
              <a:spcBef>
                <a:spcPct val="50000"/>
              </a:spcBef>
              <a:spcAft>
                <a:spcPct val="0"/>
              </a:spcAft>
              <a:tabLst>
                <a:tab pos="11206163" algn="r"/>
              </a:tabLst>
              <a:defRPr/>
            </a:pPr>
            <a:r>
              <a:rPr lang="en-US" sz="800" dirty="0">
                <a:solidFill>
                  <a:srgbClr val="000000"/>
                </a:solidFill>
                <a:ea typeface="Arial Unicode MS" pitchFamily="34" charset="-128"/>
              </a:rPr>
              <a:t>MF 4331538</a:t>
            </a:r>
            <a:r>
              <a:rPr lang="en-US" sz="800" dirty="0">
                <a:solidFill>
                  <a:prstClr val="black"/>
                </a:solidFill>
                <a:latin typeface="Arial" panose="020B0604020202020204"/>
                <a:ea typeface="Arial Unicode MS" pitchFamily="34" charset="-128"/>
              </a:rPr>
              <a:t>	</a:t>
            </a:r>
            <a:r>
              <a:rPr lang="en-US" sz="800" dirty="0">
                <a:solidFill>
                  <a:prstClr val="black"/>
                </a:solidFill>
                <a:ea typeface="Arial Unicode MS" pitchFamily="34" charset="-128"/>
              </a:rPr>
              <a:t>WWW-ESTATE-CS  03/25</a:t>
            </a:r>
            <a:endParaRPr lang="en-US" sz="800" dirty="0">
              <a:solidFill>
                <a:prstClr val="black"/>
              </a:solidFill>
              <a:latin typeface="Arial" panose="020B0604020202020204"/>
              <a:ea typeface="Arial Unicode MS" pitchFamily="34" charset="-128"/>
            </a:endParaRPr>
          </a:p>
        </p:txBody>
      </p:sp>
      <p:sp>
        <p:nvSpPr>
          <p:cNvPr id="2" name="Slide Number Placeholder 1">
            <a:extLst>
              <a:ext uri="{FF2B5EF4-FFF2-40B4-BE49-F238E27FC236}">
                <a16:creationId xmlns:a16="http://schemas.microsoft.com/office/drawing/2014/main" id="{80CC7D3F-1DDD-B48B-F86A-A1B3F6D9AD13}"/>
              </a:ext>
              <a:ext uri="{C183D7F6-B498-43B3-948B-1728B52AA6E4}">
                <adec:decorative xmlns:adec="http://schemas.microsoft.com/office/drawing/2017/decorative" val="1"/>
              </a:ext>
            </a:extLst>
          </p:cNvPr>
          <p:cNvSpPr>
            <a:spLocks noGrp="1"/>
          </p:cNvSpPr>
          <p:nvPr>
            <p:ph type="sldNum" sz="quarter" idx="12"/>
          </p:nvPr>
        </p:nvSpPr>
        <p:spPr/>
        <p:txBody>
          <a:bodyPr/>
          <a:lstStyle/>
          <a:p>
            <a:fld id="{BB333B34-C87C-402E-ABB0-13B7C9DEBBC4}" type="slidenum">
              <a:rPr lang="en-US" smtClean="0"/>
              <a:t>15</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363A8B-A4AE-B37F-37C1-C6C6B2C2B0CB}"/>
              </a:ext>
              <a:ext uri="{C183D7F6-B498-43B3-948B-1728B52AA6E4}">
                <adec:decorative xmlns:adec="http://schemas.microsoft.com/office/drawing/2017/decorative" val="1"/>
              </a:ext>
            </a:extLst>
          </p:cNvPr>
          <p:cNvSpPr>
            <a:spLocks noGrp="1"/>
          </p:cNvSpPr>
          <p:nvPr>
            <p:ph type="title" idx="4294967295"/>
          </p:nvPr>
        </p:nvSpPr>
        <p:spPr>
          <a:xfrm>
            <a:off x="11450638" y="6399213"/>
            <a:ext cx="282575" cy="176212"/>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33B34-C87C-402E-ABB0-13B7C9DEBBC4}" type="slidenum">
              <a:rPr kumimoji="0" lang="en-CA" sz="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800" b="0" i="0" u="none" strike="noStrike" kern="1200" cap="none" spc="0" normalizeH="0" baseline="0" noProof="0" dirty="0">
              <a:ln>
                <a:noFill/>
              </a:ln>
              <a:solidFill>
                <a:schemeClr val="tx1"/>
              </a:solidFill>
              <a:effectLst/>
              <a:uLnTx/>
              <a:uFillTx/>
              <a:latin typeface="+mn-lt"/>
              <a:ea typeface="+mn-ea"/>
              <a:cs typeface="+mn-cs"/>
            </a:endParaRPr>
          </a:p>
        </p:txBody>
      </p:sp>
    </p:spTree>
    <p:custDataLst>
      <p:tags r:id="rId1"/>
    </p:custDataLst>
    <p:extLst>
      <p:ext uri="{BB962C8B-B14F-4D97-AF65-F5344CB8AC3E}">
        <p14:creationId xmlns:p14="http://schemas.microsoft.com/office/powerpoint/2010/main" val="30234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p:cNvSpPr>
            <a:spLocks noGrp="1" noChangeArrowheads="1"/>
          </p:cNvSpPr>
          <p:nvPr>
            <p:ph type="title"/>
          </p:nvPr>
        </p:nvSpPr>
        <p:spPr>
          <a:xfrm>
            <a:off x="466342" y="472437"/>
            <a:ext cx="11274553" cy="792167"/>
          </a:xfrm>
        </p:spPr>
        <p:txBody>
          <a:bodyPr/>
          <a:lstStyle/>
          <a:p>
            <a:r>
              <a:rPr lang="en-US" altLang="en-US" dirty="0">
                <a:sym typeface="Calibri Bold" pitchFamily="2" charset="0"/>
              </a:rPr>
              <a:t>Case study: </a:t>
            </a:r>
            <a:r>
              <a:rPr lang="en-CA" dirty="0"/>
              <a:t>Estate planning </a:t>
            </a:r>
            <a:br>
              <a:rPr lang="en-US" altLang="en-US" dirty="0">
                <a:sym typeface="Calibri Bold" pitchFamily="2" charset="0"/>
              </a:rPr>
            </a:br>
            <a:endParaRPr lang="en-US" altLang="en-US" dirty="0">
              <a:sym typeface="Calibri Bold" pitchFamily="2" charset="0"/>
            </a:endParaRPr>
          </a:p>
        </p:txBody>
      </p:sp>
      <p:sp>
        <p:nvSpPr>
          <p:cNvPr id="16" name="TextBox 15">
            <a:extLst>
              <a:ext uri="{FF2B5EF4-FFF2-40B4-BE49-F238E27FC236}">
                <a16:creationId xmlns:a16="http://schemas.microsoft.com/office/drawing/2014/main" id="{6C108C67-6D2A-5F26-D92F-3526F23CE099}"/>
              </a:ext>
            </a:extLst>
          </p:cNvPr>
          <p:cNvSpPr txBox="1"/>
          <p:nvPr/>
        </p:nvSpPr>
        <p:spPr>
          <a:xfrm>
            <a:off x="466149" y="959956"/>
            <a:ext cx="8387663" cy="307777"/>
          </a:xfrm>
          <a:prstGeom prst="rect">
            <a:avLst/>
          </a:prstGeom>
          <a:noFill/>
        </p:spPr>
        <p:txBody>
          <a:bodyPr wrap="square" lIns="0" tIns="0" rIns="0" bIns="0" rtlCol="0">
            <a:spAutoFit/>
          </a:bodyPr>
          <a:lstStyle/>
          <a:p>
            <a:pPr>
              <a:spcBef>
                <a:spcPts val="450"/>
              </a:spcBef>
            </a:pPr>
            <a:r>
              <a:rPr lang="en-US" altLang="en-US" sz="2000" i="1" dirty="0">
                <a:sym typeface="Calibri Bold" pitchFamily="2" charset="0"/>
              </a:rPr>
              <a:t>Mazie and Peter Faber, age 55</a:t>
            </a:r>
          </a:p>
        </p:txBody>
      </p:sp>
      <p:sp>
        <p:nvSpPr>
          <p:cNvPr id="18" name="Content Placeholder 6">
            <a:extLst>
              <a:ext uri="{FF2B5EF4-FFF2-40B4-BE49-F238E27FC236}">
                <a16:creationId xmlns:a16="http://schemas.microsoft.com/office/drawing/2014/main" id="{536B1F25-ACEA-B8EB-5EA3-8DCE9511AA83}"/>
              </a:ext>
            </a:extLst>
          </p:cNvPr>
          <p:cNvSpPr>
            <a:spLocks noGrp="1"/>
          </p:cNvSpPr>
          <p:nvPr>
            <p:ph idx="1"/>
          </p:nvPr>
        </p:nvSpPr>
        <p:spPr>
          <a:xfrm>
            <a:off x="466149" y="1833145"/>
            <a:ext cx="7530089" cy="3692995"/>
          </a:xfrm>
        </p:spPr>
        <p:txBody>
          <a:bodyPr/>
          <a:lstStyle/>
          <a:p>
            <a:pPr>
              <a:lnSpc>
                <a:spcPct val="90000"/>
              </a:lnSpc>
              <a:spcBef>
                <a:spcPts val="800"/>
              </a:spcBef>
            </a:pPr>
            <a:r>
              <a:rPr lang="en-CA" sz="2000" dirty="0"/>
              <a:t>Married couple in their mid-50s, both high-earning professionals</a:t>
            </a:r>
          </a:p>
          <a:p>
            <a:pPr>
              <a:lnSpc>
                <a:spcPct val="90000"/>
              </a:lnSpc>
              <a:spcBef>
                <a:spcPts val="800"/>
              </a:spcBef>
            </a:pPr>
            <a:r>
              <a:rPr lang="en-CA" sz="2000" dirty="0"/>
              <a:t>Recently became empty nesters and relocated to a new state where they hope to retire in the next decade</a:t>
            </a:r>
          </a:p>
          <a:p>
            <a:pPr>
              <a:lnSpc>
                <a:spcPct val="90000"/>
              </a:lnSpc>
              <a:spcBef>
                <a:spcPts val="800"/>
              </a:spcBef>
            </a:pPr>
            <a:r>
              <a:rPr lang="en-CA" sz="2000" dirty="0"/>
              <a:t>The move has triggered the need to review and revise their existing estate plan </a:t>
            </a:r>
          </a:p>
          <a:p>
            <a:pPr>
              <a:lnSpc>
                <a:spcPct val="90000"/>
              </a:lnSpc>
              <a:spcBef>
                <a:spcPts val="800"/>
              </a:spcBef>
            </a:pPr>
            <a:r>
              <a:rPr lang="en-CA" sz="2000" dirty="0"/>
              <a:t>They want to avoid the discord and fractured relationships they have seen in some of their friends’ families when the planning was not done properly</a:t>
            </a:r>
          </a:p>
          <a:p>
            <a:pPr>
              <a:lnSpc>
                <a:spcPct val="90000"/>
              </a:lnSpc>
              <a:spcBef>
                <a:spcPts val="800"/>
              </a:spcBef>
            </a:pPr>
            <a:r>
              <a:rPr lang="en-CA" sz="2000" dirty="0"/>
              <a:t>Having recently moved to the area, they do not yet have a local attorney</a:t>
            </a:r>
          </a:p>
        </p:txBody>
      </p:sp>
      <p:pic>
        <p:nvPicPr>
          <p:cNvPr id="17" name="Picture 16" descr="A happy couple driving in a convertible. ">
            <a:extLst>
              <a:ext uri="{FF2B5EF4-FFF2-40B4-BE49-F238E27FC236}">
                <a16:creationId xmlns:a16="http://schemas.microsoft.com/office/drawing/2014/main" id="{A08A1225-7D57-AC13-6276-03A6862F1C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8592977" y="1768229"/>
            <a:ext cx="3595848" cy="4149205"/>
          </a:xfrm>
          <a:prstGeom prst="rect">
            <a:avLst/>
          </a:prstGeom>
        </p:spPr>
      </p:pic>
      <p:sp>
        <p:nvSpPr>
          <p:cNvPr id="19" name="TextBox 18">
            <a:extLst>
              <a:ext uri="{FF2B5EF4-FFF2-40B4-BE49-F238E27FC236}">
                <a16:creationId xmlns:a16="http://schemas.microsoft.com/office/drawing/2014/main" id="{AB7AE46E-9144-A012-996D-212046A32712}"/>
              </a:ext>
            </a:extLst>
          </p:cNvPr>
          <p:cNvSpPr txBox="1"/>
          <p:nvPr/>
        </p:nvSpPr>
        <p:spPr>
          <a:xfrm>
            <a:off x="465774" y="5180159"/>
            <a:ext cx="9206546" cy="737275"/>
          </a:xfrm>
          <a:prstGeom prst="rect">
            <a:avLst/>
          </a:prstGeom>
          <a:solidFill>
            <a:srgbClr val="06874E"/>
          </a:solidFill>
        </p:spPr>
        <p:txBody>
          <a:bodyPr wrap="square" anchor="ctr">
            <a:noAutofit/>
          </a:bodyPr>
          <a:lstStyle/>
          <a:p>
            <a:r>
              <a:rPr lang="en-CA" sz="2000" b="1" i="1" dirty="0">
                <a:solidFill>
                  <a:schemeClr val="bg1"/>
                </a:solidFill>
              </a:rPr>
              <a:t>What key financial issues should Ellen consider at this life stage? </a:t>
            </a:r>
          </a:p>
        </p:txBody>
      </p:sp>
      <p:sp>
        <p:nvSpPr>
          <p:cNvPr id="14" name="Text Placeholder 13">
            <a:extLst>
              <a:ext uri="{FF2B5EF4-FFF2-40B4-BE49-F238E27FC236}">
                <a16:creationId xmlns:a16="http://schemas.microsoft.com/office/drawing/2014/main" id="{6D6F4F5B-ECED-9A9E-3D70-7A965A90BAD5}"/>
              </a:ext>
            </a:extLst>
          </p:cNvPr>
          <p:cNvSpPr>
            <a:spLocks noGrp="1"/>
          </p:cNvSpPr>
          <p:nvPr>
            <p:ph type="body" sz="quarter" idx="13"/>
          </p:nvPr>
        </p:nvSpPr>
        <p:spPr/>
        <p:txBody>
          <a:bodyPr/>
          <a:lstStyle/>
          <a:p>
            <a:r>
              <a:rPr lang="en-CA" sz="800" dirty="0"/>
              <a:t>This is a hypothetical example for illustrative purposes only.</a:t>
            </a:r>
          </a:p>
        </p:txBody>
      </p:sp>
      <p:sp>
        <p:nvSpPr>
          <p:cNvPr id="2" name="Slide Number Placeholder 1">
            <a:extLst>
              <a:ext uri="{FF2B5EF4-FFF2-40B4-BE49-F238E27FC236}">
                <a16:creationId xmlns:a16="http://schemas.microsoft.com/office/drawing/2014/main" id="{28E7F405-099D-3A77-D2A6-23D3BCAA94DA}"/>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2</a:t>
            </a:fld>
            <a:endParaRPr lang="en-US" dirty="0"/>
          </a:p>
        </p:txBody>
      </p:sp>
    </p:spTree>
    <p:extLst>
      <p:ext uri="{BB962C8B-B14F-4D97-AF65-F5344CB8AC3E}">
        <p14:creationId xmlns:p14="http://schemas.microsoft.com/office/powerpoint/2010/main" val="86874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p:cNvSpPr>
            <a:spLocks noGrp="1" noChangeArrowheads="1"/>
          </p:cNvSpPr>
          <p:nvPr>
            <p:ph type="title"/>
          </p:nvPr>
        </p:nvSpPr>
        <p:spPr>
          <a:xfrm>
            <a:off x="533957" y="463845"/>
            <a:ext cx="3289383" cy="3401475"/>
          </a:xfrm>
        </p:spPr>
        <p:txBody>
          <a:bodyPr/>
          <a:lstStyle/>
          <a:p>
            <a:r>
              <a:rPr lang="en-US" altLang="en-US" dirty="0">
                <a:sym typeface="Calibri Bold" pitchFamily="2" charset="0"/>
              </a:rPr>
              <a:t>The parts of a comprehensive </a:t>
            </a:r>
            <a:br>
              <a:rPr lang="en-US" altLang="en-US" dirty="0">
                <a:sym typeface="Calibri Bold" pitchFamily="2" charset="0"/>
              </a:rPr>
            </a:br>
            <a:r>
              <a:rPr lang="en-US" altLang="en-US" dirty="0">
                <a:sym typeface="Calibri Bold" pitchFamily="2" charset="0"/>
              </a:rPr>
              <a:t>estate plan</a:t>
            </a:r>
            <a:br>
              <a:rPr lang="en-US" altLang="en-US" dirty="0">
                <a:sym typeface="Calibri Bold" pitchFamily="2" charset="0"/>
              </a:rPr>
            </a:br>
            <a:br>
              <a:rPr lang="en-US" altLang="en-US" dirty="0">
                <a:sym typeface="Calibri Bold" pitchFamily="2" charset="0"/>
              </a:rPr>
            </a:br>
            <a:br>
              <a:rPr lang="en-US" altLang="en-US" dirty="0">
                <a:sym typeface="Calibri Bold" pitchFamily="2" charset="0"/>
              </a:rPr>
            </a:br>
            <a:br>
              <a:rPr lang="en-US" altLang="en-US" dirty="0">
                <a:sym typeface="Calibri Bold" pitchFamily="2" charset="0"/>
              </a:rPr>
            </a:br>
            <a:endParaRPr lang="en-US" altLang="en-US" dirty="0">
              <a:sym typeface="Calibri Bold" pitchFamily="2" charset="0"/>
            </a:endParaRPr>
          </a:p>
        </p:txBody>
      </p:sp>
      <p:pic>
        <p:nvPicPr>
          <p:cNvPr id="39" name="Graphic 38">
            <a:extLst>
              <a:ext uri="{FF2B5EF4-FFF2-40B4-BE49-F238E27FC236}">
                <a16:creationId xmlns:a16="http://schemas.microsoft.com/office/drawing/2014/main" id="{5B0FC145-63D0-971D-7E4E-456D94AF2A4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9943" y="2381078"/>
            <a:ext cx="1353312" cy="1353312"/>
          </a:xfrm>
          <a:prstGeom prst="rect">
            <a:avLst/>
          </a:prstGeom>
        </p:spPr>
      </p:pic>
      <p:sp>
        <p:nvSpPr>
          <p:cNvPr id="14" name="Text Placeholder 5">
            <a:extLst>
              <a:ext uri="{FF2B5EF4-FFF2-40B4-BE49-F238E27FC236}">
                <a16:creationId xmlns:a16="http://schemas.microsoft.com/office/drawing/2014/main" id="{998E6C61-BDDA-95BC-B7CA-AC3282F636F7}"/>
              </a:ext>
            </a:extLst>
          </p:cNvPr>
          <p:cNvSpPr>
            <a:spLocks noGrp="1"/>
          </p:cNvSpPr>
          <p:nvPr>
            <p:ph type="body" sz="quarter" idx="15"/>
          </p:nvPr>
        </p:nvSpPr>
        <p:spPr>
          <a:xfrm>
            <a:off x="4356432" y="475488"/>
            <a:ext cx="7378248" cy="701731"/>
          </a:xfrm>
        </p:spPr>
        <p:txBody>
          <a:bodyPr>
            <a:spAutoFit/>
          </a:bodyPr>
          <a:lstStyle/>
          <a:p>
            <a:r>
              <a:rPr lang="en-US" dirty="0"/>
              <a:t>A well-designed estate plan takes the following essential elements into consideration:</a:t>
            </a:r>
          </a:p>
        </p:txBody>
      </p:sp>
      <p:sp>
        <p:nvSpPr>
          <p:cNvPr id="15" name="Text Placeholder 8">
            <a:extLst>
              <a:ext uri="{FF2B5EF4-FFF2-40B4-BE49-F238E27FC236}">
                <a16:creationId xmlns:a16="http://schemas.microsoft.com/office/drawing/2014/main" id="{0CC2A2B2-5324-7E3E-3C23-4132575FFAED}"/>
              </a:ext>
            </a:extLst>
          </p:cNvPr>
          <p:cNvSpPr txBox="1">
            <a:spLocks/>
          </p:cNvSpPr>
          <p:nvPr/>
        </p:nvSpPr>
        <p:spPr>
          <a:xfrm>
            <a:off x="4356433" y="1873446"/>
            <a:ext cx="3383280" cy="2508379"/>
          </a:xfrm>
          <a:prstGeom prst="rect">
            <a:avLst/>
          </a:prstGeom>
        </p:spPr>
        <p:txBody>
          <a:bodyPr vert="horz" lIns="0" tIns="0" rIns="0" bIns="0" rtlCol="0">
            <a:spAutoFit/>
          </a:bodyPr>
          <a:lstStyle>
            <a:lvl1pPr marL="237744"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1pPr>
            <a:lvl2pPr marL="576072"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2pPr>
            <a:lvl3pPr marL="914400"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a:spcBef>
                <a:spcPts val="1200"/>
              </a:spcBef>
            </a:pPr>
            <a:r>
              <a:rPr lang="en-US" sz="2000" dirty="0"/>
              <a:t>Finding trusted partners </a:t>
            </a:r>
            <a:br>
              <a:rPr lang="en-US" sz="2000" dirty="0"/>
            </a:br>
            <a:r>
              <a:rPr lang="en-US" sz="2000" dirty="0"/>
              <a:t>(e.g., financial professional, attorney, accountant)</a:t>
            </a:r>
          </a:p>
          <a:p>
            <a:pPr>
              <a:spcBef>
                <a:spcPts val="1200"/>
              </a:spcBef>
            </a:pPr>
            <a:r>
              <a:rPr lang="en-US" sz="2000" dirty="0"/>
              <a:t>Valid will/trust(s)</a:t>
            </a:r>
          </a:p>
          <a:p>
            <a:pPr>
              <a:spcBef>
                <a:spcPts val="1200"/>
              </a:spcBef>
            </a:pPr>
            <a:r>
              <a:rPr lang="en-US" sz="2000" dirty="0"/>
              <a:t>Power of attorney (POA)</a:t>
            </a:r>
          </a:p>
          <a:p>
            <a:pPr>
              <a:spcBef>
                <a:spcPts val="1200"/>
              </a:spcBef>
            </a:pPr>
            <a:r>
              <a:rPr lang="en-US" sz="2000" dirty="0"/>
              <a:t>Advanced medical directive</a:t>
            </a:r>
            <a:r>
              <a:rPr lang="en-CA" sz="2000" dirty="0"/>
              <a:t>/medical POA</a:t>
            </a:r>
            <a:endParaRPr lang="en-US" sz="1600" dirty="0"/>
          </a:p>
        </p:txBody>
      </p:sp>
      <p:sp>
        <p:nvSpPr>
          <p:cNvPr id="16" name="Content Placeholder 10">
            <a:extLst>
              <a:ext uri="{FF2B5EF4-FFF2-40B4-BE49-F238E27FC236}">
                <a16:creationId xmlns:a16="http://schemas.microsoft.com/office/drawing/2014/main" id="{FC828B58-2354-D07D-9842-C76E8F5768FF}"/>
              </a:ext>
            </a:extLst>
          </p:cNvPr>
          <p:cNvSpPr>
            <a:spLocks noGrp="1"/>
          </p:cNvSpPr>
          <p:nvPr>
            <p:ph sz="quarter" idx="22"/>
          </p:nvPr>
        </p:nvSpPr>
        <p:spPr>
          <a:xfrm>
            <a:off x="8247604" y="1873446"/>
            <a:ext cx="3383280" cy="2369880"/>
          </a:xfrm>
        </p:spPr>
        <p:txBody>
          <a:bodyPr>
            <a:spAutoFit/>
          </a:bodyPr>
          <a:lstStyle/>
          <a:p>
            <a:pPr>
              <a:spcBef>
                <a:spcPts val="1200"/>
              </a:spcBef>
            </a:pPr>
            <a:r>
              <a:rPr lang="en-US" sz="2000" dirty="0"/>
              <a:t>Guardianship for any </a:t>
            </a:r>
            <a:br>
              <a:rPr lang="en-US" sz="2000" dirty="0"/>
            </a:br>
            <a:r>
              <a:rPr lang="en-US" sz="2000" dirty="0"/>
              <a:t>minor children</a:t>
            </a:r>
          </a:p>
          <a:p>
            <a:pPr lvl="0">
              <a:spcBef>
                <a:spcPts val="1200"/>
              </a:spcBef>
            </a:pPr>
            <a:r>
              <a:rPr lang="en-US" sz="2000" dirty="0"/>
              <a:t>Identifying estate roles </a:t>
            </a:r>
          </a:p>
          <a:p>
            <a:pPr lvl="0">
              <a:spcBef>
                <a:spcPts val="1200"/>
              </a:spcBef>
            </a:pPr>
            <a:r>
              <a:rPr lang="en-US" sz="2000" dirty="0"/>
              <a:t>Life insurance </a:t>
            </a:r>
          </a:p>
          <a:p>
            <a:pPr lvl="0">
              <a:spcBef>
                <a:spcPts val="1200"/>
              </a:spcBef>
            </a:pPr>
            <a:r>
              <a:rPr lang="en-US" sz="2000" dirty="0"/>
              <a:t>Gifting plan</a:t>
            </a:r>
          </a:p>
          <a:p>
            <a:pPr lvl="0">
              <a:spcBef>
                <a:spcPts val="1200"/>
              </a:spcBef>
            </a:pPr>
            <a:r>
              <a:rPr lang="en-US" sz="2000" dirty="0"/>
              <a:t>Good family communication </a:t>
            </a:r>
          </a:p>
        </p:txBody>
      </p:sp>
      <p:sp>
        <p:nvSpPr>
          <p:cNvPr id="2" name="Slide Number Placeholder 1">
            <a:extLst>
              <a:ext uri="{FF2B5EF4-FFF2-40B4-BE49-F238E27FC236}">
                <a16:creationId xmlns:a16="http://schemas.microsoft.com/office/drawing/2014/main" id="{DE93C95C-A256-DB3B-509A-1602B7A7926E}"/>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3</a:t>
            </a:fld>
            <a:endParaRPr lang="en-US" dirty="0"/>
          </a:p>
        </p:txBody>
      </p:sp>
    </p:spTree>
    <p:extLst>
      <p:ext uri="{BB962C8B-B14F-4D97-AF65-F5344CB8AC3E}">
        <p14:creationId xmlns:p14="http://schemas.microsoft.com/office/powerpoint/2010/main" val="228120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p:cNvSpPr>
            <a:spLocks noGrp="1" noChangeArrowheads="1"/>
          </p:cNvSpPr>
          <p:nvPr>
            <p:ph type="title"/>
          </p:nvPr>
        </p:nvSpPr>
        <p:spPr>
          <a:xfrm>
            <a:off x="533957" y="463845"/>
            <a:ext cx="3289383" cy="3401475"/>
          </a:xfrm>
        </p:spPr>
        <p:txBody>
          <a:bodyPr/>
          <a:lstStyle/>
          <a:p>
            <a:r>
              <a:rPr lang="en-CA" dirty="0"/>
              <a:t>Finding a qualified estate attorney</a:t>
            </a:r>
            <a:br>
              <a:rPr lang="en-CA" dirty="0"/>
            </a:br>
            <a:br>
              <a:rPr lang="en-US" altLang="en-US" dirty="0">
                <a:sym typeface="Calibri Bold" pitchFamily="2" charset="0"/>
              </a:rPr>
            </a:br>
            <a:endParaRPr lang="en-US" altLang="en-US" dirty="0">
              <a:sym typeface="Calibri Bold" pitchFamily="2" charset="0"/>
            </a:endParaRPr>
          </a:p>
        </p:txBody>
      </p:sp>
      <p:pic>
        <p:nvPicPr>
          <p:cNvPr id="21" name="Graphic 20">
            <a:extLst>
              <a:ext uri="{FF2B5EF4-FFF2-40B4-BE49-F238E27FC236}">
                <a16:creationId xmlns:a16="http://schemas.microsoft.com/office/drawing/2014/main" id="{D800D088-3288-42D3-B13B-434B24A906E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67996" y="2977362"/>
            <a:ext cx="1392456" cy="1244322"/>
          </a:xfrm>
          <a:prstGeom prst="rect">
            <a:avLst/>
          </a:prstGeom>
        </p:spPr>
      </p:pic>
      <p:sp>
        <p:nvSpPr>
          <p:cNvPr id="18" name="Content Placeholder 3">
            <a:extLst>
              <a:ext uri="{FF2B5EF4-FFF2-40B4-BE49-F238E27FC236}">
                <a16:creationId xmlns:a16="http://schemas.microsoft.com/office/drawing/2014/main" id="{51F4B491-E7B9-62F0-03A0-EE594ED4AF24}"/>
              </a:ext>
            </a:extLst>
          </p:cNvPr>
          <p:cNvSpPr>
            <a:spLocks noGrp="1"/>
          </p:cNvSpPr>
          <p:nvPr>
            <p:ph idx="1"/>
          </p:nvPr>
        </p:nvSpPr>
        <p:spPr>
          <a:xfrm>
            <a:off x="4348163" y="463843"/>
            <a:ext cx="7386517" cy="2961836"/>
          </a:xfrm>
        </p:spPr>
        <p:txBody>
          <a:bodyPr>
            <a:spAutoFit/>
          </a:bodyPr>
          <a:lstStyle/>
          <a:p>
            <a:pPr marL="0" indent="0">
              <a:spcBef>
                <a:spcPts val="800"/>
              </a:spcBef>
              <a:buNone/>
            </a:pPr>
            <a:r>
              <a:rPr lang="en-US" sz="2400" b="1" dirty="0">
                <a:latin typeface="Arial" panose="020B0604020202020204" pitchFamily="34" charset="0"/>
                <a:cs typeface="Arial" panose="020B0604020202020204" pitchFamily="34" charset="0"/>
              </a:rPr>
              <a:t>How to find a qualified estate attorney:</a:t>
            </a:r>
          </a:p>
          <a:p>
            <a:pPr marL="0" indent="0">
              <a:spcBef>
                <a:spcPts val="800"/>
              </a:spcBef>
              <a:buNone/>
            </a:pPr>
            <a:endParaRPr lang="en-US" b="1" dirty="0">
              <a:latin typeface="Arial" panose="020B0604020202020204" pitchFamily="34" charset="0"/>
              <a:cs typeface="Arial" panose="020B0604020202020204" pitchFamily="34" charset="0"/>
            </a:endParaRPr>
          </a:p>
          <a:p>
            <a:r>
              <a:rPr lang="en-US" dirty="0">
                <a:cs typeface="Times New Roman" panose="02020603050405020304" pitchFamily="18" charset="0"/>
              </a:rPr>
              <a:t>Get referrals from trusted friends, family members, and neighbors.</a:t>
            </a:r>
          </a:p>
          <a:p>
            <a:r>
              <a:rPr lang="en-US" dirty="0">
                <a:cs typeface="Times New Roman" panose="02020603050405020304" pitchFamily="18" charset="0"/>
              </a:rPr>
              <a:t>Leverage your financial professional for referrals.</a:t>
            </a:r>
          </a:p>
          <a:p>
            <a:r>
              <a:rPr lang="en-US" dirty="0">
                <a:cs typeface="Times New Roman" panose="02020603050405020304" pitchFamily="18" charset="0"/>
              </a:rPr>
              <a:t>Conduct your own research starting with lawyers.com. Develop a list of lawyers you want to research further, then visit their websites, and LinkedIn profiles to learn more. </a:t>
            </a:r>
          </a:p>
        </p:txBody>
      </p:sp>
      <p:sp>
        <p:nvSpPr>
          <p:cNvPr id="2" name="Slide Number Placeholder 1">
            <a:extLst>
              <a:ext uri="{FF2B5EF4-FFF2-40B4-BE49-F238E27FC236}">
                <a16:creationId xmlns:a16="http://schemas.microsoft.com/office/drawing/2014/main" id="{1BB5B939-6A9D-0E0A-CDFC-43C195E1741B}"/>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4</a:t>
            </a:fld>
            <a:endParaRPr lang="en-US" dirty="0"/>
          </a:p>
        </p:txBody>
      </p:sp>
    </p:spTree>
    <p:extLst>
      <p:ext uri="{BB962C8B-B14F-4D97-AF65-F5344CB8AC3E}">
        <p14:creationId xmlns:p14="http://schemas.microsoft.com/office/powerpoint/2010/main" val="286095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p:cNvSpPr>
            <a:spLocks noGrp="1" noChangeArrowheads="1"/>
          </p:cNvSpPr>
          <p:nvPr>
            <p:ph type="title"/>
          </p:nvPr>
        </p:nvSpPr>
        <p:spPr>
          <a:xfrm>
            <a:off x="533957" y="463845"/>
            <a:ext cx="3289383" cy="3401475"/>
          </a:xfrm>
        </p:spPr>
        <p:txBody>
          <a:bodyPr vert="horz" lIns="0" tIns="0" rIns="0" bIns="0" rtlCol="0" anchor="t">
            <a:normAutofit/>
          </a:bodyPr>
          <a:lstStyle/>
          <a:p>
            <a:r>
              <a:rPr lang="en-US" altLang="en-US" dirty="0"/>
              <a:t>Prepping </a:t>
            </a:r>
            <a:br>
              <a:rPr lang="en-US" altLang="en-US" dirty="0"/>
            </a:br>
            <a:r>
              <a:rPr lang="en-US" altLang="en-US" dirty="0"/>
              <a:t>for your </a:t>
            </a:r>
            <a:br>
              <a:rPr lang="en-US" altLang="en-US" dirty="0"/>
            </a:br>
            <a:r>
              <a:rPr lang="en-US" altLang="en-US" dirty="0"/>
              <a:t>meeting</a:t>
            </a:r>
            <a:br>
              <a:rPr lang="en-US" altLang="en-US" dirty="0"/>
            </a:br>
            <a:endParaRPr lang="en-US" altLang="en-US" dirty="0"/>
          </a:p>
        </p:txBody>
      </p:sp>
      <p:pic>
        <p:nvPicPr>
          <p:cNvPr id="20" name="Graphic 19">
            <a:extLst>
              <a:ext uri="{FF2B5EF4-FFF2-40B4-BE49-F238E27FC236}">
                <a16:creationId xmlns:a16="http://schemas.microsoft.com/office/drawing/2014/main" id="{FA98CEB4-77DB-443D-148B-5FD60685130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70105" y="2708298"/>
            <a:ext cx="1505467" cy="1441404"/>
          </a:xfrm>
          <a:prstGeom prst="rect">
            <a:avLst/>
          </a:prstGeom>
        </p:spPr>
      </p:pic>
      <p:sp>
        <p:nvSpPr>
          <p:cNvPr id="10" name="TextBox 9">
            <a:extLst>
              <a:ext uri="{FF2B5EF4-FFF2-40B4-BE49-F238E27FC236}">
                <a16:creationId xmlns:a16="http://schemas.microsoft.com/office/drawing/2014/main" id="{28100EA2-5AC6-BFF7-84EF-6F176F6DD048}"/>
              </a:ext>
            </a:extLst>
          </p:cNvPr>
          <p:cNvSpPr txBox="1"/>
          <p:nvPr/>
        </p:nvSpPr>
        <p:spPr>
          <a:xfrm>
            <a:off x="4351858" y="475489"/>
            <a:ext cx="7382822" cy="701731"/>
          </a:xfrm>
          <a:prstGeom prst="rect">
            <a:avLst/>
          </a:prstGeom>
        </p:spPr>
        <p:txBody>
          <a:bodyPr vert="horz" lIns="0" tIns="0" rIns="0" bIns="0" rtlCol="0" anchor="t">
            <a:spAutoFit/>
          </a:bodyPr>
          <a:lstStyle/>
          <a:p>
            <a:pPr>
              <a:lnSpc>
                <a:spcPct val="95000"/>
              </a:lnSpc>
              <a:spcAft>
                <a:spcPts val="600"/>
              </a:spcAft>
              <a:buClr>
                <a:schemeClr val="tx1"/>
              </a:buClr>
              <a:buSzPct val="115000"/>
            </a:pPr>
            <a:r>
              <a:rPr lang="en-US" altLang="en-US" sz="2400" dirty="0">
                <a:latin typeface="Arial" panose="020B0604020202020204" pitchFamily="34" charset="0"/>
                <a:cs typeface="Arial" panose="020B0604020202020204" pitchFamily="34" charset="0"/>
              </a:rPr>
              <a:t>The more prepared you are, the smoother your first meeting with your estate attorney will be.</a:t>
            </a:r>
          </a:p>
        </p:txBody>
      </p:sp>
      <p:sp>
        <p:nvSpPr>
          <p:cNvPr id="11" name="Content Placeholder 6">
            <a:extLst>
              <a:ext uri="{FF2B5EF4-FFF2-40B4-BE49-F238E27FC236}">
                <a16:creationId xmlns:a16="http://schemas.microsoft.com/office/drawing/2014/main" id="{AA31F589-4EBD-F226-B8FE-7D2C5C6793EC}"/>
              </a:ext>
            </a:extLst>
          </p:cNvPr>
          <p:cNvSpPr txBox="1">
            <a:spLocks/>
          </p:cNvSpPr>
          <p:nvPr/>
        </p:nvSpPr>
        <p:spPr>
          <a:xfrm>
            <a:off x="4368800" y="1498645"/>
            <a:ext cx="7071513" cy="4724806"/>
          </a:xfrm>
          <a:prstGeom prst="rect">
            <a:avLst/>
          </a:prstGeom>
        </p:spPr>
        <p:txBody>
          <a:bodyPr vert="horz" wrap="square" lIns="0" tIns="0" rIns="0" bIns="0" rtlCol="0">
            <a:spAutoFit/>
          </a:bodyPr>
          <a:lstStyle>
            <a:lvl1pPr marL="237744"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1pPr>
            <a:lvl2pPr marL="576072"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2pPr>
            <a:lvl3pPr marL="914400"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US" sz="1800" dirty="0"/>
              <a:t>Work with your financial professional to:</a:t>
            </a:r>
          </a:p>
          <a:p>
            <a:pPr>
              <a:spcBef>
                <a:spcPts val="1200"/>
              </a:spcBef>
            </a:pPr>
            <a:r>
              <a:rPr lang="en-US" sz="1800" dirty="0"/>
              <a:t>Create a complete inventory of all your assets, their current values, and ownership structures, and your liabilities and debt balances.</a:t>
            </a:r>
          </a:p>
          <a:p>
            <a:pPr>
              <a:spcBef>
                <a:spcPts val="1200"/>
              </a:spcBef>
            </a:pPr>
            <a:r>
              <a:rPr lang="en-US" sz="1800" dirty="0"/>
              <a:t>Think through the estate roles (e.g., executor, trustee(s), POA, advanced directives, guardians) and understand the expectations and duties of each role. </a:t>
            </a:r>
          </a:p>
          <a:p>
            <a:pPr>
              <a:spcBef>
                <a:spcPts val="1200"/>
              </a:spcBef>
            </a:pPr>
            <a:r>
              <a:rPr lang="en-US" sz="1800" dirty="0"/>
              <a:t>Identify who you believe is best suited to serve in these roles to carry out your wishes and protect your beneficiaries. Also identify successors for each role.</a:t>
            </a:r>
          </a:p>
          <a:p>
            <a:pPr>
              <a:spcBef>
                <a:spcPts val="1200"/>
              </a:spcBef>
            </a:pPr>
            <a:r>
              <a:rPr lang="en-US" sz="1800" dirty="0"/>
              <a:t>Collect all the names, addresses, and Social Security Numbers of your beneficiaries.</a:t>
            </a:r>
          </a:p>
          <a:p>
            <a:pPr>
              <a:spcBef>
                <a:spcPts val="1200"/>
              </a:spcBef>
            </a:pPr>
            <a:r>
              <a:rPr lang="en-US" sz="1800" dirty="0"/>
              <a:t>Understand basic trust structures and the benefits of each of them.</a:t>
            </a:r>
          </a:p>
          <a:p>
            <a:pPr>
              <a:spcBef>
                <a:spcPts val="1200"/>
              </a:spcBef>
            </a:pPr>
            <a:r>
              <a:rPr lang="en-US" sz="1800" dirty="0"/>
              <a:t>Identify what your heirs should know or be educated on regarding your estate plan.</a:t>
            </a:r>
          </a:p>
        </p:txBody>
      </p:sp>
      <p:sp>
        <p:nvSpPr>
          <p:cNvPr id="2" name="Slide Number Placeholder 1">
            <a:extLst>
              <a:ext uri="{FF2B5EF4-FFF2-40B4-BE49-F238E27FC236}">
                <a16:creationId xmlns:a16="http://schemas.microsoft.com/office/drawing/2014/main" id="{4ACB6B12-1C7B-CFCC-014C-87F06B19DD0C}"/>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5</a:t>
            </a:fld>
            <a:endParaRPr lang="en-US" dirty="0"/>
          </a:p>
        </p:txBody>
      </p:sp>
    </p:spTree>
    <p:extLst>
      <p:ext uri="{BB962C8B-B14F-4D97-AF65-F5344CB8AC3E}">
        <p14:creationId xmlns:p14="http://schemas.microsoft.com/office/powerpoint/2010/main" val="106290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A3DD0-0B76-BFFA-CA93-CC4D6207723B}"/>
              </a:ext>
            </a:extLst>
          </p:cNvPr>
          <p:cNvSpPr>
            <a:spLocks noGrp="1"/>
          </p:cNvSpPr>
          <p:nvPr>
            <p:ph type="title"/>
          </p:nvPr>
        </p:nvSpPr>
        <p:spPr>
          <a:xfrm>
            <a:off x="533957" y="463845"/>
            <a:ext cx="3289383" cy="3401475"/>
          </a:xfrm>
        </p:spPr>
        <p:txBody>
          <a:bodyPr/>
          <a:lstStyle/>
          <a:p>
            <a:r>
              <a:rPr lang="en-US" dirty="0"/>
              <a:t>Where there’s a will, there’s a way</a:t>
            </a:r>
            <a:br>
              <a:rPr lang="en-US" dirty="0"/>
            </a:br>
            <a:br>
              <a:rPr lang="en-US" dirty="0"/>
            </a:br>
            <a:endParaRPr lang="en-US" dirty="0"/>
          </a:p>
        </p:txBody>
      </p:sp>
      <p:pic>
        <p:nvPicPr>
          <p:cNvPr id="6" name="Graphic 5">
            <a:extLst>
              <a:ext uri="{FF2B5EF4-FFF2-40B4-BE49-F238E27FC236}">
                <a16:creationId xmlns:a16="http://schemas.microsoft.com/office/drawing/2014/main" id="{97FB38E5-9BCC-234B-7F39-522602FAB11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9944" y="2640293"/>
            <a:ext cx="1233840" cy="1498234"/>
          </a:xfrm>
          <a:prstGeom prst="rect">
            <a:avLst/>
          </a:prstGeom>
        </p:spPr>
      </p:pic>
      <p:sp>
        <p:nvSpPr>
          <p:cNvPr id="11" name="Rectangle 10">
            <a:extLst>
              <a:ext uri="{FF2B5EF4-FFF2-40B4-BE49-F238E27FC236}">
                <a16:creationId xmlns:a16="http://schemas.microsoft.com/office/drawing/2014/main" id="{D66CC12E-F86F-163E-2867-8A966BE7DF98}"/>
              </a:ext>
              <a:ext uri="{C183D7F6-B498-43B3-948B-1728B52AA6E4}">
                <adec:decorative xmlns:adec="http://schemas.microsoft.com/office/drawing/2017/decorative" val="1"/>
              </a:ext>
            </a:extLst>
          </p:cNvPr>
          <p:cNvSpPr/>
          <p:nvPr/>
        </p:nvSpPr>
        <p:spPr>
          <a:xfrm>
            <a:off x="4055939" y="1991224"/>
            <a:ext cx="8132885" cy="74181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12" name="Content Placeholder 2">
            <a:extLst>
              <a:ext uri="{FF2B5EF4-FFF2-40B4-BE49-F238E27FC236}">
                <a16:creationId xmlns:a16="http://schemas.microsoft.com/office/drawing/2014/main" id="{27A4F55D-E97B-6157-9F28-0085BB5A28C0}"/>
              </a:ext>
            </a:extLst>
          </p:cNvPr>
          <p:cNvSpPr txBox="1">
            <a:spLocks/>
          </p:cNvSpPr>
          <p:nvPr/>
        </p:nvSpPr>
        <p:spPr>
          <a:xfrm>
            <a:off x="4356432" y="524804"/>
            <a:ext cx="6939502" cy="1440370"/>
          </a:xfrm>
          <a:prstGeom prst="rect">
            <a:avLst/>
          </a:prstGeom>
        </p:spPr>
        <p:txBody>
          <a:bodyPr lIns="0" tIns="0" rIns="0" bIns="0"/>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spcBef>
                <a:spcPts val="0"/>
              </a:spcBef>
              <a:spcAft>
                <a:spcPts val="800"/>
              </a:spcAft>
              <a:buNone/>
            </a:pPr>
            <a:r>
              <a:rPr lang="en-CA" sz="2400" dirty="0"/>
              <a:t>A valid will helps ensure your assets go to the beneficiaries of your choice and allows you to name a guardian for your minor children.</a:t>
            </a:r>
          </a:p>
          <a:p>
            <a:pPr marL="0" indent="0">
              <a:spcBef>
                <a:spcPts val="0"/>
              </a:spcBef>
              <a:spcAft>
                <a:spcPts val="800"/>
              </a:spcAft>
              <a:buNone/>
            </a:pPr>
            <a:endParaRPr lang="en-CA" dirty="0"/>
          </a:p>
          <a:p>
            <a:pPr marL="0" indent="0">
              <a:spcBef>
                <a:spcPts val="0"/>
              </a:spcBef>
              <a:spcAft>
                <a:spcPts val="800"/>
              </a:spcAft>
              <a:buNone/>
            </a:pPr>
            <a:r>
              <a:rPr lang="en-CA" i="1" dirty="0">
                <a:latin typeface="Arial" panose="020B0604020202020204" pitchFamily="34" charset="0"/>
                <a:cs typeface="Arial" panose="020B0604020202020204" pitchFamily="34" charset="0"/>
              </a:rPr>
              <a:t>Many Americans do not even have a valid will let alone </a:t>
            </a:r>
            <a:br>
              <a:rPr lang="en-CA" i="1" dirty="0">
                <a:latin typeface="Arial" panose="020B0604020202020204" pitchFamily="34" charset="0"/>
                <a:cs typeface="Arial" panose="020B0604020202020204" pitchFamily="34" charset="0"/>
              </a:rPr>
            </a:br>
            <a:r>
              <a:rPr lang="en-CA" i="1" dirty="0">
                <a:latin typeface="Arial" panose="020B0604020202020204" pitchFamily="34" charset="0"/>
                <a:cs typeface="Arial" panose="020B0604020202020204" pitchFamily="34" charset="0"/>
              </a:rPr>
              <a:t>other estate planning documents</a:t>
            </a:r>
          </a:p>
        </p:txBody>
      </p:sp>
      <p:sp>
        <p:nvSpPr>
          <p:cNvPr id="13" name="Content Placeholder 10">
            <a:extLst>
              <a:ext uri="{FF2B5EF4-FFF2-40B4-BE49-F238E27FC236}">
                <a16:creationId xmlns:a16="http://schemas.microsoft.com/office/drawing/2014/main" id="{458E7C3D-16B5-5F60-1DBC-CD1B3CA0A84D}"/>
              </a:ext>
            </a:extLst>
          </p:cNvPr>
          <p:cNvSpPr txBox="1">
            <a:spLocks/>
          </p:cNvSpPr>
          <p:nvPr/>
        </p:nvSpPr>
        <p:spPr>
          <a:xfrm>
            <a:off x="4356432" y="2870305"/>
            <a:ext cx="7378248" cy="2939266"/>
          </a:xfrm>
          <a:prstGeom prst="rect">
            <a:avLst/>
          </a:prstGeom>
        </p:spPr>
        <p:txBody>
          <a:bodyPr vert="horz" lIns="0" tIns="0" rIns="0" bIns="0" rtlCol="0" anchor="t" anchorCtr="0">
            <a:spAutoFit/>
          </a:bodyPr>
          <a:lstStyle>
            <a:lvl1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20B0604020202020204" pitchFamily="34" charset="0"/>
                <a:ea typeface="+mn-ea"/>
                <a:cs typeface="+mn-cs"/>
              </a:defRPr>
            </a:lvl1pPr>
            <a:lvl2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2pPr>
            <a:lvl3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3pPr>
            <a:lvl4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4pPr>
            <a:lvl5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5pPr>
            <a:lvl6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6pPr>
            <a:lvl7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7pPr>
            <a:lvl8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8pPr>
            <a:lvl9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9pPr>
          </a:lstStyle>
          <a:p>
            <a:r>
              <a:rPr lang="en-US" sz="2000" dirty="0"/>
              <a:t>Ensure your will is:</a:t>
            </a:r>
          </a:p>
          <a:p>
            <a:pPr marL="285750" indent="-285750">
              <a:spcBef>
                <a:spcPts val="600"/>
              </a:spcBef>
              <a:buFont typeface="Arial" panose="020B0604020202020204" pitchFamily="34" charset="0"/>
              <a:buChar char="•"/>
            </a:pPr>
            <a:r>
              <a:rPr lang="en-US" sz="2000" dirty="0"/>
              <a:t>Up to date and aligned to your wishes, including outlining funeral arrangements. </a:t>
            </a:r>
          </a:p>
          <a:p>
            <a:pPr marL="285750" indent="-285750">
              <a:spcBef>
                <a:spcPts val="600"/>
              </a:spcBef>
              <a:buFont typeface="Arial" panose="020B0604020202020204" pitchFamily="34" charset="0"/>
              <a:buChar char="•"/>
            </a:pPr>
            <a:r>
              <a:rPr lang="en-US" sz="2000" dirty="0"/>
              <a:t>Properly signed, witnessed, and stored somewhere your executor can access.</a:t>
            </a:r>
          </a:p>
          <a:p>
            <a:pPr marL="285750" indent="-285750">
              <a:spcBef>
                <a:spcPts val="600"/>
              </a:spcBef>
              <a:buFont typeface="Arial" panose="020B0604020202020204" pitchFamily="34" charset="0"/>
              <a:buChar char="•"/>
            </a:pPr>
            <a:endParaRPr lang="en-US" sz="2000" dirty="0"/>
          </a:p>
          <a:p>
            <a:pPr>
              <a:spcBef>
                <a:spcPts val="600"/>
              </a:spcBef>
            </a:pPr>
            <a:r>
              <a:rPr lang="en-US" sz="2000" b="1" dirty="0">
                <a:cs typeface="Arial" panose="020B0604020202020204" pitchFamily="34" charset="0"/>
              </a:rPr>
              <a:t>Important: </a:t>
            </a:r>
            <a:r>
              <a:rPr lang="en-US" sz="2000" dirty="0"/>
              <a:t>Have a plan for distributing “personal tangible assets” that can have substantial value, including household furnishings, jewelry, furs, artwork, and recreational vehicles.</a:t>
            </a:r>
            <a:endParaRPr lang="en-US" sz="1600" dirty="0"/>
          </a:p>
        </p:txBody>
      </p:sp>
      <p:sp>
        <p:nvSpPr>
          <p:cNvPr id="5" name="Slide Number Placeholder 4">
            <a:extLst>
              <a:ext uri="{FF2B5EF4-FFF2-40B4-BE49-F238E27FC236}">
                <a16:creationId xmlns:a16="http://schemas.microsoft.com/office/drawing/2014/main" id="{A33DDD5E-99D5-41AB-EFE7-E15F7435556F}"/>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6</a:t>
            </a:fld>
            <a:endParaRPr lang="en-US" dirty="0"/>
          </a:p>
        </p:txBody>
      </p:sp>
    </p:spTree>
    <p:extLst>
      <p:ext uri="{BB962C8B-B14F-4D97-AF65-F5344CB8AC3E}">
        <p14:creationId xmlns:p14="http://schemas.microsoft.com/office/powerpoint/2010/main" val="384345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65C8F7-43B3-CA97-0692-36799C37A71D}"/>
              </a:ext>
            </a:extLst>
          </p:cNvPr>
          <p:cNvSpPr>
            <a:spLocks noGrp="1"/>
          </p:cNvSpPr>
          <p:nvPr>
            <p:ph type="title"/>
          </p:nvPr>
        </p:nvSpPr>
        <p:spPr>
          <a:xfrm>
            <a:off x="533957" y="463845"/>
            <a:ext cx="3289383" cy="3401475"/>
          </a:xfrm>
        </p:spPr>
        <p:txBody>
          <a:bodyPr/>
          <a:lstStyle/>
          <a:p>
            <a:r>
              <a:rPr lang="en-US" dirty="0"/>
              <a:t>Your financial professional</a:t>
            </a:r>
            <a:br>
              <a:rPr lang="en-US" dirty="0"/>
            </a:br>
            <a:br>
              <a:rPr lang="en-CA" dirty="0"/>
            </a:br>
            <a:br>
              <a:rPr lang="en-US" dirty="0"/>
            </a:br>
            <a:endParaRPr lang="en-US" dirty="0"/>
          </a:p>
        </p:txBody>
      </p:sp>
      <p:sp>
        <p:nvSpPr>
          <p:cNvPr id="5" name="Subtitle">
            <a:extLst>
              <a:ext uri="{FF2B5EF4-FFF2-40B4-BE49-F238E27FC236}">
                <a16:creationId xmlns:a16="http://schemas.microsoft.com/office/drawing/2014/main" id="{868CA7E6-FA95-72DE-8083-F515936D35A8}"/>
              </a:ext>
            </a:extLst>
          </p:cNvPr>
          <p:cNvSpPr txBox="1">
            <a:spLocks/>
          </p:cNvSpPr>
          <p:nvPr/>
        </p:nvSpPr>
        <p:spPr>
          <a:xfrm>
            <a:off x="533400" y="1971413"/>
            <a:ext cx="2467680" cy="333110"/>
          </a:xfrm>
          <a:prstGeom prst="rect">
            <a:avLst/>
          </a:prstGeom>
        </p:spPr>
        <p:txBody>
          <a:bodyPr vert="horz" lIns="0" tIns="0" rIns="0" bIns="0" rtlCol="0" anchor="t">
            <a:noAutofit/>
          </a:bodyPr>
          <a:lstStyle>
            <a:lvl1pPr algn="l" defTabSz="914400" rtl="0" eaLnBrk="1" latinLnBrk="0" hangingPunct="1">
              <a:lnSpc>
                <a:spcPct val="95000"/>
              </a:lnSpc>
              <a:spcBef>
                <a:spcPts val="0"/>
              </a:spcBef>
              <a:buNone/>
              <a:defRPr sz="3200" b="1" kern="1200" baseline="0">
                <a:solidFill>
                  <a:schemeClr val="bg1"/>
                </a:solidFill>
                <a:latin typeface="+mj-lt"/>
                <a:ea typeface="+mj-ea"/>
                <a:cs typeface="+mj-cs"/>
              </a:defRPr>
            </a:lvl1pPr>
          </a:lstStyle>
          <a:p>
            <a:pPr>
              <a:spcBef>
                <a:spcPts val="600"/>
              </a:spcBef>
            </a:pPr>
            <a:r>
              <a:rPr lang="en-CA" sz="2000" dirty="0">
                <a:latin typeface="Helvetica" pitchFamily="2" charset="0"/>
              </a:rPr>
              <a:t>On your side</a:t>
            </a:r>
            <a:br>
              <a:rPr lang="en-CA" dirty="0">
                <a:solidFill>
                  <a:srgbClr val="000000"/>
                </a:solidFill>
                <a:latin typeface="Helvetica" pitchFamily="2" charset="0"/>
              </a:rPr>
            </a:br>
            <a:br>
              <a:rPr lang="en-US" dirty="0"/>
            </a:br>
            <a:endParaRPr lang="en-US" dirty="0"/>
          </a:p>
        </p:txBody>
      </p:sp>
      <p:pic>
        <p:nvPicPr>
          <p:cNvPr id="16" name="Content Placeholder 7">
            <a:extLst>
              <a:ext uri="{FF2B5EF4-FFF2-40B4-BE49-F238E27FC236}">
                <a16:creationId xmlns:a16="http://schemas.microsoft.com/office/drawing/2014/main" id="{D2F9C791-E89F-0BA6-0337-BC7D749FB12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5407" y="2874401"/>
            <a:ext cx="1025159" cy="1209162"/>
          </a:xfrm>
          <a:prstGeom prst="rect">
            <a:avLst/>
          </a:prstGeom>
        </p:spPr>
      </p:pic>
      <p:sp>
        <p:nvSpPr>
          <p:cNvPr id="13" name="Text Placeholder 1">
            <a:extLst>
              <a:ext uri="{FF2B5EF4-FFF2-40B4-BE49-F238E27FC236}">
                <a16:creationId xmlns:a16="http://schemas.microsoft.com/office/drawing/2014/main" id="{F8371D1F-6EFC-808E-2E8E-2F1FB4F4973C}"/>
              </a:ext>
            </a:extLst>
          </p:cNvPr>
          <p:cNvSpPr>
            <a:spLocks noGrp="1"/>
          </p:cNvSpPr>
          <p:nvPr>
            <p:ph type="body" sz="quarter" idx="15"/>
          </p:nvPr>
        </p:nvSpPr>
        <p:spPr>
          <a:xfrm>
            <a:off x="4348164" y="475488"/>
            <a:ext cx="7386516" cy="2631490"/>
          </a:xfrm>
        </p:spPr>
        <p:txBody>
          <a:bodyPr>
            <a:spAutoFit/>
          </a:bodyPr>
          <a:lstStyle/>
          <a:p>
            <a:r>
              <a:rPr lang="en-US" sz="2000" dirty="0"/>
              <a:t>Once all documents are executed by your estate attorney, work with your financial professional </a:t>
            </a:r>
            <a:r>
              <a:rPr lang="en-CA" sz="2000" dirty="0"/>
              <a:t>to:</a:t>
            </a:r>
          </a:p>
          <a:p>
            <a:endParaRPr lang="en-CA" sz="2000" dirty="0"/>
          </a:p>
          <a:p>
            <a:pPr marL="285750" indent="-285750">
              <a:buFont typeface="Arial" panose="020B0604020202020204" pitchFamily="34" charset="0"/>
              <a:buChar char="•"/>
            </a:pPr>
            <a:r>
              <a:rPr lang="en-CA" sz="2000" dirty="0"/>
              <a:t>Retitle any assets to trusts as indicated by the estate plan.</a:t>
            </a:r>
          </a:p>
          <a:p>
            <a:pPr marL="285750" indent="-285750">
              <a:buFont typeface="Arial" panose="020B0604020202020204" pitchFamily="34" charset="0"/>
              <a:buChar char="•"/>
            </a:pPr>
            <a:endParaRPr lang="en-CA" sz="2000" dirty="0"/>
          </a:p>
          <a:p>
            <a:pPr marL="285750" indent="-285750">
              <a:buFont typeface="Arial" panose="020B0604020202020204" pitchFamily="34" charset="0"/>
              <a:buChar char="•"/>
            </a:pPr>
            <a:r>
              <a:rPr lang="en-CA" sz="2000" dirty="0"/>
              <a:t>Engage in a complete insurance audit.</a:t>
            </a:r>
          </a:p>
          <a:p>
            <a:pPr marL="285750" indent="-285750">
              <a:buFont typeface="Arial" panose="020B0604020202020204" pitchFamily="34" charset="0"/>
              <a:buChar char="•"/>
            </a:pPr>
            <a:endParaRPr lang="en-CA" sz="2000" dirty="0"/>
          </a:p>
          <a:p>
            <a:pPr marL="285750" indent="-285750">
              <a:buFont typeface="Arial" panose="020B0604020202020204" pitchFamily="34" charset="0"/>
              <a:buChar char="•"/>
            </a:pPr>
            <a:r>
              <a:rPr lang="en-CA" sz="2000" dirty="0"/>
              <a:t>Help ensure beneficiary designations are up-to-date and reflect your wishes on all accounts that pass via contract.</a:t>
            </a:r>
            <a:endParaRPr lang="en-US" sz="1600" dirty="0"/>
          </a:p>
        </p:txBody>
      </p:sp>
      <p:sp>
        <p:nvSpPr>
          <p:cNvPr id="14" name="Content Placeholder 12">
            <a:extLst>
              <a:ext uri="{FF2B5EF4-FFF2-40B4-BE49-F238E27FC236}">
                <a16:creationId xmlns:a16="http://schemas.microsoft.com/office/drawing/2014/main" id="{13D90FEE-22D8-FA7E-2607-05E50D48C0D9}"/>
              </a:ext>
            </a:extLst>
          </p:cNvPr>
          <p:cNvSpPr txBox="1">
            <a:spLocks/>
          </p:cNvSpPr>
          <p:nvPr/>
        </p:nvSpPr>
        <p:spPr>
          <a:xfrm>
            <a:off x="4346272" y="3693402"/>
            <a:ext cx="7386516" cy="949718"/>
          </a:xfrm>
          <a:prstGeom prst="rect">
            <a:avLst/>
          </a:prstGeom>
          <a:solidFill>
            <a:srgbClr val="EC6453"/>
          </a:solidFill>
        </p:spPr>
        <p:txBody>
          <a:bodyPr vert="horz" lIns="182880" tIns="182880" rIns="182880" bIns="18288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spcBef>
                <a:spcPts val="0"/>
              </a:spcBef>
              <a:spcAft>
                <a:spcPts val="800"/>
              </a:spcAft>
              <a:buNone/>
            </a:pPr>
            <a:r>
              <a:rPr lang="en-CA" dirty="0">
                <a:solidFill>
                  <a:schemeClr val="bg1"/>
                </a:solidFill>
              </a:rPr>
              <a:t>Stay on top of the estate administration process with</a:t>
            </a:r>
            <a:br>
              <a:rPr lang="en-CA" dirty="0">
                <a:solidFill>
                  <a:schemeClr val="bg1"/>
                </a:solidFill>
              </a:rPr>
            </a:br>
            <a:r>
              <a:rPr lang="en-CA" dirty="0">
                <a:solidFill>
                  <a:schemeClr val="bg1"/>
                </a:solidFill>
              </a:rPr>
              <a:t>their help.</a:t>
            </a:r>
          </a:p>
        </p:txBody>
      </p:sp>
      <p:sp>
        <p:nvSpPr>
          <p:cNvPr id="6" name="Slide Number Placeholder 5">
            <a:extLst>
              <a:ext uri="{FF2B5EF4-FFF2-40B4-BE49-F238E27FC236}">
                <a16:creationId xmlns:a16="http://schemas.microsoft.com/office/drawing/2014/main" id="{C5393721-1D8B-5B18-6837-521ACE78E3FE}"/>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7</a:t>
            </a:fld>
            <a:endParaRPr lang="en-US" dirty="0"/>
          </a:p>
        </p:txBody>
      </p:sp>
    </p:spTree>
    <p:extLst>
      <p:ext uri="{BB962C8B-B14F-4D97-AF65-F5344CB8AC3E}">
        <p14:creationId xmlns:p14="http://schemas.microsoft.com/office/powerpoint/2010/main" val="1783105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489F62-FC22-4C4D-D140-174A7979D0BD}"/>
              </a:ext>
            </a:extLst>
          </p:cNvPr>
          <p:cNvSpPr>
            <a:spLocks noGrp="1"/>
          </p:cNvSpPr>
          <p:nvPr>
            <p:ph type="title"/>
          </p:nvPr>
        </p:nvSpPr>
        <p:spPr>
          <a:xfrm>
            <a:off x="533957" y="463845"/>
            <a:ext cx="3289383" cy="3401475"/>
          </a:xfrm>
        </p:spPr>
        <p:txBody>
          <a:bodyPr/>
          <a:lstStyle/>
          <a:p>
            <a:r>
              <a:rPr lang="en-US" dirty="0"/>
              <a:t>Good communication makes an</a:t>
            </a:r>
            <a:br>
              <a:rPr lang="en-US" dirty="0"/>
            </a:br>
            <a:r>
              <a:rPr lang="en-US" dirty="0"/>
              <a:t>estate plan better </a:t>
            </a:r>
          </a:p>
        </p:txBody>
      </p:sp>
      <p:sp>
        <p:nvSpPr>
          <p:cNvPr id="8" name="Text Placeholder 1">
            <a:extLst>
              <a:ext uri="{FF2B5EF4-FFF2-40B4-BE49-F238E27FC236}">
                <a16:creationId xmlns:a16="http://schemas.microsoft.com/office/drawing/2014/main" id="{6D940EC3-303A-563E-A7E4-6ADB162981A1}"/>
              </a:ext>
            </a:extLst>
          </p:cNvPr>
          <p:cNvSpPr txBox="1">
            <a:spLocks/>
          </p:cNvSpPr>
          <p:nvPr/>
        </p:nvSpPr>
        <p:spPr>
          <a:xfrm>
            <a:off x="533400" y="3097963"/>
            <a:ext cx="2467680" cy="2361842"/>
          </a:xfrm>
          <a:prstGeom prst="rect">
            <a:avLst/>
          </a:prstGeom>
        </p:spPr>
        <p:txBody>
          <a:bodyPr vert="horz" lIns="0" tIns="0" rIns="0" bIns="0" rtlCol="0" anchor="t">
            <a:noAutofit/>
          </a:bodyPr>
          <a:lstStyle>
            <a:lvl1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2400" b="0" kern="1200">
                <a:solidFill>
                  <a:schemeClr val="tx1"/>
                </a:solidFill>
                <a:latin typeface="+mj-lt"/>
                <a:ea typeface="+mn-ea"/>
                <a:cs typeface="+mn-cs"/>
              </a:defRPr>
            </a:lvl1pPr>
            <a:lvl2pPr marL="338328" indent="0" algn="l" defTabSz="914400" rtl="0" eaLnBrk="1" latinLnBrk="0" hangingPunct="1">
              <a:lnSpc>
                <a:spcPct val="95000"/>
              </a:lnSpc>
              <a:spcBef>
                <a:spcPts val="900"/>
              </a:spcBef>
              <a:buClr>
                <a:schemeClr val="tx1"/>
              </a:buClr>
              <a:buSzPct val="115000"/>
              <a:buFont typeface="Arial" panose="020B0604020202020204" pitchFamily="34" charset="0"/>
              <a:buNone/>
              <a:defRPr sz="1800" kern="1200">
                <a:solidFill>
                  <a:schemeClr val="tx1"/>
                </a:solidFill>
                <a:latin typeface="+mn-lt"/>
                <a:ea typeface="+mn-ea"/>
                <a:cs typeface="+mn-cs"/>
              </a:defRPr>
            </a:lvl2pPr>
            <a:lvl3pPr marL="685800" indent="0" algn="l" defTabSz="914400" rtl="0" eaLnBrk="1" latinLnBrk="0" hangingPunct="1">
              <a:lnSpc>
                <a:spcPct val="95000"/>
              </a:lnSpc>
              <a:spcBef>
                <a:spcPts val="800"/>
              </a:spcBef>
              <a:buClr>
                <a:schemeClr val="tx1"/>
              </a:buClr>
              <a:buSzPct val="115000"/>
              <a:buFont typeface="Arial" panose="020B0604020202020204" pitchFamily="34" charset="0"/>
              <a:buNone/>
              <a:defRPr sz="1600" kern="1200">
                <a:solidFill>
                  <a:schemeClr val="tx1"/>
                </a:solidFill>
                <a:latin typeface="+mn-lt"/>
                <a:ea typeface="+mn-ea"/>
                <a:cs typeface="+mn-cs"/>
              </a:defRPr>
            </a:lvl3pPr>
            <a:lvl4pPr marL="1014984" indent="0" algn="l" defTabSz="914400" rtl="0" eaLnBrk="1" latinLnBrk="0" hangingPunct="1">
              <a:lnSpc>
                <a:spcPct val="95000"/>
              </a:lnSpc>
              <a:spcBef>
                <a:spcPts val="600"/>
              </a:spcBef>
              <a:buClr>
                <a:schemeClr val="tx1"/>
              </a:buClr>
              <a:buSzPct val="115000"/>
              <a:buFont typeface="Arial" panose="020B0604020202020204" pitchFamily="34" charset="0"/>
              <a:buNone/>
              <a:defRPr sz="1400" kern="1200">
                <a:solidFill>
                  <a:schemeClr val="tx1"/>
                </a:solidFill>
                <a:latin typeface="+mn-lt"/>
                <a:ea typeface="+mn-ea"/>
                <a:cs typeface="+mn-cs"/>
              </a:defRPr>
            </a:lvl4pPr>
            <a:lvl5pPr marL="1380744" indent="0" algn="l" defTabSz="914400" rtl="0" eaLnBrk="1" latinLnBrk="0" hangingPunct="1">
              <a:lnSpc>
                <a:spcPct val="95000"/>
              </a:lnSpc>
              <a:spcBef>
                <a:spcPts val="600"/>
              </a:spcBef>
              <a:buClr>
                <a:schemeClr val="tx1"/>
              </a:buClr>
              <a:buSzPct val="115000"/>
              <a:buFont typeface="Arial" panose="020B0604020202020204" pitchFamily="34" charset="0"/>
              <a:buNone/>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r>
              <a:rPr lang="en-US" sz="2000" dirty="0">
                <a:solidFill>
                  <a:schemeClr val="bg1"/>
                </a:solidFill>
              </a:rPr>
              <a:t>Be transparent to avoid disputes with your family, heirs,</a:t>
            </a:r>
            <a:br>
              <a:rPr lang="en-US" sz="2000" dirty="0">
                <a:solidFill>
                  <a:schemeClr val="bg1"/>
                </a:solidFill>
              </a:rPr>
            </a:br>
            <a:r>
              <a:rPr lang="en-US" sz="2000" dirty="0">
                <a:solidFill>
                  <a:schemeClr val="bg1"/>
                </a:solidFill>
              </a:rPr>
              <a:t>and anyone else impacted by </a:t>
            </a:r>
            <a:br>
              <a:rPr lang="en-US" sz="2000" dirty="0">
                <a:solidFill>
                  <a:schemeClr val="bg1"/>
                </a:solidFill>
              </a:rPr>
            </a:br>
            <a:r>
              <a:rPr lang="en-US" sz="2000" dirty="0">
                <a:solidFill>
                  <a:schemeClr val="bg1"/>
                </a:solidFill>
              </a:rPr>
              <a:t>your plan.</a:t>
            </a:r>
          </a:p>
          <a:p>
            <a:endParaRPr lang="en-US" dirty="0"/>
          </a:p>
        </p:txBody>
      </p:sp>
      <p:sp>
        <p:nvSpPr>
          <p:cNvPr id="13" name="TextBox 12">
            <a:extLst>
              <a:ext uri="{FF2B5EF4-FFF2-40B4-BE49-F238E27FC236}">
                <a16:creationId xmlns:a16="http://schemas.microsoft.com/office/drawing/2014/main" id="{E18CE437-5D8E-D2E3-3CB3-92BAE5481A65}"/>
              </a:ext>
            </a:extLst>
          </p:cNvPr>
          <p:cNvSpPr txBox="1"/>
          <p:nvPr/>
        </p:nvSpPr>
        <p:spPr>
          <a:xfrm>
            <a:off x="4360066" y="458717"/>
            <a:ext cx="6865662" cy="369332"/>
          </a:xfrm>
          <a:prstGeom prst="rect">
            <a:avLst/>
          </a:prstGeom>
          <a:noFill/>
        </p:spPr>
        <p:txBody>
          <a:bodyPr wrap="none" lIns="0" tIns="0" rIns="0" bIns="0" rtlCol="0">
            <a:spAutoFit/>
          </a:bodyPr>
          <a:lstStyle/>
          <a:p>
            <a:pPr algn="l">
              <a:spcBef>
                <a:spcPts val="600"/>
              </a:spcBef>
            </a:pPr>
            <a:r>
              <a:rPr lang="en-US" sz="2400" b="1" dirty="0"/>
              <a:t>Ongoing and purposeful communication is key</a:t>
            </a:r>
          </a:p>
        </p:txBody>
      </p:sp>
      <p:sp>
        <p:nvSpPr>
          <p:cNvPr id="14" name="Content Placeholder 5">
            <a:extLst>
              <a:ext uri="{FF2B5EF4-FFF2-40B4-BE49-F238E27FC236}">
                <a16:creationId xmlns:a16="http://schemas.microsoft.com/office/drawing/2014/main" id="{259621E5-BABD-5B56-6342-394C0ADEEDCB}"/>
              </a:ext>
            </a:extLst>
          </p:cNvPr>
          <p:cNvSpPr>
            <a:spLocks noGrp="1"/>
          </p:cNvSpPr>
          <p:nvPr>
            <p:ph idx="1"/>
          </p:nvPr>
        </p:nvSpPr>
        <p:spPr>
          <a:xfrm>
            <a:off x="4348165" y="992664"/>
            <a:ext cx="7147149" cy="4210598"/>
          </a:xfrm>
        </p:spPr>
        <p:txBody>
          <a:bodyPr/>
          <a:lstStyle/>
          <a:p>
            <a:pPr marL="0" indent="0">
              <a:buNone/>
            </a:pPr>
            <a:endParaRPr lang="en-US" b="1" dirty="0">
              <a:latin typeface="Arial" panose="020B0604020202020204" pitchFamily="34" charset="0"/>
              <a:cs typeface="Arial" panose="020B0604020202020204" pitchFamily="34" charset="0"/>
            </a:endParaRPr>
          </a:p>
          <a:p>
            <a:r>
              <a:rPr lang="en-US" dirty="0"/>
              <a:t>Complete and maintain a </a:t>
            </a:r>
            <a:r>
              <a:rPr lang="en-US" i="1" dirty="0">
                <a:cs typeface="Arial" panose="020B0604020202020204" pitchFamily="34" charset="0"/>
              </a:rPr>
              <a:t>Family Life Organizer</a:t>
            </a:r>
            <a:r>
              <a:rPr lang="en-US" dirty="0"/>
              <a:t>.</a:t>
            </a:r>
          </a:p>
          <a:p>
            <a:r>
              <a:rPr lang="en-US" dirty="0"/>
              <a:t>Work with your financial professional to host a family meeting to communicate the structure of the estate plan:</a:t>
            </a:r>
          </a:p>
          <a:p>
            <a:pPr marL="458788" lvl="1" indent="-241300"/>
            <a:r>
              <a:rPr lang="en-US" sz="2000" dirty="0"/>
              <a:t>Clearly outline roles and responsibilities involved in managing your estate.</a:t>
            </a:r>
          </a:p>
          <a:p>
            <a:pPr marL="458788" lvl="1" indent="-241300"/>
            <a:r>
              <a:rPr lang="en-US" sz="2000" spc="-20" dirty="0"/>
              <a:t>Clarify inheritance – you do not have to discuss asset values and the amounts heirs will receive.</a:t>
            </a:r>
          </a:p>
          <a:p>
            <a:pPr marL="458788" lvl="1" indent="-241300"/>
            <a:r>
              <a:rPr lang="en-US" sz="2000" spc="-20" dirty="0"/>
              <a:t>Consider having your estate attorney present to explain the technical details.</a:t>
            </a:r>
          </a:p>
          <a:p>
            <a:pPr marL="458788" lvl="1" indent="-241300"/>
            <a:r>
              <a:rPr lang="en-US" sz="2000" spc="-20" dirty="0"/>
              <a:t>Take any feedback from heirs seriously.</a:t>
            </a:r>
          </a:p>
        </p:txBody>
      </p:sp>
      <p:sp>
        <p:nvSpPr>
          <p:cNvPr id="9" name="Slide Number Placeholder 8">
            <a:extLst>
              <a:ext uri="{FF2B5EF4-FFF2-40B4-BE49-F238E27FC236}">
                <a16:creationId xmlns:a16="http://schemas.microsoft.com/office/drawing/2014/main" id="{BACF91D7-F8A6-2036-5725-4E34DAB05783}"/>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8</a:t>
            </a:fld>
            <a:endParaRPr lang="en-US" dirty="0"/>
          </a:p>
        </p:txBody>
      </p:sp>
    </p:spTree>
    <p:extLst>
      <p:ext uri="{BB962C8B-B14F-4D97-AF65-F5344CB8AC3E}">
        <p14:creationId xmlns:p14="http://schemas.microsoft.com/office/powerpoint/2010/main" val="335123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A291BD-5F6F-B3D0-D2CA-7B75815C9F13}"/>
              </a:ext>
            </a:extLst>
          </p:cNvPr>
          <p:cNvSpPr>
            <a:spLocks noGrp="1"/>
          </p:cNvSpPr>
          <p:nvPr>
            <p:ph type="title"/>
          </p:nvPr>
        </p:nvSpPr>
        <p:spPr>
          <a:xfrm>
            <a:off x="533957" y="463845"/>
            <a:ext cx="3289383" cy="3401475"/>
          </a:xfrm>
        </p:spPr>
        <p:txBody>
          <a:bodyPr/>
          <a:lstStyle/>
          <a:p>
            <a:r>
              <a:rPr lang="en-US" dirty="0"/>
              <a:t>Residency change: another reason </a:t>
            </a:r>
            <a:br>
              <a:rPr lang="en-US" dirty="0"/>
            </a:br>
            <a:r>
              <a:rPr lang="en-US" dirty="0"/>
              <a:t>to review</a:t>
            </a:r>
            <a:br>
              <a:rPr lang="en-US" dirty="0"/>
            </a:br>
            <a:endParaRPr lang="en-US" dirty="0"/>
          </a:p>
        </p:txBody>
      </p:sp>
      <p:pic>
        <p:nvPicPr>
          <p:cNvPr id="16" name="Content Placeholder 9">
            <a:extLst>
              <a:ext uri="{FF2B5EF4-FFF2-40B4-BE49-F238E27FC236}">
                <a16:creationId xmlns:a16="http://schemas.microsoft.com/office/drawing/2014/main" id="{9213BDE4-D7CE-9010-B631-4EA037200EA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9945" y="3429001"/>
            <a:ext cx="1505467" cy="1505467"/>
          </a:xfrm>
          <a:prstGeom prst="rect">
            <a:avLst/>
          </a:prstGeom>
        </p:spPr>
      </p:pic>
      <p:sp>
        <p:nvSpPr>
          <p:cNvPr id="11" name="Text Placeholder 6">
            <a:extLst>
              <a:ext uri="{FF2B5EF4-FFF2-40B4-BE49-F238E27FC236}">
                <a16:creationId xmlns:a16="http://schemas.microsoft.com/office/drawing/2014/main" id="{D54F052F-1C5F-FA46-0325-28123321E5A8}"/>
              </a:ext>
            </a:extLst>
          </p:cNvPr>
          <p:cNvSpPr txBox="1">
            <a:spLocks/>
          </p:cNvSpPr>
          <p:nvPr/>
        </p:nvSpPr>
        <p:spPr>
          <a:xfrm>
            <a:off x="4348163" y="463845"/>
            <a:ext cx="6909117" cy="5935439"/>
          </a:xfrm>
          <a:prstGeom prst="rect">
            <a:avLst/>
          </a:prstGeom>
        </p:spPr>
        <p:txBody>
          <a:bodyPr vert="horz" lIns="0" tIns="0" rIns="0" bIns="0" rtlCol="0">
            <a:noAutofit/>
          </a:bodyPr>
          <a:lstStyle>
            <a:lvl1pPr marL="237744"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1pPr>
            <a:lvl2pPr marL="576072"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2pPr>
            <a:lvl3pPr marL="914400"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US" sz="2000" b="1" dirty="0"/>
              <a:t>State laws vary regarding wills, advance directives, trusts, powers of attorney, and taxes. </a:t>
            </a:r>
          </a:p>
          <a:p>
            <a:pPr marL="0" indent="0">
              <a:spcBef>
                <a:spcPts val="1200"/>
              </a:spcBef>
              <a:buFont typeface="Arial" panose="020B0604020202020204" pitchFamily="34" charset="0"/>
              <a:buNone/>
            </a:pPr>
            <a:r>
              <a:rPr lang="en-US" sz="2000" dirty="0"/>
              <a:t>Examples: </a:t>
            </a:r>
          </a:p>
          <a:p>
            <a:pPr>
              <a:spcBef>
                <a:spcPts val="1200"/>
              </a:spcBef>
            </a:pPr>
            <a:r>
              <a:rPr lang="en-US" sz="2000" dirty="0"/>
              <a:t>Many states do not allow non-resident executors.</a:t>
            </a:r>
          </a:p>
          <a:p>
            <a:pPr>
              <a:spcBef>
                <a:spcPts val="1200"/>
              </a:spcBef>
            </a:pPr>
            <a:r>
              <a:rPr lang="en-US" sz="2000" dirty="0"/>
              <a:t>Florida law does not recognize handwritten or</a:t>
            </a:r>
            <a:br>
              <a:rPr lang="en-US" sz="2000" dirty="0"/>
            </a:br>
            <a:r>
              <a:rPr lang="en-US" sz="2000" dirty="0"/>
              <a:t>“holographic” wills.</a:t>
            </a:r>
          </a:p>
          <a:p>
            <a:pPr>
              <a:spcBef>
                <a:spcPts val="1200"/>
              </a:spcBef>
            </a:pPr>
            <a:r>
              <a:rPr lang="en-US" sz="2000" dirty="0"/>
              <a:t>13 states have an estate or inheritance tax </a:t>
            </a:r>
            <a:br>
              <a:rPr lang="en-US" sz="2000" dirty="0"/>
            </a:br>
            <a:r>
              <a:rPr lang="en-US" sz="2000" dirty="0"/>
              <a:t>(e.g., Connecticut, District of Columbia, Hawaii,</a:t>
            </a:r>
            <a:br>
              <a:rPr lang="en-US" sz="2000" dirty="0"/>
            </a:br>
            <a:r>
              <a:rPr lang="en-US" sz="2000" dirty="0"/>
              <a:t>Illinois, New York, Maine).</a:t>
            </a:r>
          </a:p>
          <a:p>
            <a:pPr marL="0" indent="0">
              <a:spcBef>
                <a:spcPts val="1200"/>
              </a:spcBef>
              <a:buFont typeface="Arial" panose="020B0604020202020204" pitchFamily="34" charset="0"/>
              <a:buNone/>
            </a:pPr>
            <a:r>
              <a:rPr lang="en-US" sz="2000" b="1" dirty="0">
                <a:cs typeface="Arial" panose="020B0604020202020204" pitchFamily="34" charset="0"/>
              </a:rPr>
              <a:t>Don’t file it and forget it!</a:t>
            </a:r>
          </a:p>
          <a:p>
            <a:pPr marL="0" indent="0">
              <a:spcBef>
                <a:spcPts val="1200"/>
              </a:spcBef>
              <a:buFont typeface="Arial" panose="020B0604020202020204" pitchFamily="34" charset="0"/>
              <a:buNone/>
            </a:pPr>
            <a:r>
              <a:rPr lang="en-US" sz="2000" dirty="0"/>
              <a:t>Even if you don’t move, review your estate plan every three to five years as well as:</a:t>
            </a:r>
          </a:p>
          <a:p>
            <a:pPr>
              <a:spcBef>
                <a:spcPts val="1200"/>
              </a:spcBef>
            </a:pPr>
            <a:r>
              <a:rPr lang="en-US" sz="2000" dirty="0"/>
              <a:t>When any major life change occurs for you, your beneficiaries, </a:t>
            </a:r>
            <a:r>
              <a:rPr lang="en-US" sz="2000" spc="-20" dirty="0"/>
              <a:t>or your fiduciaries (e.g., birth, death, (re)marriage, divorce).</a:t>
            </a:r>
          </a:p>
          <a:p>
            <a:pPr>
              <a:spcBef>
                <a:spcPts val="1200"/>
              </a:spcBef>
            </a:pPr>
            <a:r>
              <a:rPr lang="en-US" sz="2000" dirty="0"/>
              <a:t>When tax laws change. </a:t>
            </a:r>
          </a:p>
        </p:txBody>
      </p:sp>
      <p:sp>
        <p:nvSpPr>
          <p:cNvPr id="2" name="Slide Number Placeholder 1">
            <a:extLst>
              <a:ext uri="{FF2B5EF4-FFF2-40B4-BE49-F238E27FC236}">
                <a16:creationId xmlns:a16="http://schemas.microsoft.com/office/drawing/2014/main" id="{01E93507-D79C-4C02-9CD3-2D635D888619}"/>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9</a:t>
            </a:fld>
            <a:endParaRPr lang="en-US" dirty="0"/>
          </a:p>
        </p:txBody>
      </p:sp>
    </p:spTree>
    <p:extLst>
      <p:ext uri="{BB962C8B-B14F-4D97-AF65-F5344CB8AC3E}">
        <p14:creationId xmlns:p14="http://schemas.microsoft.com/office/powerpoint/2010/main" val="1145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2"/>
  <p:tag name="ARTICULATE_PROJECT_OPEN" val="0"/>
  <p:tag name="ARTICULATE_DESIGN_ID_JOHN HANCOCK LAYOUTS" val="BIIhvodD"/>
  <p:tag name="ARTICULATE_DESIGN_ID_1_JOHN HANCOCK LAYOUTS" val="4VWv4Uu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COUNT" val="2"/>
  <p:tag name="SN" val="HIDDEN"/>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John Hancock layouts">
  <a:themeElements>
    <a:clrScheme name="Manulife JH 2019">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0000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33363" indent="-233363" algn="l">
          <a:spcBef>
            <a:spcPts val="600"/>
          </a:spcBef>
          <a:buFont typeface="Arial" panose="020B0604020202020204" pitchFamily="34" charset="0"/>
          <a:buChar char="•"/>
          <a:defRPr dirty="0" err="1" smtClean="0"/>
        </a:defPPr>
      </a:lstStyle>
    </a:txDef>
  </a:objectDefaults>
  <a:extraClrSchemeLst/>
  <a:extLst>
    <a:ext uri="{05A4C25C-085E-4340-85A3-A5531E510DB2}">
      <thm15:themeFamily xmlns:thm15="http://schemas.microsoft.com/office/thememl/2012/main" name="1026722 - Corporate PPT Template_16x9_MP 1026722 E_0818_v14" id="{3527DC7A-8C8D-4E9E-9B6E-A1046016BC1D}" vid="{5393119F-6D4A-4296-9D2C-28F94A85A1E8}"/>
    </a:ext>
  </a:extLst>
</a:theme>
</file>

<file path=ppt/theme/theme2.xml><?xml version="1.0" encoding="utf-8"?>
<a:theme xmlns:a="http://schemas.openxmlformats.org/drawingml/2006/main" name="1_John Hancock layouts">
  <a:themeElements>
    <a:clrScheme name="Manulife JH 2019">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0000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33363" indent="-233363" algn="l">
          <a:spcBef>
            <a:spcPts val="600"/>
          </a:spcBef>
          <a:buFont typeface="Arial" panose="020B0604020202020204" pitchFamily="34" charset="0"/>
          <a:buChar char="•"/>
          <a:defRPr dirty="0" err="1" smtClean="0"/>
        </a:defPPr>
      </a:lstStyle>
    </a:txDef>
  </a:objectDefaults>
  <a:extraClrSchemeLst/>
  <a:extLst>
    <a:ext uri="{05A4C25C-085E-4340-85A3-A5531E510DB2}">
      <thm15:themeFamily xmlns:thm15="http://schemas.microsoft.com/office/thememl/2012/main" name="1026722 - Corporate PPT Template_16x9_MP 1026722 E_0818_v14" id="{3527DC7A-8C8D-4E9E-9B6E-A1046016BC1D}" vid="{5393119F-6D4A-4296-9D2C-28F94A85A1E8}"/>
    </a:ext>
  </a:extLst>
</a:theme>
</file>

<file path=ppt/theme/theme3.xml><?xml version="1.0" encoding="utf-8"?>
<a:theme xmlns:a="http://schemas.openxmlformats.org/drawingml/2006/main" name="Office Theme">
  <a:themeElements>
    <a:clrScheme name="New Brand Final">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theme>
</file>

<file path=ppt/theme/theme4.xml><?xml version="1.0" encoding="utf-8"?>
<a:theme xmlns:a="http://schemas.openxmlformats.org/drawingml/2006/main" name="Office Theme">
  <a:themeElements>
    <a:clrScheme name="New Brand Final">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12886e0-e552-4999-964a-a6c2f4ccb2b1" xsi:nil="true"/>
    <lcf76f155ced4ddcb4097134ff3c332f xmlns="6add9a28-6956-412b-b277-d11e8307a71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3182CE6A9D8804D97E5BC1E6876666E" ma:contentTypeVersion="17" ma:contentTypeDescription="Create a new document." ma:contentTypeScope="" ma:versionID="6e01c80a3cb525b3c44c1f6b8542fe82">
  <xsd:schema xmlns:xsd="http://www.w3.org/2001/XMLSchema" xmlns:xs="http://www.w3.org/2001/XMLSchema" xmlns:p="http://schemas.microsoft.com/office/2006/metadata/properties" xmlns:ns2="6add9a28-6956-412b-b277-d11e8307a710" xmlns:ns3="77b4f4c4-2685-4772-9cb7-c9ef513f8aaf" xmlns:ns4="c12886e0-e552-4999-964a-a6c2f4ccb2b1" targetNamespace="http://schemas.microsoft.com/office/2006/metadata/properties" ma:root="true" ma:fieldsID="5f5cbce40a92662f1d47d38c9918370e" ns2:_="" ns3:_="" ns4:_="">
    <xsd:import namespace="6add9a28-6956-412b-b277-d11e8307a710"/>
    <xsd:import namespace="77b4f4c4-2685-4772-9cb7-c9ef513f8aaf"/>
    <xsd:import namespace="c12886e0-e552-4999-964a-a6c2f4ccb2b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dd9a28-6956-412b-b277-d11e8307a7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039845-d277-466e-a9af-ee1ca770c93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b4f4c4-2685-4772-9cb7-c9ef513f8a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2886e0-e552-4999-964a-a6c2f4ccb2b1"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01d3eeaf-0a47-4af8-97fa-91e8991e3737}" ma:internalName="TaxCatchAll" ma:showField="CatchAllData" ma:web="77b4f4c4-2685-4772-9cb7-c9ef513f8a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EFCE9E-5821-4BE4-944B-FE276710BE20}">
  <ds:schemaRefs>
    <ds:schemaRef ds:uri="http://purl.org/dc/terms/"/>
    <ds:schemaRef ds:uri="http://www.w3.org/XML/1998/namespace"/>
    <ds:schemaRef ds:uri="http://purl.org/dc/elements/1.1/"/>
    <ds:schemaRef ds:uri="6add9a28-6956-412b-b277-d11e8307a710"/>
    <ds:schemaRef ds:uri="http://schemas.microsoft.com/office/2006/documentManagement/types"/>
    <ds:schemaRef ds:uri="http://schemas.openxmlformats.org/package/2006/metadata/core-properties"/>
    <ds:schemaRef ds:uri="http://schemas.microsoft.com/office/infopath/2007/PartnerControls"/>
    <ds:schemaRef ds:uri="c12886e0-e552-4999-964a-a6c2f4ccb2b1"/>
    <ds:schemaRef ds:uri="77b4f4c4-2685-4772-9cb7-c9ef513f8aaf"/>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A40F39B-132B-4FF0-AA19-D770F8D2DD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dd9a28-6956-412b-b277-d11e8307a710"/>
    <ds:schemaRef ds:uri="77b4f4c4-2685-4772-9cb7-c9ef513f8aaf"/>
    <ds:schemaRef ds:uri="c12886e0-e552-4999-964a-a6c2f4ccb2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AE26A2-4607-4614-B094-A8D8549BB2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843</TotalTime>
  <Words>3931</Words>
  <Application>Microsoft Office PowerPoint</Application>
  <PresentationFormat>Custom</PresentationFormat>
  <Paragraphs>266</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Arial Unicode MS</vt:lpstr>
      <vt:lpstr>Calibri</vt:lpstr>
      <vt:lpstr>Calibri Bold</vt:lpstr>
      <vt:lpstr>Helvetica</vt:lpstr>
      <vt:lpstr>Times New Roman</vt:lpstr>
      <vt:lpstr>John Hancock layouts</vt:lpstr>
      <vt:lpstr>1_John Hancock layouts</vt:lpstr>
      <vt:lpstr>Estate Planning</vt:lpstr>
      <vt:lpstr>Case study: Estate planning  </vt:lpstr>
      <vt:lpstr>The parts of a comprehensive  estate plan    </vt:lpstr>
      <vt:lpstr>Finding a qualified estate attorney  </vt:lpstr>
      <vt:lpstr>Prepping  for your  meeting </vt:lpstr>
      <vt:lpstr>Where there’s a will, there’s a way  </vt:lpstr>
      <vt:lpstr>Your financial professional   </vt:lpstr>
      <vt:lpstr>Good communication makes an estate plan better </vt:lpstr>
      <vt:lpstr>Residency change: another reason  to review </vt:lpstr>
      <vt:lpstr>Your estate plan’s quarterback </vt:lpstr>
      <vt:lpstr>Estate planning essentials checklist </vt:lpstr>
      <vt:lpstr>Case studies</vt:lpstr>
      <vt:lpstr>Worksheets and checklists</vt:lpstr>
      <vt:lpstr>Thank you</vt:lpstr>
      <vt:lpstr>More information</vt:lpstr>
      <vt:lpstr>16</vt:lpstr>
    </vt:vector>
  </TitlesOfParts>
  <Company>John Hancock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 Summer Regional 2019</dc:title>
  <dc:creator>Kelly</dc:creator>
  <cp:lastModifiedBy>Kathleen Burke Kelly</cp:lastModifiedBy>
  <cp:revision>53</cp:revision>
  <cp:lastPrinted>2024-03-05T21:26:07Z</cp:lastPrinted>
  <dcterms:created xsi:type="dcterms:W3CDTF">2015-03-19T18:06:20Z</dcterms:created>
  <dcterms:modified xsi:type="dcterms:W3CDTF">2025-03-24T12:47:34Z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dd5db4b-78fb-42ac-8616-2bbd1a698c72_Enabled">
    <vt:lpwstr>true</vt:lpwstr>
  </property>
  <property fmtid="{D5CDD505-2E9C-101B-9397-08002B2CF9AE}" pid="3" name="MSIP_Label_0dd5db4b-78fb-42ac-8616-2bbd1a698c72_SetDate">
    <vt:lpwstr>2023-01-09T15:21:51Z</vt:lpwstr>
  </property>
  <property fmtid="{D5CDD505-2E9C-101B-9397-08002B2CF9AE}" pid="4" name="MSIP_Label_0dd5db4b-78fb-42ac-8616-2bbd1a698c72_Method">
    <vt:lpwstr>Privileged</vt:lpwstr>
  </property>
  <property fmtid="{D5CDD505-2E9C-101B-9397-08002B2CF9AE}" pid="5" name="MSIP_Label_0dd5db4b-78fb-42ac-8616-2bbd1a698c72_Name">
    <vt:lpwstr>EXTERNAL</vt:lpwstr>
  </property>
  <property fmtid="{D5CDD505-2E9C-101B-9397-08002B2CF9AE}" pid="6" name="MSIP_Label_0dd5db4b-78fb-42ac-8616-2bbd1a698c72_SiteId">
    <vt:lpwstr>5d3e2773-e07f-4432-a630-1a0f68a28a05</vt:lpwstr>
  </property>
  <property fmtid="{D5CDD505-2E9C-101B-9397-08002B2CF9AE}" pid="7" name="MSIP_Label_0dd5db4b-78fb-42ac-8616-2bbd1a698c72_ActionId">
    <vt:lpwstr>74bad36d-4bbc-404a-9b77-4dd00b418ec3</vt:lpwstr>
  </property>
  <property fmtid="{D5CDD505-2E9C-101B-9397-08002B2CF9AE}" pid="8" name="MSIP_Label_0dd5db4b-78fb-42ac-8616-2bbd1a698c72_ContentBits">
    <vt:lpwstr>0</vt:lpwstr>
  </property>
  <property fmtid="{D5CDD505-2E9C-101B-9397-08002B2CF9AE}" pid="9" name="ContentTypeId">
    <vt:lpwstr>0x01010093182CE6A9D8804D97E5BC1E6876666E</vt:lpwstr>
  </property>
  <property fmtid="{D5CDD505-2E9C-101B-9397-08002B2CF9AE}" pid="10" name="MediaServiceImageTags">
    <vt:lpwstr/>
  </property>
  <property fmtid="{D5CDD505-2E9C-101B-9397-08002B2CF9AE}" pid="11" name="ArticulateGUID">
    <vt:lpwstr>95E7628E-5017-4EAA-A596-59D3D73F9B20</vt:lpwstr>
  </property>
  <property fmtid="{D5CDD505-2E9C-101B-9397-08002B2CF9AE}" pid="12" name="ArticulatePath">
    <vt:lpwstr>https://mfc.sharepoint.com/sites/PracticeManagement/Practice Management Document Library/Enhancing the client experience/Women, Wealth, and Wisdom/Final presentations/WWW-Presentation-INVESTOR-JHIM-0123 16x9</vt:lpwstr>
  </property>
</Properties>
</file>