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4.xml" ContentType="application/vnd.openxmlformats-officedocument.presentationml.tags+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3" r:id="rId5"/>
  </p:sldMasterIdLst>
  <p:notesMasterIdLst>
    <p:notesMasterId r:id="rId19"/>
  </p:notesMasterIdLst>
  <p:handoutMasterIdLst>
    <p:handoutMasterId r:id="rId20"/>
  </p:handoutMasterIdLst>
  <p:sldIdLst>
    <p:sldId id="2206" r:id="rId6"/>
    <p:sldId id="2225" r:id="rId7"/>
    <p:sldId id="2616" r:id="rId8"/>
    <p:sldId id="2227" r:id="rId9"/>
    <p:sldId id="2228" r:id="rId10"/>
    <p:sldId id="2219" r:id="rId11"/>
    <p:sldId id="2229" r:id="rId12"/>
    <p:sldId id="2230" r:id="rId13"/>
    <p:sldId id="4009" r:id="rId14"/>
    <p:sldId id="4010" r:id="rId15"/>
    <p:sldId id="2615" r:id="rId16"/>
    <p:sldId id="648" r:id="rId17"/>
    <p:sldId id="2133" r:id="rId18"/>
  </p:sldIdLst>
  <p:sldSz cx="12188825" cy="6858000"/>
  <p:notesSz cx="7315200" cy="96012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orient="horz" pos="1584" userDrawn="1">
          <p15:clr>
            <a:srgbClr val="A4A3A4"/>
          </p15:clr>
        </p15:guide>
        <p15:guide id="7" orient="horz" pos="1344" userDrawn="1">
          <p15:clr>
            <a:srgbClr val="A4A3A4"/>
          </p15:clr>
        </p15:guide>
        <p15:guide id="8" pos="2553" userDrawn="1">
          <p15:clr>
            <a:srgbClr val="A4A3A4"/>
          </p15:clr>
        </p15:guide>
        <p15:guide id="9" orient="horz" pos="1139" userDrawn="1">
          <p15:clr>
            <a:srgbClr val="A4A3A4"/>
          </p15:clr>
        </p15:guide>
        <p15:guide id="10" orient="horz" pos="326" userDrawn="1">
          <p15:clr>
            <a:srgbClr val="A4A3A4"/>
          </p15:clr>
        </p15:guide>
        <p15:guide id="13" orient="horz" pos="3581" userDrawn="1">
          <p15:clr>
            <a:srgbClr val="A4A3A4"/>
          </p15:clr>
        </p15:guide>
        <p15:guide id="14" pos="2739" userDrawn="1">
          <p15:clr>
            <a:srgbClr val="A4A3A4"/>
          </p15:clr>
        </p15:guide>
        <p15:guide id="15" pos="3558" userDrawn="1">
          <p15:clr>
            <a:srgbClr val="A4A3A4"/>
          </p15:clr>
        </p15:guide>
        <p15:guide id="16" pos="4134" userDrawn="1">
          <p15:clr>
            <a:srgbClr val="A4A3A4"/>
          </p15:clr>
        </p15:guide>
        <p15:guide id="17" pos="5037" userDrawn="1">
          <p15:clr>
            <a:srgbClr val="A4A3A4"/>
          </p15:clr>
        </p15:guide>
        <p15:guide id="18" pos="1037" userDrawn="1">
          <p15:clr>
            <a:srgbClr val="A4A3A4"/>
          </p15:clr>
        </p15:guide>
        <p15:guide id="19" pos="6647" userDrawn="1">
          <p15:clr>
            <a:srgbClr val="A4A3A4"/>
          </p15:clr>
        </p15:guide>
        <p15:guide id="20" pos="3840" userDrawn="1">
          <p15:clr>
            <a:srgbClr val="A4A3A4"/>
          </p15:clr>
        </p15:guide>
      </p15:sldGuideLst>
    </p:ext>
    <p:ext uri="{2D200454-40CA-4A62-9FC3-DE9A4176ACB9}">
      <p15:notesGuideLst xmlns:p15="http://schemas.microsoft.com/office/powerpoint/2012/main">
        <p15:guide id="1" orient="horz" pos="2406" userDrawn="1">
          <p15:clr>
            <a:srgbClr val="A4A3A4"/>
          </p15:clr>
        </p15:guide>
        <p15:guide id="2" pos="368" userDrawn="1">
          <p15:clr>
            <a:srgbClr val="A4A3A4"/>
          </p15:clr>
        </p15:guide>
        <p15:guide id="3" pos="423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459DAB-79AA-E08E-1767-BDCA279CBB49}" name="Allegra Pericles" initials="AP" userId="S::perical@MFCGD.COM::6fb6fad6-731c-444c-82cd-a15dca0c4dc2" providerId="AD"/>
  <p188:author id="{530EF1C4-B3F0-3144-E64A-E92F18036B9C}" name="Laura Davies" initials="LD" userId="S::laura.davies@lowecom.com::60ad19b2-f6f7-40d7-bc24-f0a4ba95dff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3A39"/>
    <a:srgbClr val="00009A"/>
    <a:srgbClr val="06874E"/>
    <a:srgbClr val="EC6453"/>
    <a:srgbClr val="0000C1"/>
    <a:srgbClr val="D77D28"/>
    <a:srgbClr val="00A758"/>
    <a:srgbClr val="C1D8F7"/>
    <a:srgbClr val="CAEED9"/>
    <a:srgbClr val="E7F1EA"/>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03" autoAdjust="0"/>
    <p:restoredTop sz="86416" autoAdjust="0"/>
  </p:normalViewPr>
  <p:slideViewPr>
    <p:cSldViewPr snapToGrid="0">
      <p:cViewPr varScale="1">
        <p:scale>
          <a:sx n="139" d="100"/>
          <a:sy n="139" d="100"/>
        </p:scale>
        <p:origin x="1356" y="80"/>
      </p:cViewPr>
      <p:guideLst>
        <p:guide orient="horz" pos="1584"/>
        <p:guide orient="horz" pos="1344"/>
        <p:guide pos="2553"/>
        <p:guide orient="horz" pos="1139"/>
        <p:guide orient="horz" pos="326"/>
        <p:guide orient="horz" pos="3581"/>
        <p:guide pos="2739"/>
        <p:guide pos="3558"/>
        <p:guide pos="4134"/>
        <p:guide pos="5037"/>
        <p:guide pos="1037"/>
        <p:guide pos="6647"/>
        <p:guide pos="3840"/>
      </p:guideLst>
    </p:cSldViewPr>
  </p:slideViewPr>
  <p:outlineViewPr>
    <p:cViewPr>
      <p:scale>
        <a:sx n="33" d="100"/>
        <a:sy n="33" d="100"/>
      </p:scale>
      <p:origin x="0" y="-12984"/>
    </p:cViewPr>
  </p:outlineViewPr>
  <p:notesTextViewPr>
    <p:cViewPr>
      <p:scale>
        <a:sx n="1" d="1"/>
        <a:sy n="1" d="1"/>
      </p:scale>
      <p:origin x="0" y="0"/>
    </p:cViewPr>
  </p:notesTextViewPr>
  <p:notesViewPr>
    <p:cSldViewPr snapToGrid="0">
      <p:cViewPr>
        <p:scale>
          <a:sx n="150" d="100"/>
          <a:sy n="150" d="100"/>
        </p:scale>
        <p:origin x="264" y="-1944"/>
      </p:cViewPr>
      <p:guideLst>
        <p:guide orient="horz" pos="2406"/>
        <p:guide pos="368"/>
        <p:guide pos="4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143588" y="9119475"/>
            <a:ext cx="3169920" cy="480060"/>
          </a:xfrm>
          <a:prstGeom prst="rect">
            <a:avLst/>
          </a:prstGeom>
        </p:spPr>
        <p:txBody>
          <a:bodyPr vert="horz" lIns="95746" tIns="47873" rIns="95746" bIns="47873" rtlCol="0" anchor="b"/>
          <a:lstStyle>
            <a:lvl1pPr algn="r">
              <a:defRPr sz="1200"/>
            </a:lvl1pPr>
          </a:lstStyle>
          <a:p>
            <a:fld id="{4D345FD6-6E8E-4481-9C29-1B483B424A57}" type="slidenum">
              <a:rPr sz="1400"/>
              <a:t>‹#›</a:t>
            </a:fld>
            <a:endParaRPr sz="1400" dirty="0"/>
          </a:p>
        </p:txBody>
      </p:sp>
    </p:spTree>
    <p:extLst>
      <p:ext uri="{BB962C8B-B14F-4D97-AF65-F5344CB8AC3E}">
        <p14:creationId xmlns:p14="http://schemas.microsoft.com/office/powerpoint/2010/main" val="3722953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1038" y="328613"/>
            <a:ext cx="5951537" cy="3348037"/>
          </a:xfrm>
          <a:prstGeom prst="rect">
            <a:avLst/>
          </a:prstGeom>
          <a:noFill/>
          <a:ln w="12700">
            <a:solidFill>
              <a:prstClr val="black"/>
            </a:solidFill>
          </a:ln>
        </p:spPr>
        <p:txBody>
          <a:bodyPr vert="horz" lIns="95746" tIns="47873" rIns="95746" bIns="47873" rtlCol="0" anchor="ctr"/>
          <a:lstStyle/>
          <a:p>
            <a:endParaRPr dirty="0"/>
          </a:p>
        </p:txBody>
      </p:sp>
      <p:sp>
        <p:nvSpPr>
          <p:cNvPr id="5" name="Notes Placeholder 4"/>
          <p:cNvSpPr>
            <a:spLocks noGrp="1"/>
          </p:cNvSpPr>
          <p:nvPr>
            <p:ph type="body" sz="quarter" idx="3"/>
          </p:nvPr>
        </p:nvSpPr>
        <p:spPr>
          <a:xfrm>
            <a:off x="580816" y="3840482"/>
            <a:ext cx="6148494" cy="5120641"/>
          </a:xfrm>
          <a:prstGeom prst="rect">
            <a:avLst/>
          </a:prstGeom>
        </p:spPr>
        <p:txBody>
          <a:bodyPr vert="horz" lIns="95746" tIns="47873" rIns="95746" bIns="47873" rtlCol="0"/>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7" name="Slide Number Placeholder 6"/>
          <p:cNvSpPr>
            <a:spLocks noGrp="1"/>
          </p:cNvSpPr>
          <p:nvPr>
            <p:ph type="sldNum" sz="quarter" idx="5"/>
          </p:nvPr>
        </p:nvSpPr>
        <p:spPr>
          <a:xfrm>
            <a:off x="4143588" y="9119475"/>
            <a:ext cx="3169920" cy="480060"/>
          </a:xfrm>
          <a:prstGeom prst="rect">
            <a:avLst/>
          </a:prstGeom>
        </p:spPr>
        <p:txBody>
          <a:bodyPr vert="horz" lIns="95746" tIns="47873" rIns="95746" bIns="47873" rtlCol="0" anchor="b"/>
          <a:lstStyle>
            <a:lvl1pPr algn="r">
              <a:defRPr sz="1400">
                <a:latin typeface="+mn-lt"/>
              </a:defRPr>
            </a:lvl1pPr>
          </a:lstStyle>
          <a:p>
            <a:fld id="{4FF0573C-F130-4D1E-A886-85FBB65D3A1B}" type="slidenum">
              <a:rPr lang="en-CA" smtClean="0"/>
              <a:pPr/>
              <a:t>‹#›</a:t>
            </a:fld>
            <a:endParaRPr lang="en-CA" dirty="0"/>
          </a:p>
        </p:txBody>
      </p:sp>
    </p:spTree>
    <p:extLst>
      <p:ext uri="{BB962C8B-B14F-4D97-AF65-F5344CB8AC3E}">
        <p14:creationId xmlns:p14="http://schemas.microsoft.com/office/powerpoint/2010/main" val="3206337814"/>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1pPr>
    <a:lvl2pPr marL="457200"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2pPr>
    <a:lvl3pPr marL="749808"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3pPr>
    <a:lvl4pPr marL="1033272"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1316736"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
                <a:prstClr val="black"/>
              </a:buClr>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Hello,</a:t>
            </a:r>
          </a:p>
          <a:p>
            <a:pPr marL="0" marR="0" lvl="0" indent="0" algn="l" defTabSz="914400" rtl="0" eaLnBrk="1" fontAlgn="auto" latinLnBrk="0" hangingPunct="1">
              <a:lnSpc>
                <a:spcPct val="100000"/>
              </a:lnSpc>
              <a:spcBef>
                <a:spcPts val="600"/>
              </a:spcBef>
              <a:spcAft>
                <a:spcPts val="0"/>
              </a:spcAft>
              <a:buClr>
                <a:prstClr val="black"/>
              </a:buClr>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My name is ______________________ and I am from Manulife John Hancock Investments.</a:t>
            </a:r>
          </a:p>
          <a:p>
            <a:pPr marL="0" marR="0" lvl="0" indent="0" algn="l" defTabSz="914400" rtl="0" eaLnBrk="1" fontAlgn="auto" latinLnBrk="0" hangingPunct="1">
              <a:lnSpc>
                <a:spcPct val="100000"/>
              </a:lnSpc>
              <a:spcBef>
                <a:spcPts val="600"/>
              </a:spcBef>
              <a:spcAft>
                <a:spcPts val="0"/>
              </a:spcAft>
              <a:buClr>
                <a:prstClr val="black"/>
              </a:buClr>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I am here to talk to you about the financial planning considerations for business owners. And I a going to do that by sharing a case study.</a:t>
            </a:r>
          </a:p>
          <a:p>
            <a:pPr marL="0" marR="0" lvl="0" indent="0" algn="l" defTabSz="914400" rtl="0" eaLnBrk="1" fontAlgn="auto" latinLnBrk="0" hangingPunct="1">
              <a:lnSpc>
                <a:spcPct val="100000"/>
              </a:lnSpc>
              <a:spcBef>
                <a:spcPts val="600"/>
              </a:spcBef>
              <a:spcAft>
                <a:spcPts val="0"/>
              </a:spcAft>
              <a:buClr>
                <a:prstClr val="black"/>
              </a:buClr>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Whether your situation is similar to the person profiled in our case study or not, the suggested actions can be applicable to all business owners…</a:t>
            </a:r>
          </a:p>
          <a:p>
            <a:pPr marL="0" indent="0">
              <a:buNone/>
            </a:pPr>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1</a:t>
            </a:fld>
            <a:endParaRPr lang="en-CA" dirty="0"/>
          </a:p>
        </p:txBody>
      </p:sp>
    </p:spTree>
    <p:extLst>
      <p:ext uri="{BB962C8B-B14F-4D97-AF65-F5344CB8AC3E}">
        <p14:creationId xmlns:p14="http://schemas.microsoft.com/office/powerpoint/2010/main" val="1837605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also shared our Financial planning for business owners’ checklist today, but we have additional worksheets and checklists specific to the case studies I just mentioned. The beauty of these is that you can use them on your own; or, you can work through them with your financial professional. A Financial Professional can help you understand and analyze your situation and the financial issues that are currently front and center in your life, as well as organize the information you need for a financial plan.</a:t>
            </a:r>
          </a:p>
          <a:p>
            <a:pPr marL="0" marR="0" lvl="0" indent="0" algn="l" defTabSz="914400" rtl="0" eaLnBrk="1" fontAlgn="auto" latinLnBrk="0" hangingPunct="1">
              <a:lnSpc>
                <a:spcPts val="14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other worksheets and checklists available on this webpage are:</a:t>
            </a:r>
          </a:p>
          <a:p>
            <a:pPr marL="0" marR="0" lvl="0" indent="0" algn="l" defTabSz="914400" rtl="0" eaLnBrk="1" fontAlgn="auto" latinLnBrk="0" hangingPunct="1">
              <a:lnSpc>
                <a:spcPts val="14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First-time homebuyer checklist</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literacy checklist</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Newly divorced checklist</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Preparing for divorce checklist</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Executor checklist</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Retirement readiness checklist</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Longevity planning worksheet and checklist</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Estate planning essentials checklist</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Achieving your philanthropic goals worksheet and checklist</a:t>
            </a:r>
          </a:p>
          <a:p>
            <a:pPr marL="0" marR="0" lvl="0" indent="0" algn="l" defTabSz="914400" rtl="0" eaLnBrk="1" fontAlgn="auto" latinLnBrk="0" hangingPunct="1">
              <a:lnSpc>
                <a:spcPts val="14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hope you can see that at John Hancock investment Management, we are committed to empowering women and helping you thrive!</a:t>
            </a:r>
          </a:p>
          <a:p>
            <a:pPr marL="0" indent="0">
              <a:lnSpc>
                <a:spcPct val="107000"/>
              </a:lnSpc>
              <a:spcAft>
                <a:spcPts val="800"/>
              </a:spcAft>
              <a:buNone/>
            </a:pPr>
            <a:endParaRPr lang="en-CA"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defTabSz="957468">
              <a:defRPr/>
            </a:pPr>
            <a:fld id="{4FF0573C-F130-4D1E-A886-85FBB65D3A1B}" type="slidenum">
              <a:rPr lang="en-CA">
                <a:solidFill>
                  <a:prstClr val="black"/>
                </a:solidFill>
                <a:latin typeface="Arial"/>
              </a:rPr>
              <a:pPr defTabSz="957468">
                <a:defRPr/>
              </a:pPr>
              <a:t>10</a:t>
            </a:fld>
            <a:endParaRPr lang="en-CA">
              <a:solidFill>
                <a:prstClr val="black"/>
              </a:solidFill>
              <a:latin typeface="Arial"/>
            </a:endParaRPr>
          </a:p>
        </p:txBody>
      </p:sp>
    </p:spTree>
    <p:extLst>
      <p:ext uri="{BB962C8B-B14F-4D97-AF65-F5344CB8AC3E}">
        <p14:creationId xmlns:p14="http://schemas.microsoft.com/office/powerpoint/2010/main" val="1302627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p>
        </p:txBody>
      </p:sp>
      <p:sp>
        <p:nvSpPr>
          <p:cNvPr id="4" name="Slide Number Placeholder 3"/>
          <p:cNvSpPr>
            <a:spLocks noGrp="1"/>
          </p:cNvSpPr>
          <p:nvPr>
            <p:ph type="sldNum" sz="quarter" idx="5"/>
          </p:nvPr>
        </p:nvSpPr>
        <p:spPr/>
        <p:txBody>
          <a:bodyPr/>
          <a:lstStyle/>
          <a:p>
            <a:pPr defTabSz="957461">
              <a:defRPr/>
            </a:pPr>
            <a:fld id="{4FF0573C-F130-4D1E-A886-85FBB65D3A1B}" type="slidenum">
              <a:rPr lang="en-CA">
                <a:solidFill>
                  <a:prstClr val="black"/>
                </a:solidFill>
                <a:latin typeface="Arial"/>
              </a:rPr>
              <a:pPr defTabSz="957461">
                <a:defRPr/>
              </a:pPr>
              <a:t>11</a:t>
            </a:fld>
            <a:endParaRPr lang="en-CA" dirty="0">
              <a:solidFill>
                <a:prstClr val="black"/>
              </a:solidFill>
              <a:latin typeface="Arial"/>
            </a:endParaRPr>
          </a:p>
        </p:txBody>
      </p:sp>
    </p:spTree>
    <p:extLst>
      <p:ext uri="{BB962C8B-B14F-4D97-AF65-F5344CB8AC3E}">
        <p14:creationId xmlns:p14="http://schemas.microsoft.com/office/powerpoint/2010/main" val="973116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E348723D-DFA6-4C7C-8B77-7DC7CC791580}"/>
              </a:ext>
            </a:extLst>
          </p:cNvPr>
          <p:cNvSpPr>
            <a:spLocks noGrp="1" noRot="1" noChangeAspect="1"/>
          </p:cNvSpPr>
          <p:nvPr>
            <p:ph type="sldImg"/>
          </p:nvPr>
        </p:nvSpPr>
        <p:spPr>
          <a:xfrm>
            <a:off x="679450" y="330200"/>
            <a:ext cx="5956300" cy="3351213"/>
          </a:xfrm>
        </p:spPr>
      </p:sp>
      <p:sp>
        <p:nvSpPr>
          <p:cNvPr id="5" name="Notes Placeholder 4">
            <a:extLst>
              <a:ext uri="{FF2B5EF4-FFF2-40B4-BE49-F238E27FC236}">
                <a16:creationId xmlns:a16="http://schemas.microsoft.com/office/drawing/2014/main" id="{9210AE88-F685-4929-914C-6C630643C500}"/>
              </a:ext>
            </a:extLst>
          </p:cNvPr>
          <p:cNvSpPr>
            <a:spLocks noGrp="1"/>
          </p:cNvSpPr>
          <p:nvPr>
            <p:ph type="body" idx="1"/>
          </p:nvPr>
        </p:nvSpPr>
        <p:spPr/>
        <p:txBody>
          <a:bodyPr/>
          <a:lstStyle/>
          <a:p>
            <a:endParaRPr lang="en-US" dirty="0"/>
          </a:p>
        </p:txBody>
      </p:sp>
      <p:sp>
        <p:nvSpPr>
          <p:cNvPr id="6" name="Slide Number Placeholder 5">
            <a:extLst>
              <a:ext uri="{FF2B5EF4-FFF2-40B4-BE49-F238E27FC236}">
                <a16:creationId xmlns:a16="http://schemas.microsoft.com/office/drawing/2014/main" id="{4178ACE1-E252-45BD-80FF-8AF3A95EDB3B}"/>
              </a:ext>
            </a:extLst>
          </p:cNvPr>
          <p:cNvSpPr>
            <a:spLocks noGrp="1"/>
          </p:cNvSpPr>
          <p:nvPr>
            <p:ph type="sldNum" sz="quarter" idx="5"/>
          </p:nvPr>
        </p:nvSpPr>
        <p:spPr/>
        <p:txBody>
          <a:bodyPr/>
          <a:lstStyle/>
          <a:p>
            <a:fld id="{DD0810BC-ECBD-4795-B3D6-BDA13E4DA29D}" type="slidenum">
              <a:rPr lang="en-US" smtClean="0"/>
              <a:pPr/>
              <a:t>12</a:t>
            </a:fld>
            <a:endParaRPr lang="en-US" dirty="0"/>
          </a:p>
        </p:txBody>
      </p:sp>
    </p:spTree>
    <p:extLst>
      <p:ext uri="{BB962C8B-B14F-4D97-AF65-F5344CB8AC3E}">
        <p14:creationId xmlns:p14="http://schemas.microsoft.com/office/powerpoint/2010/main" val="1157230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a:extLst>
              <a:ext uri="{FF2B5EF4-FFF2-40B4-BE49-F238E27FC236}">
                <a16:creationId xmlns:a16="http://schemas.microsoft.com/office/drawing/2014/main" id="{070A62B3-FE1F-4020-BB18-A66741A3277A}"/>
              </a:ext>
            </a:extLst>
          </p:cNvPr>
          <p:cNvSpPr>
            <a:spLocks noGrp="1" noRot="1" noChangeAspect="1"/>
          </p:cNvSpPr>
          <p:nvPr>
            <p:ph type="sldImg"/>
          </p:nvPr>
        </p:nvSpPr>
        <p:spPr/>
      </p:sp>
      <p:sp>
        <p:nvSpPr>
          <p:cNvPr id="6" name="Notes Placeholder 5">
            <a:extLst>
              <a:ext uri="{FF2B5EF4-FFF2-40B4-BE49-F238E27FC236}">
                <a16:creationId xmlns:a16="http://schemas.microsoft.com/office/drawing/2014/main" id="{28375986-047B-483F-8B44-0F385CD83B3E}"/>
              </a:ext>
            </a:extLst>
          </p:cNvPr>
          <p:cNvSpPr>
            <a:spLocks noGrp="1"/>
          </p:cNvSpPr>
          <p:nvPr>
            <p:ph type="body" idx="1"/>
          </p:nvPr>
        </p:nvSpPr>
        <p:spPr/>
        <p:txBody>
          <a:bodyPr/>
          <a:lstStyle/>
          <a:p>
            <a:endParaRPr lang="en-US" dirty="0"/>
          </a:p>
        </p:txBody>
      </p:sp>
      <p:sp>
        <p:nvSpPr>
          <p:cNvPr id="2" name="Slide Number Placeholder 1">
            <a:extLst>
              <a:ext uri="{FF2B5EF4-FFF2-40B4-BE49-F238E27FC236}">
                <a16:creationId xmlns:a16="http://schemas.microsoft.com/office/drawing/2014/main" id="{DD884A29-4622-4BD1-A889-52ECB8B991CD}"/>
              </a:ext>
            </a:extLst>
          </p:cNvPr>
          <p:cNvSpPr>
            <a:spLocks noGrp="1"/>
          </p:cNvSpPr>
          <p:nvPr>
            <p:ph type="sldNum" sz="quarter" idx="5"/>
          </p:nvPr>
        </p:nvSpPr>
        <p:spPr/>
        <p:txBody>
          <a:bodyPr/>
          <a:lstStyle/>
          <a:p>
            <a:fld id="{4FF0573C-F130-4D1E-A886-85FBB65D3A1B}" type="slidenum">
              <a:rPr lang="en-CA" smtClean="0"/>
              <a:pPr/>
              <a:t>13</a:t>
            </a:fld>
            <a:endParaRPr lang="en-CA" dirty="0"/>
          </a:p>
        </p:txBody>
      </p:sp>
    </p:spTree>
    <p:extLst>
      <p:ext uri="{BB962C8B-B14F-4D97-AF65-F5344CB8AC3E}">
        <p14:creationId xmlns:p14="http://schemas.microsoft.com/office/powerpoint/2010/main" val="3680734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Notes Placeholder 4"/>
          <p:cNvSpPr>
            <a:spLocks noGrp="1"/>
          </p:cNvSpPr>
          <p:nvPr>
            <p:ph type="body" idx="1"/>
          </p:nvPr>
        </p:nvSpPr>
        <p:spPr/>
        <p:txBody>
          <a:bodyPr/>
          <a:lstStyle/>
          <a:p>
            <a:pPr marL="0" indent="0">
              <a:lnSpc>
                <a:spcPts val="1466"/>
              </a:lnSpc>
              <a:spcBef>
                <a:spcPts val="0"/>
              </a:spcBef>
              <a:buNone/>
            </a:pPr>
            <a:r>
              <a:rPr lang="en-CA" sz="1000" dirty="0">
                <a:latin typeface="Arial" panose="020B0604020202020204" pitchFamily="34" charset="0"/>
                <a:cs typeface="Arial" panose="020B0604020202020204" pitchFamily="34" charset="0"/>
              </a:rPr>
              <a:t>If you are a business owner, this case study shows how proper planning can help you manage and harmonize your personal and business finances so that you don't have to sacrifice one side for the other. </a:t>
            </a:r>
          </a:p>
          <a:p>
            <a:pPr marL="0" indent="0">
              <a:lnSpc>
                <a:spcPts val="1466"/>
              </a:lnSpc>
              <a:spcBef>
                <a:spcPts val="0"/>
              </a:spcBef>
              <a:buNone/>
            </a:pPr>
            <a:endParaRPr lang="en-CA" sz="1000" dirty="0">
              <a:latin typeface="Arial" panose="020B0604020202020204" pitchFamily="34" charset="0"/>
              <a:cs typeface="Arial" panose="020B0604020202020204" pitchFamily="34" charset="0"/>
            </a:endParaRPr>
          </a:p>
          <a:p>
            <a:pPr marL="0" indent="0">
              <a:lnSpc>
                <a:spcPts val="1466"/>
              </a:lnSpc>
              <a:spcBef>
                <a:spcPts val="0"/>
              </a:spcBef>
              <a:buNone/>
            </a:pPr>
            <a:r>
              <a:rPr lang="en-CA" sz="1000" dirty="0">
                <a:latin typeface="Arial" panose="020B0604020202020204" pitchFamily="34" charset="0"/>
                <a:cs typeface="Arial" panose="020B0604020202020204" pitchFamily="34" charset="0"/>
              </a:rPr>
              <a:t>In this case, Kerry has a newer digital consulting business that has actually grown faster than she expected. She employs 2 full-time employees, and they are so busy that Kerry is hiring for a 3rd position.</a:t>
            </a:r>
          </a:p>
          <a:p>
            <a:pPr marL="0" indent="0">
              <a:lnSpc>
                <a:spcPts val="1466"/>
              </a:lnSpc>
              <a:spcBef>
                <a:spcPts val="0"/>
              </a:spcBef>
              <a:buNone/>
            </a:pPr>
            <a:endParaRPr lang="en-CA" sz="1000" dirty="0">
              <a:latin typeface="Arial" panose="020B0604020202020204" pitchFamily="34" charset="0"/>
              <a:cs typeface="Arial" panose="020B0604020202020204" pitchFamily="34" charset="0"/>
            </a:endParaRPr>
          </a:p>
          <a:p>
            <a:pPr marL="0" indent="0">
              <a:lnSpc>
                <a:spcPts val="1466"/>
              </a:lnSpc>
              <a:spcBef>
                <a:spcPts val="0"/>
              </a:spcBef>
              <a:buNone/>
            </a:pPr>
            <a:r>
              <a:rPr lang="en-CA" sz="1000" dirty="0">
                <a:latin typeface="Arial" panose="020B0604020202020204" pitchFamily="34" charset="0"/>
                <a:cs typeface="Arial" panose="020B0604020202020204" pitchFamily="34" charset="0"/>
              </a:rPr>
              <a:t>The business is maturing and generates enough income that Kerry would like to offer a benefits package to attract and retain talent. </a:t>
            </a:r>
          </a:p>
          <a:p>
            <a:pPr marL="0" indent="0" defTabSz="957461">
              <a:lnSpc>
                <a:spcPts val="1466"/>
              </a:lnSpc>
              <a:spcBef>
                <a:spcPts val="0"/>
              </a:spcBef>
              <a:buNone/>
              <a:defRPr/>
            </a:pPr>
            <a:br>
              <a:rPr lang="en-CA" sz="1000" dirty="0">
                <a:latin typeface="Arial" panose="020B0604020202020204" pitchFamily="34" charset="0"/>
                <a:cs typeface="Arial" panose="020B0604020202020204" pitchFamily="34" charset="0"/>
              </a:rPr>
            </a:br>
            <a:r>
              <a:rPr lang="en-CA" sz="1000" dirty="0">
                <a:latin typeface="Arial" panose="020B0604020202020204" pitchFamily="34" charset="0"/>
                <a:cs typeface="Arial" panose="020B0604020202020204" pitchFamily="34" charset="0"/>
              </a:rPr>
              <a:t>Kerry puts a lot into the business to the point that she tends to neglect her personal finances. She is looking for financial planning for her unique situation. Let's explore some of the issues that a financial professional might address with small business owners like you and Kerry. </a:t>
            </a:r>
          </a:p>
          <a:p>
            <a:endParaRPr lang="en-US" altLang="en-US" sz="10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A3309A9F-002D-43D2-BFFC-9A3923E17D26}"/>
              </a:ext>
            </a:extLst>
          </p:cNvPr>
          <p:cNvSpPr>
            <a:spLocks noGrp="1"/>
          </p:cNvSpPr>
          <p:nvPr>
            <p:ph type="sldNum" sz="quarter" idx="5"/>
          </p:nvPr>
        </p:nvSpPr>
        <p:spPr/>
        <p:txBody>
          <a:bodyPr/>
          <a:lstStyle/>
          <a:p>
            <a:fld id="{4FF0573C-F130-4D1E-A886-85FBB65D3A1B}" type="slidenum">
              <a:rPr lang="en-CA" smtClean="0"/>
              <a:pPr/>
              <a:t>2</a:t>
            </a:fld>
            <a:endParaRPr lang="en-CA" dirty="0"/>
          </a:p>
        </p:txBody>
      </p:sp>
      <p:sp>
        <p:nvSpPr>
          <p:cNvPr id="5" name="Slide Image Placeholder 4">
            <a:extLst>
              <a:ext uri="{FF2B5EF4-FFF2-40B4-BE49-F238E27FC236}">
                <a16:creationId xmlns:a16="http://schemas.microsoft.com/office/drawing/2014/main" id="{11775334-FC1B-4B5A-8270-00766EAD21F6}"/>
              </a:ext>
            </a:extLst>
          </p:cNvPr>
          <p:cNvSpPr>
            <a:spLocks noGrp="1" noRot="1" noChangeAspect="1"/>
          </p:cNvSpPr>
          <p:nvPr>
            <p:ph type="sldImg"/>
          </p:nvPr>
        </p:nvSpPr>
        <p:spPr/>
      </p:sp>
    </p:spTree>
    <p:extLst>
      <p:ext uri="{BB962C8B-B14F-4D97-AF65-F5344CB8AC3E}">
        <p14:creationId xmlns:p14="http://schemas.microsoft.com/office/powerpoint/2010/main" val="1106442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Notes Placeholder 4"/>
          <p:cNvSpPr>
            <a:spLocks noGrp="1"/>
          </p:cNvSpPr>
          <p:nvPr>
            <p:ph type="body" idx="1"/>
          </p:nvPr>
        </p:nvSpPr>
        <p:spPr/>
        <p:txBody>
          <a:bodyPr/>
          <a:lstStyle/>
          <a:p>
            <a:pPr marL="0" indent="0">
              <a:lnSpc>
                <a:spcPts val="1466"/>
              </a:lnSpc>
              <a:spcBef>
                <a:spcPts val="0"/>
              </a:spcBef>
              <a:buNone/>
            </a:pPr>
            <a:r>
              <a:rPr lang="en-CA" sz="1000" dirty="0">
                <a:latin typeface="Arial" panose="020B0604020202020204" pitchFamily="34" charset="0"/>
                <a:ea typeface="Calibri" panose="020F0502020204030204" pitchFamily="34" charset="0"/>
                <a:cs typeface="Arial" panose="020B0604020202020204" pitchFamily="34" charset="0"/>
              </a:rPr>
              <a:t>For a business owner, typically your business is central to your whole life. </a:t>
            </a:r>
          </a:p>
          <a:p>
            <a:pPr marL="0" indent="0" defTabSz="957461">
              <a:lnSpc>
                <a:spcPts val="1466"/>
              </a:lnSpc>
              <a:spcBef>
                <a:spcPts val="0"/>
              </a:spcBef>
              <a:buClr>
                <a:prstClr val="black"/>
              </a:buClr>
              <a:buNone/>
              <a:defRPr/>
            </a:pPr>
            <a:r>
              <a:rPr lang="en-CA" sz="1000" dirty="0">
                <a:latin typeface="Arial" panose="020B0604020202020204" pitchFamily="34" charset="0"/>
                <a:ea typeface="Calibri" panose="020F0502020204030204" pitchFamily="34" charset="0"/>
                <a:cs typeface="Arial" panose="020B0604020202020204" pitchFamily="34" charset="0"/>
              </a:rPr>
              <a:t>However, as Kerry is contemplating, it is important for long term financial stability that you consider the other areas of planning that may be important to your future.</a:t>
            </a:r>
            <a:r>
              <a:rPr lang="en-CA" sz="1000" dirty="0">
                <a:solidFill>
                  <a:prstClr val="black"/>
                </a:solidFill>
                <a:latin typeface="Arial" panose="020B0604020202020204" pitchFamily="34" charset="0"/>
                <a:cs typeface="Arial" panose="020B0604020202020204" pitchFamily="34" charset="0"/>
              </a:rPr>
              <a:t> A financial professional can help you create a detailed plan that considers your current and future goals.</a:t>
            </a:r>
          </a:p>
          <a:p>
            <a:pPr marL="0" indent="0">
              <a:lnSpc>
                <a:spcPts val="1466"/>
              </a:lnSpc>
              <a:spcBef>
                <a:spcPts val="0"/>
              </a:spcBef>
              <a:buNone/>
            </a:pPr>
            <a:endParaRPr lang="en-CA" sz="1000" dirty="0">
              <a:latin typeface="Arial" panose="020B0604020202020204" pitchFamily="34" charset="0"/>
              <a:ea typeface="Calibri" panose="020F0502020204030204" pitchFamily="34" charset="0"/>
              <a:cs typeface="Arial" panose="020B0604020202020204" pitchFamily="34" charset="0"/>
            </a:endParaRPr>
          </a:p>
          <a:p>
            <a:pPr marL="0" indent="0">
              <a:lnSpc>
                <a:spcPts val="1466"/>
              </a:lnSpc>
              <a:spcBef>
                <a:spcPts val="0"/>
              </a:spcBef>
              <a:buNone/>
            </a:pPr>
            <a:r>
              <a:rPr lang="en-CA" sz="1000" dirty="0">
                <a:latin typeface="Arial" panose="020B0604020202020204" pitchFamily="34" charset="0"/>
                <a:ea typeface="Calibri" panose="020F0502020204030204" pitchFamily="34" charset="0"/>
                <a:cs typeface="Arial" panose="020B0604020202020204" pitchFamily="34" charset="0"/>
              </a:rPr>
              <a:t>Areas of planning include (but are not limited to):</a:t>
            </a:r>
          </a:p>
          <a:p>
            <a:pPr marL="0" indent="0">
              <a:lnSpc>
                <a:spcPts val="1466"/>
              </a:lnSpc>
              <a:spcBef>
                <a:spcPts val="0"/>
              </a:spcBef>
              <a:buNone/>
            </a:pPr>
            <a:endParaRPr lang="en-CA" sz="1000" dirty="0">
              <a:latin typeface="Arial" panose="020B0604020202020204" pitchFamily="34" charset="0"/>
              <a:ea typeface="Calibri" panose="020F0502020204030204" pitchFamily="34" charset="0"/>
              <a:cs typeface="Arial" panose="020B0604020202020204" pitchFamily="34" charset="0"/>
            </a:endParaRPr>
          </a:p>
          <a:p>
            <a:pPr>
              <a:lnSpc>
                <a:spcPts val="1466"/>
              </a:lnSpc>
              <a:spcBef>
                <a:spcPts val="0"/>
              </a:spcBef>
            </a:pPr>
            <a:r>
              <a:rPr lang="en-CA" sz="1000" dirty="0">
                <a:latin typeface="Arial" panose="020B0604020202020204" pitchFamily="34" charset="0"/>
                <a:ea typeface="Calibri" panose="020F0502020204030204" pitchFamily="34" charset="0"/>
                <a:cs typeface="Arial" panose="020B0604020202020204" pitchFamily="34" charset="0"/>
              </a:rPr>
              <a:t>Personal financial planning (including budgeting, debt management, insurance needs, college funding, family needs planning, retirement planning, and philanthropic planning)</a:t>
            </a:r>
          </a:p>
          <a:p>
            <a:pPr>
              <a:lnSpc>
                <a:spcPts val="1466"/>
              </a:lnSpc>
              <a:spcBef>
                <a:spcPts val="0"/>
              </a:spcBef>
            </a:pPr>
            <a:r>
              <a:rPr lang="en-CA" sz="1000" dirty="0">
                <a:latin typeface="Arial" panose="020B0604020202020204" pitchFamily="34" charset="0"/>
                <a:ea typeface="Calibri" panose="020F0502020204030204" pitchFamily="34" charset="0"/>
                <a:cs typeface="Arial" panose="020B0604020202020204" pitchFamily="34" charset="0"/>
              </a:rPr>
              <a:t>Tax planning</a:t>
            </a:r>
          </a:p>
          <a:p>
            <a:pPr>
              <a:lnSpc>
                <a:spcPts val="1466"/>
              </a:lnSpc>
              <a:spcBef>
                <a:spcPts val="0"/>
              </a:spcBef>
            </a:pPr>
            <a:r>
              <a:rPr lang="en-CA" sz="1000" dirty="0">
                <a:latin typeface="Arial" panose="020B0604020202020204" pitchFamily="34" charset="0"/>
                <a:ea typeface="Calibri" panose="020F0502020204030204" pitchFamily="34" charset="0"/>
                <a:cs typeface="Arial" panose="020B0604020202020204" pitchFamily="34" charset="0"/>
              </a:rPr>
              <a:t>Investment strategy</a:t>
            </a:r>
          </a:p>
          <a:p>
            <a:pPr>
              <a:lnSpc>
                <a:spcPts val="1466"/>
              </a:lnSpc>
              <a:spcBef>
                <a:spcPts val="0"/>
              </a:spcBef>
            </a:pPr>
            <a:r>
              <a:rPr lang="en-CA" sz="1000" dirty="0">
                <a:latin typeface="Arial" panose="020B0604020202020204" pitchFamily="34" charset="0"/>
                <a:ea typeface="Calibri" panose="020F0502020204030204" pitchFamily="34" charset="0"/>
                <a:cs typeface="Arial" panose="020B0604020202020204" pitchFamily="34" charset="0"/>
              </a:rPr>
              <a:t>Estate Planning</a:t>
            </a:r>
          </a:p>
          <a:p>
            <a:pPr marL="0" indent="0">
              <a:lnSpc>
                <a:spcPts val="1466"/>
              </a:lnSpc>
              <a:spcBef>
                <a:spcPts val="0"/>
              </a:spcBef>
              <a:buNone/>
            </a:pPr>
            <a:endParaRPr lang="en-CA" sz="1000" dirty="0">
              <a:latin typeface="Arial" panose="020B0604020202020204" pitchFamily="34" charset="0"/>
              <a:ea typeface="Calibri" panose="020F0502020204030204" pitchFamily="34" charset="0"/>
              <a:cs typeface="Arial" panose="020B0604020202020204" pitchFamily="34" charset="0"/>
            </a:endParaRPr>
          </a:p>
          <a:p>
            <a:pPr marL="0" indent="0">
              <a:lnSpc>
                <a:spcPts val="1466"/>
              </a:lnSpc>
              <a:spcBef>
                <a:spcPts val="0"/>
              </a:spcBef>
              <a:buNone/>
            </a:pPr>
            <a:r>
              <a:rPr lang="en-CA" sz="1000" dirty="0">
                <a:latin typeface="Arial" panose="020B0604020202020204" pitchFamily="34" charset="0"/>
                <a:ea typeface="Calibri" panose="020F0502020204030204" pitchFamily="34" charset="0"/>
                <a:cs typeface="Arial" panose="020B0604020202020204" pitchFamily="34" charset="0"/>
              </a:rPr>
              <a:t>And for your business:</a:t>
            </a:r>
            <a:r>
              <a:rPr lang="en-CA" sz="1000" dirty="0">
                <a:solidFill>
                  <a:prstClr val="black"/>
                </a:solidFill>
                <a:latin typeface="Arial" panose="020B0604020202020204" pitchFamily="34" charset="0"/>
                <a:ea typeface="Calibri" panose="020F0502020204030204" pitchFamily="34" charset="0"/>
                <a:cs typeface="Arial" panose="020B0604020202020204" pitchFamily="34" charset="0"/>
              </a:rPr>
              <a:t> </a:t>
            </a:r>
          </a:p>
          <a:p>
            <a:pPr>
              <a:lnSpc>
                <a:spcPts val="1466"/>
              </a:lnSpc>
              <a:spcBef>
                <a:spcPts val="0"/>
              </a:spcBef>
            </a:pPr>
            <a:r>
              <a:rPr lang="en-CA" sz="1000" dirty="0">
                <a:solidFill>
                  <a:prstClr val="black"/>
                </a:solidFill>
                <a:latin typeface="Arial" panose="020B0604020202020204" pitchFamily="34" charset="0"/>
                <a:ea typeface="Calibri" panose="020F0502020204030204" pitchFamily="34" charset="0"/>
                <a:cs typeface="Arial" panose="020B0604020202020204" pitchFamily="34" charset="0"/>
              </a:rPr>
              <a:t>Cash flow planning</a:t>
            </a:r>
            <a:r>
              <a:rPr lang="en-CA" sz="1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CA" sz="1000" dirty="0">
                <a:solidFill>
                  <a:prstClr val="black"/>
                </a:solidFill>
                <a:latin typeface="Arial" panose="020B0604020202020204" pitchFamily="34" charset="0"/>
                <a:ea typeface="Calibri" panose="020F0502020204030204" pitchFamily="34" charset="0"/>
                <a:cs typeface="Arial" panose="020B0604020202020204" pitchFamily="34" charset="0"/>
              </a:rPr>
              <a:t>(including determining if you are missing out on opportunities by allowing capital to build up in checking and low-interest savings accounts)</a:t>
            </a:r>
            <a:endParaRPr lang="en-CA" sz="1000" dirty="0">
              <a:latin typeface="Arial" panose="020B0604020202020204" pitchFamily="34" charset="0"/>
              <a:ea typeface="Calibri" panose="020F0502020204030204" pitchFamily="34" charset="0"/>
              <a:cs typeface="Arial" panose="020B0604020202020204" pitchFamily="34" charset="0"/>
            </a:endParaRPr>
          </a:p>
          <a:p>
            <a:pPr>
              <a:lnSpc>
                <a:spcPts val="1466"/>
              </a:lnSpc>
              <a:spcBef>
                <a:spcPts val="0"/>
              </a:spcBef>
            </a:pPr>
            <a:r>
              <a:rPr lang="en-CA" sz="1000" dirty="0">
                <a:latin typeface="Arial" panose="020B0604020202020204" pitchFamily="34" charset="0"/>
                <a:ea typeface="Calibri" panose="020F0502020204030204" pitchFamily="34" charset="0"/>
                <a:cs typeface="Arial" panose="020B0604020202020204" pitchFamily="34" charset="0"/>
              </a:rPr>
              <a:t>Banking needs (such as a line of credit which can improve liquidity and business adaptability while allowing you to pay for just what you use)</a:t>
            </a:r>
          </a:p>
          <a:p>
            <a:pPr>
              <a:lnSpc>
                <a:spcPts val="1466"/>
              </a:lnSpc>
              <a:spcBef>
                <a:spcPts val="0"/>
              </a:spcBef>
            </a:pPr>
            <a:r>
              <a:rPr lang="en-CA" sz="1000" dirty="0">
                <a:latin typeface="Arial" panose="020B0604020202020204" pitchFamily="34" charset="0"/>
                <a:ea typeface="Calibri" panose="020F0502020204030204" pitchFamily="34" charset="0"/>
                <a:cs typeface="Arial" panose="020B0604020202020204" pitchFamily="34" charset="0"/>
              </a:rPr>
              <a:t>Business valuation</a:t>
            </a:r>
          </a:p>
          <a:p>
            <a:pPr>
              <a:lnSpc>
                <a:spcPts val="1466"/>
              </a:lnSpc>
              <a:spcBef>
                <a:spcPts val="0"/>
              </a:spcBef>
            </a:pPr>
            <a:r>
              <a:rPr lang="en-CA" sz="1000" dirty="0">
                <a:latin typeface="Arial" panose="020B0604020202020204" pitchFamily="34" charset="0"/>
                <a:ea typeface="Calibri" panose="020F0502020204030204" pitchFamily="34" charset="0"/>
                <a:cs typeface="Arial" panose="020B0604020202020204" pitchFamily="34" charset="0"/>
              </a:rPr>
              <a:t>Buy Sell agreement and funding</a:t>
            </a:r>
          </a:p>
          <a:p>
            <a:pPr>
              <a:lnSpc>
                <a:spcPts val="1466"/>
              </a:lnSpc>
              <a:spcBef>
                <a:spcPts val="0"/>
              </a:spcBef>
            </a:pPr>
            <a:r>
              <a:rPr lang="en-CA" sz="1000" dirty="0">
                <a:latin typeface="Arial" panose="020B0604020202020204" pitchFamily="34" charset="0"/>
                <a:ea typeface="Calibri" panose="020F0502020204030204" pitchFamily="34" charset="0"/>
                <a:cs typeface="Arial" panose="020B0604020202020204" pitchFamily="34" charset="0"/>
              </a:rPr>
              <a:t>And, your exit planning strategy</a:t>
            </a:r>
          </a:p>
          <a:p>
            <a:pPr marL="0" indent="0">
              <a:lnSpc>
                <a:spcPts val="1466"/>
              </a:lnSpc>
              <a:spcBef>
                <a:spcPts val="0"/>
              </a:spcBef>
              <a:buNone/>
            </a:pPr>
            <a:endParaRPr lang="en-CA" sz="1000" dirty="0">
              <a:latin typeface="Arial" panose="020B0604020202020204" pitchFamily="34" charset="0"/>
              <a:ea typeface="Calibri" panose="020F0502020204030204" pitchFamily="34" charset="0"/>
              <a:cs typeface="Arial" panose="020B0604020202020204" pitchFamily="34" charset="0"/>
            </a:endParaRPr>
          </a:p>
          <a:p>
            <a:pPr marL="0" indent="0">
              <a:lnSpc>
                <a:spcPts val="1466"/>
              </a:lnSpc>
              <a:spcBef>
                <a:spcPts val="0"/>
              </a:spcBef>
              <a:buNone/>
            </a:pPr>
            <a:endParaRPr lang="en-CA" sz="1000" dirty="0">
              <a:latin typeface="Arial" panose="020B0604020202020204" pitchFamily="34" charset="0"/>
              <a:ea typeface="Calibri" panose="020F050202020403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A3309A9F-002D-43D2-BFFC-9A3923E17D26}"/>
              </a:ext>
            </a:extLst>
          </p:cNvPr>
          <p:cNvSpPr>
            <a:spLocks noGrp="1"/>
          </p:cNvSpPr>
          <p:nvPr>
            <p:ph type="sldNum" sz="quarter" idx="5"/>
          </p:nvPr>
        </p:nvSpPr>
        <p:spPr/>
        <p:txBody>
          <a:bodyPr/>
          <a:lstStyle/>
          <a:p>
            <a:fld id="{4FF0573C-F130-4D1E-A886-85FBB65D3A1B}" type="slidenum">
              <a:rPr lang="en-CA" smtClean="0"/>
              <a:pPr/>
              <a:t>3</a:t>
            </a:fld>
            <a:endParaRPr lang="en-CA" dirty="0"/>
          </a:p>
        </p:txBody>
      </p:sp>
      <p:sp>
        <p:nvSpPr>
          <p:cNvPr id="5" name="Slide Image Placeholder 4">
            <a:extLst>
              <a:ext uri="{FF2B5EF4-FFF2-40B4-BE49-F238E27FC236}">
                <a16:creationId xmlns:a16="http://schemas.microsoft.com/office/drawing/2014/main" id="{11775334-FC1B-4B5A-8270-00766EAD21F6}"/>
              </a:ext>
            </a:extLst>
          </p:cNvPr>
          <p:cNvSpPr>
            <a:spLocks noGrp="1" noRot="1" noChangeAspect="1"/>
          </p:cNvSpPr>
          <p:nvPr>
            <p:ph type="sldImg"/>
          </p:nvPr>
        </p:nvSpPr>
        <p:spPr/>
      </p:sp>
    </p:spTree>
    <p:extLst>
      <p:ext uri="{BB962C8B-B14F-4D97-AF65-F5344CB8AC3E}">
        <p14:creationId xmlns:p14="http://schemas.microsoft.com/office/powerpoint/2010/main" val="3590078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Notes Placeholder 4"/>
          <p:cNvSpPr>
            <a:spLocks noGrp="1"/>
          </p:cNvSpPr>
          <p:nvPr>
            <p:ph type="body" idx="1"/>
          </p:nvPr>
        </p:nvSpPr>
        <p:spPr/>
        <p:txBody>
          <a:bodyPr/>
          <a:lstStyle/>
          <a:p>
            <a:pPr marL="0" indent="0">
              <a:lnSpc>
                <a:spcPts val="1466"/>
              </a:lnSpc>
              <a:spcBef>
                <a:spcPts val="0"/>
              </a:spcBef>
              <a:buNone/>
            </a:pPr>
            <a:r>
              <a:rPr lang="en-US" sz="1000" dirty="0">
                <a:ea typeface="Calibri" panose="020F0502020204030204" pitchFamily="34" charset="0"/>
                <a:cs typeface="Times New Roman" panose="02020603050405020304" pitchFamily="18" charset="0"/>
              </a:rPr>
              <a:t>As Kerry is considering in our case study, offering an attractive employee benefits package can be key in attracting and retaining top talent. There are also tax benefits in contributing to an employee retirement savings plan. Plus, it’s important to help ensure you have sufficient health insurance coverage and make regular contributions to your own retirement savings plan. </a:t>
            </a:r>
          </a:p>
          <a:p>
            <a:pPr marL="0" indent="0">
              <a:lnSpc>
                <a:spcPts val="1466"/>
              </a:lnSpc>
              <a:spcBef>
                <a:spcPts val="0"/>
              </a:spcBef>
              <a:buNone/>
            </a:pPr>
            <a:endParaRPr lang="en-CA" sz="1000" dirty="0">
              <a:ea typeface="Tahoma" panose="020B0604030504040204" pitchFamily="34" charset="0"/>
              <a:cs typeface="Times New Roman" panose="02020603050405020304" pitchFamily="18" charset="0"/>
            </a:endParaRPr>
          </a:p>
          <a:p>
            <a:pPr marL="179524" indent="-179524">
              <a:lnSpc>
                <a:spcPts val="1466"/>
              </a:lnSpc>
              <a:spcBef>
                <a:spcPts val="0"/>
              </a:spcBef>
            </a:pPr>
            <a:r>
              <a:rPr lang="en-US" sz="1000" u="sng" dirty="0">
                <a:ea typeface="Calibri" panose="020F0502020204030204" pitchFamily="34" charset="0"/>
                <a:cs typeface="Times New Roman" panose="02020603050405020304" pitchFamily="18" charset="0"/>
              </a:rPr>
              <a:t>Insurance:</a:t>
            </a:r>
            <a:r>
              <a:rPr lang="en-US" sz="1000" b="1" dirty="0">
                <a:ea typeface="Calibri" panose="020F0502020204030204" pitchFamily="34" charset="0"/>
                <a:cs typeface="Times New Roman" panose="02020603050405020304" pitchFamily="18" charset="0"/>
              </a:rPr>
              <a:t> </a:t>
            </a:r>
            <a:r>
              <a:rPr lang="en-US" sz="1000" dirty="0">
                <a:ea typeface="Calibri" panose="020F0502020204030204" pitchFamily="34" charset="0"/>
                <a:cs typeface="Times New Roman" panose="02020603050405020304" pitchFamily="18" charset="0"/>
              </a:rPr>
              <a:t>Health insurance is an extremely valued employee benefit. Life and disability insurance are also often included in a comprehensive benefits package. Keep in mind, not all health insurance plans are created equally – take the time to learn about a particular policy and discuss it with a financial professional to help ensure you understand the different levels of coverage available to you and your staff. </a:t>
            </a:r>
            <a:endParaRPr lang="en-CA" sz="1000" dirty="0">
              <a:ea typeface="Tahoma" panose="020B0604030504040204" pitchFamily="34" charset="0"/>
              <a:cs typeface="Times New Roman" panose="02020603050405020304" pitchFamily="18" charset="0"/>
            </a:endParaRPr>
          </a:p>
          <a:p>
            <a:pPr marL="179524" indent="-179524">
              <a:lnSpc>
                <a:spcPts val="1466"/>
              </a:lnSpc>
              <a:spcBef>
                <a:spcPts val="0"/>
              </a:spcBef>
            </a:pPr>
            <a:endParaRPr lang="en-CA" sz="1000" dirty="0">
              <a:ea typeface="Tahoma" panose="020B0604030504040204" pitchFamily="34" charset="0"/>
              <a:cs typeface="Times New Roman" panose="02020603050405020304" pitchFamily="18" charset="0"/>
            </a:endParaRPr>
          </a:p>
          <a:p>
            <a:pPr marL="179524" indent="-179524">
              <a:lnSpc>
                <a:spcPts val="1466"/>
              </a:lnSpc>
              <a:spcBef>
                <a:spcPts val="0"/>
              </a:spcBef>
            </a:pPr>
            <a:r>
              <a:rPr lang="en-US" sz="1000" u="sng" dirty="0">
                <a:ea typeface="Calibri" panose="020F0502020204030204" pitchFamily="34" charset="0"/>
                <a:cs typeface="Times New Roman" panose="02020603050405020304" pitchFamily="18" charset="0"/>
              </a:rPr>
              <a:t>Paid leave:</a:t>
            </a:r>
            <a:r>
              <a:rPr lang="en-US" sz="1000" dirty="0">
                <a:ea typeface="Calibri" panose="020F0502020204030204" pitchFamily="34" charset="0"/>
                <a:cs typeface="Times New Roman" panose="02020603050405020304" pitchFamily="18" charset="0"/>
              </a:rPr>
              <a:t> Offering benefits like paid vacations and family leave can also help set you apart from other employers. While many tend to make paid time off available, fewer may provide for family leave. Private industry workers may have access to consolidated plans that have a single amount of paid leave for multiple purposes.</a:t>
            </a:r>
            <a:endParaRPr lang="en-CA" sz="1000" dirty="0">
              <a:ea typeface="Tahoma" panose="020B0604030504040204" pitchFamily="34" charset="0"/>
              <a:cs typeface="Times New Roman" panose="02020603050405020304" pitchFamily="18" charset="0"/>
            </a:endParaRPr>
          </a:p>
          <a:p>
            <a:pPr marL="179524" indent="-179524">
              <a:lnSpc>
                <a:spcPts val="1466"/>
              </a:lnSpc>
              <a:spcBef>
                <a:spcPts val="0"/>
              </a:spcBef>
            </a:pPr>
            <a:endParaRPr lang="en-CA" sz="1000" dirty="0">
              <a:ea typeface="Tahoma" panose="020B0604030504040204" pitchFamily="34" charset="0"/>
              <a:cs typeface="Times New Roman" panose="02020603050405020304" pitchFamily="18" charset="0"/>
            </a:endParaRPr>
          </a:p>
          <a:p>
            <a:pPr marL="179524" indent="-179524">
              <a:lnSpc>
                <a:spcPts val="1466"/>
              </a:lnSpc>
              <a:spcBef>
                <a:spcPts val="0"/>
              </a:spcBef>
            </a:pPr>
            <a:r>
              <a:rPr lang="en-US" sz="1000" u="sng" dirty="0">
                <a:ea typeface="Calibri" panose="020F0502020204030204" pitchFamily="34" charset="0"/>
                <a:cs typeface="Times New Roman" panose="02020603050405020304" pitchFamily="18" charset="0"/>
              </a:rPr>
              <a:t>Retirement savings:</a:t>
            </a:r>
            <a:r>
              <a:rPr lang="en-US" sz="1000" b="1" dirty="0">
                <a:ea typeface="Calibri" panose="020F0502020204030204" pitchFamily="34" charset="0"/>
                <a:cs typeface="Times New Roman" panose="02020603050405020304" pitchFamily="18" charset="0"/>
              </a:rPr>
              <a:t> </a:t>
            </a:r>
            <a:r>
              <a:rPr lang="en-US" sz="1000" dirty="0">
                <a:ea typeface="Calibri" panose="020F0502020204030204" pitchFamily="34" charset="0"/>
                <a:cs typeface="Times New Roman" panose="02020603050405020304" pitchFamily="18" charset="0"/>
              </a:rPr>
              <a:t>Your financial professional can help you select the best retirement savings plan for your situation. Options include but are not limited to a 401(k), Roth IRA, and SIMPLE IRA. </a:t>
            </a:r>
            <a:endParaRPr lang="en-CA" sz="1000" dirty="0">
              <a:ea typeface="Tahoma" panose="020B0604030504040204" pitchFamily="34" charset="0"/>
              <a:cs typeface="Times New Roman" panose="02020603050405020304" pitchFamily="18" charset="0"/>
            </a:endParaRPr>
          </a:p>
          <a:p>
            <a:pPr marL="179524" indent="-179524">
              <a:lnSpc>
                <a:spcPts val="1466"/>
              </a:lnSpc>
              <a:spcBef>
                <a:spcPts val="0"/>
              </a:spcBef>
            </a:pPr>
            <a:endParaRPr lang="en-CA" sz="1000" dirty="0">
              <a:ea typeface="Tahoma" panose="020B0604030504040204" pitchFamily="34" charset="0"/>
              <a:cs typeface="Times New Roman" panose="02020603050405020304" pitchFamily="18" charset="0"/>
            </a:endParaRPr>
          </a:p>
          <a:p>
            <a:pPr marL="179524" indent="-179524">
              <a:lnSpc>
                <a:spcPts val="1466"/>
              </a:lnSpc>
              <a:spcBef>
                <a:spcPts val="0"/>
              </a:spcBef>
            </a:pPr>
            <a:r>
              <a:rPr lang="en-US" sz="1000" u="sng" dirty="0">
                <a:ea typeface="Calibri" panose="020F0502020204030204" pitchFamily="34" charset="0"/>
                <a:cs typeface="Times New Roman" panose="02020603050405020304" pitchFamily="18" charset="0"/>
              </a:rPr>
              <a:t>Equity incentive plans:</a:t>
            </a:r>
            <a:r>
              <a:rPr lang="en-US" sz="1000" b="1" dirty="0">
                <a:ea typeface="Calibri" panose="020F0502020204030204" pitchFamily="34" charset="0"/>
                <a:cs typeface="Times New Roman" panose="02020603050405020304" pitchFamily="18" charset="0"/>
              </a:rPr>
              <a:t> </a:t>
            </a:r>
            <a:r>
              <a:rPr lang="en-CA" sz="1000" dirty="0">
                <a:ea typeface="Calibri" panose="020F0502020204030204" pitchFamily="34" charset="0"/>
                <a:cs typeface="Times New Roman" panose="02020603050405020304" pitchFamily="18" charset="0"/>
              </a:rPr>
              <a:t>These non-cash reward systems may include options, restricted stock, and performance shares that represent ownership in your business for your employees.</a:t>
            </a:r>
            <a:endParaRPr lang="en-CA" sz="1000" dirty="0">
              <a:ea typeface="Tahoma" panose="020B0604030504040204" pitchFamily="34" charset="0"/>
              <a:cs typeface="Times New Roman" panose="02020603050405020304" pitchFamily="18" charset="0"/>
            </a:endParaRPr>
          </a:p>
          <a:p>
            <a:pPr marL="179524" indent="-179524">
              <a:lnSpc>
                <a:spcPts val="1466"/>
              </a:lnSpc>
              <a:spcBef>
                <a:spcPts val="0"/>
              </a:spcBef>
            </a:pPr>
            <a:endParaRPr lang="en-CA" sz="1000" dirty="0">
              <a:ea typeface="Tahoma" panose="020B0604030504040204" pitchFamily="34" charset="0"/>
              <a:cs typeface="Times New Roman" panose="02020603050405020304" pitchFamily="18" charset="0"/>
            </a:endParaRPr>
          </a:p>
          <a:p>
            <a:pPr marL="179524" indent="-179524">
              <a:lnSpc>
                <a:spcPts val="1466"/>
              </a:lnSpc>
              <a:spcBef>
                <a:spcPts val="0"/>
              </a:spcBef>
            </a:pPr>
            <a:r>
              <a:rPr lang="en-US" sz="1000" u="sng" dirty="0">
                <a:ea typeface="Calibri" panose="020F0502020204030204" pitchFamily="34" charset="0"/>
                <a:cs typeface="Times New Roman" panose="02020603050405020304" pitchFamily="18" charset="0"/>
              </a:rPr>
              <a:t>Creative benefits with low to no cost:</a:t>
            </a:r>
            <a:r>
              <a:rPr lang="en-US" sz="1000" b="1" dirty="0">
                <a:ea typeface="Calibri" panose="020F0502020204030204" pitchFamily="34" charset="0"/>
                <a:cs typeface="Times New Roman" panose="02020603050405020304" pitchFamily="18" charset="0"/>
              </a:rPr>
              <a:t> </a:t>
            </a:r>
            <a:r>
              <a:rPr lang="en-CA" sz="1000" dirty="0">
                <a:ea typeface="Calibri" panose="020F0502020204030204" pitchFamily="34" charset="0"/>
                <a:cs typeface="Times New Roman" panose="02020603050405020304" pitchFamily="18" charset="0"/>
              </a:rPr>
              <a:t>Flexible schedules, telecommuting, event tickets, free food, and a casual dress code are also perks that may help inspire loyalty and help retain talent.</a:t>
            </a:r>
            <a:r>
              <a:rPr lang="en-CA" sz="1000" dirty="0"/>
              <a:t> </a:t>
            </a:r>
            <a:endParaRPr lang="en-CA" sz="1000" dirty="0">
              <a:ea typeface="Calibri" panose="020F050202020403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A3309A9F-002D-43D2-BFFC-9A3923E17D26}"/>
              </a:ext>
            </a:extLst>
          </p:cNvPr>
          <p:cNvSpPr>
            <a:spLocks noGrp="1"/>
          </p:cNvSpPr>
          <p:nvPr>
            <p:ph type="sldNum" sz="quarter" idx="5"/>
          </p:nvPr>
        </p:nvSpPr>
        <p:spPr/>
        <p:txBody>
          <a:bodyPr/>
          <a:lstStyle/>
          <a:p>
            <a:fld id="{4FF0573C-F130-4D1E-A886-85FBB65D3A1B}" type="slidenum">
              <a:rPr lang="en-CA" smtClean="0"/>
              <a:pPr/>
              <a:t>4</a:t>
            </a:fld>
            <a:endParaRPr lang="en-CA" dirty="0"/>
          </a:p>
        </p:txBody>
      </p:sp>
      <p:sp>
        <p:nvSpPr>
          <p:cNvPr id="5" name="Slide Image Placeholder 4">
            <a:extLst>
              <a:ext uri="{FF2B5EF4-FFF2-40B4-BE49-F238E27FC236}">
                <a16:creationId xmlns:a16="http://schemas.microsoft.com/office/drawing/2014/main" id="{11775334-FC1B-4B5A-8270-00766EAD21F6}"/>
              </a:ext>
            </a:extLst>
          </p:cNvPr>
          <p:cNvSpPr>
            <a:spLocks noGrp="1" noRot="1" noChangeAspect="1"/>
          </p:cNvSpPr>
          <p:nvPr>
            <p:ph type="sldImg"/>
          </p:nvPr>
        </p:nvSpPr>
        <p:spPr/>
      </p:sp>
    </p:spTree>
    <p:extLst>
      <p:ext uri="{BB962C8B-B14F-4D97-AF65-F5344CB8AC3E}">
        <p14:creationId xmlns:p14="http://schemas.microsoft.com/office/powerpoint/2010/main" val="2284726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Notes Placeholder 4"/>
          <p:cNvSpPr>
            <a:spLocks noGrp="1"/>
          </p:cNvSpPr>
          <p:nvPr>
            <p:ph type="body" idx="1"/>
          </p:nvPr>
        </p:nvSpPr>
        <p:spPr/>
        <p:txBody>
          <a:bodyPr/>
          <a:lstStyle/>
          <a:p>
            <a:pPr marL="0" indent="0">
              <a:lnSpc>
                <a:spcPts val="1466"/>
              </a:lnSpc>
              <a:spcBef>
                <a:spcPts val="0"/>
              </a:spcBef>
              <a:buNone/>
            </a:pPr>
            <a:r>
              <a:rPr lang="en-CA" sz="1000" dirty="0">
                <a:ea typeface="Calibri" panose="020F0502020204030204" pitchFamily="34" charset="0"/>
                <a:cs typeface="Times New Roman" panose="02020603050405020304" pitchFamily="18" charset="0"/>
              </a:rPr>
              <a:t>As a small business owner, it is very important be protected against potential loss of income and business liability. We recommend you review your insurance coverage with an insurance professional to help ensure you have sufficient protection. Let’s talk about various types of insurance and why they are important. Starting with…. </a:t>
            </a:r>
          </a:p>
          <a:p>
            <a:pPr marL="0" indent="0">
              <a:lnSpc>
                <a:spcPts val="1466"/>
              </a:lnSpc>
              <a:spcBef>
                <a:spcPts val="0"/>
              </a:spcBef>
              <a:buNone/>
            </a:pPr>
            <a:endParaRPr lang="en-CA" sz="1000" u="sng" dirty="0">
              <a:ea typeface="Calibri" panose="020F0502020204030204" pitchFamily="34" charset="0"/>
              <a:cs typeface="Times New Roman" panose="02020603050405020304" pitchFamily="18" charset="0"/>
            </a:endParaRPr>
          </a:p>
          <a:p>
            <a:pPr marL="179524" indent="-179524">
              <a:lnSpc>
                <a:spcPts val="1466"/>
              </a:lnSpc>
              <a:spcBef>
                <a:spcPts val="0"/>
              </a:spcBef>
            </a:pPr>
            <a:r>
              <a:rPr lang="en-CA" sz="1000" u="sng" dirty="0">
                <a:ea typeface="Calibri" panose="020F0502020204030204" pitchFamily="34" charset="0"/>
                <a:cs typeface="Times New Roman" panose="02020603050405020304" pitchFamily="18" charset="0"/>
              </a:rPr>
              <a:t>Property insurance</a:t>
            </a:r>
            <a:r>
              <a:rPr lang="en-CA" sz="1000" dirty="0">
                <a:ea typeface="Calibri" panose="020F0502020204030204" pitchFamily="34" charset="0"/>
                <a:cs typeface="Times New Roman" panose="02020603050405020304" pitchFamily="18" charset="0"/>
              </a:rPr>
              <a:t> is important to protect your business and equipment from things like fire or water damage. If you work from home, your house insurance may not provide enough coverage. If you work out of another location, consider commercial property insurance. </a:t>
            </a:r>
            <a:endParaRPr lang="en-CA" sz="1000" dirty="0">
              <a:ea typeface="Tahoma" panose="020B0604030504040204" pitchFamily="34" charset="0"/>
              <a:cs typeface="Times New Roman" panose="02020603050405020304" pitchFamily="18" charset="0"/>
            </a:endParaRPr>
          </a:p>
          <a:p>
            <a:pPr marL="179524" indent="-179524">
              <a:lnSpc>
                <a:spcPts val="1466"/>
              </a:lnSpc>
              <a:spcBef>
                <a:spcPts val="0"/>
              </a:spcBef>
            </a:pPr>
            <a:endParaRPr lang="en-CA" sz="1000" u="sng" dirty="0">
              <a:ea typeface="Calibri" panose="020F0502020204030204" pitchFamily="34" charset="0"/>
              <a:cs typeface="Arial" panose="020B0604020202020204" pitchFamily="34" charset="0"/>
            </a:endParaRPr>
          </a:p>
          <a:p>
            <a:pPr marL="179524" indent="-179524" defTabSz="957461">
              <a:lnSpc>
                <a:spcPts val="1466"/>
              </a:lnSpc>
              <a:spcBef>
                <a:spcPts val="0"/>
              </a:spcBef>
              <a:defRPr/>
            </a:pPr>
            <a:r>
              <a:rPr lang="en-CA" sz="1000" u="sng" dirty="0">
                <a:ea typeface="Calibri" panose="020F0502020204030204" pitchFamily="34" charset="0"/>
                <a:cs typeface="Arial" panose="020B0604020202020204" pitchFamily="34" charset="0"/>
              </a:rPr>
              <a:t>Commercial general liability insurance</a:t>
            </a:r>
            <a:r>
              <a:rPr lang="en-CA" sz="1000" dirty="0">
                <a:ea typeface="Calibri" panose="020F0502020204030204" pitchFamily="34" charset="0"/>
                <a:cs typeface="Arial" panose="020B0604020202020204" pitchFamily="34" charset="0"/>
              </a:rPr>
              <a:t> can help protect you from financial repercussions if your business is found legally responsible for injuries </a:t>
            </a:r>
            <a:r>
              <a:rPr lang="en-CA" sz="1000" dirty="0">
                <a:cs typeface="Arial" panose="020B0604020202020204" pitchFamily="34" charset="0"/>
              </a:rPr>
              <a:t>caused </a:t>
            </a:r>
            <a:r>
              <a:rPr lang="en-CA" sz="1000" dirty="0">
                <a:ea typeface="Calibri" panose="020F0502020204030204" pitchFamily="34" charset="0"/>
                <a:cs typeface="Arial" panose="020B0604020202020204" pitchFamily="34" charset="0"/>
              </a:rPr>
              <a:t>to another person or damage to their property.</a:t>
            </a:r>
            <a:endParaRPr lang="en-CA" sz="1000" dirty="0">
              <a:ea typeface="Tahoma" panose="020B0604030504040204" pitchFamily="34" charset="0"/>
              <a:cs typeface="Arial" panose="020B0604020202020204" pitchFamily="34" charset="0"/>
            </a:endParaRPr>
          </a:p>
          <a:p>
            <a:pPr marL="179524" indent="-179524">
              <a:lnSpc>
                <a:spcPts val="1466"/>
              </a:lnSpc>
              <a:spcBef>
                <a:spcPts val="0"/>
              </a:spcBef>
            </a:pPr>
            <a:endParaRPr lang="en-CA" sz="1000" u="sng" dirty="0">
              <a:ea typeface="Calibri" panose="020F0502020204030204" pitchFamily="34" charset="0"/>
              <a:cs typeface="Times New Roman" panose="02020603050405020304" pitchFamily="18" charset="0"/>
            </a:endParaRPr>
          </a:p>
          <a:p>
            <a:pPr marL="179524" indent="-179524">
              <a:lnSpc>
                <a:spcPts val="1466"/>
              </a:lnSpc>
              <a:spcBef>
                <a:spcPts val="0"/>
              </a:spcBef>
            </a:pPr>
            <a:r>
              <a:rPr lang="en-CA" sz="1000" u="sng" dirty="0">
                <a:ea typeface="Calibri" panose="020F0502020204030204" pitchFamily="34" charset="0"/>
                <a:cs typeface="Times New Roman" panose="02020603050405020304" pitchFamily="18" charset="0"/>
              </a:rPr>
              <a:t>Professional liability insurance</a:t>
            </a:r>
            <a:r>
              <a:rPr lang="en-CA" sz="1000" dirty="0">
                <a:ea typeface="Calibri" panose="020F0502020204030204" pitchFamily="34" charset="0"/>
                <a:cs typeface="Times New Roman" panose="02020603050405020304" pitchFamily="18" charset="0"/>
              </a:rPr>
              <a:t> can help protect your finances against a possible client claim should your company make a mistake in the services you provide.</a:t>
            </a:r>
            <a:endParaRPr lang="en-CA" sz="1000" dirty="0">
              <a:ea typeface="Tahoma" panose="020B0604030504040204" pitchFamily="34" charset="0"/>
              <a:cs typeface="Times New Roman" panose="02020603050405020304" pitchFamily="18" charset="0"/>
            </a:endParaRPr>
          </a:p>
          <a:p>
            <a:pPr marL="179524" indent="-179524">
              <a:lnSpc>
                <a:spcPts val="1466"/>
              </a:lnSpc>
              <a:spcBef>
                <a:spcPts val="0"/>
              </a:spcBef>
            </a:pPr>
            <a:endParaRPr lang="en-CA" sz="1000" u="sng" dirty="0">
              <a:ea typeface="Calibri" panose="020F0502020204030204" pitchFamily="34" charset="0"/>
              <a:cs typeface="Times New Roman" panose="02020603050405020304" pitchFamily="18" charset="0"/>
            </a:endParaRPr>
          </a:p>
          <a:p>
            <a:pPr marL="179524" indent="-179524">
              <a:lnSpc>
                <a:spcPts val="1466"/>
              </a:lnSpc>
              <a:spcBef>
                <a:spcPts val="0"/>
              </a:spcBef>
            </a:pPr>
            <a:r>
              <a:rPr lang="en-CA" sz="1000" u="sng" dirty="0">
                <a:ea typeface="Calibri" panose="020F0502020204030204" pitchFamily="34" charset="0"/>
                <a:cs typeface="Times New Roman" panose="02020603050405020304" pitchFamily="18" charset="0"/>
              </a:rPr>
              <a:t>Creditor insurance</a:t>
            </a:r>
            <a:r>
              <a:rPr lang="en-CA" sz="1000" dirty="0">
                <a:ea typeface="Calibri" panose="020F0502020204030204" pitchFamily="34" charset="0"/>
                <a:cs typeface="Times New Roman" panose="02020603050405020304" pitchFamily="18" charset="0"/>
              </a:rPr>
              <a:t> can help ensure your debt obligations are paid off in the event of job loss, disability, or death. </a:t>
            </a:r>
          </a:p>
          <a:p>
            <a:pPr marL="179524" indent="-179524">
              <a:lnSpc>
                <a:spcPts val="1466"/>
              </a:lnSpc>
              <a:spcBef>
                <a:spcPts val="0"/>
              </a:spcBef>
            </a:pPr>
            <a:endParaRPr lang="en-CA" sz="1000" dirty="0">
              <a:ea typeface="Tahoma" panose="020B0604030504040204" pitchFamily="34" charset="0"/>
              <a:cs typeface="Times New Roman" panose="02020603050405020304" pitchFamily="18" charset="0"/>
            </a:endParaRPr>
          </a:p>
          <a:p>
            <a:pPr marL="179524" indent="-179524">
              <a:lnSpc>
                <a:spcPts val="1466"/>
              </a:lnSpc>
              <a:spcBef>
                <a:spcPts val="0"/>
              </a:spcBef>
            </a:pPr>
            <a:r>
              <a:rPr lang="en-CA" sz="1000" dirty="0">
                <a:ea typeface="Tahoma" panose="020B0604030504040204" pitchFamily="34" charset="0"/>
                <a:cs typeface="Times New Roman" panose="02020603050405020304" pitchFamily="18" charset="0"/>
              </a:rPr>
              <a:t>Having an in-depth understanding of your insurance needs and coverage can help protect your business in times of crisis… </a:t>
            </a:r>
          </a:p>
          <a:p>
            <a:pPr marL="0" indent="0">
              <a:lnSpc>
                <a:spcPts val="1466"/>
              </a:lnSpc>
              <a:spcBef>
                <a:spcPts val="0"/>
              </a:spcBef>
              <a:buNone/>
            </a:pPr>
            <a:endParaRPr lang="en-CA" sz="1000" dirty="0">
              <a:ea typeface="Tahoma" panose="020B060403050404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A3309A9F-002D-43D2-BFFC-9A3923E17D26}"/>
              </a:ext>
            </a:extLst>
          </p:cNvPr>
          <p:cNvSpPr>
            <a:spLocks noGrp="1"/>
          </p:cNvSpPr>
          <p:nvPr>
            <p:ph type="sldNum" sz="quarter" idx="5"/>
          </p:nvPr>
        </p:nvSpPr>
        <p:spPr/>
        <p:txBody>
          <a:bodyPr/>
          <a:lstStyle/>
          <a:p>
            <a:fld id="{4FF0573C-F130-4D1E-A886-85FBB65D3A1B}" type="slidenum">
              <a:rPr lang="en-CA" smtClean="0"/>
              <a:pPr/>
              <a:t>5</a:t>
            </a:fld>
            <a:endParaRPr lang="en-CA" dirty="0"/>
          </a:p>
        </p:txBody>
      </p:sp>
      <p:sp>
        <p:nvSpPr>
          <p:cNvPr id="5" name="Slide Image Placeholder 4">
            <a:extLst>
              <a:ext uri="{FF2B5EF4-FFF2-40B4-BE49-F238E27FC236}">
                <a16:creationId xmlns:a16="http://schemas.microsoft.com/office/drawing/2014/main" id="{11775334-FC1B-4B5A-8270-00766EAD21F6}"/>
              </a:ext>
            </a:extLst>
          </p:cNvPr>
          <p:cNvSpPr>
            <a:spLocks noGrp="1" noRot="1" noChangeAspect="1"/>
          </p:cNvSpPr>
          <p:nvPr>
            <p:ph type="sldImg"/>
          </p:nvPr>
        </p:nvSpPr>
        <p:spPr/>
      </p:sp>
    </p:spTree>
    <p:extLst>
      <p:ext uri="{BB962C8B-B14F-4D97-AF65-F5344CB8AC3E}">
        <p14:creationId xmlns:p14="http://schemas.microsoft.com/office/powerpoint/2010/main" val="3367336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188" y="3840483"/>
            <a:ext cx="7193279" cy="5120641"/>
          </a:xfrm>
        </p:spPr>
        <p:txBody>
          <a:bodyPr/>
          <a:lstStyle/>
          <a:p>
            <a:pPr marL="0" indent="0">
              <a:lnSpc>
                <a:spcPts val="1466"/>
              </a:lnSpc>
              <a:spcBef>
                <a:spcPts val="0"/>
              </a:spcBef>
              <a:buNone/>
            </a:pPr>
            <a:r>
              <a:rPr lang="en-US" sz="1000" dirty="0">
                <a:ea typeface="Calibri" panose="020F0502020204030204" pitchFamily="34" charset="0"/>
                <a:cs typeface="Times New Roman" panose="02020603050405020304" pitchFamily="18" charset="0"/>
              </a:rPr>
              <a:t>Now let’s move on to the concept of planning your succession….Are you confident that you'll be financially prepared to exit your business when you want to? No matter what your time horizon is, having a succession plan can provide you with peace of mind in case the unexpected should occur. It can also help ensure you’ll be able to maintain your desired lifestyle in retirement.</a:t>
            </a:r>
          </a:p>
          <a:p>
            <a:pPr marL="0" indent="0">
              <a:lnSpc>
                <a:spcPts val="1466"/>
              </a:lnSpc>
              <a:spcBef>
                <a:spcPts val="0"/>
              </a:spcBef>
              <a:buNone/>
            </a:pPr>
            <a:endParaRPr lang="en-CA" sz="1000" dirty="0">
              <a:ea typeface="Tahoma" panose="020B0604030504040204" pitchFamily="34" charset="0"/>
              <a:cs typeface="Times New Roman" panose="02020603050405020304" pitchFamily="18" charset="0"/>
            </a:endParaRPr>
          </a:p>
          <a:p>
            <a:pPr marL="179524" indent="-179524">
              <a:lnSpc>
                <a:spcPts val="1466"/>
              </a:lnSpc>
              <a:spcBef>
                <a:spcPts val="0"/>
              </a:spcBef>
            </a:pPr>
            <a:r>
              <a:rPr lang="en-US" sz="1000" u="sng" dirty="0">
                <a:ea typeface="Calibri" panose="020F0502020204030204" pitchFamily="34" charset="0"/>
                <a:cs typeface="Times New Roman" panose="02020603050405020304" pitchFamily="18" charset="0"/>
              </a:rPr>
              <a:t>Conduct a business valuation:</a:t>
            </a:r>
            <a:r>
              <a:rPr lang="en-US" sz="1000" b="1" dirty="0">
                <a:ea typeface="Calibri" panose="020F0502020204030204" pitchFamily="34" charset="0"/>
                <a:cs typeface="Times New Roman" panose="02020603050405020304" pitchFamily="18" charset="0"/>
              </a:rPr>
              <a:t> </a:t>
            </a:r>
            <a:r>
              <a:rPr lang="en-US" sz="1000" dirty="0">
                <a:ea typeface="Calibri" panose="020F0502020204030204" pitchFamily="34" charset="0"/>
                <a:cs typeface="Times New Roman" panose="02020603050405020304" pitchFamily="18" charset="0"/>
              </a:rPr>
              <a:t>Even if it may be years until you want to exit, having a valuation sets the stage for effective retirement planning. To know your business’s value is to know whether you have sufficient assets to exit.. Consider working with a Certified Exit Planning Advisor (CEPA</a:t>
            </a:r>
            <a:r>
              <a:rPr lang="en-US" sz="1000" baseline="30000" dirty="0">
                <a:ea typeface="Calibri" panose="020F0502020204030204" pitchFamily="34" charset="0"/>
                <a:cs typeface="Times New Roman" panose="02020603050405020304" pitchFamily="18" charset="0"/>
              </a:rPr>
              <a:t>®</a:t>
            </a:r>
            <a:r>
              <a:rPr lang="en-US" sz="1000" dirty="0">
                <a:ea typeface="Calibri" panose="020F0502020204030204" pitchFamily="34" charset="0"/>
                <a:cs typeface="Times New Roman" panose="02020603050405020304" pitchFamily="18" charset="0"/>
              </a:rPr>
              <a:t>). If needed, they can connect you with a value/growth advisor who can conduct a business valuation.. They can then help you understand the valuation and how you could potentially grow the business so that you get a best-in-class multiple when you sell. A CEPA</a:t>
            </a:r>
            <a:r>
              <a:rPr lang="en-US" sz="1000" baseline="30000" dirty="0">
                <a:ea typeface="Calibri" panose="020F0502020204030204" pitchFamily="34" charset="0"/>
                <a:cs typeface="Times New Roman" panose="02020603050405020304" pitchFamily="18" charset="0"/>
              </a:rPr>
              <a:t>®</a:t>
            </a:r>
            <a:r>
              <a:rPr lang="en-US" sz="1000" dirty="0">
                <a:ea typeface="Calibri" panose="020F0502020204030204" pitchFamily="34" charset="0"/>
                <a:cs typeface="Times New Roman" panose="02020603050405020304" pitchFamily="18" charset="0"/>
              </a:rPr>
              <a:t> can also walk you through the pros and cons of various exit strategies.</a:t>
            </a:r>
            <a:endParaRPr lang="en-CA" sz="1000" dirty="0">
              <a:ea typeface="Tahoma" panose="020B0604030504040204" pitchFamily="34" charset="0"/>
              <a:cs typeface="Times New Roman" panose="02020603050405020304" pitchFamily="18" charset="0"/>
            </a:endParaRPr>
          </a:p>
          <a:p>
            <a:pPr marL="179524" indent="-179524">
              <a:lnSpc>
                <a:spcPts val="1466"/>
              </a:lnSpc>
              <a:spcBef>
                <a:spcPts val="0"/>
              </a:spcBef>
            </a:pPr>
            <a:endParaRPr lang="en-CA" sz="1000" dirty="0">
              <a:ea typeface="Tahoma" panose="020B0604030504040204" pitchFamily="34" charset="0"/>
              <a:cs typeface="Times New Roman" panose="02020603050405020304" pitchFamily="18" charset="0"/>
            </a:endParaRPr>
          </a:p>
          <a:p>
            <a:pPr marL="179524" indent="-179524">
              <a:lnSpc>
                <a:spcPts val="1466"/>
              </a:lnSpc>
              <a:spcBef>
                <a:spcPts val="0"/>
              </a:spcBef>
            </a:pPr>
            <a:r>
              <a:rPr lang="en-US" sz="1000" u="sng" dirty="0">
                <a:ea typeface="Calibri" panose="020F0502020204030204" pitchFamily="34" charset="0"/>
                <a:cs typeface="Times New Roman" panose="02020603050405020304" pitchFamily="18" charset="0"/>
              </a:rPr>
              <a:t>Have an updated and funded buy-sell agreement at all times:</a:t>
            </a:r>
            <a:r>
              <a:rPr lang="en-US" sz="1000" dirty="0">
                <a:ea typeface="Calibri" panose="020F0502020204030204" pitchFamily="34" charset="0"/>
                <a:cs typeface="Times New Roman" panose="02020603050405020304" pitchFamily="18" charset="0"/>
              </a:rPr>
              <a:t> Best practice is to revisit your business valuation and buy-sell agreement annually. Keep in mind that an unfunded buy-sell agreement is essentially worthless. Life insurance is commonly used as a funding mechanism for these agreements. Make sure that you check with your tax professional and legal counsel on the appropriate ownership and beneficiary designations.</a:t>
            </a:r>
            <a:endParaRPr lang="en-CA" sz="1000" dirty="0">
              <a:ea typeface="Tahoma" panose="020B0604030504040204" pitchFamily="34" charset="0"/>
              <a:cs typeface="Times New Roman" panose="02020603050405020304" pitchFamily="18" charset="0"/>
            </a:endParaRPr>
          </a:p>
          <a:p>
            <a:pPr marL="179524" indent="-179524">
              <a:lnSpc>
                <a:spcPts val="1466"/>
              </a:lnSpc>
              <a:spcBef>
                <a:spcPts val="0"/>
              </a:spcBef>
            </a:pPr>
            <a:endParaRPr lang="en-CA" sz="1000" dirty="0">
              <a:ea typeface="Tahoma" panose="020B0604030504040204" pitchFamily="34" charset="0"/>
              <a:cs typeface="Times New Roman" panose="02020603050405020304" pitchFamily="18" charset="0"/>
            </a:endParaRPr>
          </a:p>
          <a:p>
            <a:pPr marL="179524" indent="-179524">
              <a:lnSpc>
                <a:spcPts val="1466"/>
              </a:lnSpc>
              <a:spcBef>
                <a:spcPts val="0"/>
              </a:spcBef>
            </a:pPr>
            <a:r>
              <a:rPr lang="en-US" sz="1000" u="sng" dirty="0">
                <a:ea typeface="Calibri" panose="020F0502020204030204" pitchFamily="34" charset="0"/>
                <a:cs typeface="Times New Roman" panose="02020603050405020304" pitchFamily="18" charset="0"/>
              </a:rPr>
              <a:t>Consider taxes and estate plans:</a:t>
            </a:r>
            <a:r>
              <a:rPr lang="en-US" sz="1000" dirty="0">
                <a:ea typeface="Calibri" panose="020F0502020204030204" pitchFamily="34" charset="0"/>
                <a:cs typeface="Times New Roman" panose="02020603050405020304" pitchFamily="18" charset="0"/>
              </a:rPr>
              <a:t> Your financial professional can partner with your tax professional and estate attorney to walk you through the various options and related tax and legal implications, including transfer via a bequest, a trust, buy-sell agreement, sale to management and/or employees, or sale to a third party. In terms of estate planning, it is never too early to get started as family businesses can greatly complicate the process. This may involve a different attorney than your business attorney. </a:t>
            </a:r>
            <a:endParaRPr lang="en-CA" sz="1000" dirty="0">
              <a:ea typeface="Tahoma" panose="020B0604030504040204" pitchFamily="34" charset="0"/>
              <a:cs typeface="Times New Roman" panose="02020603050405020304" pitchFamily="18" charset="0"/>
            </a:endParaRPr>
          </a:p>
          <a:p>
            <a:pPr marL="179524" indent="-179524">
              <a:lnSpc>
                <a:spcPts val="1466"/>
              </a:lnSpc>
              <a:spcBef>
                <a:spcPts val="0"/>
              </a:spcBef>
            </a:pPr>
            <a:endParaRPr lang="en-CA" sz="1000" dirty="0">
              <a:ea typeface="Tahoma" panose="020B0604030504040204" pitchFamily="34" charset="0"/>
              <a:cs typeface="Times New Roman" panose="02020603050405020304" pitchFamily="18" charset="0"/>
            </a:endParaRPr>
          </a:p>
          <a:p>
            <a:pPr marL="179524" indent="-179524">
              <a:lnSpc>
                <a:spcPts val="1466"/>
              </a:lnSpc>
              <a:spcBef>
                <a:spcPts val="0"/>
              </a:spcBef>
            </a:pPr>
            <a:r>
              <a:rPr lang="en-US" sz="1000" u="sng" dirty="0">
                <a:ea typeface="Calibri" panose="020F0502020204030204" pitchFamily="34" charset="0"/>
                <a:cs typeface="Times New Roman" panose="02020603050405020304" pitchFamily="18" charset="0"/>
              </a:rPr>
              <a:t>Create a plan for your life after your business:</a:t>
            </a:r>
            <a:r>
              <a:rPr lang="en-US" sz="1000" dirty="0">
                <a:ea typeface="Calibri" panose="020F0502020204030204" pitchFamily="34" charset="0"/>
                <a:cs typeface="Times New Roman" panose="02020603050405020304" pitchFamily="18" charset="0"/>
              </a:rPr>
              <a:t> Most business owners spend an enormous amount of time and energy on their business. If you do not take the time to carefully think through what your life will be after you exit your business; odds are you will not be happy. How do you envision spending your time? Is it charitable endeavors? Spending time with family and friends? Travel? Starting another business? Golf? Living your bucket list? Start with broad ideas and then get specific. Then align your financial plan to those goals. Revisit your plan each year to see if you need to make adjustments or changes.</a:t>
            </a:r>
            <a:endParaRPr lang="en-CA" sz="1000" dirty="0">
              <a:ea typeface="Tahoma" panose="020B0604030504040204" pitchFamily="34" charset="0"/>
              <a:cs typeface="Times New Roman" panose="02020603050405020304" pitchFamily="18" charset="0"/>
            </a:endParaRPr>
          </a:p>
          <a:p>
            <a:pPr marL="0" indent="0">
              <a:lnSpc>
                <a:spcPts val="1466"/>
              </a:lnSpc>
              <a:buNone/>
            </a:pPr>
            <a:endParaRPr lang="en-US" sz="1000"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6</a:t>
            </a:fld>
            <a:endParaRPr lang="en-CA" dirty="0"/>
          </a:p>
        </p:txBody>
      </p:sp>
    </p:spTree>
    <p:extLst>
      <p:ext uri="{BB962C8B-B14F-4D97-AF65-F5344CB8AC3E}">
        <p14:creationId xmlns:p14="http://schemas.microsoft.com/office/powerpoint/2010/main" val="3869392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1466"/>
              </a:lnSpc>
              <a:spcBef>
                <a:spcPts val="0"/>
              </a:spcBef>
              <a:buNone/>
            </a:pPr>
            <a:r>
              <a:rPr lang="en-CA" sz="1000" dirty="0">
                <a:ea typeface="Calibri" panose="020F0502020204030204" pitchFamily="34" charset="0"/>
                <a:cs typeface="Times New Roman" panose="02020603050405020304" pitchFamily="18" charset="0"/>
              </a:rPr>
              <a:t>In summary, as a business owner, you’re expected to perform many roles. Working with a financial professional can save you time and money by enabling you to run your business and take control of its future path. </a:t>
            </a:r>
          </a:p>
          <a:p>
            <a:pPr marL="0" indent="0">
              <a:lnSpc>
                <a:spcPts val="1466"/>
              </a:lnSpc>
              <a:spcBef>
                <a:spcPts val="0"/>
              </a:spcBef>
              <a:buNone/>
            </a:pPr>
            <a:endParaRPr lang="en-CA" sz="1000" dirty="0">
              <a:ea typeface="Tahoma" panose="020B0604030504040204" pitchFamily="34" charset="0"/>
              <a:cs typeface="Times New Roman" panose="02020603050405020304" pitchFamily="18" charset="0"/>
            </a:endParaRPr>
          </a:p>
          <a:p>
            <a:pPr marL="179524" indent="-179524">
              <a:lnSpc>
                <a:spcPts val="1466"/>
              </a:lnSpc>
              <a:spcBef>
                <a:spcPts val="0"/>
              </a:spcBef>
            </a:pPr>
            <a:r>
              <a:rPr lang="en-CA" sz="1000" dirty="0">
                <a:ea typeface="Calibri" panose="020F0502020204030204" pitchFamily="34" charset="0"/>
                <a:cs typeface="Times New Roman" panose="02020603050405020304" pitchFamily="18" charset="0"/>
              </a:rPr>
              <a:t>Create a detailed financial plan and manage your business’s financial assets</a:t>
            </a:r>
          </a:p>
          <a:p>
            <a:pPr marL="179524" indent="-179524">
              <a:lnSpc>
                <a:spcPts val="1466"/>
              </a:lnSpc>
              <a:spcBef>
                <a:spcPts val="0"/>
              </a:spcBef>
            </a:pPr>
            <a:endParaRPr lang="en-CA" sz="1000" dirty="0">
              <a:ea typeface="Tahoma" panose="020B0604030504040204" pitchFamily="34" charset="0"/>
              <a:cs typeface="Times New Roman" panose="02020603050405020304" pitchFamily="18" charset="0"/>
            </a:endParaRPr>
          </a:p>
          <a:p>
            <a:pPr marL="179524" indent="-179524">
              <a:lnSpc>
                <a:spcPts val="1466"/>
              </a:lnSpc>
              <a:spcBef>
                <a:spcPts val="0"/>
              </a:spcBef>
            </a:pPr>
            <a:r>
              <a:rPr lang="en-CA" sz="1000" dirty="0">
                <a:ea typeface="Calibri" panose="020F0502020204030204" pitchFamily="34" charset="0"/>
                <a:cs typeface="Times New Roman" panose="02020603050405020304" pitchFamily="18" charset="0"/>
              </a:rPr>
              <a:t>Think about employee benefits and how to attract and retain talent</a:t>
            </a:r>
          </a:p>
          <a:p>
            <a:pPr marL="179524" indent="-179524">
              <a:lnSpc>
                <a:spcPts val="1466"/>
              </a:lnSpc>
              <a:spcBef>
                <a:spcPts val="0"/>
              </a:spcBef>
            </a:pPr>
            <a:endParaRPr lang="en-CA" sz="1000" dirty="0">
              <a:ea typeface="Tahoma" panose="020B0604030504040204" pitchFamily="34" charset="0"/>
              <a:cs typeface="Times New Roman" panose="02020603050405020304" pitchFamily="18" charset="0"/>
            </a:endParaRPr>
          </a:p>
          <a:p>
            <a:pPr marL="179524" indent="-179524">
              <a:lnSpc>
                <a:spcPts val="1466"/>
              </a:lnSpc>
              <a:spcBef>
                <a:spcPts val="0"/>
              </a:spcBef>
            </a:pPr>
            <a:r>
              <a:rPr lang="en-CA" sz="1000" dirty="0">
                <a:ea typeface="Calibri" panose="020F0502020204030204" pitchFamily="34" charset="0"/>
                <a:cs typeface="Times New Roman" panose="02020603050405020304" pitchFamily="18" charset="0"/>
              </a:rPr>
              <a:t>Insurance planning</a:t>
            </a:r>
          </a:p>
          <a:p>
            <a:pPr marL="179524" indent="-179524">
              <a:lnSpc>
                <a:spcPts val="1466"/>
              </a:lnSpc>
              <a:spcBef>
                <a:spcPts val="0"/>
              </a:spcBef>
            </a:pPr>
            <a:endParaRPr lang="en-CA" sz="1000" dirty="0">
              <a:ea typeface="Tahoma" panose="020B0604030504040204" pitchFamily="34" charset="0"/>
              <a:cs typeface="Times New Roman" panose="02020603050405020304" pitchFamily="18" charset="0"/>
            </a:endParaRPr>
          </a:p>
          <a:p>
            <a:pPr marL="179524" indent="-179524">
              <a:lnSpc>
                <a:spcPts val="1466"/>
              </a:lnSpc>
              <a:spcBef>
                <a:spcPts val="0"/>
              </a:spcBef>
            </a:pPr>
            <a:r>
              <a:rPr lang="en-CA" sz="1000" dirty="0">
                <a:ea typeface="Calibri" panose="020F0502020204030204" pitchFamily="34" charset="0"/>
                <a:cs typeface="Times New Roman" panose="02020603050405020304" pitchFamily="18" charset="0"/>
              </a:rPr>
              <a:t>Plan your exit</a:t>
            </a:r>
          </a:p>
          <a:p>
            <a:pPr marL="0" indent="0">
              <a:lnSpc>
                <a:spcPts val="1466"/>
              </a:lnSpc>
              <a:spcBef>
                <a:spcPts val="0"/>
              </a:spcBef>
              <a:buNone/>
            </a:pPr>
            <a:endParaRPr lang="en-CA" sz="1000" dirty="0">
              <a:ea typeface="Tahoma" panose="020B0604030504040204" pitchFamily="34" charset="0"/>
              <a:cs typeface="Times New Roman" panose="02020603050405020304" pitchFamily="18" charset="0"/>
            </a:endParaRPr>
          </a:p>
          <a:p>
            <a:pPr marL="0" indent="0">
              <a:lnSpc>
                <a:spcPts val="1466"/>
              </a:lnSpc>
              <a:spcBef>
                <a:spcPts val="0"/>
              </a:spcBef>
              <a:buNone/>
            </a:pPr>
            <a:r>
              <a:rPr lang="en-CA" sz="1000" dirty="0">
                <a:ea typeface="Calibri" panose="020F0502020204030204" pitchFamily="34" charset="0"/>
                <a:cs typeface="Times New Roman" panose="02020603050405020304" pitchFamily="18" charset="0"/>
              </a:rPr>
              <a:t>Bottom line: you have unique challenges and opportunities that a financial professional may be qualified to provide support on.</a:t>
            </a:r>
            <a:endParaRPr lang="en-CA" sz="1000" dirty="0">
              <a:ea typeface="Tahoma" panose="020B0604030504040204" pitchFamily="34" charset="0"/>
              <a:cs typeface="Times New Roman" panose="02020603050405020304" pitchFamily="18" charset="0"/>
            </a:endParaRPr>
          </a:p>
          <a:p>
            <a:pPr marL="0" indent="0">
              <a:lnSpc>
                <a:spcPts val="1466"/>
              </a:lnSpc>
              <a:buNone/>
            </a:pPr>
            <a:endParaRPr lang="en-US" sz="1000"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7</a:t>
            </a:fld>
            <a:endParaRPr lang="en-CA" dirty="0"/>
          </a:p>
        </p:txBody>
      </p:sp>
    </p:spTree>
    <p:extLst>
      <p:ext uri="{BB962C8B-B14F-4D97-AF65-F5344CB8AC3E}">
        <p14:creationId xmlns:p14="http://schemas.microsoft.com/office/powerpoint/2010/main" val="1189434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57461">
              <a:lnSpc>
                <a:spcPts val="1466"/>
              </a:lnSpc>
              <a:spcBef>
                <a:spcPts val="0"/>
              </a:spcBef>
              <a:buNone/>
              <a:defRPr/>
            </a:pPr>
            <a:r>
              <a:rPr lang="en-CA" sz="1000" dirty="0">
                <a:latin typeface="Arial" panose="020B0604020202020204" pitchFamily="34" charset="0"/>
                <a:cs typeface="Arial" panose="020B0604020202020204" pitchFamily="34" charset="0"/>
              </a:rPr>
              <a:t>We also have a great tool to help you with financial planning for your business and your life. Use this Financial planning checklist for business owners to identify potentially neglected areas in your finances. It can help you and your financial professional develop a holistic strategy that works toward short and long-term goals for you and your business. Get financial planning on your agenda today!</a:t>
            </a: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indent="0" defTabSz="957461">
              <a:lnSpc>
                <a:spcPts val="1466"/>
              </a:lnSpc>
              <a:spcBef>
                <a:spcPts val="0"/>
              </a:spcBef>
              <a:buNone/>
              <a:defRPr/>
            </a:pPr>
            <a:endParaRPr lang="en-CA" sz="1000" dirty="0">
              <a:solidFill>
                <a:prstClr val="black"/>
              </a:solidFill>
              <a:latin typeface="Arial" panose="020B0604020202020204" pitchFamily="34" charset="0"/>
              <a:cs typeface="Arial" panose="020B0604020202020204" pitchFamily="34" charset="0"/>
            </a:endParaRPr>
          </a:p>
          <a:p>
            <a:pPr marL="0" indent="0" defTabSz="957461">
              <a:lnSpc>
                <a:spcPts val="1466"/>
              </a:lnSpc>
              <a:spcBef>
                <a:spcPts val="0"/>
              </a:spcBef>
              <a:buNone/>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also have a great </a:t>
            </a:r>
            <a:r>
              <a:rPr kumimoji="0" lang="en-CA"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Estate planning essentials checklist</a:t>
            </a: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that could be valuable part of the conversation.</a:t>
            </a:r>
            <a:endParaRPr lang="en-CA" sz="1000" dirty="0">
              <a:latin typeface="Arial" panose="020B0604020202020204" pitchFamily="34" charset="0"/>
              <a:cs typeface="Arial" panose="020B0604020202020204" pitchFamily="34" charset="0"/>
            </a:endParaRPr>
          </a:p>
          <a:p>
            <a:pPr marL="0" indent="0" defTabSz="957461">
              <a:lnSpc>
                <a:spcPts val="1466"/>
              </a:lnSpc>
              <a:spcBef>
                <a:spcPts val="0"/>
              </a:spcBef>
              <a:buNone/>
              <a:defRPr/>
            </a:pPr>
            <a:endParaRPr lang="en-CA" sz="1000" dirty="0">
              <a:latin typeface="Arial" panose="020B0604020202020204" pitchFamily="34" charset="0"/>
              <a:cs typeface="Arial" panose="020B0604020202020204" pitchFamily="34" charset="0"/>
            </a:endParaRPr>
          </a:p>
          <a:p>
            <a:pPr marL="0" indent="0" defTabSz="957461">
              <a:lnSpc>
                <a:spcPts val="1466"/>
              </a:lnSpc>
              <a:spcBef>
                <a:spcPts val="0"/>
              </a:spcBef>
              <a:buNone/>
              <a:defRPr/>
            </a:pPr>
            <a:r>
              <a:rPr lang="en-CA" sz="1000" dirty="0">
                <a:latin typeface="Arial" panose="020B0604020202020204" pitchFamily="34" charset="0"/>
                <a:cs typeface="Arial" panose="020B0604020202020204" pitchFamily="34" charset="0"/>
              </a:rPr>
              <a:t>Both checklists are available here on this webpage.</a:t>
            </a:r>
          </a:p>
          <a:p>
            <a:pPr marL="0" indent="0" defTabSz="957461">
              <a:lnSpc>
                <a:spcPts val="1466"/>
              </a:lnSpc>
              <a:spcBef>
                <a:spcPts val="0"/>
              </a:spcBef>
              <a:buNone/>
              <a:defRPr/>
            </a:pPr>
            <a:endParaRPr lang="en-CA" sz="1000" dirty="0">
              <a:latin typeface="Arial" panose="020B0604020202020204" pitchFamily="34" charset="0"/>
              <a:cs typeface="Arial" panose="020B0604020202020204" pitchFamily="34" charset="0"/>
            </a:endParaRPr>
          </a:p>
          <a:p>
            <a:pPr marL="0" indent="0">
              <a:lnSpc>
                <a:spcPts val="1466"/>
              </a:lnSpc>
              <a:spcBef>
                <a:spcPts val="0"/>
              </a:spcBef>
              <a:buNone/>
            </a:pPr>
            <a:endParaRPr lang="en-US" b="0" i="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8</a:t>
            </a:fld>
            <a:endParaRPr lang="en-CA" dirty="0"/>
          </a:p>
        </p:txBody>
      </p:sp>
    </p:spTree>
    <p:extLst>
      <p:ext uri="{BB962C8B-B14F-4D97-AF65-F5344CB8AC3E}">
        <p14:creationId xmlns:p14="http://schemas.microsoft.com/office/powerpoint/2010/main" val="913910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Today we discussed our financial planning for business owners case study. </a:t>
            </a:r>
          </a:p>
          <a:p>
            <a:pPr marL="0" marR="0" lvl="0" indent="0" algn="l" defTabSz="914400" rtl="0" eaLnBrk="1" fontAlgn="auto" latinLnBrk="0" hangingPunct="1">
              <a:lnSpc>
                <a:spcPts val="1400"/>
              </a:lnSpc>
              <a:spcBef>
                <a:spcPts val="0"/>
              </a:spcBef>
              <a:spcAft>
                <a:spcPts val="0"/>
              </a:spcAft>
              <a:buClrTx/>
              <a:buSzTx/>
              <a:buFontTx/>
              <a:buNone/>
              <a:tabLst/>
              <a:defRPr/>
            </a:pPr>
            <a:endPar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However, we have additional case studies available to you on the following topics:</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First-time homebuyer</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planning for the newly divorced </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planning for the newly widowed</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Nearing retirement</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Caring for aging parents</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Estate planning</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Looking to leave a legacy or strategic philanthropy. </a:t>
            </a:r>
          </a:p>
          <a:p>
            <a:pPr marL="0" marR="0" lvl="0" indent="0" algn="l" defTabSz="914400" rtl="0" eaLnBrk="1" fontAlgn="auto" latinLnBrk="0" hangingPunct="1">
              <a:lnSpc>
                <a:spcPts val="1400"/>
              </a:lnSpc>
              <a:spcBef>
                <a:spcPts val="0"/>
              </a:spcBef>
              <a:spcAft>
                <a:spcPts val="0"/>
              </a:spcAft>
              <a:buClrTx/>
              <a:buSzTx/>
              <a:buFontTx/>
              <a:buNone/>
              <a:tabLst/>
              <a:defRPr/>
            </a:pPr>
            <a:endPar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of these can also be accessed right here on this webpage.</a:t>
            </a:r>
          </a:p>
          <a:p>
            <a:pPr marL="0" indent="0">
              <a:lnSpc>
                <a:spcPct val="107000"/>
              </a:lnSpc>
              <a:spcAft>
                <a:spcPts val="800"/>
              </a:spcAft>
              <a:buNone/>
            </a:pPr>
            <a:endParaRPr lang="en-CA"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defTabSz="957468">
              <a:defRPr/>
            </a:pPr>
            <a:fld id="{4FF0573C-F130-4D1E-A886-85FBB65D3A1B}" type="slidenum">
              <a:rPr lang="en-CA">
                <a:solidFill>
                  <a:prstClr val="black"/>
                </a:solidFill>
                <a:latin typeface="Arial"/>
              </a:rPr>
              <a:pPr defTabSz="957468">
                <a:defRPr/>
              </a:pPr>
              <a:t>9</a:t>
            </a:fld>
            <a:endParaRPr lang="en-CA">
              <a:solidFill>
                <a:prstClr val="black"/>
              </a:solidFill>
              <a:latin typeface="Arial"/>
            </a:endParaRPr>
          </a:p>
        </p:txBody>
      </p:sp>
    </p:spTree>
    <p:extLst>
      <p:ext uri="{BB962C8B-B14F-4D97-AF65-F5344CB8AC3E}">
        <p14:creationId xmlns:p14="http://schemas.microsoft.com/office/powerpoint/2010/main" val="4489325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7.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43.xml"/><Relationship Id="rId4" Type="http://schemas.openxmlformats.org/officeDocument/2006/relationships/image" Target="../media/image7.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E30535-8629-4398-9877-EE3F944CBEF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rot="10800000">
            <a:off x="7161376" y="-6"/>
            <a:ext cx="5027448" cy="6858003"/>
          </a:xfrm>
          <a:prstGeom prst="rect">
            <a:avLst/>
          </a:prstGeom>
        </p:spPr>
      </p:pic>
      <p:sp>
        <p:nvSpPr>
          <p:cNvPr id="2" name="Title 1">
            <a:extLst>
              <a:ext uri="{FF2B5EF4-FFF2-40B4-BE49-F238E27FC236}">
                <a16:creationId xmlns:a16="http://schemas.microsoft.com/office/drawing/2014/main" id="{14A79FD9-D925-45D9-A7DA-662A6E696EAA}"/>
              </a:ext>
            </a:extLst>
          </p:cNvPr>
          <p:cNvSpPr>
            <a:spLocks noGrp="1"/>
          </p:cNvSpPr>
          <p:nvPr>
            <p:ph type="ctrTitle" hasCustomPrompt="1"/>
          </p:nvPr>
        </p:nvSpPr>
        <p:spPr>
          <a:xfrm>
            <a:off x="455613" y="737668"/>
            <a:ext cx="7321061" cy="3438682"/>
          </a:xfrm>
        </p:spPr>
        <p:txBody>
          <a:bodyPr anchor="ctr">
            <a:normAutofit/>
          </a:bodyPr>
          <a:lstStyle>
            <a:lvl1pPr algn="l">
              <a:lnSpc>
                <a:spcPct val="95000"/>
              </a:lnSpc>
              <a:defRPr sz="7200"/>
            </a:lvl1pPr>
          </a:lstStyle>
          <a:p>
            <a:r>
              <a:rPr lang="en-CA" noProof="0"/>
              <a:t>Title of </a:t>
            </a:r>
            <a:br>
              <a:rPr lang="en-CA" noProof="0"/>
            </a:br>
            <a:r>
              <a:rPr lang="en-CA" noProof="0"/>
              <a:t>presentation</a:t>
            </a:r>
          </a:p>
        </p:txBody>
      </p:sp>
      <p:sp>
        <p:nvSpPr>
          <p:cNvPr id="3" name="Subtitle 2">
            <a:extLst>
              <a:ext uri="{FF2B5EF4-FFF2-40B4-BE49-F238E27FC236}">
                <a16:creationId xmlns:a16="http://schemas.microsoft.com/office/drawing/2014/main" id="{C76218ED-EAF3-4B2E-B594-07CC7613C3D4}"/>
              </a:ext>
            </a:extLst>
          </p:cNvPr>
          <p:cNvSpPr>
            <a:spLocks noGrp="1"/>
          </p:cNvSpPr>
          <p:nvPr>
            <p:ph type="subTitle" idx="1" hasCustomPrompt="1"/>
          </p:nvPr>
        </p:nvSpPr>
        <p:spPr>
          <a:xfrm>
            <a:off x="455612" y="4789255"/>
            <a:ext cx="7321061" cy="407584"/>
          </a:xfrm>
        </p:spPr>
        <p:txBody>
          <a:bodyPr anchor="b"/>
          <a:lstStyle>
            <a:lvl1pPr marL="0" indent="0" algn="l">
              <a:buNone/>
              <a:defRPr sz="1400">
                <a:solidFill>
                  <a:schemeClr val="tx1"/>
                </a:solidFill>
                <a:latin typeface="+mn-lt"/>
              </a:defRPr>
            </a:lvl1pPr>
            <a:lvl2pPr marL="457063" indent="0" algn="r">
              <a:buNone/>
              <a:defRPr sz="1200">
                <a:solidFill>
                  <a:schemeClr val="tx1"/>
                </a:solidFill>
              </a:defRPr>
            </a:lvl2pPr>
            <a:lvl3pPr marL="914126" indent="0" algn="r">
              <a:buNone/>
              <a:defRPr sz="1200">
                <a:solidFill>
                  <a:schemeClr val="tx1"/>
                </a:solidFill>
              </a:defRPr>
            </a:lvl3pPr>
            <a:lvl4pPr marL="1371189" indent="0" algn="r">
              <a:buNone/>
              <a:defRPr sz="1200">
                <a:solidFill>
                  <a:schemeClr val="tx1"/>
                </a:solidFill>
              </a:defRPr>
            </a:lvl4pPr>
            <a:lvl5pPr marL="1828251" indent="0" algn="r">
              <a:buNone/>
              <a:defRPr sz="1200">
                <a:solidFill>
                  <a:schemeClr val="tx1"/>
                </a:solidFill>
              </a:defRPr>
            </a:lvl5pPr>
            <a:lvl6pPr marL="2285314" indent="0" algn="r">
              <a:buNone/>
              <a:defRPr sz="1200">
                <a:solidFill>
                  <a:schemeClr val="tx1"/>
                </a:solidFill>
              </a:defRPr>
            </a:lvl6pPr>
            <a:lvl7pPr marL="2742377" indent="0" algn="r">
              <a:buNone/>
              <a:defRPr sz="1200">
                <a:solidFill>
                  <a:schemeClr val="tx1"/>
                </a:solidFill>
              </a:defRPr>
            </a:lvl7pPr>
            <a:lvl8pPr marL="3199440" indent="0" algn="r">
              <a:buNone/>
              <a:defRPr sz="1200">
                <a:solidFill>
                  <a:schemeClr val="tx1"/>
                </a:solidFill>
              </a:defRPr>
            </a:lvl8pPr>
            <a:lvl9pPr marL="3656503" indent="0" algn="r">
              <a:buNone/>
              <a:defRPr sz="1200">
                <a:solidFill>
                  <a:schemeClr val="tx1"/>
                </a:solidFill>
              </a:defRPr>
            </a:lvl9pPr>
          </a:lstStyle>
          <a:p>
            <a:r>
              <a:rPr lang="en-CA" noProof="0"/>
              <a:t>Presenter Full Name</a:t>
            </a:r>
          </a:p>
        </p:txBody>
      </p:sp>
      <p:sp>
        <p:nvSpPr>
          <p:cNvPr id="4" name="Date Placeholder 3">
            <a:extLst>
              <a:ext uri="{FF2B5EF4-FFF2-40B4-BE49-F238E27FC236}">
                <a16:creationId xmlns:a16="http://schemas.microsoft.com/office/drawing/2014/main" id="{7179E835-F42F-4EB7-9CF0-61AE2C509E9A}"/>
              </a:ext>
            </a:extLst>
          </p:cNvPr>
          <p:cNvSpPr>
            <a:spLocks noGrp="1"/>
          </p:cNvSpPr>
          <p:nvPr>
            <p:ph type="dt" sz="half" idx="10"/>
          </p:nvPr>
        </p:nvSpPr>
        <p:spPr bwMode="black">
          <a:xfrm>
            <a:off x="455613" y="5459994"/>
            <a:ext cx="7321060" cy="267194"/>
          </a:xfrm>
          <a:prstGeom prst="rect">
            <a:avLst/>
          </a:prstGeom>
        </p:spPr>
        <p:txBody>
          <a:bodyPr anchor="t"/>
          <a:lstStyle>
            <a:lvl1pPr algn="l">
              <a:defRPr sz="1400">
                <a:solidFill>
                  <a:schemeClr val="tx1"/>
                </a:solidFill>
                <a:latin typeface="+mn-lt"/>
              </a:defRPr>
            </a:lvl1pPr>
          </a:lstStyle>
          <a:p>
            <a:endParaRPr lang="en-CA" noProof="0" dirty="0"/>
          </a:p>
        </p:txBody>
      </p:sp>
    </p:spTree>
    <p:custDataLst>
      <p:tags r:id="rId1"/>
    </p:custDataLst>
    <p:extLst>
      <p:ext uri="{BB962C8B-B14F-4D97-AF65-F5344CB8AC3E}">
        <p14:creationId xmlns:p14="http://schemas.microsoft.com/office/powerpoint/2010/main" val="32654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3">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8912" y="780239"/>
            <a:ext cx="11280656" cy="4771958"/>
          </a:xfrm>
        </p:spPr>
        <p:txBody>
          <a:bodyPr anchor="ctr">
            <a:normAutofit/>
          </a:bodyPr>
          <a:lstStyle>
            <a:lvl1pPr>
              <a:defRPr sz="7200">
                <a:solidFill>
                  <a:schemeClr val="tx1"/>
                </a:solidFill>
              </a:defRPr>
            </a:lvl1pPr>
          </a:lstStyle>
          <a:p>
            <a:r>
              <a:rPr lang="en-CA" noProof="0"/>
              <a:t>Chapter slide</a:t>
            </a:r>
          </a:p>
        </p:txBody>
      </p:sp>
      <p:sp>
        <p:nvSpPr>
          <p:cNvPr id="3" name="Slide Number Placeholder 5">
            <a:extLst>
              <a:ext uri="{FF2B5EF4-FFF2-40B4-BE49-F238E27FC236}">
                <a16:creationId xmlns:a16="http://schemas.microsoft.com/office/drawing/2014/main" id="{405B02C1-4A7A-7D84-4410-C8AE27FBDFA3}"/>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188752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p>
            <a:r>
              <a:rPr lang="en-CA" noProof="0"/>
              <a:t>Slide title</a:t>
            </a:r>
          </a:p>
        </p:txBody>
      </p:sp>
      <p:sp>
        <p:nvSpPr>
          <p:cNvPr id="5" name="Slide Number Placeholder 4"/>
          <p:cNvSpPr>
            <a:spLocks noGrp="1"/>
          </p:cNvSpPr>
          <p:nvPr>
            <p:ph type="sldNum" sz="quarter" idx="12"/>
          </p:nvPr>
        </p:nvSpPr>
        <p:spPr/>
        <p:txBody>
          <a:bodyPr/>
          <a:lstStyle/>
          <a:p>
            <a:fld id="{BB333B34-C87C-402E-ABB0-13B7C9DEBBC4}" type="slidenum">
              <a:rPr/>
              <a:t>‹#›</a:t>
            </a:fld>
            <a:endParaRPr dirty="0"/>
          </a:p>
        </p:txBody>
      </p:sp>
    </p:spTree>
    <p:custDataLst>
      <p:tags r:id="rId1"/>
    </p:custDataLst>
    <p:extLst>
      <p:ext uri="{BB962C8B-B14F-4D97-AF65-F5344CB8AC3E}">
        <p14:creationId xmlns:p14="http://schemas.microsoft.com/office/powerpoint/2010/main" val="78344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p>
            <a:r>
              <a:rPr lang="en-CA" noProof="0"/>
              <a:t>Slide title</a:t>
            </a:r>
          </a:p>
        </p:txBody>
      </p:sp>
      <p:sp>
        <p:nvSpPr>
          <p:cNvPr id="3" name="Text Placeholder 8">
            <a:extLst>
              <a:ext uri="{FF2B5EF4-FFF2-40B4-BE49-F238E27FC236}">
                <a16:creationId xmlns:a16="http://schemas.microsoft.com/office/drawing/2014/main" id="{0B9BF0BC-CD5D-0032-6B50-BEC2F8405602}"/>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4" name="Slide Number Placeholder 5">
            <a:extLst>
              <a:ext uri="{FF2B5EF4-FFF2-40B4-BE49-F238E27FC236}">
                <a16:creationId xmlns:a16="http://schemas.microsoft.com/office/drawing/2014/main" id="{C768A182-9607-729C-A697-BDD9AFA2A526}"/>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429415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4055348" cy="6857964"/>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 name="Title 1"/>
          <p:cNvSpPr>
            <a:spLocks noGrp="1"/>
          </p:cNvSpPr>
          <p:nvPr>
            <p:ph type="title" hasCustomPrompt="1"/>
          </p:nvPr>
        </p:nvSpPr>
        <p:spPr>
          <a:xfrm>
            <a:off x="531146" y="463845"/>
            <a:ext cx="3292192"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11" name="Text Placeholder 8">
            <a:extLst>
              <a:ext uri="{FF2B5EF4-FFF2-40B4-BE49-F238E27FC236}">
                <a16:creationId xmlns:a16="http://schemas.microsoft.com/office/drawing/2014/main" id="{1A6354A8-D900-D656-C621-BB47314BCE66}"/>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12" name="Slide Number Placeholder 5">
            <a:extLst>
              <a:ext uri="{FF2B5EF4-FFF2-40B4-BE49-F238E27FC236}">
                <a16:creationId xmlns:a16="http://schemas.microsoft.com/office/drawing/2014/main" id="{5CB872AD-01BA-BFB6-947E-D9CCA522CFAF}"/>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13" name="Graphic 12">
            <a:extLst>
              <a:ext uri="{FF2B5EF4-FFF2-40B4-BE49-F238E27FC236}">
                <a16:creationId xmlns:a16="http://schemas.microsoft.com/office/drawing/2014/main" id="{41FD64B6-BB41-B251-5B8B-487AF56F1BF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278714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0" y="36"/>
            <a:ext cx="4055348" cy="6857964"/>
          </a:xfrm>
          <a:prstGeom prst="rect">
            <a:avLst/>
          </a:prstGeom>
          <a:solidFill>
            <a:srgbClr val="000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 name="Title 1"/>
          <p:cNvSpPr>
            <a:spLocks noGrp="1"/>
          </p:cNvSpPr>
          <p:nvPr>
            <p:ph type="title" hasCustomPrompt="1"/>
          </p:nvPr>
        </p:nvSpPr>
        <p:spPr>
          <a:xfrm>
            <a:off x="533957" y="463845"/>
            <a:ext cx="3289383"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3" name="Text Placeholder 8">
            <a:extLst>
              <a:ext uri="{FF2B5EF4-FFF2-40B4-BE49-F238E27FC236}">
                <a16:creationId xmlns:a16="http://schemas.microsoft.com/office/drawing/2014/main" id="{0D023440-A87C-015B-2DF1-4B7B15B1BEC4}"/>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4" name="Slide Number Placeholder 5">
            <a:extLst>
              <a:ext uri="{FF2B5EF4-FFF2-40B4-BE49-F238E27FC236}">
                <a16:creationId xmlns:a16="http://schemas.microsoft.com/office/drawing/2014/main" id="{9DAA565B-3F27-4C98-8118-EF90F441CD37}"/>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5" name="Graphic 12">
            <a:extLst>
              <a:ext uri="{FF2B5EF4-FFF2-40B4-BE49-F238E27FC236}">
                <a16:creationId xmlns:a16="http://schemas.microsoft.com/office/drawing/2014/main" id="{B89A0F8F-FEE6-9312-87AA-17D872E386C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63466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wo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4055348" cy="6857964"/>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4360066" y="475488"/>
            <a:ext cx="7297018"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Title here</a:t>
            </a:r>
          </a:p>
        </p:txBody>
      </p:sp>
      <p:sp>
        <p:nvSpPr>
          <p:cNvPr id="2" name="Title 1"/>
          <p:cNvSpPr>
            <a:spLocks noGrp="1"/>
          </p:cNvSpPr>
          <p:nvPr>
            <p:ph type="title" hasCustomPrompt="1"/>
          </p:nvPr>
        </p:nvSpPr>
        <p:spPr>
          <a:xfrm>
            <a:off x="533957" y="463845"/>
            <a:ext cx="3289383"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15" name="Content Placeholder 2">
            <a:extLst>
              <a:ext uri="{FF2B5EF4-FFF2-40B4-BE49-F238E27FC236}">
                <a16:creationId xmlns:a16="http://schemas.microsoft.com/office/drawing/2014/main" id="{038F0D64-3A18-458E-9DB0-82116D7EB002}"/>
              </a:ext>
            </a:extLst>
          </p:cNvPr>
          <p:cNvSpPr>
            <a:spLocks noGrp="1"/>
          </p:cNvSpPr>
          <p:nvPr>
            <p:ph idx="1" hasCustomPrompt="1"/>
          </p:nvPr>
        </p:nvSpPr>
        <p:spPr>
          <a:xfrm>
            <a:off x="4360065" y="1434190"/>
            <a:ext cx="7294802" cy="4584842"/>
          </a:xfrm>
        </p:spPr>
        <p:txBody>
          <a:bodyPr/>
          <a:lstStyle>
            <a:lvl1pPr>
              <a:defRPr/>
            </a:lvl1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B15C629E-6429-7929-02FC-F832A0C27DC0}"/>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4" name="Slide Number Placeholder 5">
            <a:extLst>
              <a:ext uri="{FF2B5EF4-FFF2-40B4-BE49-F238E27FC236}">
                <a16:creationId xmlns:a16="http://schemas.microsoft.com/office/drawing/2014/main" id="{2F045C80-87F1-365B-228F-12978D520699}"/>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5" name="Graphic 12">
            <a:extLst>
              <a:ext uri="{FF2B5EF4-FFF2-40B4-BE49-F238E27FC236}">
                <a16:creationId xmlns:a16="http://schemas.microsoft.com/office/drawing/2014/main" id="{0615336E-18B5-D197-AEF8-887903ABCF0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391131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re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0" y="36"/>
            <a:ext cx="4055348" cy="6857964"/>
          </a:xfrm>
          <a:prstGeom prst="rect">
            <a:avLst/>
          </a:prstGeom>
          <a:solidFill>
            <a:srgbClr val="000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4360065" y="475488"/>
            <a:ext cx="2539283"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Title here</a:t>
            </a:r>
          </a:p>
        </p:txBody>
      </p:sp>
      <p:sp>
        <p:nvSpPr>
          <p:cNvPr id="2" name="Title 1"/>
          <p:cNvSpPr>
            <a:spLocks noGrp="1"/>
          </p:cNvSpPr>
          <p:nvPr>
            <p:ph type="title" hasCustomPrompt="1"/>
          </p:nvPr>
        </p:nvSpPr>
        <p:spPr>
          <a:xfrm>
            <a:off x="533957" y="463845"/>
            <a:ext cx="3289383"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14" name="Text Placeholder 19">
            <a:extLst>
              <a:ext uri="{FF2B5EF4-FFF2-40B4-BE49-F238E27FC236}">
                <a16:creationId xmlns:a16="http://schemas.microsoft.com/office/drawing/2014/main" id="{A51932F0-EBB7-48D2-9591-40F3F9E75737}"/>
              </a:ext>
            </a:extLst>
          </p:cNvPr>
          <p:cNvSpPr>
            <a:spLocks noGrp="1"/>
          </p:cNvSpPr>
          <p:nvPr>
            <p:ph type="body" sz="quarter" idx="20" hasCustomPrompt="1"/>
          </p:nvPr>
        </p:nvSpPr>
        <p:spPr>
          <a:xfrm>
            <a:off x="7433296" y="475488"/>
            <a:ext cx="4221148" cy="792162"/>
          </a:xfrm>
        </p:spPr>
        <p:txBody>
          <a:bodyPr anchor="t"/>
          <a:lstStyle>
            <a:lvl1pPr marL="0" indent="0">
              <a:lnSpc>
                <a:spcPct val="95000"/>
              </a:lnSpc>
              <a:spcBef>
                <a:spcPts val="0"/>
              </a:spcBef>
              <a:buNone/>
              <a:defRPr sz="2400" b="0">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Optional title</a:t>
            </a:r>
          </a:p>
        </p:txBody>
      </p:sp>
      <p:sp>
        <p:nvSpPr>
          <p:cNvPr id="10" name="Text Placeholder 9">
            <a:extLst>
              <a:ext uri="{FF2B5EF4-FFF2-40B4-BE49-F238E27FC236}">
                <a16:creationId xmlns:a16="http://schemas.microsoft.com/office/drawing/2014/main" id="{86456917-5A0D-4B01-9F9A-CC2545886632}"/>
              </a:ext>
            </a:extLst>
          </p:cNvPr>
          <p:cNvSpPr>
            <a:spLocks noGrp="1"/>
          </p:cNvSpPr>
          <p:nvPr>
            <p:ph type="body" sz="quarter" idx="21" hasCustomPrompt="1"/>
          </p:nvPr>
        </p:nvSpPr>
        <p:spPr>
          <a:xfrm>
            <a:off x="4360065" y="1435608"/>
            <a:ext cx="2539283" cy="4597721"/>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US" noProof="0"/>
              <a:t>Click to add body copy</a:t>
            </a:r>
          </a:p>
          <a:p>
            <a:pPr lvl="1"/>
            <a:r>
              <a:rPr lang="en-US" noProof="0"/>
              <a:t>Second level</a:t>
            </a:r>
          </a:p>
          <a:p>
            <a:pPr lvl="2"/>
            <a:r>
              <a:rPr lang="en-US" noProof="0"/>
              <a:t>Third level</a:t>
            </a:r>
          </a:p>
          <a:p>
            <a:pPr lvl="3"/>
            <a:r>
              <a:rPr lang="en-US" noProof="0"/>
              <a:t>Fourth level</a:t>
            </a:r>
          </a:p>
        </p:txBody>
      </p:sp>
      <p:sp>
        <p:nvSpPr>
          <p:cNvPr id="15" name="Content Placeholder 14">
            <a:extLst>
              <a:ext uri="{FF2B5EF4-FFF2-40B4-BE49-F238E27FC236}">
                <a16:creationId xmlns:a16="http://schemas.microsoft.com/office/drawing/2014/main" id="{50063603-5807-4630-8EB7-C1EBC7302DA8}"/>
              </a:ext>
            </a:extLst>
          </p:cNvPr>
          <p:cNvSpPr>
            <a:spLocks noGrp="1"/>
          </p:cNvSpPr>
          <p:nvPr>
            <p:ph sz="quarter" idx="22" hasCustomPrompt="1"/>
          </p:nvPr>
        </p:nvSpPr>
        <p:spPr>
          <a:xfrm>
            <a:off x="7433306" y="1435608"/>
            <a:ext cx="4221562" cy="4597721"/>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US" noProof="0"/>
              <a:t>Add body copy or click icon for other content options</a:t>
            </a:r>
          </a:p>
          <a:p>
            <a:pPr lvl="1"/>
            <a:r>
              <a:rPr lang="en-US" noProof="0"/>
              <a:t>Second level</a:t>
            </a:r>
          </a:p>
          <a:p>
            <a:pPr lvl="2"/>
            <a:r>
              <a:rPr lang="en-US" noProof="0"/>
              <a:t>Third level</a:t>
            </a:r>
          </a:p>
          <a:p>
            <a:pPr lvl="3"/>
            <a:r>
              <a:rPr lang="en-US" noProof="0"/>
              <a:t>Fourth level</a:t>
            </a:r>
          </a:p>
        </p:txBody>
      </p:sp>
      <p:sp>
        <p:nvSpPr>
          <p:cNvPr id="3" name="Text Placeholder 8">
            <a:extLst>
              <a:ext uri="{FF2B5EF4-FFF2-40B4-BE49-F238E27FC236}">
                <a16:creationId xmlns:a16="http://schemas.microsoft.com/office/drawing/2014/main" id="{27B92207-FDAE-4126-D681-C7EC815D5EFE}"/>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4" name="Slide Number Placeholder 5">
            <a:extLst>
              <a:ext uri="{FF2B5EF4-FFF2-40B4-BE49-F238E27FC236}">
                <a16:creationId xmlns:a16="http://schemas.microsoft.com/office/drawing/2014/main" id="{2B354593-B626-F063-2A80-C0550A2A1031}"/>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5" name="Graphic 12">
            <a:extLst>
              <a:ext uri="{FF2B5EF4-FFF2-40B4-BE49-F238E27FC236}">
                <a16:creationId xmlns:a16="http://schemas.microsoft.com/office/drawing/2014/main" id="{E3CE24E3-D32E-D4D0-4A74-1D2D0B4D022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260458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66342" y="472437"/>
            <a:ext cx="11274553" cy="792167"/>
          </a:xfrm>
        </p:spPr>
        <p:txBody>
          <a:bodyPr/>
          <a:lstStyle/>
          <a:p>
            <a:r>
              <a:rPr lang="en-CA" noProof="0"/>
              <a:t>Slide title</a:t>
            </a:r>
          </a:p>
        </p:txBody>
      </p:sp>
      <p:sp>
        <p:nvSpPr>
          <p:cNvPr id="3" name="Content Placeholder 2"/>
          <p:cNvSpPr>
            <a:spLocks noGrp="1"/>
          </p:cNvSpPr>
          <p:nvPr>
            <p:ph sz="half" idx="1" hasCustomPrompt="1"/>
          </p:nvPr>
        </p:nvSpPr>
        <p:spPr>
          <a:xfrm>
            <a:off x="455613" y="1434588"/>
            <a:ext cx="5551994" cy="4588045"/>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Content Placeholder 3"/>
          <p:cNvSpPr>
            <a:spLocks noGrp="1"/>
          </p:cNvSpPr>
          <p:nvPr>
            <p:ph sz="half" idx="2" hasCustomPrompt="1"/>
          </p:nvPr>
        </p:nvSpPr>
        <p:spPr>
          <a:xfrm>
            <a:off x="6188902" y="1434191"/>
            <a:ext cx="5551994" cy="4592404"/>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Slide Number Placeholder 5">
            <a:extLst>
              <a:ext uri="{FF2B5EF4-FFF2-40B4-BE49-F238E27FC236}">
                <a16:creationId xmlns:a16="http://schemas.microsoft.com/office/drawing/2014/main" id="{A37B41B5-5604-F1F1-B31B-950DD8850707}"/>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18193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a:lvl1pPr>
          </a:lstStyle>
          <a:p>
            <a:r>
              <a:rPr lang="en-CA" noProof="0"/>
              <a:t>Slide title</a:t>
            </a:r>
          </a:p>
        </p:txBody>
      </p:sp>
      <p:sp>
        <p:nvSpPr>
          <p:cNvPr id="3" name="Text Placeholder 2"/>
          <p:cNvSpPr>
            <a:spLocks noGrp="1"/>
          </p:cNvSpPr>
          <p:nvPr>
            <p:ph type="body" idx="1" hasCustomPrompt="1"/>
          </p:nvPr>
        </p:nvSpPr>
        <p:spPr>
          <a:xfrm>
            <a:off x="466342" y="1435608"/>
            <a:ext cx="5550410"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a:t>Click to add heading</a:t>
            </a:r>
          </a:p>
        </p:txBody>
      </p:sp>
      <p:sp>
        <p:nvSpPr>
          <p:cNvPr id="4" name="Content Placeholder 3"/>
          <p:cNvSpPr>
            <a:spLocks noGrp="1"/>
          </p:cNvSpPr>
          <p:nvPr>
            <p:ph sz="half" idx="2" hasCustomPrompt="1"/>
          </p:nvPr>
        </p:nvSpPr>
        <p:spPr>
          <a:xfrm>
            <a:off x="466342" y="2126105"/>
            <a:ext cx="5550410" cy="3907225"/>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Text Placeholder 4"/>
          <p:cNvSpPr>
            <a:spLocks noGrp="1"/>
          </p:cNvSpPr>
          <p:nvPr>
            <p:ph type="body" sz="quarter" idx="3" hasCustomPrompt="1"/>
          </p:nvPr>
        </p:nvSpPr>
        <p:spPr>
          <a:xfrm>
            <a:off x="6181342" y="1435608"/>
            <a:ext cx="5550410"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a:t>Click to add heading</a:t>
            </a:r>
          </a:p>
        </p:txBody>
      </p:sp>
      <p:sp>
        <p:nvSpPr>
          <p:cNvPr id="6" name="Content Placeholder 5"/>
          <p:cNvSpPr>
            <a:spLocks noGrp="1"/>
          </p:cNvSpPr>
          <p:nvPr>
            <p:ph sz="quarter" idx="4" hasCustomPrompt="1"/>
          </p:nvPr>
        </p:nvSpPr>
        <p:spPr>
          <a:xfrm>
            <a:off x="6181342" y="2126105"/>
            <a:ext cx="5550410" cy="3907225"/>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8" name="Slide Number Placeholder 5">
            <a:extLst>
              <a:ext uri="{FF2B5EF4-FFF2-40B4-BE49-F238E27FC236}">
                <a16:creationId xmlns:a16="http://schemas.microsoft.com/office/drawing/2014/main" id="{7E389DC2-196D-280A-2A45-9042B58A3E0F}"/>
              </a:ext>
            </a:extLst>
          </p:cNvPr>
          <p:cNvSpPr>
            <a:spLocks noGrp="1"/>
          </p:cNvSpPr>
          <p:nvPr>
            <p:ph type="sldNum" sz="quarter" idx="15"/>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334494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A7A096B6-E05C-EE34-4E87-82708FCB086A}"/>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78762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434190"/>
            <a:ext cx="11274552" cy="4584842"/>
          </a:xfrm>
        </p:spPr>
        <p:txBody>
          <a:bodyPr/>
          <a:lstStyle>
            <a:lvl1pPr>
              <a:defRPr/>
            </a:lvl1pPr>
            <a:lvl5pPr>
              <a:defRPr/>
            </a:lvl5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Slide Number Placeholder 5">
            <a:extLst>
              <a:ext uri="{FF2B5EF4-FFF2-40B4-BE49-F238E27FC236}">
                <a16:creationId xmlns:a16="http://schemas.microsoft.com/office/drawing/2014/main" id="{244BD1E7-7AAA-06CE-3FED-5BD96C4251BA}"/>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73934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1398E17-8C4E-2C0F-8A02-7FE6502B3DD4}"/>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6" name="Graphic 5">
            <a:extLst>
              <a:ext uri="{FF2B5EF4-FFF2-40B4-BE49-F238E27FC236}">
                <a16:creationId xmlns:a16="http://schemas.microsoft.com/office/drawing/2014/main" id="{24A46DB4-A814-4C16-8C3E-CE8AFD628DA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81181" y="3081075"/>
            <a:ext cx="4626462" cy="695850"/>
          </a:xfrm>
          <a:prstGeom prst="rect">
            <a:avLst/>
          </a:prstGeom>
        </p:spPr>
      </p:pic>
    </p:spTree>
    <p:custDataLst>
      <p:tags r:id="rId1"/>
    </p:custDataLst>
    <p:extLst>
      <p:ext uri="{BB962C8B-B14F-4D97-AF65-F5344CB8AC3E}">
        <p14:creationId xmlns:p14="http://schemas.microsoft.com/office/powerpoint/2010/main" val="394887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E30535-8629-4398-9877-EE3F944CBEF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rot="10800000">
            <a:off x="7161376" y="-6"/>
            <a:ext cx="5027448" cy="6858003"/>
          </a:xfrm>
          <a:prstGeom prst="rect">
            <a:avLst/>
          </a:prstGeom>
        </p:spPr>
      </p:pic>
      <p:sp>
        <p:nvSpPr>
          <p:cNvPr id="2" name="Title 1">
            <a:extLst>
              <a:ext uri="{FF2B5EF4-FFF2-40B4-BE49-F238E27FC236}">
                <a16:creationId xmlns:a16="http://schemas.microsoft.com/office/drawing/2014/main" id="{14A79FD9-D925-45D9-A7DA-662A6E696EAA}"/>
              </a:ext>
            </a:extLst>
          </p:cNvPr>
          <p:cNvSpPr>
            <a:spLocks noGrp="1"/>
          </p:cNvSpPr>
          <p:nvPr>
            <p:ph type="ctrTitle" hasCustomPrompt="1"/>
          </p:nvPr>
        </p:nvSpPr>
        <p:spPr>
          <a:xfrm>
            <a:off x="455612" y="737668"/>
            <a:ext cx="7321061" cy="3438682"/>
          </a:xfrm>
        </p:spPr>
        <p:txBody>
          <a:bodyPr anchor="ctr">
            <a:normAutofit/>
          </a:bodyPr>
          <a:lstStyle>
            <a:lvl1pPr algn="l">
              <a:lnSpc>
                <a:spcPct val="95000"/>
              </a:lnSpc>
              <a:defRPr sz="7200"/>
            </a:lvl1pPr>
          </a:lstStyle>
          <a:p>
            <a:r>
              <a:rPr lang="en-CA" noProof="0"/>
              <a:t>Title of </a:t>
            </a:r>
            <a:br>
              <a:rPr lang="en-CA" noProof="0"/>
            </a:br>
            <a:r>
              <a:rPr lang="en-CA" noProof="0"/>
              <a:t>presentation</a:t>
            </a:r>
          </a:p>
        </p:txBody>
      </p:sp>
      <p:sp>
        <p:nvSpPr>
          <p:cNvPr id="3" name="Subtitle 2">
            <a:extLst>
              <a:ext uri="{FF2B5EF4-FFF2-40B4-BE49-F238E27FC236}">
                <a16:creationId xmlns:a16="http://schemas.microsoft.com/office/drawing/2014/main" id="{C76218ED-EAF3-4B2E-B594-07CC7613C3D4}"/>
              </a:ext>
            </a:extLst>
          </p:cNvPr>
          <p:cNvSpPr>
            <a:spLocks noGrp="1"/>
          </p:cNvSpPr>
          <p:nvPr>
            <p:ph type="subTitle" idx="1" hasCustomPrompt="1"/>
          </p:nvPr>
        </p:nvSpPr>
        <p:spPr>
          <a:xfrm>
            <a:off x="455612" y="4789255"/>
            <a:ext cx="7321061" cy="407584"/>
          </a:xfrm>
        </p:spPr>
        <p:txBody>
          <a:bodyPr anchor="b"/>
          <a:lstStyle>
            <a:lvl1pPr marL="0" indent="0" algn="l">
              <a:buNone/>
              <a:defRPr sz="1400">
                <a:solidFill>
                  <a:schemeClr val="tx1"/>
                </a:solidFill>
                <a:latin typeface="+mn-lt"/>
              </a:defRPr>
            </a:lvl1pPr>
            <a:lvl2pPr marL="457063" indent="0" algn="r">
              <a:buNone/>
              <a:defRPr sz="1200">
                <a:solidFill>
                  <a:schemeClr val="tx1"/>
                </a:solidFill>
              </a:defRPr>
            </a:lvl2pPr>
            <a:lvl3pPr marL="914126" indent="0" algn="r">
              <a:buNone/>
              <a:defRPr sz="1200">
                <a:solidFill>
                  <a:schemeClr val="tx1"/>
                </a:solidFill>
              </a:defRPr>
            </a:lvl3pPr>
            <a:lvl4pPr marL="1371189" indent="0" algn="r">
              <a:buNone/>
              <a:defRPr sz="1200">
                <a:solidFill>
                  <a:schemeClr val="tx1"/>
                </a:solidFill>
              </a:defRPr>
            </a:lvl4pPr>
            <a:lvl5pPr marL="1828251" indent="0" algn="r">
              <a:buNone/>
              <a:defRPr sz="1200">
                <a:solidFill>
                  <a:schemeClr val="tx1"/>
                </a:solidFill>
              </a:defRPr>
            </a:lvl5pPr>
            <a:lvl6pPr marL="2285314" indent="0" algn="r">
              <a:buNone/>
              <a:defRPr sz="1200">
                <a:solidFill>
                  <a:schemeClr val="tx1"/>
                </a:solidFill>
              </a:defRPr>
            </a:lvl6pPr>
            <a:lvl7pPr marL="2742377" indent="0" algn="r">
              <a:buNone/>
              <a:defRPr sz="1200">
                <a:solidFill>
                  <a:schemeClr val="tx1"/>
                </a:solidFill>
              </a:defRPr>
            </a:lvl7pPr>
            <a:lvl8pPr marL="3199440" indent="0" algn="r">
              <a:buNone/>
              <a:defRPr sz="1200">
                <a:solidFill>
                  <a:schemeClr val="tx1"/>
                </a:solidFill>
              </a:defRPr>
            </a:lvl8pPr>
            <a:lvl9pPr marL="3656503" indent="0" algn="r">
              <a:buNone/>
              <a:defRPr sz="1200">
                <a:solidFill>
                  <a:schemeClr val="tx1"/>
                </a:solidFill>
              </a:defRPr>
            </a:lvl9pPr>
          </a:lstStyle>
          <a:p>
            <a:r>
              <a:rPr lang="en-CA" noProof="0"/>
              <a:t>Presenter Full Name</a:t>
            </a:r>
          </a:p>
        </p:txBody>
      </p:sp>
      <p:sp>
        <p:nvSpPr>
          <p:cNvPr id="4" name="Date Placeholder 3">
            <a:extLst>
              <a:ext uri="{FF2B5EF4-FFF2-40B4-BE49-F238E27FC236}">
                <a16:creationId xmlns:a16="http://schemas.microsoft.com/office/drawing/2014/main" id="{7179E835-F42F-4EB7-9CF0-61AE2C509E9A}"/>
              </a:ext>
            </a:extLst>
          </p:cNvPr>
          <p:cNvSpPr>
            <a:spLocks noGrp="1"/>
          </p:cNvSpPr>
          <p:nvPr>
            <p:ph type="dt" sz="half" idx="10"/>
          </p:nvPr>
        </p:nvSpPr>
        <p:spPr bwMode="black">
          <a:xfrm>
            <a:off x="455612" y="5459994"/>
            <a:ext cx="7321060" cy="267194"/>
          </a:xfrm>
          <a:prstGeom prst="rect">
            <a:avLst/>
          </a:prstGeom>
        </p:spPr>
        <p:txBody>
          <a:bodyPr lIns="0" anchor="t"/>
          <a:lstStyle>
            <a:lvl1pPr algn="l">
              <a:defRPr sz="1400">
                <a:solidFill>
                  <a:schemeClr val="tx1"/>
                </a:solidFill>
                <a:latin typeface="+mn-lt"/>
              </a:defRPr>
            </a:lvl1pPr>
          </a:lstStyle>
          <a:p>
            <a:endParaRPr lang="en-CA" noProof="0" dirty="0"/>
          </a:p>
        </p:txBody>
      </p:sp>
    </p:spTree>
    <p:custDataLst>
      <p:tags r:id="rId1"/>
    </p:custDataLst>
    <p:extLst>
      <p:ext uri="{BB962C8B-B14F-4D97-AF65-F5344CB8AC3E}">
        <p14:creationId xmlns:p14="http://schemas.microsoft.com/office/powerpoint/2010/main" val="33624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434190"/>
            <a:ext cx="11274552" cy="4584842"/>
          </a:xfrm>
        </p:spPr>
        <p:txBody>
          <a:bodyPr/>
          <a:lstStyle>
            <a:lvl1pPr>
              <a:defRPr/>
            </a:lvl1pPr>
            <a:lvl5pPr>
              <a:defRPr/>
            </a:lvl5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Slide Number Placeholder 5">
            <a:extLst>
              <a:ext uri="{FF2B5EF4-FFF2-40B4-BE49-F238E27FC236}">
                <a16:creationId xmlns:a16="http://schemas.microsoft.com/office/drawing/2014/main" id="{06E3267B-34D1-F81D-2A34-523497A8CCDF}"/>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177694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146B9A2-5B3A-4C43-B5A0-D51935827EB0}"/>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rot="10800000">
            <a:off x="7178466" y="-6"/>
            <a:ext cx="5010357" cy="6858003"/>
          </a:xfrm>
          <a:prstGeom prst="rect">
            <a:avLst/>
          </a:prstGeom>
        </p:spPr>
      </p:pic>
      <p:sp>
        <p:nvSpPr>
          <p:cNvPr id="2" name="Title 1"/>
          <p:cNvSpPr>
            <a:spLocks noGrp="1"/>
          </p:cNvSpPr>
          <p:nvPr>
            <p:ph type="ctrTitle" hasCustomPrompt="1"/>
          </p:nvPr>
        </p:nvSpPr>
        <p:spPr>
          <a:xfrm>
            <a:off x="455614" y="554780"/>
            <a:ext cx="7321060" cy="3036177"/>
          </a:xfrm>
        </p:spPr>
        <p:txBody>
          <a:bodyPr anchor="b">
            <a:normAutofit/>
          </a:bodyPr>
          <a:lstStyle>
            <a:lvl1pPr>
              <a:lnSpc>
                <a:spcPct val="95000"/>
              </a:lnSpc>
              <a:defRPr sz="7200" b="1" baseline="0">
                <a:solidFill>
                  <a:schemeClr val="tx1"/>
                </a:solidFill>
              </a:defRPr>
            </a:lvl1pPr>
          </a:lstStyle>
          <a:p>
            <a:r>
              <a:rPr lang="en-CA" noProof="0"/>
              <a:t>Title of </a:t>
            </a:r>
            <a:br>
              <a:rPr lang="en-CA" noProof="0"/>
            </a:br>
            <a:r>
              <a:rPr lang="en-CA" noProof="0"/>
              <a:t>presentation</a:t>
            </a:r>
          </a:p>
        </p:txBody>
      </p:sp>
      <p:sp>
        <p:nvSpPr>
          <p:cNvPr id="3" name="Subtitle 2"/>
          <p:cNvSpPr>
            <a:spLocks noGrp="1"/>
          </p:cNvSpPr>
          <p:nvPr>
            <p:ph type="subTitle" idx="1" hasCustomPrompt="1"/>
          </p:nvPr>
        </p:nvSpPr>
        <p:spPr>
          <a:xfrm>
            <a:off x="455613" y="4789255"/>
            <a:ext cx="7321061" cy="407584"/>
          </a:xfrm>
        </p:spPr>
        <p:txBody>
          <a:bodyPr anchor="b">
            <a:noAutofit/>
          </a:bodyPr>
          <a:lstStyle>
            <a:lvl1pPr marL="0" indent="0" algn="l">
              <a:lnSpc>
                <a:spcPct val="95000"/>
              </a:lnSpc>
              <a:spcBef>
                <a:spcPts val="0"/>
              </a:spcBef>
              <a:buNone/>
              <a:defRPr sz="1400" b="0" baseline="0">
                <a:solidFill>
                  <a:schemeClr val="tx1"/>
                </a:solidFill>
              </a:defRPr>
            </a:lvl1pPr>
            <a:lvl2pPr marL="0" indent="0" algn="r">
              <a:spcBef>
                <a:spcPts val="300"/>
              </a:spcBef>
              <a:buNone/>
              <a:defRPr sz="1200">
                <a:solidFill>
                  <a:schemeClr val="tx1"/>
                </a:solidFill>
              </a:defRPr>
            </a:lvl2pPr>
            <a:lvl3pPr marL="914400" indent="0" algn="r">
              <a:buNone/>
              <a:defRPr sz="1200">
                <a:solidFill>
                  <a:schemeClr val="tx1"/>
                </a:solidFill>
              </a:defRPr>
            </a:lvl3pPr>
            <a:lvl4pPr marL="1371600" indent="0" algn="r">
              <a:buNone/>
              <a:defRPr sz="1200">
                <a:solidFill>
                  <a:schemeClr val="tx1"/>
                </a:solidFill>
              </a:defRPr>
            </a:lvl4pPr>
            <a:lvl5pPr marL="1828800" indent="0" algn="r">
              <a:buNone/>
              <a:defRPr sz="1200">
                <a:solidFill>
                  <a:schemeClr val="tx1"/>
                </a:solidFill>
              </a:defRPr>
            </a:lvl5pPr>
            <a:lvl6pPr marL="2286000" indent="0" algn="r">
              <a:buNone/>
              <a:defRPr sz="1200">
                <a:solidFill>
                  <a:schemeClr val="tx1"/>
                </a:solidFill>
              </a:defRPr>
            </a:lvl6pPr>
            <a:lvl7pPr marL="2743200" indent="0" algn="r">
              <a:buNone/>
              <a:defRPr sz="1200">
                <a:solidFill>
                  <a:schemeClr val="tx1"/>
                </a:solidFill>
              </a:defRPr>
            </a:lvl7pPr>
            <a:lvl8pPr marL="3200400" indent="0" algn="r">
              <a:buNone/>
              <a:defRPr sz="1200">
                <a:solidFill>
                  <a:schemeClr val="tx1"/>
                </a:solidFill>
              </a:defRPr>
            </a:lvl8pPr>
            <a:lvl9pPr marL="3657600" indent="0" algn="r">
              <a:buNone/>
              <a:defRPr sz="1200">
                <a:solidFill>
                  <a:schemeClr val="tx1"/>
                </a:solidFill>
              </a:defRPr>
            </a:lvl9pPr>
          </a:lstStyle>
          <a:p>
            <a:r>
              <a:rPr lang="en-CA" noProof="0"/>
              <a:t>Presenter Full Name</a:t>
            </a:r>
          </a:p>
        </p:txBody>
      </p:sp>
      <p:sp>
        <p:nvSpPr>
          <p:cNvPr id="13" name="Date Placeholder 12"/>
          <p:cNvSpPr>
            <a:spLocks noGrp="1"/>
          </p:cNvSpPr>
          <p:nvPr>
            <p:ph type="dt" sz="half" idx="10"/>
          </p:nvPr>
        </p:nvSpPr>
        <p:spPr bwMode="black">
          <a:xfrm>
            <a:off x="455613" y="5459994"/>
            <a:ext cx="7321060" cy="267194"/>
          </a:xfrm>
          <a:prstGeom prst="rect">
            <a:avLst/>
          </a:prstGeom>
        </p:spPr>
        <p:txBody>
          <a:bodyPr lIns="0" anchor="t"/>
          <a:lstStyle>
            <a:lvl1pPr algn="l">
              <a:defRPr sz="1400">
                <a:solidFill>
                  <a:schemeClr val="tx1"/>
                </a:solidFill>
              </a:defRPr>
            </a:lvl1pPr>
          </a:lstStyle>
          <a:p>
            <a:endParaRPr lang="en-CA" noProof="0" dirty="0"/>
          </a:p>
        </p:txBody>
      </p:sp>
      <p:sp>
        <p:nvSpPr>
          <p:cNvPr id="7" name="Text Placeholder 6">
            <a:extLst>
              <a:ext uri="{FF2B5EF4-FFF2-40B4-BE49-F238E27FC236}">
                <a16:creationId xmlns:a16="http://schemas.microsoft.com/office/drawing/2014/main" id="{B23051F6-97A8-498B-82C1-AD3B80219492}"/>
              </a:ext>
            </a:extLst>
          </p:cNvPr>
          <p:cNvSpPr>
            <a:spLocks noGrp="1"/>
          </p:cNvSpPr>
          <p:nvPr>
            <p:ph type="body" sz="quarter" idx="13" hasCustomPrompt="1"/>
          </p:nvPr>
        </p:nvSpPr>
        <p:spPr>
          <a:xfrm>
            <a:off x="455613" y="3773690"/>
            <a:ext cx="7321061" cy="749823"/>
          </a:xfrm>
        </p:spPr>
        <p:txBody>
          <a:bodyPr/>
          <a:lstStyle>
            <a:lvl1pPr marL="0" indent="0">
              <a:lnSpc>
                <a:spcPct val="95000"/>
              </a:lnSpc>
              <a:buNone/>
              <a:defRPr sz="1800">
                <a:solidFill>
                  <a:schemeClr val="tx1"/>
                </a:solidFill>
                <a:latin typeface="+mj-lt"/>
              </a:defRPr>
            </a:lvl1pPr>
            <a:lvl2pPr marL="338328" indent="0">
              <a:buNone/>
              <a:defRPr>
                <a:solidFill>
                  <a:schemeClr val="bg1"/>
                </a:solidFill>
              </a:defRPr>
            </a:lvl2pPr>
            <a:lvl3pPr marL="685800" indent="0">
              <a:buNone/>
              <a:defRPr>
                <a:solidFill>
                  <a:schemeClr val="bg1"/>
                </a:solidFill>
              </a:defRPr>
            </a:lvl3pPr>
            <a:lvl4pPr marL="1014984" indent="0">
              <a:buNone/>
              <a:defRPr>
                <a:solidFill>
                  <a:schemeClr val="bg1"/>
                </a:solidFill>
              </a:defRPr>
            </a:lvl4pPr>
            <a:lvl5pPr marL="1380744" indent="0">
              <a:buNone/>
              <a:defRPr>
                <a:solidFill>
                  <a:schemeClr val="bg1"/>
                </a:solidFill>
              </a:defRPr>
            </a:lvl5pPr>
          </a:lstStyle>
          <a:p>
            <a:pPr lvl="0"/>
            <a:r>
              <a:rPr lang="en-CA" noProof="0"/>
              <a:t>Subtitle of presentation goes here</a:t>
            </a:r>
          </a:p>
        </p:txBody>
      </p:sp>
    </p:spTree>
    <p:custDataLst>
      <p:tags r:id="rId1"/>
    </p:custDataLst>
    <p:extLst>
      <p:ext uri="{BB962C8B-B14F-4D97-AF65-F5344CB8AC3E}">
        <p14:creationId xmlns:p14="http://schemas.microsoft.com/office/powerpoint/2010/main" val="244967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434190"/>
            <a:ext cx="11274552" cy="4584842"/>
          </a:xfrm>
        </p:spPr>
        <p:txBody>
          <a:bodyPr/>
          <a:lstStyle>
            <a:lvl1pPr>
              <a:defRPr/>
            </a:lvl1pPr>
            <a:lvl5pPr>
              <a:defRPr/>
            </a:lvl5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Text Placeholder 8">
            <a:extLst>
              <a:ext uri="{FF2B5EF4-FFF2-40B4-BE49-F238E27FC236}">
                <a16:creationId xmlns:a16="http://schemas.microsoft.com/office/drawing/2014/main" id="{91E99521-5258-41DF-7BCC-51958CF5E4F9}"/>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5" name="Slide Number Placeholder 5">
            <a:extLst>
              <a:ext uri="{FF2B5EF4-FFF2-40B4-BE49-F238E27FC236}">
                <a16:creationId xmlns:a16="http://schemas.microsoft.com/office/drawing/2014/main" id="{6990844A-3786-05F6-C672-DDEB3362190A}"/>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312098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27C25E0-5C72-4BF6-BE5E-DE72BD8BC6A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rot="10800000">
            <a:off x="9485832" y="0"/>
            <a:ext cx="2702992" cy="6858000"/>
          </a:xfrm>
          <a:prstGeom prst="rect">
            <a:avLst/>
          </a:prstGeom>
        </p:spPr>
      </p:pic>
      <p:sp>
        <p:nvSpPr>
          <p:cNvPr id="2" name="Title 1">
            <a:extLst>
              <a:ext uri="{FF2B5EF4-FFF2-40B4-BE49-F238E27FC236}">
                <a16:creationId xmlns:a16="http://schemas.microsoft.com/office/drawing/2014/main" id="{404932F7-6B32-4C34-AD3E-BF597CA11209}"/>
              </a:ext>
            </a:extLst>
          </p:cNvPr>
          <p:cNvSpPr>
            <a:spLocks noGrp="1"/>
          </p:cNvSpPr>
          <p:nvPr>
            <p:ph type="title" hasCustomPrompt="1"/>
          </p:nvPr>
        </p:nvSpPr>
        <p:spPr>
          <a:xfrm>
            <a:off x="466343" y="472437"/>
            <a:ext cx="8935565" cy="792167"/>
          </a:xfrm>
        </p:spPr>
        <p:txBody>
          <a:bodyPr/>
          <a:lstStyle>
            <a:lvl1pPr>
              <a:defRPr/>
            </a:lvl1pPr>
          </a:lstStyle>
          <a:p>
            <a:r>
              <a:rPr lang="en-CA" noProof="0"/>
              <a:t>Agenda slide title</a:t>
            </a:r>
          </a:p>
        </p:txBody>
      </p:sp>
      <p:sp>
        <p:nvSpPr>
          <p:cNvPr id="9" name="Text Placeholder 8">
            <a:extLst>
              <a:ext uri="{FF2B5EF4-FFF2-40B4-BE49-F238E27FC236}">
                <a16:creationId xmlns:a16="http://schemas.microsoft.com/office/drawing/2014/main" id="{695B93E3-EEA6-456D-B67D-D16BEF52559A}"/>
              </a:ext>
            </a:extLst>
          </p:cNvPr>
          <p:cNvSpPr>
            <a:spLocks noGrp="1"/>
          </p:cNvSpPr>
          <p:nvPr>
            <p:ph type="body" sz="quarter" idx="13" hasCustomPrompt="1"/>
          </p:nvPr>
        </p:nvSpPr>
        <p:spPr>
          <a:xfrm>
            <a:off x="466343" y="1434190"/>
            <a:ext cx="4236689" cy="4584842"/>
          </a:xfrm>
        </p:spPr>
        <p:txBody>
          <a:bodyPr/>
          <a:lstStyle>
            <a:lvl1pPr>
              <a:buSzPct val="115000"/>
              <a:defRPr/>
            </a:lvl1pPr>
            <a:lvl2pPr>
              <a:buSzPct val="115000"/>
              <a:defRPr/>
            </a:lvl2pPr>
            <a:lvl3pPr>
              <a:buSzPct val="115000"/>
              <a:defRPr/>
            </a:lvl3pPr>
            <a:lvl4pPr>
              <a:buSzPct val="115000"/>
              <a:defRPr/>
            </a:lvl4pPr>
            <a:lvl5pPr marL="1609344" indent="-228600">
              <a:buSzPct val="1150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buSzPct val="115000"/>
              <a:defRPr lang="en-US" sz="1400" kern="1200" dirty="0">
                <a:solidFill>
                  <a:schemeClr val="tx1"/>
                </a:solidFill>
                <a:latin typeface="+mn-lt"/>
                <a:ea typeface="+mn-ea"/>
                <a:cs typeface="+mn-cs"/>
              </a:defRPr>
            </a:lvl7pPr>
            <a:lvl8pPr>
              <a:buSzPct val="115000"/>
              <a:defRPr/>
            </a:lvl8pPr>
            <a:lvl9pPr>
              <a:buSzPct val="115000"/>
              <a:defRPr/>
            </a:lvl9pPr>
          </a:lstStyle>
          <a:p>
            <a:pPr lvl="0"/>
            <a:r>
              <a:rPr lang="en-CA" noProof="0"/>
              <a:t>Section headline or item 1</a:t>
            </a:r>
          </a:p>
          <a:p>
            <a:pPr lvl="1"/>
            <a:r>
              <a:rPr lang="en-CA" noProof="0"/>
              <a:t>Item 2</a:t>
            </a:r>
          </a:p>
          <a:p>
            <a:pPr lvl="2"/>
            <a:r>
              <a:rPr lang="en-CA" noProof="0"/>
              <a:t>Item 3</a:t>
            </a:r>
          </a:p>
          <a:p>
            <a:pPr lvl="3"/>
            <a:r>
              <a:rPr lang="en-CA" noProof="0"/>
              <a:t>Item 4</a:t>
            </a:r>
          </a:p>
          <a:p>
            <a:pPr lvl="4"/>
            <a:r>
              <a:rPr lang="en-CA" noProof="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CA" noProof="0"/>
              <a:t>Item 6</a:t>
            </a:r>
          </a:p>
          <a:p>
            <a:pPr lvl="6"/>
            <a:r>
              <a:rPr lang="en-CA" noProof="0"/>
              <a:t>Item 7</a:t>
            </a:r>
          </a:p>
          <a:p>
            <a:pPr lvl="7"/>
            <a:r>
              <a:rPr lang="en-CA" noProof="0"/>
              <a:t>Item 8</a:t>
            </a:r>
          </a:p>
          <a:p>
            <a:pPr lvl="8"/>
            <a:r>
              <a:rPr lang="en-CA" noProof="0"/>
              <a:t>Item 9</a:t>
            </a:r>
          </a:p>
        </p:txBody>
      </p:sp>
      <p:sp>
        <p:nvSpPr>
          <p:cNvPr id="12" name="Text Placeholder 8">
            <a:extLst>
              <a:ext uri="{FF2B5EF4-FFF2-40B4-BE49-F238E27FC236}">
                <a16:creationId xmlns:a16="http://schemas.microsoft.com/office/drawing/2014/main" id="{2507130D-B493-4337-BB0F-5DB874909A70}"/>
              </a:ext>
            </a:extLst>
          </p:cNvPr>
          <p:cNvSpPr>
            <a:spLocks noGrp="1"/>
          </p:cNvSpPr>
          <p:nvPr>
            <p:ph type="body" sz="quarter" idx="14" hasCustomPrompt="1"/>
          </p:nvPr>
        </p:nvSpPr>
        <p:spPr>
          <a:xfrm>
            <a:off x="5165218" y="1434189"/>
            <a:ext cx="4236689" cy="4594268"/>
          </a:xfrm>
        </p:spPr>
        <p:txBody>
          <a:bodyPr/>
          <a:lstStyle>
            <a:lvl1pPr>
              <a:defRPr/>
            </a:lvl1pPr>
            <a:lvl2pPr>
              <a:defRPr/>
            </a:lvl2pPr>
            <a:lvl3pPr>
              <a:defRPr/>
            </a:lvl3pPr>
            <a:lvl4pPr>
              <a:defRPr/>
            </a:lvl4pPr>
            <a:lvl5pPr marL="1609344" indent="-2286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defRPr lang="en-US" sz="1400" kern="1200" dirty="0">
                <a:solidFill>
                  <a:schemeClr val="tx1"/>
                </a:solidFill>
                <a:latin typeface="+mn-lt"/>
                <a:ea typeface="+mn-ea"/>
                <a:cs typeface="+mn-cs"/>
              </a:defRPr>
            </a:lvl7pPr>
          </a:lstStyle>
          <a:p>
            <a:pPr lvl="0"/>
            <a:r>
              <a:rPr lang="en-CA" noProof="0"/>
              <a:t>Section headline or item 1</a:t>
            </a:r>
          </a:p>
          <a:p>
            <a:pPr lvl="1"/>
            <a:r>
              <a:rPr lang="en-CA" noProof="0"/>
              <a:t>Item 2</a:t>
            </a:r>
          </a:p>
          <a:p>
            <a:pPr lvl="2"/>
            <a:r>
              <a:rPr lang="en-CA" noProof="0"/>
              <a:t>Item 3</a:t>
            </a:r>
          </a:p>
          <a:p>
            <a:pPr lvl="3"/>
            <a:r>
              <a:rPr lang="en-CA" noProof="0"/>
              <a:t>Item 4</a:t>
            </a:r>
          </a:p>
          <a:p>
            <a:pPr lvl="4"/>
            <a:r>
              <a:rPr lang="en-CA" noProof="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CA" noProof="0"/>
              <a:t>Item 6</a:t>
            </a:r>
          </a:p>
          <a:p>
            <a:pPr lvl="6"/>
            <a:r>
              <a:rPr lang="en-CA" noProof="0"/>
              <a:t>Item 7</a:t>
            </a:r>
          </a:p>
          <a:p>
            <a:pPr lvl="7"/>
            <a:r>
              <a:rPr lang="en-CA" noProof="0"/>
              <a:t>Item 8</a:t>
            </a:r>
          </a:p>
          <a:p>
            <a:pPr lvl="8"/>
            <a:r>
              <a:rPr lang="en-CA" noProof="0"/>
              <a:t>Item 9</a:t>
            </a:r>
          </a:p>
        </p:txBody>
      </p:sp>
      <p:sp>
        <p:nvSpPr>
          <p:cNvPr id="4" name="Slide Number Placeholder 5">
            <a:extLst>
              <a:ext uri="{FF2B5EF4-FFF2-40B4-BE49-F238E27FC236}">
                <a16:creationId xmlns:a16="http://schemas.microsoft.com/office/drawing/2014/main" id="{4FD1349A-C0D4-E9DB-948B-EA0749E7511B}"/>
              </a:ext>
            </a:extLst>
          </p:cNvPr>
          <p:cNvSpPr txBox="1">
            <a:spLocks/>
          </p:cNvSpPr>
          <p:nvPr userDrawn="1"/>
        </p:nvSpPr>
        <p:spPr>
          <a:xfrm>
            <a:off x="11449993" y="6337639"/>
            <a:ext cx="283219" cy="175694"/>
          </a:xfrm>
          <a:prstGeom prst="rect">
            <a:avLst/>
          </a:prstGeom>
        </p:spPr>
        <p:txBody>
          <a:bodyPr vert="horz" lIns="0" tIns="0" rIns="0" bIns="0" rtlCol="0" anchor="b">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43540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454965"/>
            <a:ext cx="11274552" cy="4555357"/>
          </a:xfrm>
        </p:spPr>
        <p:txBody>
          <a:bodyPr/>
          <a:lstStyle>
            <a:lvl1pPr>
              <a:defRPr sz="1400"/>
            </a:lvl1pPr>
          </a:lstStyle>
          <a:p>
            <a:pPr lvl="0"/>
            <a:r>
              <a:rPr lang="en-CA" noProof="0"/>
              <a:t>Click icon to add table or chart</a:t>
            </a:r>
          </a:p>
        </p:txBody>
      </p:sp>
      <p:sp>
        <p:nvSpPr>
          <p:cNvPr id="4" name="Text Placeholder 8">
            <a:extLst>
              <a:ext uri="{FF2B5EF4-FFF2-40B4-BE49-F238E27FC236}">
                <a16:creationId xmlns:a16="http://schemas.microsoft.com/office/drawing/2014/main" id="{CEA68B56-9DD9-40B6-B4F7-3954CD851FB2}"/>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5" name="Slide Number Placeholder 5">
            <a:extLst>
              <a:ext uri="{FF2B5EF4-FFF2-40B4-BE49-F238E27FC236}">
                <a16:creationId xmlns:a16="http://schemas.microsoft.com/office/drawing/2014/main" id="{AD8F7384-9F15-C68B-757D-35D65FF739C5}"/>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184263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Char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829560"/>
            <a:ext cx="11274552" cy="4189472"/>
          </a:xfrm>
        </p:spPr>
        <p:txBody>
          <a:bodyPr/>
          <a:lstStyle>
            <a:lvl1pPr>
              <a:defRPr sz="1400"/>
            </a:lvl1pPr>
          </a:lstStyle>
          <a:p>
            <a:pPr lvl="0"/>
            <a:r>
              <a:rPr lang="en-CA" noProof="0"/>
              <a:t>Click icon to add table or chart</a:t>
            </a:r>
          </a:p>
        </p:txBody>
      </p:sp>
      <p:sp>
        <p:nvSpPr>
          <p:cNvPr id="8" name="Text Placeholder 7">
            <a:extLst>
              <a:ext uri="{FF2B5EF4-FFF2-40B4-BE49-F238E27FC236}">
                <a16:creationId xmlns:a16="http://schemas.microsoft.com/office/drawing/2014/main" id="{830F0699-528E-4D23-AAD0-9014222C8ABE}"/>
              </a:ext>
            </a:extLst>
          </p:cNvPr>
          <p:cNvSpPr>
            <a:spLocks noGrp="1"/>
          </p:cNvSpPr>
          <p:nvPr>
            <p:ph type="body" sz="quarter" idx="14" hasCustomPrompt="1"/>
          </p:nvPr>
        </p:nvSpPr>
        <p:spPr>
          <a:xfrm>
            <a:off x="466342" y="1418190"/>
            <a:ext cx="11274552" cy="231242"/>
          </a:xfrm>
        </p:spPr>
        <p:txBody>
          <a:bodyPr anchor="b">
            <a:noAutofit/>
          </a:bodyPr>
          <a:lstStyle>
            <a:lvl1pPr marL="0" indent="0">
              <a:spcBef>
                <a:spcPts val="0"/>
              </a:spcBef>
              <a:buNone/>
              <a:defRPr sz="1400" b="0" baseline="0">
                <a:latin typeface="+mj-lt"/>
              </a:defRPr>
            </a:lvl1pPr>
            <a:lvl2pPr marL="0" indent="0">
              <a:spcBef>
                <a:spcPts val="0"/>
              </a:spcBef>
              <a:buNone/>
              <a:defRPr sz="1600" b="1"/>
            </a:lvl2pPr>
            <a:lvl3pPr marL="0" indent="0">
              <a:spcBef>
                <a:spcPts val="0"/>
              </a:spcBef>
              <a:buNone/>
              <a:defRPr sz="1600" b="1"/>
            </a:lvl3pPr>
            <a:lvl4pPr marL="0" indent="0">
              <a:spcBef>
                <a:spcPts val="0"/>
              </a:spcBef>
              <a:buNone/>
              <a:defRPr sz="1600" b="1"/>
            </a:lvl4pPr>
            <a:lvl5pPr marL="0" indent="0">
              <a:spcBef>
                <a:spcPts val="0"/>
              </a:spcBef>
              <a:buNone/>
              <a:defRPr sz="1600" b="1"/>
            </a:lvl5pPr>
            <a:lvl6pPr marL="0" indent="0">
              <a:spcBef>
                <a:spcPts val="0"/>
              </a:spcBef>
              <a:buNone/>
              <a:defRPr sz="1600" b="1"/>
            </a:lvl6pPr>
            <a:lvl7pPr marL="0" indent="0">
              <a:spcBef>
                <a:spcPts val="0"/>
              </a:spcBef>
              <a:buNone/>
              <a:defRPr sz="1600" b="1"/>
            </a:lvl7pPr>
            <a:lvl8pPr marL="0" indent="0">
              <a:spcBef>
                <a:spcPts val="0"/>
              </a:spcBef>
              <a:buNone/>
              <a:defRPr sz="1600" b="1"/>
            </a:lvl8pPr>
            <a:lvl9pPr marL="0" indent="0">
              <a:spcBef>
                <a:spcPts val="0"/>
              </a:spcBef>
              <a:buNone/>
              <a:defRPr sz="1600" b="1"/>
            </a:lvl9pPr>
          </a:lstStyle>
          <a:p>
            <a:pPr lvl="0"/>
            <a:r>
              <a:rPr lang="en-CA" noProof="0"/>
              <a:t>Subtitle</a:t>
            </a:r>
          </a:p>
        </p:txBody>
      </p:sp>
      <p:sp>
        <p:nvSpPr>
          <p:cNvPr id="5" name="Text Placeholder 8">
            <a:extLst>
              <a:ext uri="{FF2B5EF4-FFF2-40B4-BE49-F238E27FC236}">
                <a16:creationId xmlns:a16="http://schemas.microsoft.com/office/drawing/2014/main" id="{A9BBFC38-EDE5-92B0-19B6-AAD733D5DC81}"/>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7" name="Slide Number Placeholder 5">
            <a:extLst>
              <a:ext uri="{FF2B5EF4-FFF2-40B4-BE49-F238E27FC236}">
                <a16:creationId xmlns:a16="http://schemas.microsoft.com/office/drawing/2014/main" id="{E799E6BC-226E-35C9-8462-8364A605E034}"/>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95654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hapter">
    <p:bg>
      <p:bgPr>
        <a:solidFill>
          <a:srgbClr val="06874E"/>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8912" y="780239"/>
            <a:ext cx="11280656" cy="4771958"/>
          </a:xfrm>
        </p:spPr>
        <p:txBody>
          <a:bodyPr anchor="ctr">
            <a:normAutofit/>
          </a:bodyPr>
          <a:lstStyle>
            <a:lvl1pPr>
              <a:defRPr sz="7200">
                <a:solidFill>
                  <a:schemeClr val="bg1"/>
                </a:solidFill>
              </a:defRPr>
            </a:lvl1pPr>
          </a:lstStyle>
          <a:p>
            <a:r>
              <a:rPr lang="en-CA" noProof="0"/>
              <a:t>Chapter slide</a:t>
            </a:r>
          </a:p>
        </p:txBody>
      </p:sp>
      <p:sp>
        <p:nvSpPr>
          <p:cNvPr id="4" name="Slide Number Placeholder 3"/>
          <p:cNvSpPr>
            <a:spLocks noGrp="1"/>
          </p:cNvSpPr>
          <p:nvPr>
            <p:ph type="sldNum" sz="quarter" idx="12"/>
          </p:nvPr>
        </p:nvSpPr>
        <p:spPr>
          <a:xfrm>
            <a:off x="11449993" y="6337639"/>
            <a:ext cx="283219" cy="175694"/>
          </a:xfrm>
          <a:prstGeom prst="rect">
            <a:avLst/>
          </a:prstGeom>
        </p:spPr>
        <p:txBody>
          <a:bodyPr/>
          <a:lstStyle>
            <a:lvl1pPr>
              <a:defRPr>
                <a:solidFill>
                  <a:schemeClr val="bg1"/>
                </a:solidFill>
              </a:defRPr>
            </a:lvl1pPr>
          </a:lstStyle>
          <a:p>
            <a:fld id="{BB333B34-C87C-402E-ABB0-13B7C9DEBBC4}" type="slidenum">
              <a:rPr lang="en-CA" smtClean="0"/>
              <a:pPr/>
              <a:t>‹#›</a:t>
            </a:fld>
            <a:endParaRPr lang="en-CA" dirty="0"/>
          </a:p>
        </p:txBody>
      </p:sp>
      <p:pic>
        <p:nvPicPr>
          <p:cNvPr id="5" name="Graphic 12">
            <a:extLst>
              <a:ext uri="{FF2B5EF4-FFF2-40B4-BE49-F238E27FC236}">
                <a16:creationId xmlns:a16="http://schemas.microsoft.com/office/drawing/2014/main" id="{D6E2D4FF-9F1F-7C96-E2AA-EB6811819E6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75636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hapter 2">
    <p:bg>
      <p:bgPr>
        <a:solidFill>
          <a:srgbClr val="00009A"/>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8912" y="780239"/>
            <a:ext cx="11280656" cy="4771958"/>
          </a:xfrm>
        </p:spPr>
        <p:txBody>
          <a:bodyPr anchor="ctr">
            <a:normAutofit/>
          </a:bodyPr>
          <a:lstStyle>
            <a:lvl1pPr>
              <a:defRPr sz="7200">
                <a:solidFill>
                  <a:schemeClr val="bg1"/>
                </a:solidFill>
              </a:defRPr>
            </a:lvl1pPr>
          </a:lstStyle>
          <a:p>
            <a:r>
              <a:rPr lang="en-CA" noProof="0"/>
              <a:t>Chapter slide</a:t>
            </a:r>
          </a:p>
        </p:txBody>
      </p:sp>
      <p:sp>
        <p:nvSpPr>
          <p:cNvPr id="2" name="Slide Number Placeholder 3">
            <a:extLst>
              <a:ext uri="{FF2B5EF4-FFF2-40B4-BE49-F238E27FC236}">
                <a16:creationId xmlns:a16="http://schemas.microsoft.com/office/drawing/2014/main" id="{5AAA38CF-A7F8-A13E-FEBA-D826B33BB4D5}"/>
              </a:ext>
            </a:extLst>
          </p:cNvPr>
          <p:cNvSpPr>
            <a:spLocks noGrp="1"/>
          </p:cNvSpPr>
          <p:nvPr>
            <p:ph type="sldNum" sz="quarter" idx="12"/>
          </p:nvPr>
        </p:nvSpPr>
        <p:spPr>
          <a:xfrm>
            <a:off x="11449993" y="6337639"/>
            <a:ext cx="283219" cy="175694"/>
          </a:xfrm>
          <a:prstGeom prst="rect">
            <a:avLst/>
          </a:prstGeom>
        </p:spPr>
        <p:txBody>
          <a:bodyPr/>
          <a:lstStyle>
            <a:lvl1pPr>
              <a:defRPr>
                <a:solidFill>
                  <a:schemeClr val="bg1"/>
                </a:solidFill>
              </a:defRPr>
            </a:lvl1pPr>
          </a:lstStyle>
          <a:p>
            <a:fld id="{BB333B34-C87C-402E-ABB0-13B7C9DEBBC4}" type="slidenum">
              <a:rPr lang="en-CA" smtClean="0"/>
              <a:pPr/>
              <a:t>‹#›</a:t>
            </a:fld>
            <a:endParaRPr lang="en-CA" dirty="0"/>
          </a:p>
        </p:txBody>
      </p:sp>
      <p:pic>
        <p:nvPicPr>
          <p:cNvPr id="3" name="Graphic 12">
            <a:extLst>
              <a:ext uri="{FF2B5EF4-FFF2-40B4-BE49-F238E27FC236}">
                <a16:creationId xmlns:a16="http://schemas.microsoft.com/office/drawing/2014/main" id="{DF730A3F-EF6D-3500-8DD7-3C050998A00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369204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146B9A2-5B3A-4C43-B5A0-D51935827EB0}"/>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rot="10800000">
            <a:off x="7178466" y="-6"/>
            <a:ext cx="5010357" cy="6858003"/>
          </a:xfrm>
          <a:prstGeom prst="rect">
            <a:avLst/>
          </a:prstGeom>
        </p:spPr>
      </p:pic>
      <p:sp>
        <p:nvSpPr>
          <p:cNvPr id="2" name="Title 1"/>
          <p:cNvSpPr>
            <a:spLocks noGrp="1"/>
          </p:cNvSpPr>
          <p:nvPr>
            <p:ph type="ctrTitle" hasCustomPrompt="1"/>
          </p:nvPr>
        </p:nvSpPr>
        <p:spPr>
          <a:xfrm>
            <a:off x="455614" y="554780"/>
            <a:ext cx="7321060" cy="3036177"/>
          </a:xfrm>
        </p:spPr>
        <p:txBody>
          <a:bodyPr anchor="b">
            <a:normAutofit/>
          </a:bodyPr>
          <a:lstStyle>
            <a:lvl1pPr>
              <a:lnSpc>
                <a:spcPct val="95000"/>
              </a:lnSpc>
              <a:defRPr sz="7200" b="1" baseline="0">
                <a:solidFill>
                  <a:schemeClr val="tx1"/>
                </a:solidFill>
              </a:defRPr>
            </a:lvl1pPr>
          </a:lstStyle>
          <a:p>
            <a:r>
              <a:rPr lang="en-CA" noProof="0"/>
              <a:t>Title of </a:t>
            </a:r>
            <a:br>
              <a:rPr lang="en-CA" noProof="0"/>
            </a:br>
            <a:r>
              <a:rPr lang="en-CA" noProof="0"/>
              <a:t>presentation</a:t>
            </a:r>
          </a:p>
        </p:txBody>
      </p:sp>
      <p:sp>
        <p:nvSpPr>
          <p:cNvPr id="3" name="Subtitle 2"/>
          <p:cNvSpPr>
            <a:spLocks noGrp="1"/>
          </p:cNvSpPr>
          <p:nvPr>
            <p:ph type="subTitle" idx="1" hasCustomPrompt="1"/>
          </p:nvPr>
        </p:nvSpPr>
        <p:spPr>
          <a:xfrm>
            <a:off x="455613" y="4789255"/>
            <a:ext cx="7321061" cy="407584"/>
          </a:xfrm>
        </p:spPr>
        <p:txBody>
          <a:bodyPr anchor="b">
            <a:noAutofit/>
          </a:bodyPr>
          <a:lstStyle>
            <a:lvl1pPr marL="0" indent="0" algn="l">
              <a:lnSpc>
                <a:spcPct val="95000"/>
              </a:lnSpc>
              <a:spcBef>
                <a:spcPts val="0"/>
              </a:spcBef>
              <a:buNone/>
              <a:defRPr sz="1400" b="0" baseline="0">
                <a:solidFill>
                  <a:schemeClr val="tx1"/>
                </a:solidFill>
              </a:defRPr>
            </a:lvl1pPr>
            <a:lvl2pPr marL="0" indent="0" algn="r">
              <a:spcBef>
                <a:spcPts val="300"/>
              </a:spcBef>
              <a:buNone/>
              <a:defRPr sz="1200">
                <a:solidFill>
                  <a:schemeClr val="tx1"/>
                </a:solidFill>
              </a:defRPr>
            </a:lvl2pPr>
            <a:lvl3pPr marL="914400" indent="0" algn="r">
              <a:buNone/>
              <a:defRPr sz="1200">
                <a:solidFill>
                  <a:schemeClr val="tx1"/>
                </a:solidFill>
              </a:defRPr>
            </a:lvl3pPr>
            <a:lvl4pPr marL="1371600" indent="0" algn="r">
              <a:buNone/>
              <a:defRPr sz="1200">
                <a:solidFill>
                  <a:schemeClr val="tx1"/>
                </a:solidFill>
              </a:defRPr>
            </a:lvl4pPr>
            <a:lvl5pPr marL="1828800" indent="0" algn="r">
              <a:buNone/>
              <a:defRPr sz="1200">
                <a:solidFill>
                  <a:schemeClr val="tx1"/>
                </a:solidFill>
              </a:defRPr>
            </a:lvl5pPr>
            <a:lvl6pPr marL="2286000" indent="0" algn="r">
              <a:buNone/>
              <a:defRPr sz="1200">
                <a:solidFill>
                  <a:schemeClr val="tx1"/>
                </a:solidFill>
              </a:defRPr>
            </a:lvl6pPr>
            <a:lvl7pPr marL="2743200" indent="0" algn="r">
              <a:buNone/>
              <a:defRPr sz="1200">
                <a:solidFill>
                  <a:schemeClr val="tx1"/>
                </a:solidFill>
              </a:defRPr>
            </a:lvl7pPr>
            <a:lvl8pPr marL="3200400" indent="0" algn="r">
              <a:buNone/>
              <a:defRPr sz="1200">
                <a:solidFill>
                  <a:schemeClr val="tx1"/>
                </a:solidFill>
              </a:defRPr>
            </a:lvl8pPr>
            <a:lvl9pPr marL="3657600" indent="0" algn="r">
              <a:buNone/>
              <a:defRPr sz="1200">
                <a:solidFill>
                  <a:schemeClr val="tx1"/>
                </a:solidFill>
              </a:defRPr>
            </a:lvl9pPr>
          </a:lstStyle>
          <a:p>
            <a:r>
              <a:rPr lang="en-CA" noProof="0"/>
              <a:t>Presenter Full Name</a:t>
            </a:r>
          </a:p>
        </p:txBody>
      </p:sp>
      <p:sp>
        <p:nvSpPr>
          <p:cNvPr id="13" name="Date Placeholder 12"/>
          <p:cNvSpPr>
            <a:spLocks noGrp="1"/>
          </p:cNvSpPr>
          <p:nvPr>
            <p:ph type="dt" sz="half" idx="10"/>
          </p:nvPr>
        </p:nvSpPr>
        <p:spPr bwMode="black">
          <a:xfrm>
            <a:off x="455613" y="5459994"/>
            <a:ext cx="7321060" cy="267194"/>
          </a:xfrm>
          <a:prstGeom prst="rect">
            <a:avLst/>
          </a:prstGeom>
        </p:spPr>
        <p:txBody>
          <a:bodyPr anchor="t"/>
          <a:lstStyle>
            <a:lvl1pPr algn="l">
              <a:defRPr sz="1400">
                <a:solidFill>
                  <a:schemeClr val="tx1"/>
                </a:solidFill>
              </a:defRPr>
            </a:lvl1pPr>
          </a:lstStyle>
          <a:p>
            <a:endParaRPr lang="en-CA" noProof="0" dirty="0"/>
          </a:p>
        </p:txBody>
      </p:sp>
      <p:sp>
        <p:nvSpPr>
          <p:cNvPr id="7" name="Text Placeholder 6">
            <a:extLst>
              <a:ext uri="{FF2B5EF4-FFF2-40B4-BE49-F238E27FC236}">
                <a16:creationId xmlns:a16="http://schemas.microsoft.com/office/drawing/2014/main" id="{B23051F6-97A8-498B-82C1-AD3B80219492}"/>
              </a:ext>
            </a:extLst>
          </p:cNvPr>
          <p:cNvSpPr>
            <a:spLocks noGrp="1"/>
          </p:cNvSpPr>
          <p:nvPr>
            <p:ph type="body" sz="quarter" idx="13" hasCustomPrompt="1"/>
          </p:nvPr>
        </p:nvSpPr>
        <p:spPr>
          <a:xfrm>
            <a:off x="455613" y="3773690"/>
            <a:ext cx="7321061" cy="749823"/>
          </a:xfrm>
        </p:spPr>
        <p:txBody>
          <a:bodyPr/>
          <a:lstStyle>
            <a:lvl1pPr marL="0" indent="0">
              <a:lnSpc>
                <a:spcPct val="95000"/>
              </a:lnSpc>
              <a:buNone/>
              <a:defRPr sz="1800">
                <a:solidFill>
                  <a:schemeClr val="tx1"/>
                </a:solidFill>
                <a:latin typeface="+mj-lt"/>
              </a:defRPr>
            </a:lvl1pPr>
            <a:lvl2pPr marL="338328" indent="0">
              <a:buNone/>
              <a:defRPr>
                <a:solidFill>
                  <a:schemeClr val="bg1"/>
                </a:solidFill>
              </a:defRPr>
            </a:lvl2pPr>
            <a:lvl3pPr marL="685800" indent="0">
              <a:buNone/>
              <a:defRPr>
                <a:solidFill>
                  <a:schemeClr val="bg1"/>
                </a:solidFill>
              </a:defRPr>
            </a:lvl3pPr>
            <a:lvl4pPr marL="1014984" indent="0">
              <a:buNone/>
              <a:defRPr>
                <a:solidFill>
                  <a:schemeClr val="bg1"/>
                </a:solidFill>
              </a:defRPr>
            </a:lvl4pPr>
            <a:lvl5pPr marL="1380744" indent="0">
              <a:buNone/>
              <a:defRPr>
                <a:solidFill>
                  <a:schemeClr val="bg1"/>
                </a:solidFill>
              </a:defRPr>
            </a:lvl5pPr>
          </a:lstStyle>
          <a:p>
            <a:pPr lvl="0"/>
            <a:r>
              <a:rPr lang="en-CA" noProof="0"/>
              <a:t>Subtitle of presentation goes here</a:t>
            </a:r>
          </a:p>
        </p:txBody>
      </p:sp>
    </p:spTree>
    <p:custDataLst>
      <p:tags r:id="rId1"/>
    </p:custDataLst>
    <p:extLst>
      <p:ext uri="{BB962C8B-B14F-4D97-AF65-F5344CB8AC3E}">
        <p14:creationId xmlns:p14="http://schemas.microsoft.com/office/powerpoint/2010/main" val="195419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pter 3">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8912" y="780239"/>
            <a:ext cx="11280656" cy="4771958"/>
          </a:xfrm>
        </p:spPr>
        <p:txBody>
          <a:bodyPr anchor="ctr">
            <a:normAutofit/>
          </a:bodyPr>
          <a:lstStyle>
            <a:lvl1pPr>
              <a:defRPr sz="7200">
                <a:solidFill>
                  <a:schemeClr val="tx1"/>
                </a:solidFill>
              </a:defRPr>
            </a:lvl1pPr>
          </a:lstStyle>
          <a:p>
            <a:r>
              <a:rPr lang="en-CA" noProof="0"/>
              <a:t>Chapter slide</a:t>
            </a:r>
          </a:p>
        </p:txBody>
      </p:sp>
      <p:sp>
        <p:nvSpPr>
          <p:cNvPr id="3" name="Slide Number Placeholder 5">
            <a:extLst>
              <a:ext uri="{FF2B5EF4-FFF2-40B4-BE49-F238E27FC236}">
                <a16:creationId xmlns:a16="http://schemas.microsoft.com/office/drawing/2014/main" id="{62110A2A-E585-7182-E30E-F5E5F0DACB77}"/>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9951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p>
            <a:r>
              <a:rPr lang="en-CA" noProof="0"/>
              <a:t>Slide title</a:t>
            </a:r>
          </a:p>
        </p:txBody>
      </p:sp>
      <p:sp>
        <p:nvSpPr>
          <p:cNvPr id="4" name="Slide Number Placeholder 5">
            <a:extLst>
              <a:ext uri="{FF2B5EF4-FFF2-40B4-BE49-F238E27FC236}">
                <a16:creationId xmlns:a16="http://schemas.microsoft.com/office/drawing/2014/main" id="{B907DFB8-FE13-39B8-1EAE-4B4FFE4CD378}"/>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56201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p>
            <a:r>
              <a:rPr lang="en-CA" noProof="0"/>
              <a:t>Slide title</a:t>
            </a:r>
          </a:p>
        </p:txBody>
      </p:sp>
      <p:sp>
        <p:nvSpPr>
          <p:cNvPr id="4" name="Text Placeholder 8">
            <a:extLst>
              <a:ext uri="{FF2B5EF4-FFF2-40B4-BE49-F238E27FC236}">
                <a16:creationId xmlns:a16="http://schemas.microsoft.com/office/drawing/2014/main" id="{24149721-AD74-2CDB-34D8-5D9D79CAD3EE}"/>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6" name="Slide Number Placeholder 5">
            <a:extLst>
              <a:ext uri="{FF2B5EF4-FFF2-40B4-BE49-F238E27FC236}">
                <a16:creationId xmlns:a16="http://schemas.microsoft.com/office/drawing/2014/main" id="{E3438D1C-E00F-7407-5B19-D1B05961DCD4}"/>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89823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4055348" cy="6857964"/>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 name="Title 1"/>
          <p:cNvSpPr>
            <a:spLocks noGrp="1"/>
          </p:cNvSpPr>
          <p:nvPr>
            <p:ph type="title" hasCustomPrompt="1"/>
          </p:nvPr>
        </p:nvSpPr>
        <p:spPr>
          <a:xfrm>
            <a:off x="531146" y="463845"/>
            <a:ext cx="3292192"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3" name="Text Placeholder 8">
            <a:extLst>
              <a:ext uri="{FF2B5EF4-FFF2-40B4-BE49-F238E27FC236}">
                <a16:creationId xmlns:a16="http://schemas.microsoft.com/office/drawing/2014/main" id="{DFCF9591-24C0-D821-AE5C-BAEC77574453}"/>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4" name="Slide Number Placeholder 5">
            <a:extLst>
              <a:ext uri="{FF2B5EF4-FFF2-40B4-BE49-F238E27FC236}">
                <a16:creationId xmlns:a16="http://schemas.microsoft.com/office/drawing/2014/main" id="{03279714-1AB9-60A3-3F03-881934212BB7}"/>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7" name="Graphic 12">
            <a:extLst>
              <a:ext uri="{FF2B5EF4-FFF2-40B4-BE49-F238E27FC236}">
                <a16:creationId xmlns:a16="http://schemas.microsoft.com/office/drawing/2014/main" id="{ADBF3BF5-EBAF-5381-F9C1-5AC09A82F00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161901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4055348" cy="6857964"/>
          </a:xfrm>
          <a:prstGeom prst="rect">
            <a:avLst/>
          </a:prstGeom>
          <a:solidFill>
            <a:srgbClr val="000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 name="Title 1"/>
          <p:cNvSpPr>
            <a:spLocks noGrp="1"/>
          </p:cNvSpPr>
          <p:nvPr>
            <p:ph type="title" hasCustomPrompt="1"/>
          </p:nvPr>
        </p:nvSpPr>
        <p:spPr>
          <a:xfrm>
            <a:off x="533957" y="463845"/>
            <a:ext cx="3289383"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3" name="Text Placeholder 8">
            <a:extLst>
              <a:ext uri="{FF2B5EF4-FFF2-40B4-BE49-F238E27FC236}">
                <a16:creationId xmlns:a16="http://schemas.microsoft.com/office/drawing/2014/main" id="{D2FF6DDC-6C81-B068-2340-CEE804BFFFBE}"/>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4" name="Slide Number Placeholder 5">
            <a:extLst>
              <a:ext uri="{FF2B5EF4-FFF2-40B4-BE49-F238E27FC236}">
                <a16:creationId xmlns:a16="http://schemas.microsoft.com/office/drawing/2014/main" id="{B720A381-D46F-A037-BE02-B75245581573}"/>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7" name="Graphic 12">
            <a:extLst>
              <a:ext uri="{FF2B5EF4-FFF2-40B4-BE49-F238E27FC236}">
                <a16:creationId xmlns:a16="http://schemas.microsoft.com/office/drawing/2014/main" id="{B088F4AF-1920-489B-3B53-CDB520A67D8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308544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wo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4055348" cy="6857964"/>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4360066" y="475488"/>
            <a:ext cx="7297018"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Title here</a:t>
            </a:r>
          </a:p>
        </p:txBody>
      </p:sp>
      <p:sp>
        <p:nvSpPr>
          <p:cNvPr id="2" name="Title 1"/>
          <p:cNvSpPr>
            <a:spLocks noGrp="1"/>
          </p:cNvSpPr>
          <p:nvPr>
            <p:ph type="title" hasCustomPrompt="1"/>
          </p:nvPr>
        </p:nvSpPr>
        <p:spPr>
          <a:xfrm>
            <a:off x="533957" y="463845"/>
            <a:ext cx="3289383"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15" name="Content Placeholder 2">
            <a:extLst>
              <a:ext uri="{FF2B5EF4-FFF2-40B4-BE49-F238E27FC236}">
                <a16:creationId xmlns:a16="http://schemas.microsoft.com/office/drawing/2014/main" id="{038F0D64-3A18-458E-9DB0-82116D7EB002}"/>
              </a:ext>
            </a:extLst>
          </p:cNvPr>
          <p:cNvSpPr>
            <a:spLocks noGrp="1"/>
          </p:cNvSpPr>
          <p:nvPr>
            <p:ph idx="1" hasCustomPrompt="1"/>
          </p:nvPr>
        </p:nvSpPr>
        <p:spPr>
          <a:xfrm>
            <a:off x="4360065" y="1434190"/>
            <a:ext cx="7294802" cy="4584842"/>
          </a:xfrm>
        </p:spPr>
        <p:txBody>
          <a:bodyPr/>
          <a:lstStyle>
            <a:lvl1pPr>
              <a:defRPr/>
            </a:lvl1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8">
            <a:extLst>
              <a:ext uri="{FF2B5EF4-FFF2-40B4-BE49-F238E27FC236}">
                <a16:creationId xmlns:a16="http://schemas.microsoft.com/office/drawing/2014/main" id="{DA933122-F091-145D-EBC5-2C25A7EF46B7}"/>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5" name="Slide Number Placeholder 5">
            <a:extLst>
              <a:ext uri="{FF2B5EF4-FFF2-40B4-BE49-F238E27FC236}">
                <a16:creationId xmlns:a16="http://schemas.microsoft.com/office/drawing/2014/main" id="{1AFE298E-DFE7-6163-84AA-299B1C7A9A4F}"/>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8" name="Graphic 12">
            <a:extLst>
              <a:ext uri="{FF2B5EF4-FFF2-40B4-BE49-F238E27FC236}">
                <a16:creationId xmlns:a16="http://schemas.microsoft.com/office/drawing/2014/main" id="{3EA69619-F46F-05A1-1360-22F8DFA374E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5974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hre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0"/>
            <a:ext cx="4055348" cy="6858000"/>
          </a:xfrm>
          <a:prstGeom prst="rect">
            <a:avLst/>
          </a:prstGeom>
          <a:solidFill>
            <a:srgbClr val="000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4360065" y="475488"/>
            <a:ext cx="2539283"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Title here</a:t>
            </a:r>
          </a:p>
        </p:txBody>
      </p:sp>
      <p:sp>
        <p:nvSpPr>
          <p:cNvPr id="2" name="Title 1"/>
          <p:cNvSpPr>
            <a:spLocks noGrp="1"/>
          </p:cNvSpPr>
          <p:nvPr>
            <p:ph type="title" hasCustomPrompt="1"/>
          </p:nvPr>
        </p:nvSpPr>
        <p:spPr>
          <a:xfrm>
            <a:off x="533957" y="463845"/>
            <a:ext cx="3289383"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14" name="Text Placeholder 19">
            <a:extLst>
              <a:ext uri="{FF2B5EF4-FFF2-40B4-BE49-F238E27FC236}">
                <a16:creationId xmlns:a16="http://schemas.microsoft.com/office/drawing/2014/main" id="{A51932F0-EBB7-48D2-9591-40F3F9E75737}"/>
              </a:ext>
            </a:extLst>
          </p:cNvPr>
          <p:cNvSpPr>
            <a:spLocks noGrp="1"/>
          </p:cNvSpPr>
          <p:nvPr>
            <p:ph type="body" sz="quarter" idx="20" hasCustomPrompt="1"/>
          </p:nvPr>
        </p:nvSpPr>
        <p:spPr>
          <a:xfrm>
            <a:off x="7433296" y="475488"/>
            <a:ext cx="4221148" cy="792162"/>
          </a:xfrm>
        </p:spPr>
        <p:txBody>
          <a:bodyPr anchor="t"/>
          <a:lstStyle>
            <a:lvl1pPr marL="0" indent="0">
              <a:lnSpc>
                <a:spcPct val="95000"/>
              </a:lnSpc>
              <a:spcBef>
                <a:spcPts val="0"/>
              </a:spcBef>
              <a:buNone/>
              <a:defRPr sz="2400" b="0">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Optional title</a:t>
            </a:r>
          </a:p>
        </p:txBody>
      </p:sp>
      <p:sp>
        <p:nvSpPr>
          <p:cNvPr id="10" name="Text Placeholder 9">
            <a:extLst>
              <a:ext uri="{FF2B5EF4-FFF2-40B4-BE49-F238E27FC236}">
                <a16:creationId xmlns:a16="http://schemas.microsoft.com/office/drawing/2014/main" id="{86456917-5A0D-4B01-9F9A-CC2545886632}"/>
              </a:ext>
            </a:extLst>
          </p:cNvPr>
          <p:cNvSpPr>
            <a:spLocks noGrp="1"/>
          </p:cNvSpPr>
          <p:nvPr>
            <p:ph type="body" sz="quarter" idx="21" hasCustomPrompt="1"/>
          </p:nvPr>
        </p:nvSpPr>
        <p:spPr>
          <a:xfrm>
            <a:off x="4360065" y="1435608"/>
            <a:ext cx="2539283" cy="4597721"/>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US" noProof="0"/>
              <a:t>Click to add body copy</a:t>
            </a:r>
          </a:p>
          <a:p>
            <a:pPr lvl="1"/>
            <a:r>
              <a:rPr lang="en-US" noProof="0"/>
              <a:t>Second level</a:t>
            </a:r>
          </a:p>
          <a:p>
            <a:pPr lvl="2"/>
            <a:r>
              <a:rPr lang="en-US" noProof="0"/>
              <a:t>Third level</a:t>
            </a:r>
          </a:p>
          <a:p>
            <a:pPr lvl="3"/>
            <a:r>
              <a:rPr lang="en-US" noProof="0"/>
              <a:t>Fourth level</a:t>
            </a:r>
          </a:p>
        </p:txBody>
      </p:sp>
      <p:sp>
        <p:nvSpPr>
          <p:cNvPr id="15" name="Content Placeholder 14">
            <a:extLst>
              <a:ext uri="{FF2B5EF4-FFF2-40B4-BE49-F238E27FC236}">
                <a16:creationId xmlns:a16="http://schemas.microsoft.com/office/drawing/2014/main" id="{50063603-5807-4630-8EB7-C1EBC7302DA8}"/>
              </a:ext>
            </a:extLst>
          </p:cNvPr>
          <p:cNvSpPr>
            <a:spLocks noGrp="1"/>
          </p:cNvSpPr>
          <p:nvPr>
            <p:ph sz="quarter" idx="22" hasCustomPrompt="1"/>
          </p:nvPr>
        </p:nvSpPr>
        <p:spPr>
          <a:xfrm>
            <a:off x="7433306" y="1435608"/>
            <a:ext cx="4221562" cy="4597721"/>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US" noProof="0"/>
              <a:t>Add body copy or click icon for other content options</a:t>
            </a:r>
          </a:p>
          <a:p>
            <a:pPr lvl="1"/>
            <a:r>
              <a:rPr lang="en-US" noProof="0"/>
              <a:t>Second level</a:t>
            </a:r>
          </a:p>
          <a:p>
            <a:pPr lvl="2"/>
            <a:r>
              <a:rPr lang="en-US" noProof="0"/>
              <a:t>Third level</a:t>
            </a:r>
          </a:p>
          <a:p>
            <a:pPr lvl="3"/>
            <a:r>
              <a:rPr lang="en-US" noProof="0"/>
              <a:t>Fourth level</a:t>
            </a:r>
          </a:p>
        </p:txBody>
      </p:sp>
      <p:sp>
        <p:nvSpPr>
          <p:cNvPr id="4" name="Text Placeholder 8">
            <a:extLst>
              <a:ext uri="{FF2B5EF4-FFF2-40B4-BE49-F238E27FC236}">
                <a16:creationId xmlns:a16="http://schemas.microsoft.com/office/drawing/2014/main" id="{C329F3E8-0FCB-AB0A-B83C-0444AE5DDC58}"/>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5" name="Slide Number Placeholder 5">
            <a:extLst>
              <a:ext uri="{FF2B5EF4-FFF2-40B4-BE49-F238E27FC236}">
                <a16:creationId xmlns:a16="http://schemas.microsoft.com/office/drawing/2014/main" id="{75412691-2200-EB3E-DF99-D65A58E3AB69}"/>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8" name="Graphic 12">
            <a:extLst>
              <a:ext uri="{FF2B5EF4-FFF2-40B4-BE49-F238E27FC236}">
                <a16:creationId xmlns:a16="http://schemas.microsoft.com/office/drawing/2014/main" id="{23F3EECA-5F54-67E0-745F-EBD94A80A0E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339393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66342" y="472437"/>
            <a:ext cx="11274553" cy="792167"/>
          </a:xfrm>
        </p:spPr>
        <p:txBody>
          <a:bodyPr/>
          <a:lstStyle/>
          <a:p>
            <a:r>
              <a:rPr lang="en-CA" noProof="0"/>
              <a:t>Slide title</a:t>
            </a:r>
          </a:p>
        </p:txBody>
      </p:sp>
      <p:sp>
        <p:nvSpPr>
          <p:cNvPr id="3" name="Content Placeholder 2"/>
          <p:cNvSpPr>
            <a:spLocks noGrp="1"/>
          </p:cNvSpPr>
          <p:nvPr>
            <p:ph sz="half" idx="1" hasCustomPrompt="1"/>
          </p:nvPr>
        </p:nvSpPr>
        <p:spPr>
          <a:xfrm>
            <a:off x="455613" y="1434588"/>
            <a:ext cx="5551994" cy="4588045"/>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Content Placeholder 3"/>
          <p:cNvSpPr>
            <a:spLocks noGrp="1"/>
          </p:cNvSpPr>
          <p:nvPr>
            <p:ph sz="half" idx="2" hasCustomPrompt="1"/>
          </p:nvPr>
        </p:nvSpPr>
        <p:spPr>
          <a:xfrm>
            <a:off x="6188902" y="1434191"/>
            <a:ext cx="5551994" cy="4592404"/>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2" name="Text Placeholder 8">
            <a:extLst>
              <a:ext uri="{FF2B5EF4-FFF2-40B4-BE49-F238E27FC236}">
                <a16:creationId xmlns:a16="http://schemas.microsoft.com/office/drawing/2014/main" id="{D2EEC305-C62E-07A8-F691-1A0D3230647E}"/>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6" name="Slide Number Placeholder 5">
            <a:extLst>
              <a:ext uri="{FF2B5EF4-FFF2-40B4-BE49-F238E27FC236}">
                <a16:creationId xmlns:a16="http://schemas.microsoft.com/office/drawing/2014/main" id="{71B7CB5A-3ED3-9893-13A7-492E9313A949}"/>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378737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a:lvl1pPr>
          </a:lstStyle>
          <a:p>
            <a:r>
              <a:rPr lang="en-CA" noProof="0"/>
              <a:t>Slide title</a:t>
            </a:r>
          </a:p>
        </p:txBody>
      </p:sp>
      <p:sp>
        <p:nvSpPr>
          <p:cNvPr id="3" name="Text Placeholder 2"/>
          <p:cNvSpPr>
            <a:spLocks noGrp="1"/>
          </p:cNvSpPr>
          <p:nvPr>
            <p:ph type="body" idx="1" hasCustomPrompt="1"/>
          </p:nvPr>
        </p:nvSpPr>
        <p:spPr>
          <a:xfrm>
            <a:off x="466342" y="1435608"/>
            <a:ext cx="5550410"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a:t>Click to add heading</a:t>
            </a:r>
          </a:p>
        </p:txBody>
      </p:sp>
      <p:sp>
        <p:nvSpPr>
          <p:cNvPr id="4" name="Content Placeholder 3"/>
          <p:cNvSpPr>
            <a:spLocks noGrp="1"/>
          </p:cNvSpPr>
          <p:nvPr>
            <p:ph sz="half" idx="2" hasCustomPrompt="1"/>
          </p:nvPr>
        </p:nvSpPr>
        <p:spPr>
          <a:xfrm>
            <a:off x="466342" y="2126105"/>
            <a:ext cx="5550410" cy="3907225"/>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Text Placeholder 4"/>
          <p:cNvSpPr>
            <a:spLocks noGrp="1"/>
          </p:cNvSpPr>
          <p:nvPr>
            <p:ph type="body" sz="quarter" idx="3" hasCustomPrompt="1"/>
          </p:nvPr>
        </p:nvSpPr>
        <p:spPr>
          <a:xfrm>
            <a:off x="6181342" y="1435608"/>
            <a:ext cx="5550410"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a:t>Click to add heading</a:t>
            </a:r>
          </a:p>
        </p:txBody>
      </p:sp>
      <p:sp>
        <p:nvSpPr>
          <p:cNvPr id="6" name="Content Placeholder 5"/>
          <p:cNvSpPr>
            <a:spLocks noGrp="1"/>
          </p:cNvSpPr>
          <p:nvPr>
            <p:ph sz="quarter" idx="4" hasCustomPrompt="1"/>
          </p:nvPr>
        </p:nvSpPr>
        <p:spPr>
          <a:xfrm>
            <a:off x="6181342" y="2126105"/>
            <a:ext cx="5550410" cy="3907225"/>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7" name="Text Placeholder 8">
            <a:extLst>
              <a:ext uri="{FF2B5EF4-FFF2-40B4-BE49-F238E27FC236}">
                <a16:creationId xmlns:a16="http://schemas.microsoft.com/office/drawing/2014/main" id="{EEA580B7-BAAC-CA55-A774-8BBA0022BE55}"/>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8" name="Slide Number Placeholder 5">
            <a:extLst>
              <a:ext uri="{FF2B5EF4-FFF2-40B4-BE49-F238E27FC236}">
                <a16:creationId xmlns:a16="http://schemas.microsoft.com/office/drawing/2014/main" id="{A3B893E2-5EF0-3E5E-2CB5-CA0E0CB03505}"/>
              </a:ext>
            </a:extLst>
          </p:cNvPr>
          <p:cNvSpPr>
            <a:spLocks noGrp="1"/>
          </p:cNvSpPr>
          <p:nvPr>
            <p:ph type="sldNum" sz="quarter" idx="1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6644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026B5DA9-7113-89FA-C04D-1D822AE16286}"/>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3" name="Slide Number Placeholder 5">
            <a:extLst>
              <a:ext uri="{FF2B5EF4-FFF2-40B4-BE49-F238E27FC236}">
                <a16:creationId xmlns:a16="http://schemas.microsoft.com/office/drawing/2014/main" id="{E92B5E55-F743-E98B-14ED-54022752415D}"/>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78364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434190"/>
            <a:ext cx="11274552" cy="4584842"/>
          </a:xfrm>
        </p:spPr>
        <p:txBody>
          <a:bodyPr/>
          <a:lstStyle>
            <a:lvl1pPr>
              <a:defRPr/>
            </a:lvl1pPr>
            <a:lvl5pPr>
              <a:defRPr/>
            </a:lvl5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9" name="Text Placeholder 8">
            <a:extLst>
              <a:ext uri="{FF2B5EF4-FFF2-40B4-BE49-F238E27FC236}">
                <a16:creationId xmlns:a16="http://schemas.microsoft.com/office/drawing/2014/main" id="{9DE9F8E0-BCC7-4049-9B66-CBD41765F7B5}"/>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4" name="Slide Number Placeholder 5">
            <a:extLst>
              <a:ext uri="{FF2B5EF4-FFF2-40B4-BE49-F238E27FC236}">
                <a16:creationId xmlns:a16="http://schemas.microsoft.com/office/drawing/2014/main" id="{A2C38D8F-BA6E-ABEB-60F9-12944833AE94}"/>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79338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7D2329E-5154-8B58-DBB6-A1DE12ED6538}"/>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6" name="Graphic 5">
            <a:extLst>
              <a:ext uri="{FF2B5EF4-FFF2-40B4-BE49-F238E27FC236}">
                <a16:creationId xmlns:a16="http://schemas.microsoft.com/office/drawing/2014/main" id="{F049A00E-7FAA-2275-6D09-D273669BDDD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81181" y="3081075"/>
            <a:ext cx="4626462" cy="695850"/>
          </a:xfrm>
          <a:prstGeom prst="rect">
            <a:avLst/>
          </a:prstGeom>
        </p:spPr>
      </p:pic>
    </p:spTree>
    <p:custDataLst>
      <p:tags r:id="rId1"/>
    </p:custDataLst>
    <p:extLst>
      <p:ext uri="{BB962C8B-B14F-4D97-AF65-F5344CB8AC3E}">
        <p14:creationId xmlns:p14="http://schemas.microsoft.com/office/powerpoint/2010/main" val="385008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27C25E0-5C72-4BF6-BE5E-DE72BD8BC6A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rot="10800000">
            <a:off x="9485832" y="0"/>
            <a:ext cx="2702992" cy="6858000"/>
          </a:xfrm>
          <a:prstGeom prst="rect">
            <a:avLst/>
          </a:prstGeom>
        </p:spPr>
      </p:pic>
      <p:sp>
        <p:nvSpPr>
          <p:cNvPr id="2" name="Title 1">
            <a:extLst>
              <a:ext uri="{FF2B5EF4-FFF2-40B4-BE49-F238E27FC236}">
                <a16:creationId xmlns:a16="http://schemas.microsoft.com/office/drawing/2014/main" id="{404932F7-6B32-4C34-AD3E-BF597CA11209}"/>
              </a:ext>
            </a:extLst>
          </p:cNvPr>
          <p:cNvSpPr>
            <a:spLocks noGrp="1"/>
          </p:cNvSpPr>
          <p:nvPr>
            <p:ph type="title" hasCustomPrompt="1"/>
          </p:nvPr>
        </p:nvSpPr>
        <p:spPr>
          <a:xfrm>
            <a:off x="466343" y="472437"/>
            <a:ext cx="8935565" cy="792167"/>
          </a:xfrm>
        </p:spPr>
        <p:txBody>
          <a:bodyPr/>
          <a:lstStyle>
            <a:lvl1pPr>
              <a:defRPr/>
            </a:lvl1pPr>
          </a:lstStyle>
          <a:p>
            <a:r>
              <a:rPr lang="en-CA" noProof="0"/>
              <a:t>Agenda slide title</a:t>
            </a:r>
          </a:p>
        </p:txBody>
      </p:sp>
      <p:sp>
        <p:nvSpPr>
          <p:cNvPr id="9" name="Text Placeholder 8">
            <a:extLst>
              <a:ext uri="{FF2B5EF4-FFF2-40B4-BE49-F238E27FC236}">
                <a16:creationId xmlns:a16="http://schemas.microsoft.com/office/drawing/2014/main" id="{695B93E3-EEA6-456D-B67D-D16BEF52559A}"/>
              </a:ext>
            </a:extLst>
          </p:cNvPr>
          <p:cNvSpPr>
            <a:spLocks noGrp="1"/>
          </p:cNvSpPr>
          <p:nvPr>
            <p:ph type="body" sz="quarter" idx="13" hasCustomPrompt="1"/>
          </p:nvPr>
        </p:nvSpPr>
        <p:spPr>
          <a:xfrm>
            <a:off x="466343" y="1434190"/>
            <a:ext cx="4236689" cy="4584842"/>
          </a:xfrm>
        </p:spPr>
        <p:txBody>
          <a:bodyPr/>
          <a:lstStyle>
            <a:lvl1pPr>
              <a:buSzPct val="115000"/>
              <a:defRPr/>
            </a:lvl1pPr>
            <a:lvl2pPr>
              <a:buSzPct val="115000"/>
              <a:defRPr/>
            </a:lvl2pPr>
            <a:lvl3pPr>
              <a:buSzPct val="115000"/>
              <a:defRPr/>
            </a:lvl3pPr>
            <a:lvl4pPr>
              <a:buSzPct val="115000"/>
              <a:defRPr/>
            </a:lvl4pPr>
            <a:lvl5pPr marL="1609344" indent="-228600">
              <a:buSzPct val="1150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buSzPct val="115000"/>
              <a:defRPr lang="en-US" sz="1400" kern="1200" dirty="0">
                <a:solidFill>
                  <a:schemeClr val="tx1"/>
                </a:solidFill>
                <a:latin typeface="+mn-lt"/>
                <a:ea typeface="+mn-ea"/>
                <a:cs typeface="+mn-cs"/>
              </a:defRPr>
            </a:lvl7pPr>
            <a:lvl8pPr>
              <a:buSzPct val="115000"/>
              <a:defRPr/>
            </a:lvl8pPr>
            <a:lvl9pPr>
              <a:buSzPct val="115000"/>
              <a:defRPr/>
            </a:lvl9pPr>
          </a:lstStyle>
          <a:p>
            <a:pPr lvl="0"/>
            <a:r>
              <a:rPr lang="en-CA" noProof="0"/>
              <a:t>Section headline or item 1</a:t>
            </a:r>
          </a:p>
          <a:p>
            <a:pPr lvl="1"/>
            <a:r>
              <a:rPr lang="en-CA" noProof="0"/>
              <a:t>Item 2</a:t>
            </a:r>
          </a:p>
          <a:p>
            <a:pPr lvl="2"/>
            <a:r>
              <a:rPr lang="en-CA" noProof="0"/>
              <a:t>Item 3</a:t>
            </a:r>
          </a:p>
          <a:p>
            <a:pPr lvl="3"/>
            <a:r>
              <a:rPr lang="en-CA" noProof="0"/>
              <a:t>Item 4</a:t>
            </a:r>
          </a:p>
          <a:p>
            <a:pPr lvl="4"/>
            <a:r>
              <a:rPr lang="en-CA" noProof="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CA" noProof="0"/>
              <a:t>Item 6</a:t>
            </a:r>
          </a:p>
          <a:p>
            <a:pPr lvl="6"/>
            <a:r>
              <a:rPr lang="en-CA" noProof="0"/>
              <a:t>Item 7</a:t>
            </a:r>
          </a:p>
          <a:p>
            <a:pPr lvl="7"/>
            <a:r>
              <a:rPr lang="en-CA" noProof="0"/>
              <a:t>Item 8</a:t>
            </a:r>
          </a:p>
          <a:p>
            <a:pPr lvl="8"/>
            <a:r>
              <a:rPr lang="en-CA" noProof="0"/>
              <a:t>Item 9</a:t>
            </a:r>
          </a:p>
        </p:txBody>
      </p:sp>
      <p:sp>
        <p:nvSpPr>
          <p:cNvPr id="12" name="Text Placeholder 8">
            <a:extLst>
              <a:ext uri="{FF2B5EF4-FFF2-40B4-BE49-F238E27FC236}">
                <a16:creationId xmlns:a16="http://schemas.microsoft.com/office/drawing/2014/main" id="{2507130D-B493-4337-BB0F-5DB874909A70}"/>
              </a:ext>
            </a:extLst>
          </p:cNvPr>
          <p:cNvSpPr>
            <a:spLocks noGrp="1"/>
          </p:cNvSpPr>
          <p:nvPr>
            <p:ph type="body" sz="quarter" idx="14" hasCustomPrompt="1"/>
          </p:nvPr>
        </p:nvSpPr>
        <p:spPr>
          <a:xfrm>
            <a:off x="5165218" y="1434189"/>
            <a:ext cx="4236689" cy="4594268"/>
          </a:xfrm>
        </p:spPr>
        <p:txBody>
          <a:bodyPr/>
          <a:lstStyle>
            <a:lvl1pPr>
              <a:defRPr/>
            </a:lvl1pPr>
            <a:lvl2pPr>
              <a:defRPr/>
            </a:lvl2pPr>
            <a:lvl3pPr>
              <a:defRPr/>
            </a:lvl3pPr>
            <a:lvl4pPr>
              <a:defRPr/>
            </a:lvl4pPr>
            <a:lvl5pPr marL="1609344" indent="-2286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defRPr lang="en-US" sz="1400" kern="1200" dirty="0">
                <a:solidFill>
                  <a:schemeClr val="tx1"/>
                </a:solidFill>
                <a:latin typeface="+mn-lt"/>
                <a:ea typeface="+mn-ea"/>
                <a:cs typeface="+mn-cs"/>
              </a:defRPr>
            </a:lvl7pPr>
          </a:lstStyle>
          <a:p>
            <a:pPr lvl="0"/>
            <a:r>
              <a:rPr lang="en-CA" noProof="0"/>
              <a:t>Section headline or item 1</a:t>
            </a:r>
          </a:p>
          <a:p>
            <a:pPr lvl="1"/>
            <a:r>
              <a:rPr lang="en-CA" noProof="0"/>
              <a:t>Item 2</a:t>
            </a:r>
          </a:p>
          <a:p>
            <a:pPr lvl="2"/>
            <a:r>
              <a:rPr lang="en-CA" noProof="0"/>
              <a:t>Item 3</a:t>
            </a:r>
          </a:p>
          <a:p>
            <a:pPr lvl="3"/>
            <a:r>
              <a:rPr lang="en-CA" noProof="0"/>
              <a:t>Item 4</a:t>
            </a:r>
          </a:p>
          <a:p>
            <a:pPr lvl="4"/>
            <a:r>
              <a:rPr lang="en-CA" noProof="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CA" noProof="0"/>
              <a:t>Item 6</a:t>
            </a:r>
          </a:p>
          <a:p>
            <a:pPr lvl="6"/>
            <a:r>
              <a:rPr lang="en-CA" noProof="0"/>
              <a:t>Item 7</a:t>
            </a:r>
          </a:p>
          <a:p>
            <a:pPr lvl="7"/>
            <a:r>
              <a:rPr lang="en-CA" noProof="0"/>
              <a:t>Item 8</a:t>
            </a:r>
          </a:p>
          <a:p>
            <a:pPr lvl="8"/>
            <a:r>
              <a:rPr lang="en-CA" noProof="0"/>
              <a:t>Item 9</a:t>
            </a:r>
          </a:p>
        </p:txBody>
      </p:sp>
      <p:sp>
        <p:nvSpPr>
          <p:cNvPr id="4" name="Slide Number Placeholder 5">
            <a:extLst>
              <a:ext uri="{FF2B5EF4-FFF2-40B4-BE49-F238E27FC236}">
                <a16:creationId xmlns:a16="http://schemas.microsoft.com/office/drawing/2014/main" id="{12627AD6-D521-F26B-92E5-3F3A9C92D738}"/>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96526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454965"/>
            <a:ext cx="11274552" cy="4555357"/>
          </a:xfrm>
        </p:spPr>
        <p:txBody>
          <a:bodyPr/>
          <a:lstStyle>
            <a:lvl1pPr>
              <a:defRPr sz="1400"/>
            </a:lvl1pPr>
          </a:lstStyle>
          <a:p>
            <a:pPr lvl="0"/>
            <a:r>
              <a:rPr lang="en-CA" noProof="0"/>
              <a:t>Click icon to add table or chart</a:t>
            </a:r>
          </a:p>
        </p:txBody>
      </p:sp>
      <p:sp>
        <p:nvSpPr>
          <p:cNvPr id="4" name="Text Placeholder 8">
            <a:extLst>
              <a:ext uri="{FF2B5EF4-FFF2-40B4-BE49-F238E27FC236}">
                <a16:creationId xmlns:a16="http://schemas.microsoft.com/office/drawing/2014/main" id="{EBD11DD3-D875-3ACA-6CB5-FFBFF1789360}"/>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5" name="Slide Number Placeholder 5">
            <a:extLst>
              <a:ext uri="{FF2B5EF4-FFF2-40B4-BE49-F238E27FC236}">
                <a16:creationId xmlns:a16="http://schemas.microsoft.com/office/drawing/2014/main" id="{FE3286B8-248E-E9B9-2AA9-8723ADDC8B26}"/>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81731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Char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829560"/>
            <a:ext cx="11274552" cy="4189472"/>
          </a:xfrm>
        </p:spPr>
        <p:txBody>
          <a:bodyPr/>
          <a:lstStyle>
            <a:lvl1pPr>
              <a:defRPr sz="1400"/>
            </a:lvl1pPr>
          </a:lstStyle>
          <a:p>
            <a:pPr lvl="0"/>
            <a:r>
              <a:rPr lang="en-CA" noProof="0"/>
              <a:t>Click icon to add table or chart</a:t>
            </a:r>
          </a:p>
        </p:txBody>
      </p:sp>
      <p:sp>
        <p:nvSpPr>
          <p:cNvPr id="8" name="Text Placeholder 7">
            <a:extLst>
              <a:ext uri="{FF2B5EF4-FFF2-40B4-BE49-F238E27FC236}">
                <a16:creationId xmlns:a16="http://schemas.microsoft.com/office/drawing/2014/main" id="{830F0699-528E-4D23-AAD0-9014222C8ABE}"/>
              </a:ext>
            </a:extLst>
          </p:cNvPr>
          <p:cNvSpPr>
            <a:spLocks noGrp="1"/>
          </p:cNvSpPr>
          <p:nvPr>
            <p:ph type="body" sz="quarter" idx="14" hasCustomPrompt="1"/>
          </p:nvPr>
        </p:nvSpPr>
        <p:spPr>
          <a:xfrm>
            <a:off x="466342" y="1418190"/>
            <a:ext cx="11274552" cy="231242"/>
          </a:xfrm>
        </p:spPr>
        <p:txBody>
          <a:bodyPr anchor="b">
            <a:noAutofit/>
          </a:bodyPr>
          <a:lstStyle>
            <a:lvl1pPr marL="0" indent="0">
              <a:spcBef>
                <a:spcPts val="0"/>
              </a:spcBef>
              <a:buNone/>
              <a:defRPr sz="1400" b="0" baseline="0">
                <a:latin typeface="+mj-lt"/>
              </a:defRPr>
            </a:lvl1pPr>
            <a:lvl2pPr marL="0" indent="0">
              <a:spcBef>
                <a:spcPts val="0"/>
              </a:spcBef>
              <a:buNone/>
              <a:defRPr sz="1600" b="1"/>
            </a:lvl2pPr>
            <a:lvl3pPr marL="0" indent="0">
              <a:spcBef>
                <a:spcPts val="0"/>
              </a:spcBef>
              <a:buNone/>
              <a:defRPr sz="1600" b="1"/>
            </a:lvl3pPr>
            <a:lvl4pPr marL="0" indent="0">
              <a:spcBef>
                <a:spcPts val="0"/>
              </a:spcBef>
              <a:buNone/>
              <a:defRPr sz="1600" b="1"/>
            </a:lvl4pPr>
            <a:lvl5pPr marL="0" indent="0">
              <a:spcBef>
                <a:spcPts val="0"/>
              </a:spcBef>
              <a:buNone/>
              <a:defRPr sz="1600" b="1"/>
            </a:lvl5pPr>
            <a:lvl6pPr marL="0" indent="0">
              <a:spcBef>
                <a:spcPts val="0"/>
              </a:spcBef>
              <a:buNone/>
              <a:defRPr sz="1600" b="1"/>
            </a:lvl6pPr>
            <a:lvl7pPr marL="0" indent="0">
              <a:spcBef>
                <a:spcPts val="0"/>
              </a:spcBef>
              <a:buNone/>
              <a:defRPr sz="1600" b="1"/>
            </a:lvl7pPr>
            <a:lvl8pPr marL="0" indent="0">
              <a:spcBef>
                <a:spcPts val="0"/>
              </a:spcBef>
              <a:buNone/>
              <a:defRPr sz="1600" b="1"/>
            </a:lvl8pPr>
            <a:lvl9pPr marL="0" indent="0">
              <a:spcBef>
                <a:spcPts val="0"/>
              </a:spcBef>
              <a:buNone/>
              <a:defRPr sz="1600" b="1"/>
            </a:lvl9pPr>
          </a:lstStyle>
          <a:p>
            <a:pPr lvl="0"/>
            <a:r>
              <a:rPr lang="en-CA" noProof="0"/>
              <a:t>Subtitle</a:t>
            </a:r>
          </a:p>
        </p:txBody>
      </p:sp>
      <p:sp>
        <p:nvSpPr>
          <p:cNvPr id="4" name="Text Placeholder 8">
            <a:extLst>
              <a:ext uri="{FF2B5EF4-FFF2-40B4-BE49-F238E27FC236}">
                <a16:creationId xmlns:a16="http://schemas.microsoft.com/office/drawing/2014/main" id="{C048A42B-3E2B-D4E0-5FFA-A6AE6F58AC1C}"/>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5" name="Slide Number Placeholder 5">
            <a:extLst>
              <a:ext uri="{FF2B5EF4-FFF2-40B4-BE49-F238E27FC236}">
                <a16:creationId xmlns:a16="http://schemas.microsoft.com/office/drawing/2014/main" id="{1A6BADE9-E8C0-54B0-5BAB-D11531E1734E}"/>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337387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hapter">
    <p:bg>
      <p:bgPr>
        <a:solidFill>
          <a:srgbClr val="06874E"/>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8912" y="780239"/>
            <a:ext cx="11280656" cy="4771958"/>
          </a:xfrm>
        </p:spPr>
        <p:txBody>
          <a:bodyPr anchor="ctr">
            <a:normAutofit/>
          </a:bodyPr>
          <a:lstStyle>
            <a:lvl1pPr>
              <a:defRPr sz="7200">
                <a:solidFill>
                  <a:schemeClr val="bg1"/>
                </a:solidFill>
              </a:defRPr>
            </a:lvl1pPr>
          </a:lstStyle>
          <a:p>
            <a:r>
              <a:rPr lang="en-CA" noProof="0"/>
              <a:t>Chapter slide</a:t>
            </a:r>
          </a:p>
        </p:txBody>
      </p:sp>
      <p:sp>
        <p:nvSpPr>
          <p:cNvPr id="3" name="Slide Number Placeholder 3">
            <a:extLst>
              <a:ext uri="{FF2B5EF4-FFF2-40B4-BE49-F238E27FC236}">
                <a16:creationId xmlns:a16="http://schemas.microsoft.com/office/drawing/2014/main" id="{C409E060-47CB-C248-9871-C59E21BF4335}"/>
              </a:ext>
            </a:extLst>
          </p:cNvPr>
          <p:cNvSpPr>
            <a:spLocks noGrp="1"/>
          </p:cNvSpPr>
          <p:nvPr>
            <p:ph type="sldNum" sz="quarter" idx="12"/>
          </p:nvPr>
        </p:nvSpPr>
        <p:spPr>
          <a:xfrm>
            <a:off x="11449993" y="6337639"/>
            <a:ext cx="283219" cy="175694"/>
          </a:xfrm>
          <a:prstGeom prst="rect">
            <a:avLst/>
          </a:prstGeom>
        </p:spPr>
        <p:txBody>
          <a:bodyPr/>
          <a:lstStyle>
            <a:lvl1pPr>
              <a:defRPr>
                <a:solidFill>
                  <a:schemeClr val="bg1"/>
                </a:solidFill>
              </a:defRPr>
            </a:lvl1pPr>
          </a:lstStyle>
          <a:p>
            <a:fld id="{BB333B34-C87C-402E-ABB0-13B7C9DEBBC4}" type="slidenum">
              <a:rPr lang="en-CA" smtClean="0"/>
              <a:pPr/>
              <a:t>‹#›</a:t>
            </a:fld>
            <a:endParaRPr lang="en-CA" dirty="0"/>
          </a:p>
        </p:txBody>
      </p:sp>
      <p:pic>
        <p:nvPicPr>
          <p:cNvPr id="5" name="Graphic 12">
            <a:extLst>
              <a:ext uri="{FF2B5EF4-FFF2-40B4-BE49-F238E27FC236}">
                <a16:creationId xmlns:a16="http://schemas.microsoft.com/office/drawing/2014/main" id="{71D9CCCD-C113-03C8-1F81-F001B506A97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118748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hapter 2">
    <p:bg>
      <p:bgPr>
        <a:solidFill>
          <a:srgbClr val="00009A"/>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8912" y="780239"/>
            <a:ext cx="11280656" cy="4771958"/>
          </a:xfrm>
        </p:spPr>
        <p:txBody>
          <a:bodyPr anchor="ctr">
            <a:normAutofit/>
          </a:bodyPr>
          <a:lstStyle>
            <a:lvl1pPr>
              <a:defRPr sz="7200">
                <a:solidFill>
                  <a:schemeClr val="bg1"/>
                </a:solidFill>
              </a:defRPr>
            </a:lvl1pPr>
          </a:lstStyle>
          <a:p>
            <a:r>
              <a:rPr lang="en-CA" noProof="0"/>
              <a:t>Chapter slide</a:t>
            </a:r>
          </a:p>
        </p:txBody>
      </p:sp>
      <p:sp>
        <p:nvSpPr>
          <p:cNvPr id="3" name="Slide Number Placeholder 3">
            <a:extLst>
              <a:ext uri="{FF2B5EF4-FFF2-40B4-BE49-F238E27FC236}">
                <a16:creationId xmlns:a16="http://schemas.microsoft.com/office/drawing/2014/main" id="{45ABFF47-9EEF-0833-A387-9534EBDD9958}"/>
              </a:ext>
            </a:extLst>
          </p:cNvPr>
          <p:cNvSpPr>
            <a:spLocks noGrp="1"/>
          </p:cNvSpPr>
          <p:nvPr>
            <p:ph type="sldNum" sz="quarter" idx="12"/>
          </p:nvPr>
        </p:nvSpPr>
        <p:spPr>
          <a:xfrm>
            <a:off x="11449993" y="6337639"/>
            <a:ext cx="283219" cy="175694"/>
          </a:xfrm>
          <a:prstGeom prst="rect">
            <a:avLst/>
          </a:prstGeom>
        </p:spPr>
        <p:txBody>
          <a:bodyPr/>
          <a:lstStyle>
            <a:lvl1pPr>
              <a:defRPr>
                <a:solidFill>
                  <a:schemeClr val="bg1"/>
                </a:solidFill>
              </a:defRPr>
            </a:lvl1pPr>
          </a:lstStyle>
          <a:p>
            <a:fld id="{BB333B34-C87C-402E-ABB0-13B7C9DEBBC4}" type="slidenum">
              <a:rPr lang="en-CA" smtClean="0"/>
              <a:pPr/>
              <a:t>‹#›</a:t>
            </a:fld>
            <a:endParaRPr lang="en-CA" dirty="0"/>
          </a:p>
        </p:txBody>
      </p:sp>
      <p:pic>
        <p:nvPicPr>
          <p:cNvPr id="5" name="Graphic 12">
            <a:extLst>
              <a:ext uri="{FF2B5EF4-FFF2-40B4-BE49-F238E27FC236}">
                <a16:creationId xmlns:a16="http://schemas.microsoft.com/office/drawing/2014/main" id="{5ABA9E22-4B08-D9A0-3AAB-5A8CF4ED3B4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370424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1.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ags" Target="../tags/tag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466342" y="472437"/>
            <a:ext cx="11274553" cy="792167"/>
          </a:xfrm>
          <a:prstGeom prst="rect">
            <a:avLst/>
          </a:prstGeom>
        </p:spPr>
        <p:txBody>
          <a:bodyPr vert="horz" lIns="0" tIns="0" rIns="0" bIns="0" rtlCol="0" anchor="t">
            <a:noAutofit/>
          </a:bodyPr>
          <a:lstStyle/>
          <a:p>
            <a:r>
              <a:rPr lang="en-CA" noProof="0"/>
              <a:t>Slide title</a:t>
            </a:r>
          </a:p>
        </p:txBody>
      </p:sp>
      <p:sp>
        <p:nvSpPr>
          <p:cNvPr id="3" name="Text Placeholder 2"/>
          <p:cNvSpPr>
            <a:spLocks noGrp="1"/>
          </p:cNvSpPr>
          <p:nvPr userDrawn="1">
            <p:ph type="body" idx="1"/>
          </p:nvPr>
        </p:nvSpPr>
        <p:spPr>
          <a:xfrm>
            <a:off x="466343" y="1434190"/>
            <a:ext cx="11274552" cy="4584842"/>
          </a:xfrm>
          <a:prstGeom prst="rect">
            <a:avLst/>
          </a:prstGeom>
        </p:spPr>
        <p:txBody>
          <a:bodyPr vert="horz" lIns="0" tIns="0" rIns="0" bIns="0" rtlCol="0">
            <a:noAutofit/>
          </a:body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a:p>
            <a:pPr lvl="5"/>
            <a:r>
              <a:rPr lang="en-CA" noProof="0"/>
              <a:t>Sixth level</a:t>
            </a:r>
          </a:p>
          <a:p>
            <a:pPr lvl="6"/>
            <a:r>
              <a:rPr lang="en-CA" noProof="0"/>
              <a:t>Seventh level</a:t>
            </a:r>
          </a:p>
          <a:p>
            <a:pPr lvl="7"/>
            <a:r>
              <a:rPr lang="en-CA" noProof="0"/>
              <a:t>Eighth level</a:t>
            </a:r>
          </a:p>
          <a:p>
            <a:pPr lvl="8"/>
            <a:r>
              <a:rPr lang="en-CA" noProof="0"/>
              <a:t>Ninth level</a:t>
            </a:r>
          </a:p>
        </p:txBody>
      </p:sp>
      <p:sp>
        <p:nvSpPr>
          <p:cNvPr id="6" name="Slide Number Placeholder 5"/>
          <p:cNvSpPr>
            <a:spLocks noGrp="1"/>
          </p:cNvSpPr>
          <p:nvPr userDrawn="1">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
        <p:nvSpPr>
          <p:cNvPr id="4" name="Rectangle 3">
            <a:extLst>
              <a:ext uri="{FF2B5EF4-FFF2-40B4-BE49-F238E27FC236}">
                <a16:creationId xmlns:a16="http://schemas.microsoft.com/office/drawing/2014/main" id="{EDB1E14B-B98A-68D3-64AF-666C2510BD41}"/>
              </a:ext>
            </a:extLst>
          </p:cNvPr>
          <p:cNvSpPr/>
          <p:nvPr userDrawn="1"/>
        </p:nvSpPr>
        <p:spPr>
          <a:xfrm>
            <a:off x="452063" y="6498405"/>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5" name="Rectangle 4">
            <a:extLst>
              <a:ext uri="{FF2B5EF4-FFF2-40B4-BE49-F238E27FC236}">
                <a16:creationId xmlns:a16="http://schemas.microsoft.com/office/drawing/2014/main" id="{D6FF9302-7317-2652-68EF-6AB6EE59A59B}"/>
              </a:ext>
            </a:extLst>
          </p:cNvPr>
          <p:cNvSpPr/>
          <p:nvPr userDrawn="1"/>
        </p:nvSpPr>
        <p:spPr>
          <a:xfrm>
            <a:off x="0" y="6163638"/>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7" name="Rectangle 6">
            <a:extLst>
              <a:ext uri="{FF2B5EF4-FFF2-40B4-BE49-F238E27FC236}">
                <a16:creationId xmlns:a16="http://schemas.microsoft.com/office/drawing/2014/main" id="{1B9A54B7-7590-A5B4-6329-1C3D3A887B41}"/>
              </a:ext>
            </a:extLst>
          </p:cNvPr>
          <p:cNvSpPr/>
          <p:nvPr userDrawn="1"/>
        </p:nvSpPr>
        <p:spPr>
          <a:xfrm>
            <a:off x="446887" y="5894900"/>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pic>
        <p:nvPicPr>
          <p:cNvPr id="9" name="Graphic 12">
            <a:extLst>
              <a:ext uri="{FF2B5EF4-FFF2-40B4-BE49-F238E27FC236}">
                <a16:creationId xmlns:a16="http://schemas.microsoft.com/office/drawing/2014/main" id="{1369D9F3-8138-C012-A945-7EDCF6914856}"/>
              </a:ext>
            </a:extLst>
          </p:cNvPr>
          <p:cNvPicPr>
            <a:picLocks noChangeAspect="1"/>
          </p:cNvPicPr>
          <p:nvPr userDrawn="1"/>
        </p:nvPicPr>
        <p:blipFill>
          <a:blip r:embed="rId23" cstate="print">
            <a:extLst>
              <a:ext uri="{28A0092B-C50C-407E-A947-70E740481C1C}">
                <a14:useLocalDpi xmlns:a14="http://schemas.microsoft.com/office/drawing/2010/main" val="0"/>
              </a:ext>
            </a:extLst>
          </a:blip>
          <a:srcRect/>
          <a:stretch/>
        </p:blipFill>
        <p:spPr bwMode="black">
          <a:xfrm>
            <a:off x="466343" y="6246987"/>
            <a:ext cx="1662140" cy="253375"/>
          </a:xfrm>
          <a:prstGeom prst="rect">
            <a:avLst/>
          </a:prstGeom>
        </p:spPr>
      </p:pic>
    </p:spTree>
    <p:custDataLst>
      <p:tags r:id="rId22"/>
    </p:custDataLst>
    <p:extLst>
      <p:ext uri="{BB962C8B-B14F-4D97-AF65-F5344CB8AC3E}">
        <p14:creationId xmlns:p14="http://schemas.microsoft.com/office/powerpoint/2010/main" val="3828481397"/>
      </p:ext>
    </p:extLst>
  </p:cSld>
  <p:clrMap bg1="lt1" tx1="dk1" bg2="lt2" tx2="dk2" accent1="accent1" accent2="accent2" accent3="accent3" accent4="accent4" accent5="accent5" accent6="accent6" hlink="hlink" folHlink="folHlink"/>
  <p:sldLayoutIdLst>
    <p:sldLayoutId id="2147483684" r:id="rId1"/>
    <p:sldLayoutId id="2147483650" r:id="rId2"/>
    <p:sldLayoutId id="2147483683" r:id="rId3"/>
    <p:sldLayoutId id="2147483690" r:id="rId4"/>
    <p:sldLayoutId id="2147483701" r:id="rId5"/>
    <p:sldLayoutId id="2147483691" r:id="rId6"/>
    <p:sldLayoutId id="2147483695" r:id="rId7"/>
    <p:sldLayoutId id="2147483696" r:id="rId8"/>
    <p:sldLayoutId id="2147483697" r:id="rId9"/>
    <p:sldLayoutId id="2147483700" r:id="rId10"/>
    <p:sldLayoutId id="2147483654" r:id="rId11"/>
    <p:sldLayoutId id="2147483698" r:id="rId12"/>
    <p:sldLayoutId id="2147483729" r:id="rId13"/>
    <p:sldLayoutId id="2147483730" r:id="rId14"/>
    <p:sldLayoutId id="2147483731" r:id="rId15"/>
    <p:sldLayoutId id="2147483732" r:id="rId16"/>
    <p:sldLayoutId id="2147483652" r:id="rId17"/>
    <p:sldLayoutId id="2147483653" r:id="rId18"/>
    <p:sldLayoutId id="2147483655" r:id="rId19"/>
    <p:sldLayoutId id="2147483668"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p:titleStyle>
    <p:body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7" userDrawn="1">
          <p15:clr>
            <a:srgbClr val="F26B43"/>
          </p15:clr>
        </p15:guide>
        <p15:guide id="4" pos="7391" userDrawn="1">
          <p15:clr>
            <a:srgbClr val="F26B43"/>
          </p15:clr>
        </p15:guide>
        <p15:guide id="5" orient="horz" pos="412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466342" y="472437"/>
            <a:ext cx="11274553" cy="792167"/>
          </a:xfrm>
          <a:prstGeom prst="rect">
            <a:avLst/>
          </a:prstGeom>
        </p:spPr>
        <p:txBody>
          <a:bodyPr vert="horz" lIns="0" tIns="0" rIns="0" bIns="0" rtlCol="0" anchor="t">
            <a:noAutofit/>
          </a:bodyPr>
          <a:lstStyle/>
          <a:p>
            <a:r>
              <a:rPr lang="en-CA" noProof="0"/>
              <a:t>Slide title</a:t>
            </a:r>
          </a:p>
        </p:txBody>
      </p:sp>
      <p:sp>
        <p:nvSpPr>
          <p:cNvPr id="3" name="Text Placeholder 2"/>
          <p:cNvSpPr>
            <a:spLocks noGrp="1"/>
          </p:cNvSpPr>
          <p:nvPr userDrawn="1">
            <p:ph type="body" idx="1"/>
          </p:nvPr>
        </p:nvSpPr>
        <p:spPr>
          <a:xfrm>
            <a:off x="466343" y="1434190"/>
            <a:ext cx="11274552" cy="4584842"/>
          </a:xfrm>
          <a:prstGeom prst="rect">
            <a:avLst/>
          </a:prstGeom>
        </p:spPr>
        <p:txBody>
          <a:bodyPr vert="horz" lIns="0" tIns="0" rIns="0" bIns="0" rtlCol="0">
            <a:noAutofit/>
          </a:body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a:p>
            <a:pPr lvl="5"/>
            <a:r>
              <a:rPr lang="en-CA" noProof="0"/>
              <a:t>Sixth level</a:t>
            </a:r>
          </a:p>
          <a:p>
            <a:pPr lvl="6"/>
            <a:r>
              <a:rPr lang="en-CA" noProof="0"/>
              <a:t>Seventh level</a:t>
            </a:r>
          </a:p>
          <a:p>
            <a:pPr lvl="7"/>
            <a:r>
              <a:rPr lang="en-CA" noProof="0"/>
              <a:t>Eighth level</a:t>
            </a:r>
          </a:p>
          <a:p>
            <a:pPr lvl="8"/>
            <a:r>
              <a:rPr lang="en-CA" noProof="0"/>
              <a:t>Ninth level</a:t>
            </a:r>
          </a:p>
        </p:txBody>
      </p:sp>
      <p:sp>
        <p:nvSpPr>
          <p:cNvPr id="4" name="Slide Number Placeholder 5">
            <a:extLst>
              <a:ext uri="{FF2B5EF4-FFF2-40B4-BE49-F238E27FC236}">
                <a16:creationId xmlns:a16="http://schemas.microsoft.com/office/drawing/2014/main" id="{2BBA8B7F-292C-68B1-97B8-C1494D13154F}"/>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
        <p:nvSpPr>
          <p:cNvPr id="5" name="Rectangle 4">
            <a:extLst>
              <a:ext uri="{FF2B5EF4-FFF2-40B4-BE49-F238E27FC236}">
                <a16:creationId xmlns:a16="http://schemas.microsoft.com/office/drawing/2014/main" id="{7B8DA9D8-A35C-DCAD-D222-C5554AA1E808}"/>
              </a:ext>
            </a:extLst>
          </p:cNvPr>
          <p:cNvSpPr/>
          <p:nvPr userDrawn="1"/>
        </p:nvSpPr>
        <p:spPr>
          <a:xfrm>
            <a:off x="452063" y="6498405"/>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7" name="Rectangle 6">
            <a:extLst>
              <a:ext uri="{FF2B5EF4-FFF2-40B4-BE49-F238E27FC236}">
                <a16:creationId xmlns:a16="http://schemas.microsoft.com/office/drawing/2014/main" id="{8B705AA9-9150-4107-B450-FAE778D153C1}"/>
              </a:ext>
            </a:extLst>
          </p:cNvPr>
          <p:cNvSpPr/>
          <p:nvPr userDrawn="1"/>
        </p:nvSpPr>
        <p:spPr>
          <a:xfrm>
            <a:off x="0" y="6163638"/>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8" name="Rectangle 7">
            <a:extLst>
              <a:ext uri="{FF2B5EF4-FFF2-40B4-BE49-F238E27FC236}">
                <a16:creationId xmlns:a16="http://schemas.microsoft.com/office/drawing/2014/main" id="{537BE8B1-454E-0016-4AEB-01FC802A5425}"/>
              </a:ext>
            </a:extLst>
          </p:cNvPr>
          <p:cNvSpPr/>
          <p:nvPr userDrawn="1"/>
        </p:nvSpPr>
        <p:spPr>
          <a:xfrm>
            <a:off x="446887" y="5894900"/>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pic>
        <p:nvPicPr>
          <p:cNvPr id="10" name="Graphic 12">
            <a:extLst>
              <a:ext uri="{FF2B5EF4-FFF2-40B4-BE49-F238E27FC236}">
                <a16:creationId xmlns:a16="http://schemas.microsoft.com/office/drawing/2014/main" id="{48D963B7-6A8B-64D3-0D79-CE390FF878B7}"/>
              </a:ext>
            </a:extLst>
          </p:cNvPr>
          <p:cNvPicPr>
            <a:picLocks noChangeAspect="1"/>
          </p:cNvPicPr>
          <p:nvPr userDrawn="1"/>
        </p:nvPicPr>
        <p:blipFill>
          <a:blip r:embed="rId23" cstate="print">
            <a:extLst>
              <a:ext uri="{28A0092B-C50C-407E-A947-70E740481C1C}">
                <a14:useLocalDpi xmlns:a14="http://schemas.microsoft.com/office/drawing/2010/main" val="0"/>
              </a:ext>
            </a:extLst>
          </a:blip>
          <a:srcRect/>
          <a:stretch/>
        </p:blipFill>
        <p:spPr bwMode="black">
          <a:xfrm>
            <a:off x="466343" y="6246987"/>
            <a:ext cx="1662140" cy="253375"/>
          </a:xfrm>
          <a:prstGeom prst="rect">
            <a:avLst/>
          </a:prstGeom>
        </p:spPr>
      </p:pic>
    </p:spTree>
    <p:custDataLst>
      <p:tags r:id="rId22"/>
    </p:custDataLst>
    <p:extLst>
      <p:ext uri="{BB962C8B-B14F-4D97-AF65-F5344CB8AC3E}">
        <p14:creationId xmlns:p14="http://schemas.microsoft.com/office/powerpoint/2010/main" val="315042321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p:titleStyle>
    <p:body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7">
          <p15:clr>
            <a:srgbClr val="F26B43"/>
          </p15:clr>
        </p15:guide>
        <p15:guide id="4" pos="7391">
          <p15:clr>
            <a:srgbClr val="F26B43"/>
          </p15:clr>
        </p15:guide>
        <p15:guide id="5" orient="horz" pos="412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0.xml"/><Relationship Id="rId1" Type="http://schemas.openxmlformats.org/officeDocument/2006/relationships/tags" Target="../tags/tag4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svg"/><Relationship Id="rId11" Type="http://schemas.openxmlformats.org/officeDocument/2006/relationships/image" Target="../media/image36.jpe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0.svg"/></Relationships>
</file>

<file path=ppt/slides/_rels/slide8.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44.jpe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s>
</file>

<file path=ppt/slides/_rels/slide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bartender placing an order in their system.">
            <a:extLst>
              <a:ext uri="{FF2B5EF4-FFF2-40B4-BE49-F238E27FC236}">
                <a16:creationId xmlns:a16="http://schemas.microsoft.com/office/drawing/2014/main" id="{7753C3E1-2E77-6AF7-7331-636260D9ED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11748" y="0"/>
            <a:ext cx="12200573" cy="6858001"/>
          </a:xfrm>
          <a:prstGeom prst="rect">
            <a:avLst/>
          </a:prstGeom>
        </p:spPr>
      </p:pic>
      <p:sp>
        <p:nvSpPr>
          <p:cNvPr id="7" name="Rectangle 6">
            <a:extLst>
              <a:ext uri="{FF2B5EF4-FFF2-40B4-BE49-F238E27FC236}">
                <a16:creationId xmlns:a16="http://schemas.microsoft.com/office/drawing/2014/main" id="{EEEC76F3-8C4C-5C03-D00F-3F406AD66584}"/>
              </a:ext>
              <a:ext uri="{C183D7F6-B498-43B3-948B-1728B52AA6E4}">
                <adec:decorative xmlns:adec="http://schemas.microsoft.com/office/drawing/2017/decorative" val="1"/>
              </a:ext>
            </a:extLst>
          </p:cNvPr>
          <p:cNvSpPr/>
          <p:nvPr/>
        </p:nvSpPr>
        <p:spPr>
          <a:xfrm>
            <a:off x="3647894" y="-1"/>
            <a:ext cx="8540400" cy="6858001"/>
          </a:xfrm>
          <a:prstGeom prst="rect">
            <a:avLst/>
          </a:prstGeom>
          <a:gradFill flip="none" rotWithShape="1">
            <a:gsLst>
              <a:gs pos="0">
                <a:schemeClr val="bg1">
                  <a:alpha val="0"/>
                  <a:lumMod val="0"/>
                </a:schemeClr>
              </a:gs>
              <a:gs pos="53000">
                <a:schemeClr val="tx1">
                  <a:alpha val="37777"/>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sp>
        <p:nvSpPr>
          <p:cNvPr id="2" name="Title 1">
            <a:extLst>
              <a:ext uri="{FF2B5EF4-FFF2-40B4-BE49-F238E27FC236}">
                <a16:creationId xmlns:a16="http://schemas.microsoft.com/office/drawing/2014/main" id="{A1CFB30E-96B7-2966-1283-F7BCD3B06274}"/>
              </a:ext>
            </a:extLst>
          </p:cNvPr>
          <p:cNvSpPr>
            <a:spLocks noGrp="1"/>
          </p:cNvSpPr>
          <p:nvPr>
            <p:ph type="title"/>
          </p:nvPr>
        </p:nvSpPr>
        <p:spPr>
          <a:xfrm>
            <a:off x="7717491" y="533400"/>
            <a:ext cx="4074459" cy="2224218"/>
          </a:xfrm>
        </p:spPr>
        <p:txBody>
          <a:bodyPr anchor="t" anchorCtr="0">
            <a:noAutofit/>
          </a:bodyPr>
          <a:lstStyle/>
          <a:p>
            <a:pPr>
              <a:lnSpc>
                <a:spcPts val="6800"/>
              </a:lnSpc>
            </a:pPr>
            <a:r>
              <a:rPr lang="en-US" dirty="0">
                <a:solidFill>
                  <a:schemeClr val="bg1"/>
                </a:solidFill>
              </a:rPr>
              <a:t>Business owner</a:t>
            </a:r>
          </a:p>
        </p:txBody>
      </p:sp>
      <p:pic>
        <p:nvPicPr>
          <p:cNvPr id="6" name="Graphic 12">
            <a:extLst>
              <a:ext uri="{FF2B5EF4-FFF2-40B4-BE49-F238E27FC236}">
                <a16:creationId xmlns:a16="http://schemas.microsoft.com/office/drawing/2014/main" id="{32EE0D1A-F008-9CBF-64D7-E6DB180F25C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
        <p:nvSpPr>
          <p:cNvPr id="4" name="Slide Number Placeholder 3">
            <a:extLst>
              <a:ext uri="{FF2B5EF4-FFF2-40B4-BE49-F238E27FC236}">
                <a16:creationId xmlns:a16="http://schemas.microsoft.com/office/drawing/2014/main" id="{00CFE62F-5AAA-A998-3940-891A9E427E61}"/>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CA" smtClean="0">
                <a:solidFill>
                  <a:schemeClr val="bg1"/>
                </a:solidFill>
              </a:rPr>
              <a:pPr/>
              <a:t>1</a:t>
            </a:fld>
            <a:endParaRPr lang="en-CA" dirty="0">
              <a:solidFill>
                <a:schemeClr val="bg1"/>
              </a:solidFill>
            </a:endParaRPr>
          </a:p>
        </p:txBody>
      </p:sp>
    </p:spTree>
    <p:extLst>
      <p:ext uri="{BB962C8B-B14F-4D97-AF65-F5344CB8AC3E}">
        <p14:creationId xmlns:p14="http://schemas.microsoft.com/office/powerpoint/2010/main" val="67600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0918FD-3761-8CE0-782E-D96ADA5D122B}"/>
              </a:ext>
            </a:extLst>
          </p:cNvPr>
          <p:cNvSpPr>
            <a:spLocks noGrp="1"/>
          </p:cNvSpPr>
          <p:nvPr>
            <p:ph type="title"/>
          </p:nvPr>
        </p:nvSpPr>
        <p:spPr>
          <a:xfrm>
            <a:off x="466342" y="472437"/>
            <a:ext cx="11274553" cy="792167"/>
          </a:xfrm>
        </p:spPr>
        <p:txBody>
          <a:bodyPr/>
          <a:lstStyle/>
          <a:p>
            <a:r>
              <a:rPr lang="en-CA"/>
              <a:t>Worksheets and checklists</a:t>
            </a:r>
          </a:p>
        </p:txBody>
      </p:sp>
      <p:grpSp>
        <p:nvGrpSpPr>
          <p:cNvPr id="19" name="Group 18" descr="Screen capture of ten different women, wealth, and wisdom worksheets and checklists, including things to consider as a first-time homebuyer, financial literacy checklist, financial planning checklist for business owners, divorce preparation checklist, financial checklist for the newly divorced, retirement readiness checklist, longevity planning worksheet and checklist, achieving your philanthropic goals worksheet and checklist, executor checklist and estate planning essentials checklist. ">
            <a:extLst>
              <a:ext uri="{FF2B5EF4-FFF2-40B4-BE49-F238E27FC236}">
                <a16:creationId xmlns:a16="http://schemas.microsoft.com/office/drawing/2014/main" id="{41841C2A-8278-7BEF-05EC-998DE02F4B7C}"/>
              </a:ext>
            </a:extLst>
          </p:cNvPr>
          <p:cNvGrpSpPr/>
          <p:nvPr/>
        </p:nvGrpSpPr>
        <p:grpSpPr>
          <a:xfrm>
            <a:off x="1921357" y="1109204"/>
            <a:ext cx="8133638" cy="5109086"/>
            <a:chOff x="398917" y="1264605"/>
            <a:chExt cx="7657458" cy="4809978"/>
          </a:xfrm>
        </p:grpSpPr>
        <p:grpSp>
          <p:nvGrpSpPr>
            <p:cNvPr id="14" name="Group 13">
              <a:extLst>
                <a:ext uri="{FF2B5EF4-FFF2-40B4-BE49-F238E27FC236}">
                  <a16:creationId xmlns:a16="http://schemas.microsoft.com/office/drawing/2014/main" id="{859165C9-BB86-E1CD-E246-5BFE1195B6D0}"/>
                </a:ext>
              </a:extLst>
            </p:cNvPr>
            <p:cNvGrpSpPr/>
            <p:nvPr/>
          </p:nvGrpSpPr>
          <p:grpSpPr>
            <a:xfrm>
              <a:off x="405208" y="3649186"/>
              <a:ext cx="7651167" cy="2425397"/>
              <a:chOff x="-761135" y="3487680"/>
              <a:chExt cx="7651167" cy="2425397"/>
            </a:xfrm>
          </p:grpSpPr>
          <p:pic>
            <p:nvPicPr>
              <p:cNvPr id="10" name="Picture 9">
                <a:extLst>
                  <a:ext uri="{FF2B5EF4-FFF2-40B4-BE49-F238E27FC236}">
                    <a16:creationId xmlns:a16="http://schemas.microsoft.com/office/drawing/2014/main" id="{7607CF26-546F-09BB-3C5B-97EBB91FF0D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24492" y="3885903"/>
                <a:ext cx="1565540" cy="2027174"/>
              </a:xfrm>
              <a:prstGeom prst="rect">
                <a:avLst/>
              </a:prstGeom>
              <a:ln w="6350">
                <a:solidFill>
                  <a:schemeClr val="bg1">
                    <a:lumMod val="65000"/>
                  </a:schemeClr>
                </a:solidFill>
              </a:ln>
              <a:effectLst/>
            </p:spPr>
          </p:pic>
          <p:pic>
            <p:nvPicPr>
              <p:cNvPr id="15" name="Picture 14">
                <a:extLst>
                  <a:ext uri="{FF2B5EF4-FFF2-40B4-BE49-F238E27FC236}">
                    <a16:creationId xmlns:a16="http://schemas.microsoft.com/office/drawing/2014/main" id="{E530D355-4338-B30B-DCF2-885C242038F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03183" y="3795990"/>
                <a:ext cx="1564867" cy="2026303"/>
              </a:xfrm>
              <a:prstGeom prst="rect">
                <a:avLst/>
              </a:prstGeom>
              <a:ln w="6350">
                <a:solidFill>
                  <a:schemeClr val="bg1">
                    <a:lumMod val="65000"/>
                  </a:schemeClr>
                </a:solidFill>
              </a:ln>
              <a:effectLst/>
            </p:spPr>
          </p:pic>
          <p:pic>
            <p:nvPicPr>
              <p:cNvPr id="11" name="Picture 10">
                <a:extLst>
                  <a:ext uri="{FF2B5EF4-FFF2-40B4-BE49-F238E27FC236}">
                    <a16:creationId xmlns:a16="http://schemas.microsoft.com/office/drawing/2014/main" id="{99ED1131-A2A7-6303-951D-48CC520CC97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280588" y="3696620"/>
                <a:ext cx="1564867" cy="2026303"/>
              </a:xfrm>
              <a:prstGeom prst="rect">
                <a:avLst/>
              </a:prstGeom>
              <a:ln w="6350">
                <a:solidFill>
                  <a:schemeClr val="bg1">
                    <a:lumMod val="65000"/>
                  </a:schemeClr>
                </a:solidFill>
              </a:ln>
              <a:effectLst/>
            </p:spPr>
          </p:pic>
          <p:pic>
            <p:nvPicPr>
              <p:cNvPr id="17" name="Picture 16">
                <a:extLst>
                  <a:ext uri="{FF2B5EF4-FFF2-40B4-BE49-F238E27FC236}">
                    <a16:creationId xmlns:a16="http://schemas.microsoft.com/office/drawing/2014/main" id="{BFA83496-2D03-3D91-012B-194A441E52C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60880" y="3585030"/>
                <a:ext cx="1565540" cy="2027174"/>
              </a:xfrm>
              <a:prstGeom prst="rect">
                <a:avLst/>
              </a:prstGeom>
              <a:ln w="6350">
                <a:solidFill>
                  <a:schemeClr val="bg1">
                    <a:lumMod val="65000"/>
                  </a:schemeClr>
                </a:solidFill>
              </a:ln>
              <a:effectLst/>
            </p:spPr>
          </p:pic>
          <p:pic>
            <p:nvPicPr>
              <p:cNvPr id="2" name="Picture 1">
                <a:extLst>
                  <a:ext uri="{FF2B5EF4-FFF2-40B4-BE49-F238E27FC236}">
                    <a16:creationId xmlns:a16="http://schemas.microsoft.com/office/drawing/2014/main" id="{8351E84E-1091-8790-D1A2-3168ED957A7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61135" y="3487680"/>
                <a:ext cx="1565540" cy="2027174"/>
              </a:xfrm>
              <a:prstGeom prst="rect">
                <a:avLst/>
              </a:prstGeom>
              <a:ln w="6350">
                <a:solidFill>
                  <a:schemeClr val="bg1">
                    <a:lumMod val="65000"/>
                  </a:schemeClr>
                </a:solidFill>
              </a:ln>
              <a:effectLst/>
            </p:spPr>
          </p:pic>
        </p:grpSp>
        <p:grpSp>
          <p:nvGrpSpPr>
            <p:cNvPr id="18" name="Group 17">
              <a:extLst>
                <a:ext uri="{FF2B5EF4-FFF2-40B4-BE49-F238E27FC236}">
                  <a16:creationId xmlns:a16="http://schemas.microsoft.com/office/drawing/2014/main" id="{8D49BF9A-39EB-61A7-349C-05C5FBBB3BB4}"/>
                </a:ext>
              </a:extLst>
            </p:cNvPr>
            <p:cNvGrpSpPr/>
            <p:nvPr/>
          </p:nvGrpSpPr>
          <p:grpSpPr>
            <a:xfrm>
              <a:off x="398917" y="1264605"/>
              <a:ext cx="7655188" cy="2397043"/>
              <a:chOff x="755948" y="1264605"/>
              <a:chExt cx="7655188" cy="2397043"/>
            </a:xfrm>
          </p:grpSpPr>
          <p:pic>
            <p:nvPicPr>
              <p:cNvPr id="9" name="Picture 8">
                <a:extLst>
                  <a:ext uri="{FF2B5EF4-FFF2-40B4-BE49-F238E27FC236}">
                    <a16:creationId xmlns:a16="http://schemas.microsoft.com/office/drawing/2014/main" id="{184E5CDB-B996-090F-B26C-C82122A2024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846269" y="1635345"/>
                <a:ext cx="1564867" cy="2026303"/>
              </a:xfrm>
              <a:prstGeom prst="rect">
                <a:avLst/>
              </a:prstGeom>
              <a:ln w="6350">
                <a:solidFill>
                  <a:schemeClr val="bg1">
                    <a:lumMod val="65000"/>
                  </a:schemeClr>
                </a:solidFill>
              </a:ln>
              <a:effectLst/>
            </p:spPr>
          </p:pic>
          <p:pic>
            <p:nvPicPr>
              <p:cNvPr id="8" name="Picture 7">
                <a:extLst>
                  <a:ext uri="{FF2B5EF4-FFF2-40B4-BE49-F238E27FC236}">
                    <a16:creationId xmlns:a16="http://schemas.microsoft.com/office/drawing/2014/main" id="{095600A6-0400-4314-5518-A623680E9399}"/>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323170" y="1546021"/>
                <a:ext cx="1564868" cy="2025124"/>
              </a:xfrm>
              <a:prstGeom prst="rect">
                <a:avLst/>
              </a:prstGeom>
              <a:ln w="6350">
                <a:solidFill>
                  <a:schemeClr val="bg1">
                    <a:lumMod val="65000"/>
                  </a:schemeClr>
                </a:solidFill>
              </a:ln>
              <a:effectLst/>
            </p:spPr>
          </p:pic>
          <p:pic>
            <p:nvPicPr>
              <p:cNvPr id="7" name="Picture 6">
                <a:extLst>
                  <a:ext uri="{FF2B5EF4-FFF2-40B4-BE49-F238E27FC236}">
                    <a16:creationId xmlns:a16="http://schemas.microsoft.com/office/drawing/2014/main" id="{8B02E49E-0D2C-3F19-32E6-5E9E00915C2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805387" y="1443744"/>
                <a:ext cx="1564868" cy="2026303"/>
              </a:xfrm>
              <a:prstGeom prst="rect">
                <a:avLst/>
              </a:prstGeom>
              <a:ln w="6350">
                <a:solidFill>
                  <a:schemeClr val="bg1">
                    <a:lumMod val="65000"/>
                  </a:schemeClr>
                </a:solidFill>
              </a:ln>
              <a:effectLst/>
            </p:spPr>
          </p:pic>
          <p:pic>
            <p:nvPicPr>
              <p:cNvPr id="12" name="Picture 11">
                <a:extLst>
                  <a:ext uri="{FF2B5EF4-FFF2-40B4-BE49-F238E27FC236}">
                    <a16:creationId xmlns:a16="http://schemas.microsoft.com/office/drawing/2014/main" id="{AD1F5FE1-4448-CE10-0405-EF1354D92282}"/>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2282119" y="1356163"/>
                <a:ext cx="1564868" cy="2026303"/>
              </a:xfrm>
              <a:prstGeom prst="rect">
                <a:avLst/>
              </a:prstGeom>
              <a:ln w="6350">
                <a:solidFill>
                  <a:schemeClr val="bg1">
                    <a:lumMod val="65000"/>
                  </a:schemeClr>
                </a:solidFill>
              </a:ln>
              <a:effectLst/>
            </p:spPr>
          </p:pic>
          <p:pic>
            <p:nvPicPr>
              <p:cNvPr id="6" name="Picture 5">
                <a:extLst>
                  <a:ext uri="{FF2B5EF4-FFF2-40B4-BE49-F238E27FC236}">
                    <a16:creationId xmlns:a16="http://schemas.microsoft.com/office/drawing/2014/main" id="{F46E5E96-3BCA-FA3F-0B13-7FAE25F82D97}"/>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755948" y="1264605"/>
                <a:ext cx="1564868" cy="2026303"/>
              </a:xfrm>
              <a:prstGeom prst="rect">
                <a:avLst/>
              </a:prstGeom>
              <a:ln w="6350">
                <a:solidFill>
                  <a:schemeClr val="bg1">
                    <a:lumMod val="65000"/>
                  </a:schemeClr>
                </a:solidFill>
              </a:ln>
              <a:effectLst/>
            </p:spPr>
          </p:pic>
        </p:grpSp>
      </p:grpSp>
      <p:sp>
        <p:nvSpPr>
          <p:cNvPr id="5" name="Slide Number Placeholder 4">
            <a:extLst>
              <a:ext uri="{FF2B5EF4-FFF2-40B4-BE49-F238E27FC236}">
                <a16:creationId xmlns:a16="http://schemas.microsoft.com/office/drawing/2014/main" id="{393B145D-AA5C-6B53-24D1-A4718F164A50}"/>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10</a:t>
            </a:fld>
            <a:endParaRPr lang="en-US"/>
          </a:p>
        </p:txBody>
      </p:sp>
    </p:spTree>
    <p:extLst>
      <p:ext uri="{BB962C8B-B14F-4D97-AF65-F5344CB8AC3E}">
        <p14:creationId xmlns:p14="http://schemas.microsoft.com/office/powerpoint/2010/main" val="354350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48C491-5EA7-4BA0-9FC6-7225A192E2FA}"/>
              </a:ext>
            </a:extLst>
          </p:cNvPr>
          <p:cNvSpPr>
            <a:spLocks noGrp="1"/>
          </p:cNvSpPr>
          <p:nvPr>
            <p:ph type="title"/>
          </p:nvPr>
        </p:nvSpPr>
        <p:spPr/>
        <p:txBody>
          <a:bodyPr/>
          <a:lstStyle/>
          <a:p>
            <a:pPr algn="ctr"/>
            <a:r>
              <a:rPr lang="en-US" dirty="0"/>
              <a:t>Thank you</a:t>
            </a:r>
          </a:p>
        </p:txBody>
      </p:sp>
      <p:sp>
        <p:nvSpPr>
          <p:cNvPr id="2" name="Slide Number Placeholder 1">
            <a:extLst>
              <a:ext uri="{FF2B5EF4-FFF2-40B4-BE49-F238E27FC236}">
                <a16:creationId xmlns:a16="http://schemas.microsoft.com/office/drawing/2014/main" id="{3A846FC2-C1DB-AFEC-9187-CF8AC7FD1159}"/>
              </a:ext>
              <a:ext uri="{C183D7F6-B498-43B3-948B-1728B52AA6E4}">
                <adec:decorative xmlns:adec="http://schemas.microsoft.com/office/drawing/2017/decorative" val="1"/>
              </a:ext>
            </a:extLst>
          </p:cNvPr>
          <p:cNvSpPr>
            <a:spLocks noGrp="1"/>
          </p:cNvSpPr>
          <p:nvPr>
            <p:ph type="sldNum" sz="quarter" idx="12"/>
          </p:nvPr>
        </p:nvSpPr>
        <p:spPr>
          <a:xfrm>
            <a:off x="11449993" y="6337639"/>
            <a:ext cx="283219" cy="175694"/>
          </a:xfrm>
        </p:spPr>
        <p:txBody>
          <a:bodyPr/>
          <a:lstStyle/>
          <a:p>
            <a:fld id="{BB333B34-C87C-402E-ABB0-13B7C9DEBBC4}" type="slidenum">
              <a:rPr lang="en-CA" smtClean="0"/>
              <a:pPr/>
              <a:t>11</a:t>
            </a:fld>
            <a:endParaRPr lang="en-CA" dirty="0"/>
          </a:p>
        </p:txBody>
      </p:sp>
    </p:spTree>
    <p:extLst>
      <p:ext uri="{BB962C8B-B14F-4D97-AF65-F5344CB8AC3E}">
        <p14:creationId xmlns:p14="http://schemas.microsoft.com/office/powerpoint/2010/main" val="267019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48" name="Title"/>
          <p:cNvSpPr>
            <a:spLocks noGrp="1" noChangeArrowheads="1"/>
          </p:cNvSpPr>
          <p:nvPr>
            <p:ph type="title"/>
          </p:nvPr>
        </p:nvSpPr>
        <p:spPr/>
        <p:txBody>
          <a:bodyPr/>
          <a:lstStyle/>
          <a:p>
            <a:r>
              <a:rPr lang="en-US" dirty="0"/>
              <a:t>More information</a:t>
            </a:r>
          </a:p>
        </p:txBody>
      </p:sp>
      <p:sp>
        <p:nvSpPr>
          <p:cNvPr id="5" name="Text Box 3">
            <a:extLst>
              <a:ext uri="{FF2B5EF4-FFF2-40B4-BE49-F238E27FC236}">
                <a16:creationId xmlns:a16="http://schemas.microsoft.com/office/drawing/2014/main" id="{FEF8D13D-1C3E-4E47-B814-0EE5A76D7CFB}"/>
              </a:ext>
            </a:extLst>
          </p:cNvPr>
          <p:cNvSpPr txBox="1">
            <a:spLocks noChangeArrowheads="1"/>
          </p:cNvSpPr>
          <p:nvPr/>
        </p:nvSpPr>
        <p:spPr bwMode="auto">
          <a:xfrm>
            <a:off x="367355" y="1019418"/>
            <a:ext cx="11373540" cy="1433919"/>
          </a:xfrm>
          <a:prstGeom prst="rect">
            <a:avLst/>
          </a:prstGeom>
          <a:noFill/>
          <a:ln w="9525">
            <a:noFill/>
            <a:miter lim="800000"/>
            <a:headEnd/>
            <a:tailEnd/>
          </a:ln>
        </p:spPr>
        <p:txBody>
          <a:bodyPr wrap="square">
            <a:spAutoFit/>
          </a:bodyPr>
          <a:lstStyle/>
          <a:p>
            <a:pPr eaLnBrk="0" fontAlgn="base" hangingPunct="0">
              <a:lnSpc>
                <a:spcPct val="105000"/>
              </a:lnSpc>
              <a:spcBef>
                <a:spcPts val="600"/>
              </a:spcBef>
              <a:spcAft>
                <a:spcPct val="0"/>
              </a:spcAft>
              <a:buClr>
                <a:srgbClr val="FFFFFF"/>
              </a:buClr>
              <a:buSzPct val="65000"/>
              <a:defRPr/>
            </a:pPr>
            <a:r>
              <a:rPr lang="en-US" altLang="en-US" sz="1400" dirty="0">
                <a:solidFill>
                  <a:prstClr val="black"/>
                </a:solidFill>
                <a:latin typeface="Arial" panose="020B0604020202020204"/>
                <a:ea typeface="Arial Unicode MS" pitchFamily="34" charset="-128"/>
              </a:rPr>
              <a:t>This material does not constitute tax, legal, or accounting advice, and neither John Hancock nor any of its agents, employees, or registered representatives are in the business of offering such advice. It was not intended or written for use, and cannot be used, by any taxpayer for the purpose of avoiding any IRS penalty. It was written to support the marketing of the transactions or topics it addresses. Anyone interested in these transactions or topics should seek advice based on his or her particular circumstances from independent professional advisors.</a:t>
            </a:r>
            <a:br>
              <a:rPr lang="en-US" altLang="en-US" sz="1400" dirty="0">
                <a:solidFill>
                  <a:prstClr val="black"/>
                </a:solidFill>
                <a:latin typeface="Arial" panose="020B0604020202020204"/>
                <a:ea typeface="Arial Unicode MS" pitchFamily="34" charset="-128"/>
              </a:rPr>
            </a:br>
            <a:br>
              <a:rPr lang="en-US" altLang="en-US" sz="1400" dirty="0">
                <a:solidFill>
                  <a:prstClr val="black"/>
                </a:solidFill>
                <a:latin typeface="Arial" panose="020B0604020202020204"/>
                <a:ea typeface="Arial Unicode MS" pitchFamily="34" charset="-128"/>
              </a:rPr>
            </a:br>
            <a:r>
              <a:rPr lang="en-US" altLang="en-US" sz="1400" dirty="0">
                <a:solidFill>
                  <a:prstClr val="black"/>
                </a:solidFill>
                <a:latin typeface="Arial" panose="020B0604020202020204"/>
                <a:ea typeface="Arial Unicode MS" pitchFamily="34" charset="-128"/>
              </a:rPr>
              <a:t>For more information, contact Manulife John Hancock Investments at 800-225-6020 or visit </a:t>
            </a:r>
            <a:r>
              <a:rPr lang="en-US" altLang="en-US" sz="1400" dirty="0" err="1">
                <a:solidFill>
                  <a:prstClr val="black"/>
                </a:solidFill>
                <a:latin typeface="Arial" panose="020B0604020202020204"/>
                <a:ea typeface="Arial Unicode MS" pitchFamily="34" charset="-128"/>
              </a:rPr>
              <a:t>jhinvestments.com</a:t>
            </a:r>
            <a:r>
              <a:rPr lang="en-US" altLang="en-US" sz="1400" dirty="0">
                <a:solidFill>
                  <a:prstClr val="black"/>
                </a:solidFill>
                <a:latin typeface="Arial" panose="020B0604020202020204"/>
                <a:ea typeface="Arial Unicode MS" pitchFamily="34" charset="-128"/>
              </a:rPr>
              <a:t>.</a:t>
            </a:r>
          </a:p>
        </p:txBody>
      </p:sp>
      <p:grpSp>
        <p:nvGrpSpPr>
          <p:cNvPr id="13" name="Group 12" descr="Manulife John Hancock Investments logo">
            <a:extLst>
              <a:ext uri="{FF2B5EF4-FFF2-40B4-BE49-F238E27FC236}">
                <a16:creationId xmlns:a16="http://schemas.microsoft.com/office/drawing/2014/main" id="{85DA3984-14C9-FFE7-6C09-8214768083B5}"/>
              </a:ext>
            </a:extLst>
          </p:cNvPr>
          <p:cNvGrpSpPr/>
          <p:nvPr/>
        </p:nvGrpSpPr>
        <p:grpSpPr>
          <a:xfrm>
            <a:off x="36336" y="4067715"/>
            <a:ext cx="2128483" cy="963100"/>
            <a:chOff x="0" y="5894900"/>
            <a:chExt cx="2128483" cy="963100"/>
          </a:xfrm>
        </p:grpSpPr>
        <p:sp>
          <p:nvSpPr>
            <p:cNvPr id="9" name="Rectangle 8">
              <a:extLst>
                <a:ext uri="{FF2B5EF4-FFF2-40B4-BE49-F238E27FC236}">
                  <a16:creationId xmlns:a16="http://schemas.microsoft.com/office/drawing/2014/main" id="{30FE5C25-BB15-886F-042B-4C31BBA07A76}"/>
                </a:ext>
              </a:extLst>
            </p:cNvPr>
            <p:cNvSpPr/>
            <p:nvPr/>
          </p:nvSpPr>
          <p:spPr>
            <a:xfrm>
              <a:off x="452063" y="6498405"/>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10" name="Rectangle 9">
              <a:extLst>
                <a:ext uri="{FF2B5EF4-FFF2-40B4-BE49-F238E27FC236}">
                  <a16:creationId xmlns:a16="http://schemas.microsoft.com/office/drawing/2014/main" id="{A08FB298-13DC-C2D9-1171-7872F124350D}"/>
                </a:ext>
              </a:extLst>
            </p:cNvPr>
            <p:cNvSpPr/>
            <p:nvPr/>
          </p:nvSpPr>
          <p:spPr>
            <a:xfrm>
              <a:off x="0" y="6163638"/>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11" name="Rectangle 10">
              <a:extLst>
                <a:ext uri="{FF2B5EF4-FFF2-40B4-BE49-F238E27FC236}">
                  <a16:creationId xmlns:a16="http://schemas.microsoft.com/office/drawing/2014/main" id="{1D465850-1A21-13D2-E9C0-9E902FEB38FC}"/>
                </a:ext>
              </a:extLst>
            </p:cNvPr>
            <p:cNvSpPr/>
            <p:nvPr/>
          </p:nvSpPr>
          <p:spPr>
            <a:xfrm>
              <a:off x="446887" y="5894900"/>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pic>
          <p:nvPicPr>
            <p:cNvPr id="12" name="Graphic 12">
              <a:extLst>
                <a:ext uri="{FF2B5EF4-FFF2-40B4-BE49-F238E27FC236}">
                  <a16:creationId xmlns:a16="http://schemas.microsoft.com/office/drawing/2014/main" id="{8F8D586D-EE0E-9354-52E2-F14B0EB2B5A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black">
            <a:xfrm>
              <a:off x="466343" y="6246987"/>
              <a:ext cx="1662140" cy="253375"/>
            </a:xfrm>
            <a:prstGeom prst="rect">
              <a:avLst/>
            </a:prstGeom>
          </p:spPr>
        </p:pic>
      </p:grpSp>
      <p:sp>
        <p:nvSpPr>
          <p:cNvPr id="3" name="Text Box 21">
            <a:extLst>
              <a:ext uri="{FF2B5EF4-FFF2-40B4-BE49-F238E27FC236}">
                <a16:creationId xmlns:a16="http://schemas.microsoft.com/office/drawing/2014/main" id="{C09EB4B6-3479-49C1-8D01-D6CC7BAE9DEC}"/>
              </a:ext>
            </a:extLst>
          </p:cNvPr>
          <p:cNvSpPr txBox="1">
            <a:spLocks noChangeArrowheads="1"/>
          </p:cNvSpPr>
          <p:nvPr/>
        </p:nvSpPr>
        <p:spPr bwMode="auto">
          <a:xfrm>
            <a:off x="485775" y="5018286"/>
            <a:ext cx="11255119" cy="1161857"/>
          </a:xfrm>
          <a:prstGeom prst="rect">
            <a:avLst/>
          </a:prstGeom>
          <a:noFill/>
          <a:ln w="9525">
            <a:noFill/>
            <a:miter lim="800000"/>
            <a:headEnd/>
            <a:tailEnd/>
          </a:ln>
        </p:spPr>
        <p:txBody>
          <a:bodyPr wrap="square" lIns="0" tIns="0" rIns="0" bIns="0">
            <a:spAutoFit/>
          </a:bodyPr>
          <a:lstStyle/>
          <a:p>
            <a:pPr eaLnBrk="0" fontAlgn="base" hangingPunct="0">
              <a:spcBef>
                <a:spcPct val="0"/>
              </a:spcBef>
              <a:spcAft>
                <a:spcPts val="600"/>
              </a:spcAft>
              <a:defRPr/>
            </a:pPr>
            <a:r>
              <a:rPr lang="en-US" sz="1000" dirty="0">
                <a:solidFill>
                  <a:prstClr val="black"/>
                </a:solidFill>
                <a:latin typeface="Arial" panose="020B0604020202020204"/>
                <a:ea typeface="Arial Unicode MS" pitchFamily="34" charset="-128"/>
              </a:rPr>
              <a:t>John Hancock Investment Management Distributors LLC, Member FINRA, SIPC, 200 Berkeley Street, Boston, MA 02116, 800-225-6020, </a:t>
            </a:r>
            <a:r>
              <a:rPr lang="en-US" sz="1000" dirty="0" err="1">
                <a:solidFill>
                  <a:prstClr val="black"/>
                </a:solidFill>
                <a:latin typeface="Arial" panose="020B0604020202020204"/>
                <a:ea typeface="Arial Unicode MS" pitchFamily="34" charset="-128"/>
              </a:rPr>
              <a:t>jhinvestments.com</a:t>
            </a:r>
            <a:r>
              <a:rPr lang="en-US" sz="1000" dirty="0">
                <a:solidFill>
                  <a:prstClr val="black"/>
                </a:solidFill>
                <a:latin typeface="Arial" panose="020B0604020202020204"/>
                <a:ea typeface="Arial Unicode MS" pitchFamily="34" charset="-128"/>
              </a:rPr>
              <a:t> </a:t>
            </a:r>
          </a:p>
          <a:p>
            <a:pPr eaLnBrk="0" fontAlgn="base" hangingPunct="0">
              <a:spcBef>
                <a:spcPct val="0"/>
              </a:spcBef>
              <a:spcAft>
                <a:spcPts val="600"/>
              </a:spcAft>
              <a:defRPr/>
            </a:pPr>
            <a:r>
              <a:rPr lang="en-US" sz="1000" dirty="0">
                <a:solidFill>
                  <a:prstClr val="black"/>
                </a:solidFill>
                <a:latin typeface="Arial" panose="020B0604020202020204"/>
                <a:ea typeface="Arial Unicode MS" pitchFamily="34" charset="-128"/>
              </a:rPr>
              <a:t>Manulife, Manulife Investments, Stylized M Design, and Manulife Investments &amp; Stylized M Design are trademarks of The Manufacturers Life Insurance Company, and John Hancock </a:t>
            </a:r>
            <a:br>
              <a:rPr lang="en-US" sz="1000" dirty="0">
                <a:solidFill>
                  <a:prstClr val="black"/>
                </a:solidFill>
                <a:latin typeface="Arial" panose="020B0604020202020204"/>
                <a:ea typeface="Arial Unicode MS" pitchFamily="34" charset="-128"/>
              </a:rPr>
            </a:br>
            <a:r>
              <a:rPr lang="en-US" sz="1000" dirty="0">
                <a:solidFill>
                  <a:prstClr val="black"/>
                </a:solidFill>
                <a:latin typeface="Arial" panose="020B0604020202020204"/>
                <a:ea typeface="Arial Unicode MS" pitchFamily="34" charset="-128"/>
              </a:rPr>
              <a:t>and the Stylized John Hancock Design are trademarks of John Hancock Life Insurance Company (U.S.A.). Each are used by it and by its affiliates under license.</a:t>
            </a:r>
            <a:br>
              <a:rPr lang="en-US" sz="1000" dirty="0">
                <a:solidFill>
                  <a:prstClr val="black"/>
                </a:solidFill>
                <a:latin typeface="Arial" panose="020B0604020202020204"/>
                <a:ea typeface="Arial Unicode MS" pitchFamily="34" charset="-128"/>
              </a:rPr>
            </a:br>
            <a:r>
              <a:rPr lang="en-US" sz="1000" dirty="0">
                <a:solidFill>
                  <a:prstClr val="black"/>
                </a:solidFill>
                <a:latin typeface="Arial" panose="020B0604020202020204"/>
                <a:ea typeface="Arial Unicode MS" pitchFamily="34" charset="-128"/>
              </a:rPr>
              <a:t>NOT FDIC INSURED. MAY LOSE VALUE. NO BANK GUARANTEE. NOT INSURED BY ANY GOVERNMENT AGENCY.</a:t>
            </a:r>
          </a:p>
          <a:p>
            <a:pPr eaLnBrk="0" fontAlgn="base" hangingPunct="0">
              <a:spcBef>
                <a:spcPct val="50000"/>
              </a:spcBef>
              <a:spcAft>
                <a:spcPct val="0"/>
              </a:spcAft>
              <a:defRPr/>
            </a:pPr>
            <a:r>
              <a:rPr lang="en-US" sz="900" dirty="0">
                <a:solidFill>
                  <a:prstClr val="black"/>
                </a:solidFill>
                <a:latin typeface="Arial" panose="020B0604020202020204"/>
                <a:ea typeface="Arial Unicode MS" pitchFamily="34" charset="-128"/>
              </a:rPr>
              <a:t>		</a:t>
            </a:r>
          </a:p>
          <a:p>
            <a:pPr eaLnBrk="0" fontAlgn="base" hangingPunct="0">
              <a:spcBef>
                <a:spcPct val="50000"/>
              </a:spcBef>
              <a:spcAft>
                <a:spcPct val="0"/>
              </a:spcAft>
              <a:tabLst>
                <a:tab pos="11206163" algn="r"/>
              </a:tabLst>
              <a:defRPr/>
            </a:pPr>
            <a:r>
              <a:rPr lang="en-US" sz="800">
                <a:solidFill>
                  <a:srgbClr val="000000"/>
                </a:solidFill>
                <a:ea typeface="Arial Unicode MS" pitchFamily="34" charset="-128"/>
              </a:rPr>
              <a:t>MF 4330090</a:t>
            </a:r>
            <a:r>
              <a:rPr lang="en-US" sz="800" dirty="0">
                <a:solidFill>
                  <a:prstClr val="black"/>
                </a:solidFill>
                <a:latin typeface="Arial" panose="020B0604020202020204"/>
                <a:ea typeface="Arial Unicode MS" pitchFamily="34" charset="-128"/>
              </a:rPr>
              <a:t>	</a:t>
            </a:r>
            <a:r>
              <a:rPr lang="en-US" sz="800" dirty="0">
                <a:solidFill>
                  <a:prstClr val="black"/>
                </a:solidFill>
                <a:ea typeface="Arial Unicode MS" pitchFamily="34" charset="-128"/>
              </a:rPr>
              <a:t>WWW-BO-CS  03/25</a:t>
            </a:r>
            <a:endParaRPr lang="en-US" sz="800" dirty="0">
              <a:solidFill>
                <a:prstClr val="black"/>
              </a:solidFill>
              <a:latin typeface="Arial" panose="020B0604020202020204"/>
              <a:ea typeface="Arial Unicode MS" pitchFamily="34" charset="-128"/>
            </a:endParaRPr>
          </a:p>
        </p:txBody>
      </p:sp>
      <p:sp>
        <p:nvSpPr>
          <p:cNvPr id="2" name="Slide Number Placeholder 1">
            <a:extLst>
              <a:ext uri="{FF2B5EF4-FFF2-40B4-BE49-F238E27FC236}">
                <a16:creationId xmlns:a16="http://schemas.microsoft.com/office/drawing/2014/main" id="{80CC7D3F-1DDD-B48B-F86A-A1B3F6D9AD13}"/>
              </a:ext>
              <a:ext uri="{C183D7F6-B498-43B3-948B-1728B52AA6E4}">
                <adec:decorative xmlns:adec="http://schemas.microsoft.com/office/drawing/2017/decorative" val="1"/>
              </a:ext>
            </a:extLst>
          </p:cNvPr>
          <p:cNvSpPr>
            <a:spLocks noGrp="1"/>
          </p:cNvSpPr>
          <p:nvPr>
            <p:ph type="sldNum" sz="quarter" idx="12"/>
          </p:nvPr>
        </p:nvSpPr>
        <p:spPr/>
        <p:txBody>
          <a:bodyPr/>
          <a:lstStyle/>
          <a:p>
            <a:fld id="{BB333B34-C87C-402E-ABB0-13B7C9DEBBC4}" type="slidenum">
              <a:rPr lang="en-US" smtClean="0"/>
              <a:t>12</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363A8B-A4AE-B37F-37C1-C6C6B2C2B0CB}"/>
              </a:ext>
              <a:ext uri="{C183D7F6-B498-43B3-948B-1728B52AA6E4}">
                <adec:decorative xmlns:adec="http://schemas.microsoft.com/office/drawing/2017/decorative" val="1"/>
              </a:ext>
            </a:extLst>
          </p:cNvPr>
          <p:cNvSpPr>
            <a:spLocks noGrp="1"/>
          </p:cNvSpPr>
          <p:nvPr>
            <p:ph type="title" idx="4294967295"/>
          </p:nvPr>
        </p:nvSpPr>
        <p:spPr>
          <a:xfrm>
            <a:off x="11450638" y="6399213"/>
            <a:ext cx="282575" cy="176212"/>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333B34-C87C-402E-ABB0-13B7C9DEBBC4}" type="slidenum">
              <a:rPr kumimoji="0" lang="en-CA" sz="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800" b="0" i="0" u="none" strike="noStrike" kern="1200" cap="none" spc="0" normalizeH="0" baseline="0" noProof="0" dirty="0">
              <a:ln>
                <a:noFill/>
              </a:ln>
              <a:solidFill>
                <a:schemeClr val="tx1"/>
              </a:solidFill>
              <a:effectLst/>
              <a:uLnTx/>
              <a:uFillTx/>
              <a:latin typeface="+mn-lt"/>
              <a:ea typeface="+mn-ea"/>
              <a:cs typeface="+mn-cs"/>
            </a:endParaRPr>
          </a:p>
        </p:txBody>
      </p:sp>
    </p:spTree>
    <p:custDataLst>
      <p:tags r:id="rId1"/>
    </p:custDataLst>
    <p:extLst>
      <p:ext uri="{BB962C8B-B14F-4D97-AF65-F5344CB8AC3E}">
        <p14:creationId xmlns:p14="http://schemas.microsoft.com/office/powerpoint/2010/main" val="30234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p:cNvSpPr>
            <a:spLocks noGrp="1" noChangeArrowheads="1"/>
          </p:cNvSpPr>
          <p:nvPr>
            <p:ph type="title"/>
          </p:nvPr>
        </p:nvSpPr>
        <p:spPr>
          <a:xfrm>
            <a:off x="466342" y="472437"/>
            <a:ext cx="11274553" cy="792167"/>
          </a:xfrm>
        </p:spPr>
        <p:txBody>
          <a:bodyPr/>
          <a:lstStyle/>
          <a:p>
            <a:r>
              <a:rPr lang="en-US" altLang="en-US" dirty="0">
                <a:sym typeface="Calibri Bold" pitchFamily="2" charset="0"/>
              </a:rPr>
              <a:t>Case study: </a:t>
            </a:r>
            <a:r>
              <a:rPr lang="en-CA" dirty="0"/>
              <a:t>Business owner </a:t>
            </a:r>
            <a:endParaRPr lang="en-US" altLang="en-US" dirty="0">
              <a:sym typeface="Calibri Bold" pitchFamily="2" charset="0"/>
            </a:endParaRPr>
          </a:p>
        </p:txBody>
      </p:sp>
      <p:sp>
        <p:nvSpPr>
          <p:cNvPr id="5" name="TextBox 4">
            <a:extLst>
              <a:ext uri="{FF2B5EF4-FFF2-40B4-BE49-F238E27FC236}">
                <a16:creationId xmlns:a16="http://schemas.microsoft.com/office/drawing/2014/main" id="{CDCDF8CC-348A-4F49-B086-EB18C3D3B857}"/>
              </a:ext>
            </a:extLst>
          </p:cNvPr>
          <p:cNvSpPr txBox="1"/>
          <p:nvPr/>
        </p:nvSpPr>
        <p:spPr>
          <a:xfrm>
            <a:off x="465774" y="959955"/>
            <a:ext cx="8387663" cy="307777"/>
          </a:xfrm>
          <a:prstGeom prst="rect">
            <a:avLst/>
          </a:prstGeom>
          <a:noFill/>
        </p:spPr>
        <p:txBody>
          <a:bodyPr wrap="square" lIns="0" tIns="0" rIns="0" bIns="0" rtlCol="0">
            <a:spAutoFit/>
          </a:bodyPr>
          <a:lstStyle/>
          <a:p>
            <a:pPr>
              <a:spcBef>
                <a:spcPts val="450"/>
              </a:spcBef>
            </a:pPr>
            <a:r>
              <a:rPr lang="en-US" altLang="en-US" sz="2000" i="1" dirty="0">
                <a:sym typeface="Calibri Bold" pitchFamily="2" charset="0"/>
              </a:rPr>
              <a:t>Kerry Kerr, age 45</a:t>
            </a:r>
          </a:p>
        </p:txBody>
      </p:sp>
      <p:pic>
        <p:nvPicPr>
          <p:cNvPr id="15" name="Picture 14" descr="An individual sitting at a desk talking on a cell phone. ">
            <a:extLst>
              <a:ext uri="{FF2B5EF4-FFF2-40B4-BE49-F238E27FC236}">
                <a16:creationId xmlns:a16="http://schemas.microsoft.com/office/drawing/2014/main" id="{95A2F94A-EEF8-9386-3DA8-DBBE126175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006399" y="1538134"/>
            <a:ext cx="4182425" cy="4345567"/>
          </a:xfrm>
          <a:prstGeom prst="rect">
            <a:avLst/>
          </a:prstGeom>
        </p:spPr>
      </p:pic>
      <p:sp>
        <p:nvSpPr>
          <p:cNvPr id="20" name="Content Placeholder 6">
            <a:extLst>
              <a:ext uri="{FF2B5EF4-FFF2-40B4-BE49-F238E27FC236}">
                <a16:creationId xmlns:a16="http://schemas.microsoft.com/office/drawing/2014/main" id="{DD5DD49E-88F9-0FC5-C39A-95D4C347A045}"/>
              </a:ext>
            </a:extLst>
          </p:cNvPr>
          <p:cNvSpPr>
            <a:spLocks noGrp="1"/>
          </p:cNvSpPr>
          <p:nvPr>
            <p:ph idx="1"/>
          </p:nvPr>
        </p:nvSpPr>
        <p:spPr>
          <a:xfrm>
            <a:off x="466343" y="1829560"/>
            <a:ext cx="7041897" cy="2300379"/>
          </a:xfrm>
        </p:spPr>
        <p:txBody>
          <a:bodyPr/>
          <a:lstStyle/>
          <a:p>
            <a:r>
              <a:rPr lang="en-CA" sz="2000" dirty="0"/>
              <a:t>Launched a digital consulting business 5 years ago</a:t>
            </a:r>
          </a:p>
          <a:p>
            <a:r>
              <a:rPr lang="en-CA" sz="2000" dirty="0"/>
              <a:t>Business has grown – now has two full-time employees who work from home with the addition of a third this year</a:t>
            </a:r>
          </a:p>
          <a:p>
            <a:r>
              <a:rPr lang="en-CA" sz="2000" dirty="0"/>
              <a:t>Generates enough income to consider offering an employee benefits package and/or an equity incentive plan</a:t>
            </a:r>
          </a:p>
          <a:p>
            <a:r>
              <a:rPr lang="en-CA" sz="2000" dirty="0"/>
              <a:t>Looking for financial planning</a:t>
            </a:r>
          </a:p>
        </p:txBody>
      </p:sp>
      <p:sp>
        <p:nvSpPr>
          <p:cNvPr id="10" name="TextBox 9">
            <a:extLst>
              <a:ext uri="{FF2B5EF4-FFF2-40B4-BE49-F238E27FC236}">
                <a16:creationId xmlns:a16="http://schemas.microsoft.com/office/drawing/2014/main" id="{B0167FFF-172A-4DD7-B8FA-45BA45CD7120}"/>
              </a:ext>
            </a:extLst>
          </p:cNvPr>
          <p:cNvSpPr txBox="1"/>
          <p:nvPr/>
        </p:nvSpPr>
        <p:spPr>
          <a:xfrm>
            <a:off x="465774" y="5146426"/>
            <a:ext cx="11267438" cy="737275"/>
          </a:xfrm>
          <a:prstGeom prst="rect">
            <a:avLst/>
          </a:prstGeom>
          <a:solidFill>
            <a:srgbClr val="06874E"/>
          </a:solidFill>
        </p:spPr>
        <p:txBody>
          <a:bodyPr wrap="square" anchor="ctr">
            <a:noAutofit/>
          </a:bodyPr>
          <a:lstStyle/>
          <a:p>
            <a:r>
              <a:rPr lang="en-CA" sz="2000" b="1" i="1" dirty="0">
                <a:solidFill>
                  <a:schemeClr val="bg1"/>
                </a:solidFill>
              </a:rPr>
              <a:t>What are some of the key considerations to keep in mind as a small business owner? </a:t>
            </a:r>
          </a:p>
        </p:txBody>
      </p:sp>
      <p:sp>
        <p:nvSpPr>
          <p:cNvPr id="17" name="Text Placeholder 16">
            <a:extLst>
              <a:ext uri="{FF2B5EF4-FFF2-40B4-BE49-F238E27FC236}">
                <a16:creationId xmlns:a16="http://schemas.microsoft.com/office/drawing/2014/main" id="{EE801F96-223B-D231-A188-E6E6A34B8527}"/>
              </a:ext>
            </a:extLst>
          </p:cNvPr>
          <p:cNvSpPr>
            <a:spLocks noGrp="1"/>
          </p:cNvSpPr>
          <p:nvPr>
            <p:ph type="body" sz="quarter" idx="13"/>
          </p:nvPr>
        </p:nvSpPr>
        <p:spPr>
          <a:xfrm>
            <a:off x="4051300" y="6110288"/>
            <a:ext cx="7083425" cy="403225"/>
          </a:xfrm>
        </p:spPr>
        <p:txBody>
          <a:bodyPr/>
          <a:lstStyle/>
          <a:p>
            <a:r>
              <a:rPr lang="en-CA" dirty="0"/>
              <a:t>This is a hypothetical example for illustrative purposes only.</a:t>
            </a:r>
          </a:p>
        </p:txBody>
      </p:sp>
      <p:sp>
        <p:nvSpPr>
          <p:cNvPr id="2" name="Slide Number Placeholder 1">
            <a:extLst>
              <a:ext uri="{FF2B5EF4-FFF2-40B4-BE49-F238E27FC236}">
                <a16:creationId xmlns:a16="http://schemas.microsoft.com/office/drawing/2014/main" id="{610DF78E-4297-6D66-4FC3-44D7B6B3D02D}"/>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2</a:t>
            </a:fld>
            <a:endParaRPr lang="en-US" dirty="0"/>
          </a:p>
        </p:txBody>
      </p:sp>
    </p:spTree>
    <p:extLst>
      <p:ext uri="{BB962C8B-B14F-4D97-AF65-F5344CB8AC3E}">
        <p14:creationId xmlns:p14="http://schemas.microsoft.com/office/powerpoint/2010/main" val="354300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8DABC00D-032A-9FA4-B724-55388318EDF8}"/>
              </a:ext>
            </a:extLst>
          </p:cNvPr>
          <p:cNvSpPr>
            <a:spLocks noGrp="1" noChangeArrowheads="1"/>
          </p:cNvSpPr>
          <p:nvPr>
            <p:ph type="title"/>
          </p:nvPr>
        </p:nvSpPr>
        <p:spPr>
          <a:xfrm>
            <a:off x="459944" y="463845"/>
            <a:ext cx="7932216" cy="620513"/>
          </a:xfrm>
        </p:spPr>
        <p:txBody>
          <a:bodyPr anchor="t" anchorCtr="0">
            <a:noAutofit/>
          </a:bodyPr>
          <a:lstStyle/>
          <a:p>
            <a:r>
              <a:rPr lang="en-CA" sz="2400" dirty="0"/>
              <a:t>Create a </a:t>
            </a:r>
            <a:r>
              <a:rPr lang="en-CA" sz="2400" spc="-30" dirty="0"/>
              <a:t>detailed </a:t>
            </a:r>
            <a:r>
              <a:rPr lang="en-CA" sz="2400" dirty="0"/>
              <a:t>financial plan</a:t>
            </a:r>
            <a:endParaRPr lang="en-US" altLang="en-US" dirty="0">
              <a:sym typeface="Calibri Bold" pitchFamily="2" charset="0"/>
            </a:endParaRPr>
          </a:p>
        </p:txBody>
      </p:sp>
      <p:sp>
        <p:nvSpPr>
          <p:cNvPr id="27" name="Content Placeholder 23">
            <a:extLst>
              <a:ext uri="{FF2B5EF4-FFF2-40B4-BE49-F238E27FC236}">
                <a16:creationId xmlns:a16="http://schemas.microsoft.com/office/drawing/2014/main" id="{82576FFC-DEF9-3666-7F5A-F45FF061591B}"/>
              </a:ext>
            </a:extLst>
          </p:cNvPr>
          <p:cNvSpPr txBox="1">
            <a:spLocks/>
          </p:cNvSpPr>
          <p:nvPr/>
        </p:nvSpPr>
        <p:spPr>
          <a:xfrm>
            <a:off x="4713477" y="1783674"/>
            <a:ext cx="2914136" cy="371247"/>
          </a:xfrm>
          <a:prstGeom prst="rect">
            <a:avLst/>
          </a:prstGeom>
        </p:spPr>
        <p:txBody>
          <a:bodyPr vert="horz" lIns="0" tIns="0" rIns="0" bIns="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600" dirty="0">
                <a:solidFill>
                  <a:schemeClr val="bg1"/>
                </a:solidFill>
              </a:rPr>
              <a:t>Buy-sell agreement and funding</a:t>
            </a:r>
          </a:p>
        </p:txBody>
      </p:sp>
      <p:grpSp>
        <p:nvGrpSpPr>
          <p:cNvPr id="16" name="Graphic 4">
            <a:extLst>
              <a:ext uri="{FF2B5EF4-FFF2-40B4-BE49-F238E27FC236}">
                <a16:creationId xmlns:a16="http://schemas.microsoft.com/office/drawing/2014/main" id="{57128ED7-1442-1F94-A2EA-C6B04CD4E2D4}"/>
              </a:ext>
              <a:ext uri="{C183D7F6-B498-43B3-948B-1728B52AA6E4}">
                <adec:decorative xmlns:adec="http://schemas.microsoft.com/office/drawing/2017/decorative" val="1"/>
              </a:ext>
            </a:extLst>
          </p:cNvPr>
          <p:cNvGrpSpPr/>
          <p:nvPr/>
        </p:nvGrpSpPr>
        <p:grpSpPr>
          <a:xfrm>
            <a:off x="5960010" y="1304622"/>
            <a:ext cx="319889" cy="380209"/>
            <a:chOff x="7237121" y="2384385"/>
            <a:chExt cx="319889" cy="380209"/>
          </a:xfrm>
          <a:solidFill>
            <a:schemeClr val="bg1"/>
          </a:solidFill>
        </p:grpSpPr>
        <p:sp>
          <p:nvSpPr>
            <p:cNvPr id="17" name="Freeform 16">
              <a:extLst>
                <a:ext uri="{FF2B5EF4-FFF2-40B4-BE49-F238E27FC236}">
                  <a16:creationId xmlns:a16="http://schemas.microsoft.com/office/drawing/2014/main" id="{400A5EE2-D671-BCFA-64C1-60216BA7B60A}"/>
                </a:ext>
              </a:extLst>
            </p:cNvPr>
            <p:cNvSpPr/>
            <p:nvPr/>
          </p:nvSpPr>
          <p:spPr>
            <a:xfrm>
              <a:off x="7237121" y="2384385"/>
              <a:ext cx="319889" cy="380209"/>
            </a:xfrm>
            <a:custGeom>
              <a:avLst/>
              <a:gdLst>
                <a:gd name="connsiteX0" fmla="*/ 232902 w 319889"/>
                <a:gd name="connsiteY0" fmla="*/ 0 h 380209"/>
                <a:gd name="connsiteX1" fmla="*/ 0 w 319889"/>
                <a:gd name="connsiteY1" fmla="*/ 0 h 380209"/>
                <a:gd name="connsiteX2" fmla="*/ 0 w 319889"/>
                <a:gd name="connsiteY2" fmla="*/ 380209 h 380209"/>
                <a:gd name="connsiteX3" fmla="*/ 319890 w 319889"/>
                <a:gd name="connsiteY3" fmla="*/ 380209 h 380209"/>
                <a:gd name="connsiteX4" fmla="*/ 319890 w 319889"/>
                <a:gd name="connsiteY4" fmla="*/ 85899 h 380209"/>
                <a:gd name="connsiteX5" fmla="*/ 232902 w 319889"/>
                <a:gd name="connsiteY5" fmla="*/ 0 h 380209"/>
                <a:gd name="connsiteX6" fmla="*/ 284814 w 319889"/>
                <a:gd name="connsiteY6" fmla="*/ 345005 h 380209"/>
                <a:gd name="connsiteX7" fmla="*/ 35076 w 319889"/>
                <a:gd name="connsiteY7" fmla="*/ 345005 h 380209"/>
                <a:gd name="connsiteX8" fmla="*/ 35076 w 319889"/>
                <a:gd name="connsiteY8" fmla="*/ 35205 h 380209"/>
                <a:gd name="connsiteX9" fmla="*/ 218872 w 319889"/>
                <a:gd name="connsiteY9" fmla="*/ 35205 h 380209"/>
                <a:gd name="connsiteX10" fmla="*/ 284814 w 319889"/>
                <a:gd name="connsiteY10" fmla="*/ 99981 h 380209"/>
                <a:gd name="connsiteX11" fmla="*/ 284814 w 319889"/>
                <a:gd name="connsiteY11" fmla="*/ 345005 h 38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9889" h="380209">
                  <a:moveTo>
                    <a:pt x="232902" y="0"/>
                  </a:moveTo>
                  <a:lnTo>
                    <a:pt x="0" y="0"/>
                  </a:lnTo>
                  <a:lnTo>
                    <a:pt x="0" y="380209"/>
                  </a:lnTo>
                  <a:lnTo>
                    <a:pt x="319890" y="380209"/>
                  </a:lnTo>
                  <a:lnTo>
                    <a:pt x="319890" y="85899"/>
                  </a:lnTo>
                  <a:lnTo>
                    <a:pt x="232902" y="0"/>
                  </a:lnTo>
                  <a:close/>
                  <a:moveTo>
                    <a:pt x="284814" y="345005"/>
                  </a:moveTo>
                  <a:lnTo>
                    <a:pt x="35076" y="345005"/>
                  </a:lnTo>
                  <a:lnTo>
                    <a:pt x="35076" y="35205"/>
                  </a:lnTo>
                  <a:lnTo>
                    <a:pt x="218872" y="35205"/>
                  </a:lnTo>
                  <a:lnTo>
                    <a:pt x="284814" y="99981"/>
                  </a:lnTo>
                  <a:lnTo>
                    <a:pt x="284814" y="345005"/>
                  </a:lnTo>
                  <a:close/>
                </a:path>
              </a:pathLst>
            </a:custGeom>
            <a:grpFill/>
            <a:ln w="14026" cap="flat">
              <a:noFill/>
              <a:prstDash val="solid"/>
              <a:miter/>
            </a:ln>
          </p:spPr>
          <p:txBody>
            <a:bodyPr rtlCol="0" anchor="ctr"/>
            <a:lstStyle/>
            <a:p>
              <a:endParaRPr lang="en-US" dirty="0">
                <a:solidFill>
                  <a:schemeClr val="bg1"/>
                </a:solidFill>
              </a:endParaRPr>
            </a:p>
          </p:txBody>
        </p:sp>
        <p:sp>
          <p:nvSpPr>
            <p:cNvPr id="18" name="Freeform 17">
              <a:extLst>
                <a:ext uri="{FF2B5EF4-FFF2-40B4-BE49-F238E27FC236}">
                  <a16:creationId xmlns:a16="http://schemas.microsoft.com/office/drawing/2014/main" id="{58AB2930-E4FE-4E43-D960-C1AA6F3E6BC5}"/>
                </a:ext>
              </a:extLst>
            </p:cNvPr>
            <p:cNvSpPr/>
            <p:nvPr/>
          </p:nvSpPr>
          <p:spPr>
            <a:xfrm>
              <a:off x="7321303" y="2519570"/>
              <a:ext cx="151526" cy="35204"/>
            </a:xfrm>
            <a:custGeom>
              <a:avLst/>
              <a:gdLst>
                <a:gd name="connsiteX0" fmla="*/ 0 w 151526"/>
                <a:gd name="connsiteY0" fmla="*/ 0 h 35204"/>
                <a:gd name="connsiteX1" fmla="*/ 151527 w 151526"/>
                <a:gd name="connsiteY1" fmla="*/ 0 h 35204"/>
                <a:gd name="connsiteX2" fmla="*/ 151527 w 151526"/>
                <a:gd name="connsiteY2" fmla="*/ 35205 h 35204"/>
                <a:gd name="connsiteX3" fmla="*/ 0 w 151526"/>
                <a:gd name="connsiteY3" fmla="*/ 35205 h 35204"/>
              </a:gdLst>
              <a:ahLst/>
              <a:cxnLst>
                <a:cxn ang="0">
                  <a:pos x="connsiteX0" y="connsiteY0"/>
                </a:cxn>
                <a:cxn ang="0">
                  <a:pos x="connsiteX1" y="connsiteY1"/>
                </a:cxn>
                <a:cxn ang="0">
                  <a:pos x="connsiteX2" y="connsiteY2"/>
                </a:cxn>
                <a:cxn ang="0">
                  <a:pos x="connsiteX3" y="connsiteY3"/>
                </a:cxn>
              </a:cxnLst>
              <a:rect l="l" t="t" r="r" b="b"/>
              <a:pathLst>
                <a:path w="151526" h="35204">
                  <a:moveTo>
                    <a:pt x="0" y="0"/>
                  </a:moveTo>
                  <a:lnTo>
                    <a:pt x="151527" y="0"/>
                  </a:lnTo>
                  <a:lnTo>
                    <a:pt x="151527" y="35205"/>
                  </a:lnTo>
                  <a:lnTo>
                    <a:pt x="0" y="35205"/>
                  </a:lnTo>
                  <a:close/>
                </a:path>
              </a:pathLst>
            </a:custGeom>
            <a:grpFill/>
            <a:ln w="14026" cap="flat">
              <a:noFill/>
              <a:prstDash val="solid"/>
              <a:miter/>
            </a:ln>
          </p:spPr>
          <p:txBody>
            <a:bodyPr rtlCol="0" anchor="ctr"/>
            <a:lstStyle/>
            <a:p>
              <a:endParaRPr lang="en-US" dirty="0">
                <a:solidFill>
                  <a:schemeClr val="bg1"/>
                </a:solidFill>
              </a:endParaRPr>
            </a:p>
          </p:txBody>
        </p:sp>
        <p:sp>
          <p:nvSpPr>
            <p:cNvPr id="19" name="Freeform 18">
              <a:extLst>
                <a:ext uri="{FF2B5EF4-FFF2-40B4-BE49-F238E27FC236}">
                  <a16:creationId xmlns:a16="http://schemas.microsoft.com/office/drawing/2014/main" id="{EBC47CC4-3349-F0A1-33A6-AC61DDE2F8F9}"/>
                </a:ext>
              </a:extLst>
            </p:cNvPr>
            <p:cNvSpPr/>
            <p:nvPr/>
          </p:nvSpPr>
          <p:spPr>
            <a:xfrm>
              <a:off x="7321303" y="2594204"/>
              <a:ext cx="151526" cy="35204"/>
            </a:xfrm>
            <a:custGeom>
              <a:avLst/>
              <a:gdLst>
                <a:gd name="connsiteX0" fmla="*/ 0 w 151526"/>
                <a:gd name="connsiteY0" fmla="*/ 0 h 35204"/>
                <a:gd name="connsiteX1" fmla="*/ 151527 w 151526"/>
                <a:gd name="connsiteY1" fmla="*/ 0 h 35204"/>
                <a:gd name="connsiteX2" fmla="*/ 151527 w 151526"/>
                <a:gd name="connsiteY2" fmla="*/ 35205 h 35204"/>
                <a:gd name="connsiteX3" fmla="*/ 0 w 151526"/>
                <a:gd name="connsiteY3" fmla="*/ 35205 h 35204"/>
              </a:gdLst>
              <a:ahLst/>
              <a:cxnLst>
                <a:cxn ang="0">
                  <a:pos x="connsiteX0" y="connsiteY0"/>
                </a:cxn>
                <a:cxn ang="0">
                  <a:pos x="connsiteX1" y="connsiteY1"/>
                </a:cxn>
                <a:cxn ang="0">
                  <a:pos x="connsiteX2" y="connsiteY2"/>
                </a:cxn>
                <a:cxn ang="0">
                  <a:pos x="connsiteX3" y="connsiteY3"/>
                </a:cxn>
              </a:cxnLst>
              <a:rect l="l" t="t" r="r" b="b"/>
              <a:pathLst>
                <a:path w="151526" h="35204">
                  <a:moveTo>
                    <a:pt x="0" y="0"/>
                  </a:moveTo>
                  <a:lnTo>
                    <a:pt x="151527" y="0"/>
                  </a:lnTo>
                  <a:lnTo>
                    <a:pt x="151527" y="35205"/>
                  </a:lnTo>
                  <a:lnTo>
                    <a:pt x="0" y="35205"/>
                  </a:lnTo>
                  <a:close/>
                </a:path>
              </a:pathLst>
            </a:custGeom>
            <a:grpFill/>
            <a:ln w="14026" cap="flat">
              <a:noFill/>
              <a:prstDash val="solid"/>
              <a:miter/>
            </a:ln>
          </p:spPr>
          <p:txBody>
            <a:bodyPr rtlCol="0" anchor="ctr"/>
            <a:lstStyle/>
            <a:p>
              <a:endParaRPr lang="en-US" dirty="0">
                <a:solidFill>
                  <a:schemeClr val="bg1"/>
                </a:solidFill>
              </a:endParaRPr>
            </a:p>
          </p:txBody>
        </p:sp>
      </p:grpSp>
      <p:sp>
        <p:nvSpPr>
          <p:cNvPr id="38" name="Content Placeholder 23">
            <a:extLst>
              <a:ext uri="{FF2B5EF4-FFF2-40B4-BE49-F238E27FC236}">
                <a16:creationId xmlns:a16="http://schemas.microsoft.com/office/drawing/2014/main" id="{C26B2640-B80F-80AE-9581-7597E1F80AC2}"/>
              </a:ext>
            </a:extLst>
          </p:cNvPr>
          <p:cNvSpPr txBox="1">
            <a:spLocks/>
          </p:cNvSpPr>
          <p:nvPr/>
        </p:nvSpPr>
        <p:spPr>
          <a:xfrm>
            <a:off x="3083089" y="2279269"/>
            <a:ext cx="1696804" cy="370436"/>
          </a:xfrm>
          <a:prstGeom prst="rect">
            <a:avLst/>
          </a:prstGeom>
        </p:spPr>
        <p:txBody>
          <a:bodyPr vert="horz" lIns="0" tIns="0" rIns="0" bIns="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CA" sz="1600" dirty="0">
                <a:solidFill>
                  <a:schemeClr val="bg1"/>
                </a:solidFill>
              </a:rPr>
              <a:t>Estate planning</a:t>
            </a:r>
          </a:p>
        </p:txBody>
      </p:sp>
      <p:grpSp>
        <p:nvGrpSpPr>
          <p:cNvPr id="21" name="Graphic 4">
            <a:extLst>
              <a:ext uri="{FF2B5EF4-FFF2-40B4-BE49-F238E27FC236}">
                <a16:creationId xmlns:a16="http://schemas.microsoft.com/office/drawing/2014/main" id="{AA28D5D5-5FCC-C229-A13C-2B43B20915DC}"/>
              </a:ext>
              <a:ext uri="{C183D7F6-B498-43B3-948B-1728B52AA6E4}">
                <adec:decorative xmlns:adec="http://schemas.microsoft.com/office/drawing/2017/decorative" val="1"/>
              </a:ext>
            </a:extLst>
          </p:cNvPr>
          <p:cNvGrpSpPr/>
          <p:nvPr/>
        </p:nvGrpSpPr>
        <p:grpSpPr>
          <a:xfrm>
            <a:off x="4169729" y="1799079"/>
            <a:ext cx="319889" cy="380209"/>
            <a:chOff x="5355719" y="3664422"/>
            <a:chExt cx="319889" cy="380209"/>
          </a:xfrm>
          <a:solidFill>
            <a:schemeClr val="bg1"/>
          </a:solidFill>
        </p:grpSpPr>
        <p:sp>
          <p:nvSpPr>
            <p:cNvPr id="22" name="Freeform 21">
              <a:extLst>
                <a:ext uri="{FF2B5EF4-FFF2-40B4-BE49-F238E27FC236}">
                  <a16:creationId xmlns:a16="http://schemas.microsoft.com/office/drawing/2014/main" id="{1A1671BE-55FC-02F1-90D5-C87CDCF9A455}"/>
                </a:ext>
              </a:extLst>
            </p:cNvPr>
            <p:cNvSpPr/>
            <p:nvPr/>
          </p:nvSpPr>
          <p:spPr>
            <a:xfrm>
              <a:off x="5355719" y="3664422"/>
              <a:ext cx="319889" cy="380209"/>
            </a:xfrm>
            <a:custGeom>
              <a:avLst/>
              <a:gdLst>
                <a:gd name="connsiteX0" fmla="*/ 232902 w 319889"/>
                <a:gd name="connsiteY0" fmla="*/ 0 h 380209"/>
                <a:gd name="connsiteX1" fmla="*/ 0 w 319889"/>
                <a:gd name="connsiteY1" fmla="*/ 0 h 380209"/>
                <a:gd name="connsiteX2" fmla="*/ 0 w 319889"/>
                <a:gd name="connsiteY2" fmla="*/ 380209 h 380209"/>
                <a:gd name="connsiteX3" fmla="*/ 319890 w 319889"/>
                <a:gd name="connsiteY3" fmla="*/ 380209 h 380209"/>
                <a:gd name="connsiteX4" fmla="*/ 319890 w 319889"/>
                <a:gd name="connsiteY4" fmla="*/ 85899 h 380209"/>
                <a:gd name="connsiteX5" fmla="*/ 232902 w 319889"/>
                <a:gd name="connsiteY5" fmla="*/ 0 h 380209"/>
                <a:gd name="connsiteX6" fmla="*/ 284814 w 319889"/>
                <a:gd name="connsiteY6" fmla="*/ 345005 h 380209"/>
                <a:gd name="connsiteX7" fmla="*/ 35076 w 319889"/>
                <a:gd name="connsiteY7" fmla="*/ 345005 h 380209"/>
                <a:gd name="connsiteX8" fmla="*/ 35076 w 319889"/>
                <a:gd name="connsiteY8" fmla="*/ 35205 h 380209"/>
                <a:gd name="connsiteX9" fmla="*/ 218872 w 319889"/>
                <a:gd name="connsiteY9" fmla="*/ 35205 h 380209"/>
                <a:gd name="connsiteX10" fmla="*/ 284814 w 319889"/>
                <a:gd name="connsiteY10" fmla="*/ 99981 h 380209"/>
                <a:gd name="connsiteX11" fmla="*/ 284814 w 319889"/>
                <a:gd name="connsiteY11" fmla="*/ 345005 h 38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9889" h="380209">
                  <a:moveTo>
                    <a:pt x="232902" y="0"/>
                  </a:moveTo>
                  <a:lnTo>
                    <a:pt x="0" y="0"/>
                  </a:lnTo>
                  <a:lnTo>
                    <a:pt x="0" y="380209"/>
                  </a:lnTo>
                  <a:lnTo>
                    <a:pt x="319890" y="380209"/>
                  </a:lnTo>
                  <a:lnTo>
                    <a:pt x="319890" y="85899"/>
                  </a:lnTo>
                  <a:lnTo>
                    <a:pt x="232902" y="0"/>
                  </a:lnTo>
                  <a:close/>
                  <a:moveTo>
                    <a:pt x="284814" y="345005"/>
                  </a:moveTo>
                  <a:lnTo>
                    <a:pt x="35076" y="345005"/>
                  </a:lnTo>
                  <a:lnTo>
                    <a:pt x="35076" y="35205"/>
                  </a:lnTo>
                  <a:lnTo>
                    <a:pt x="218872" y="35205"/>
                  </a:lnTo>
                  <a:lnTo>
                    <a:pt x="284814" y="99981"/>
                  </a:lnTo>
                  <a:lnTo>
                    <a:pt x="284814" y="345005"/>
                  </a:lnTo>
                  <a:close/>
                </a:path>
              </a:pathLst>
            </a:custGeom>
            <a:grpFill/>
            <a:ln w="14026" cap="flat">
              <a:noFill/>
              <a:prstDash val="solid"/>
              <a:miter/>
            </a:ln>
          </p:spPr>
          <p:txBody>
            <a:bodyPr rtlCol="0" anchor="ctr"/>
            <a:lstStyle/>
            <a:p>
              <a:endParaRPr lang="en-US" dirty="0">
                <a:solidFill>
                  <a:schemeClr val="bg1"/>
                </a:solidFill>
              </a:endParaRPr>
            </a:p>
          </p:txBody>
        </p:sp>
        <p:sp>
          <p:nvSpPr>
            <p:cNvPr id="23" name="Freeform 22">
              <a:extLst>
                <a:ext uri="{FF2B5EF4-FFF2-40B4-BE49-F238E27FC236}">
                  <a16:creationId xmlns:a16="http://schemas.microsoft.com/office/drawing/2014/main" id="{01D0954E-0329-274F-ACD7-CBDDF5445D15}"/>
                </a:ext>
              </a:extLst>
            </p:cNvPr>
            <p:cNvSpPr/>
            <p:nvPr/>
          </p:nvSpPr>
          <p:spPr>
            <a:xfrm>
              <a:off x="5428676" y="3764403"/>
              <a:ext cx="178184" cy="180247"/>
            </a:xfrm>
            <a:custGeom>
              <a:avLst/>
              <a:gdLst>
                <a:gd name="connsiteX0" fmla="*/ 32270 w 178184"/>
                <a:gd name="connsiteY0" fmla="*/ 73225 h 180247"/>
                <a:gd name="connsiteX1" fmla="*/ 43494 w 178184"/>
                <a:gd name="connsiteY1" fmla="*/ 111246 h 180247"/>
                <a:gd name="connsiteX2" fmla="*/ 0 w 178184"/>
                <a:gd name="connsiteY2" fmla="*/ 154900 h 180247"/>
                <a:gd name="connsiteX3" fmla="*/ 25254 w 178184"/>
                <a:gd name="connsiteY3" fmla="*/ 180247 h 180247"/>
                <a:gd name="connsiteX4" fmla="*/ 68748 w 178184"/>
                <a:gd name="connsiteY4" fmla="*/ 136594 h 180247"/>
                <a:gd name="connsiteX5" fmla="*/ 105227 w 178184"/>
                <a:gd name="connsiteY5" fmla="*/ 146451 h 180247"/>
                <a:gd name="connsiteX6" fmla="*/ 178184 w 178184"/>
                <a:gd name="connsiteY6" fmla="*/ 73225 h 180247"/>
                <a:gd name="connsiteX7" fmla="*/ 105227 w 178184"/>
                <a:gd name="connsiteY7" fmla="*/ 0 h 180247"/>
                <a:gd name="connsiteX8" fmla="*/ 32270 w 178184"/>
                <a:gd name="connsiteY8" fmla="*/ 73225 h 180247"/>
                <a:gd name="connsiteX9" fmla="*/ 143108 w 178184"/>
                <a:gd name="connsiteY9" fmla="*/ 73225 h 180247"/>
                <a:gd name="connsiteX10" fmla="*/ 105227 w 178184"/>
                <a:gd name="connsiteY10" fmla="*/ 111246 h 180247"/>
                <a:gd name="connsiteX11" fmla="*/ 67345 w 178184"/>
                <a:gd name="connsiteY11" fmla="*/ 73225 h 180247"/>
                <a:gd name="connsiteX12" fmla="*/ 105227 w 178184"/>
                <a:gd name="connsiteY12" fmla="*/ 35205 h 180247"/>
                <a:gd name="connsiteX13" fmla="*/ 143108 w 178184"/>
                <a:gd name="connsiteY13" fmla="*/ 73225 h 18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184" h="180247">
                  <a:moveTo>
                    <a:pt x="32270" y="73225"/>
                  </a:moveTo>
                  <a:cubicBezTo>
                    <a:pt x="32270" y="87307"/>
                    <a:pt x="36479" y="99981"/>
                    <a:pt x="43494" y="111246"/>
                  </a:cubicBezTo>
                  <a:lnTo>
                    <a:pt x="0" y="154900"/>
                  </a:lnTo>
                  <a:lnTo>
                    <a:pt x="25254" y="180247"/>
                  </a:lnTo>
                  <a:lnTo>
                    <a:pt x="68748" y="136594"/>
                  </a:lnTo>
                  <a:cubicBezTo>
                    <a:pt x="79972" y="143635"/>
                    <a:pt x="92600" y="146451"/>
                    <a:pt x="105227" y="146451"/>
                  </a:cubicBezTo>
                  <a:cubicBezTo>
                    <a:pt x="145915" y="146451"/>
                    <a:pt x="178184" y="114063"/>
                    <a:pt x="178184" y="73225"/>
                  </a:cubicBezTo>
                  <a:cubicBezTo>
                    <a:pt x="178184" y="32388"/>
                    <a:pt x="144512" y="0"/>
                    <a:pt x="105227" y="0"/>
                  </a:cubicBezTo>
                  <a:cubicBezTo>
                    <a:pt x="65942" y="0"/>
                    <a:pt x="32270" y="33796"/>
                    <a:pt x="32270" y="73225"/>
                  </a:cubicBezTo>
                  <a:close/>
                  <a:moveTo>
                    <a:pt x="143108" y="73225"/>
                  </a:moveTo>
                  <a:cubicBezTo>
                    <a:pt x="143108" y="94348"/>
                    <a:pt x="126272" y="111246"/>
                    <a:pt x="105227" y="111246"/>
                  </a:cubicBezTo>
                  <a:cubicBezTo>
                    <a:pt x="84181" y="111246"/>
                    <a:pt x="67345" y="94348"/>
                    <a:pt x="67345" y="73225"/>
                  </a:cubicBezTo>
                  <a:cubicBezTo>
                    <a:pt x="67345" y="52103"/>
                    <a:pt x="84181" y="35205"/>
                    <a:pt x="105227" y="35205"/>
                  </a:cubicBezTo>
                  <a:cubicBezTo>
                    <a:pt x="126272" y="35205"/>
                    <a:pt x="143108" y="52103"/>
                    <a:pt x="143108" y="73225"/>
                  </a:cubicBezTo>
                  <a:close/>
                </a:path>
              </a:pathLst>
            </a:custGeom>
            <a:grpFill/>
            <a:ln w="14026" cap="flat">
              <a:noFill/>
              <a:prstDash val="solid"/>
              <a:miter/>
            </a:ln>
          </p:spPr>
          <p:txBody>
            <a:bodyPr rtlCol="0" anchor="ctr"/>
            <a:lstStyle/>
            <a:p>
              <a:endParaRPr lang="en-US" dirty="0">
                <a:solidFill>
                  <a:schemeClr val="bg1"/>
                </a:solidFill>
              </a:endParaRPr>
            </a:p>
          </p:txBody>
        </p:sp>
      </p:grpSp>
      <p:sp>
        <p:nvSpPr>
          <p:cNvPr id="54" name="Content Placeholder 23">
            <a:extLst>
              <a:ext uri="{FF2B5EF4-FFF2-40B4-BE49-F238E27FC236}">
                <a16:creationId xmlns:a16="http://schemas.microsoft.com/office/drawing/2014/main" id="{8AB20217-D64D-D1FE-36F8-D023910C7C83}"/>
              </a:ext>
            </a:extLst>
          </p:cNvPr>
          <p:cNvSpPr txBox="1">
            <a:spLocks/>
          </p:cNvSpPr>
          <p:nvPr/>
        </p:nvSpPr>
        <p:spPr>
          <a:xfrm>
            <a:off x="2089200" y="3385967"/>
            <a:ext cx="2460165" cy="608391"/>
          </a:xfrm>
          <a:prstGeom prst="rect">
            <a:avLst/>
          </a:prstGeom>
        </p:spPr>
        <p:txBody>
          <a:bodyPr vert="horz" lIns="0" tIns="0" rIns="0" bIns="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CA" sz="1600" dirty="0">
                <a:solidFill>
                  <a:schemeClr val="bg1"/>
                </a:solidFill>
              </a:rPr>
              <a:t>Personal financial planning</a:t>
            </a:r>
          </a:p>
        </p:txBody>
      </p:sp>
      <p:pic>
        <p:nvPicPr>
          <p:cNvPr id="55" name="Graphic 54">
            <a:extLst>
              <a:ext uri="{FF2B5EF4-FFF2-40B4-BE49-F238E27FC236}">
                <a16:creationId xmlns:a16="http://schemas.microsoft.com/office/drawing/2014/main" id="{E58CFB26-D8F7-4A2D-26DA-7A4C4C6A576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143715" y="2897223"/>
            <a:ext cx="364239" cy="364239"/>
          </a:xfrm>
          <a:prstGeom prst="rect">
            <a:avLst/>
          </a:prstGeom>
        </p:spPr>
      </p:pic>
      <p:sp>
        <p:nvSpPr>
          <p:cNvPr id="37" name="Content Placeholder 23">
            <a:extLst>
              <a:ext uri="{FF2B5EF4-FFF2-40B4-BE49-F238E27FC236}">
                <a16:creationId xmlns:a16="http://schemas.microsoft.com/office/drawing/2014/main" id="{880FC8DA-C609-FEE3-EF47-55328CBFFA69}"/>
              </a:ext>
            </a:extLst>
          </p:cNvPr>
          <p:cNvSpPr txBox="1">
            <a:spLocks/>
          </p:cNvSpPr>
          <p:nvPr/>
        </p:nvSpPr>
        <p:spPr>
          <a:xfrm>
            <a:off x="3370639" y="4451596"/>
            <a:ext cx="1393399" cy="308358"/>
          </a:xfrm>
          <a:prstGeom prst="rect">
            <a:avLst/>
          </a:prstGeom>
        </p:spPr>
        <p:txBody>
          <a:bodyPr vert="horz" lIns="0" tIns="0" rIns="0" bIns="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CA" sz="1600" dirty="0">
                <a:solidFill>
                  <a:schemeClr val="bg1"/>
                </a:solidFill>
              </a:rPr>
              <a:t>Tax planning</a:t>
            </a:r>
          </a:p>
        </p:txBody>
      </p:sp>
      <p:sp>
        <p:nvSpPr>
          <p:cNvPr id="20" name="Freeform 19">
            <a:extLst>
              <a:ext uri="{FF2B5EF4-FFF2-40B4-BE49-F238E27FC236}">
                <a16:creationId xmlns:a16="http://schemas.microsoft.com/office/drawing/2014/main" id="{A2B47B17-6CB6-E23A-CB06-587FF8EEE954}"/>
              </a:ext>
              <a:ext uri="{C183D7F6-B498-43B3-948B-1728B52AA6E4}">
                <adec:decorative xmlns:adec="http://schemas.microsoft.com/office/drawing/2017/decorative" val="1"/>
              </a:ext>
            </a:extLst>
          </p:cNvPr>
          <p:cNvSpPr/>
          <p:nvPr/>
        </p:nvSpPr>
        <p:spPr>
          <a:xfrm>
            <a:off x="4122944" y="4010931"/>
            <a:ext cx="383025" cy="350637"/>
          </a:xfrm>
          <a:custGeom>
            <a:avLst/>
            <a:gdLst>
              <a:gd name="connsiteX0" fmla="*/ 383026 w 383025"/>
              <a:gd name="connsiteY0" fmla="*/ 0 h 350637"/>
              <a:gd name="connsiteX1" fmla="*/ 30867 w 383025"/>
              <a:gd name="connsiteY1" fmla="*/ 0 h 350637"/>
              <a:gd name="connsiteX2" fmla="*/ 30867 w 383025"/>
              <a:gd name="connsiteY2" fmla="*/ 183064 h 350637"/>
              <a:gd name="connsiteX3" fmla="*/ 0 w 383025"/>
              <a:gd name="connsiteY3" fmla="*/ 192921 h 350637"/>
              <a:gd name="connsiteX4" fmla="*/ 9821 w 383025"/>
              <a:gd name="connsiteY4" fmla="*/ 226717 h 350637"/>
              <a:gd name="connsiteX5" fmla="*/ 91197 w 383025"/>
              <a:gd name="connsiteY5" fmla="*/ 202778 h 350637"/>
              <a:gd name="connsiteX6" fmla="*/ 175378 w 383025"/>
              <a:gd name="connsiteY6" fmla="*/ 202778 h 350637"/>
              <a:gd name="connsiteX7" fmla="*/ 185199 w 383025"/>
              <a:gd name="connsiteY7" fmla="*/ 211227 h 350637"/>
              <a:gd name="connsiteX8" fmla="*/ 185199 w 383025"/>
              <a:gd name="connsiteY8" fmla="*/ 212635 h 350637"/>
              <a:gd name="connsiteX9" fmla="*/ 182393 w 383025"/>
              <a:gd name="connsiteY9" fmla="*/ 221085 h 350637"/>
              <a:gd name="connsiteX10" fmla="*/ 173975 w 383025"/>
              <a:gd name="connsiteY10" fmla="*/ 223901 h 350637"/>
              <a:gd name="connsiteX11" fmla="*/ 96809 w 383025"/>
              <a:gd name="connsiteY11" fmla="*/ 223901 h 350637"/>
              <a:gd name="connsiteX12" fmla="*/ 96809 w 383025"/>
              <a:gd name="connsiteY12" fmla="*/ 259105 h 350637"/>
              <a:gd name="connsiteX13" fmla="*/ 173975 w 383025"/>
              <a:gd name="connsiteY13" fmla="*/ 259105 h 350637"/>
              <a:gd name="connsiteX14" fmla="*/ 200632 w 383025"/>
              <a:gd name="connsiteY14" fmla="*/ 250656 h 350637"/>
              <a:gd name="connsiteX15" fmla="*/ 270784 w 383025"/>
              <a:gd name="connsiteY15" fmla="*/ 250656 h 350637"/>
              <a:gd name="connsiteX16" fmla="*/ 178184 w 383025"/>
              <a:gd name="connsiteY16" fmla="*/ 315433 h 350637"/>
              <a:gd name="connsiteX17" fmla="*/ 5612 w 383025"/>
              <a:gd name="connsiteY17" fmla="*/ 315433 h 350637"/>
              <a:gd name="connsiteX18" fmla="*/ 5612 w 383025"/>
              <a:gd name="connsiteY18" fmla="*/ 350637 h 350637"/>
              <a:gd name="connsiteX19" fmla="*/ 190811 w 383025"/>
              <a:gd name="connsiteY19" fmla="*/ 350637 h 350637"/>
              <a:gd name="connsiteX20" fmla="*/ 333920 w 383025"/>
              <a:gd name="connsiteY20" fmla="*/ 250656 h 350637"/>
              <a:gd name="connsiteX21" fmla="*/ 383026 w 383025"/>
              <a:gd name="connsiteY21" fmla="*/ 250656 h 350637"/>
              <a:gd name="connsiteX22" fmla="*/ 383026 w 383025"/>
              <a:gd name="connsiteY22" fmla="*/ 0 h 350637"/>
              <a:gd name="connsiteX23" fmla="*/ 347950 w 383025"/>
              <a:gd name="connsiteY23" fmla="*/ 214044 h 350637"/>
              <a:gd name="connsiteX24" fmla="*/ 220275 w 383025"/>
              <a:gd name="connsiteY24" fmla="*/ 214044 h 350637"/>
              <a:gd name="connsiteX25" fmla="*/ 220275 w 383025"/>
              <a:gd name="connsiteY25" fmla="*/ 209819 h 350637"/>
              <a:gd name="connsiteX26" fmla="*/ 202035 w 383025"/>
              <a:gd name="connsiteY26" fmla="*/ 174615 h 350637"/>
              <a:gd name="connsiteX27" fmla="*/ 206245 w 383025"/>
              <a:gd name="connsiteY27" fmla="*/ 174615 h 350637"/>
              <a:gd name="connsiteX28" fmla="*/ 263769 w 383025"/>
              <a:gd name="connsiteY28" fmla="*/ 116879 h 350637"/>
              <a:gd name="connsiteX29" fmla="*/ 206245 w 383025"/>
              <a:gd name="connsiteY29" fmla="*/ 59144 h 350637"/>
              <a:gd name="connsiteX30" fmla="*/ 148721 w 383025"/>
              <a:gd name="connsiteY30" fmla="*/ 116879 h 350637"/>
              <a:gd name="connsiteX31" fmla="*/ 176781 w 383025"/>
              <a:gd name="connsiteY31" fmla="*/ 166165 h 350637"/>
              <a:gd name="connsiteX32" fmla="*/ 173975 w 383025"/>
              <a:gd name="connsiteY32" fmla="*/ 166165 h 350637"/>
              <a:gd name="connsiteX33" fmla="*/ 85584 w 383025"/>
              <a:gd name="connsiteY33" fmla="*/ 166165 h 350637"/>
              <a:gd name="connsiteX34" fmla="*/ 64539 w 383025"/>
              <a:gd name="connsiteY34" fmla="*/ 171798 h 350637"/>
              <a:gd name="connsiteX35" fmla="*/ 64539 w 383025"/>
              <a:gd name="connsiteY35" fmla="*/ 33796 h 350637"/>
              <a:gd name="connsiteX36" fmla="*/ 346547 w 383025"/>
              <a:gd name="connsiteY36" fmla="*/ 33796 h 350637"/>
              <a:gd name="connsiteX37" fmla="*/ 346547 w 383025"/>
              <a:gd name="connsiteY37" fmla="*/ 214044 h 350637"/>
              <a:gd name="connsiteX38" fmla="*/ 183796 w 383025"/>
              <a:gd name="connsiteY38" fmla="*/ 116879 h 350637"/>
              <a:gd name="connsiteX39" fmla="*/ 206245 w 383025"/>
              <a:gd name="connsiteY39" fmla="*/ 94348 h 350637"/>
              <a:gd name="connsiteX40" fmla="*/ 228693 w 383025"/>
              <a:gd name="connsiteY40" fmla="*/ 116879 h 350637"/>
              <a:gd name="connsiteX41" fmla="*/ 206245 w 383025"/>
              <a:gd name="connsiteY41" fmla="*/ 139410 h 350637"/>
              <a:gd name="connsiteX42" fmla="*/ 183796 w 383025"/>
              <a:gd name="connsiteY42" fmla="*/ 116879 h 35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3025" h="350637">
                <a:moveTo>
                  <a:pt x="383026" y="0"/>
                </a:moveTo>
                <a:lnTo>
                  <a:pt x="30867" y="0"/>
                </a:lnTo>
                <a:lnTo>
                  <a:pt x="30867" y="183064"/>
                </a:lnTo>
                <a:lnTo>
                  <a:pt x="0" y="192921"/>
                </a:lnTo>
                <a:lnTo>
                  <a:pt x="9821" y="226717"/>
                </a:lnTo>
                <a:lnTo>
                  <a:pt x="91197" y="202778"/>
                </a:lnTo>
                <a:lnTo>
                  <a:pt x="175378" y="202778"/>
                </a:lnTo>
                <a:cubicBezTo>
                  <a:pt x="178184" y="202778"/>
                  <a:pt x="185199" y="202778"/>
                  <a:pt x="185199" y="211227"/>
                </a:cubicBezTo>
                <a:lnTo>
                  <a:pt x="185199" y="212635"/>
                </a:lnTo>
                <a:cubicBezTo>
                  <a:pt x="185199" y="212635"/>
                  <a:pt x="185199" y="218268"/>
                  <a:pt x="182393" y="221085"/>
                </a:cubicBezTo>
                <a:cubicBezTo>
                  <a:pt x="180990" y="222493"/>
                  <a:pt x="176781" y="223901"/>
                  <a:pt x="173975" y="223901"/>
                </a:cubicBezTo>
                <a:lnTo>
                  <a:pt x="96809" y="223901"/>
                </a:lnTo>
                <a:lnTo>
                  <a:pt x="96809" y="259105"/>
                </a:lnTo>
                <a:lnTo>
                  <a:pt x="173975" y="259105"/>
                </a:lnTo>
                <a:cubicBezTo>
                  <a:pt x="186602" y="259105"/>
                  <a:pt x="195020" y="254881"/>
                  <a:pt x="200632" y="250656"/>
                </a:cubicBezTo>
                <a:lnTo>
                  <a:pt x="270784" y="250656"/>
                </a:lnTo>
                <a:lnTo>
                  <a:pt x="178184" y="315433"/>
                </a:lnTo>
                <a:lnTo>
                  <a:pt x="5612" y="315433"/>
                </a:lnTo>
                <a:lnTo>
                  <a:pt x="5612" y="350637"/>
                </a:lnTo>
                <a:lnTo>
                  <a:pt x="190811" y="350637"/>
                </a:lnTo>
                <a:lnTo>
                  <a:pt x="333920" y="250656"/>
                </a:lnTo>
                <a:lnTo>
                  <a:pt x="383026" y="250656"/>
                </a:lnTo>
                <a:lnTo>
                  <a:pt x="383026" y="0"/>
                </a:lnTo>
                <a:close/>
                <a:moveTo>
                  <a:pt x="347950" y="214044"/>
                </a:moveTo>
                <a:lnTo>
                  <a:pt x="220275" y="214044"/>
                </a:lnTo>
                <a:cubicBezTo>
                  <a:pt x="220275" y="212635"/>
                  <a:pt x="220275" y="209819"/>
                  <a:pt x="220275" y="209819"/>
                </a:cubicBezTo>
                <a:cubicBezTo>
                  <a:pt x="220275" y="198554"/>
                  <a:pt x="214663" y="184472"/>
                  <a:pt x="202035" y="174615"/>
                </a:cubicBezTo>
                <a:cubicBezTo>
                  <a:pt x="203439" y="174615"/>
                  <a:pt x="204842" y="174615"/>
                  <a:pt x="206245" y="174615"/>
                </a:cubicBezTo>
                <a:cubicBezTo>
                  <a:pt x="238514" y="174615"/>
                  <a:pt x="263769" y="147859"/>
                  <a:pt x="263769" y="116879"/>
                </a:cubicBezTo>
                <a:cubicBezTo>
                  <a:pt x="263769" y="85899"/>
                  <a:pt x="237111" y="59144"/>
                  <a:pt x="206245" y="59144"/>
                </a:cubicBezTo>
                <a:cubicBezTo>
                  <a:pt x="175378" y="59144"/>
                  <a:pt x="148721" y="85899"/>
                  <a:pt x="148721" y="116879"/>
                </a:cubicBezTo>
                <a:cubicBezTo>
                  <a:pt x="148721" y="138002"/>
                  <a:pt x="159945" y="156308"/>
                  <a:pt x="176781" y="166165"/>
                </a:cubicBezTo>
                <a:cubicBezTo>
                  <a:pt x="175378" y="166165"/>
                  <a:pt x="175378" y="166165"/>
                  <a:pt x="173975" y="166165"/>
                </a:cubicBezTo>
                <a:lnTo>
                  <a:pt x="85584" y="166165"/>
                </a:lnTo>
                <a:lnTo>
                  <a:pt x="64539" y="171798"/>
                </a:lnTo>
                <a:lnTo>
                  <a:pt x="64539" y="33796"/>
                </a:lnTo>
                <a:lnTo>
                  <a:pt x="346547" y="33796"/>
                </a:lnTo>
                <a:lnTo>
                  <a:pt x="346547" y="214044"/>
                </a:lnTo>
                <a:close/>
                <a:moveTo>
                  <a:pt x="183796" y="116879"/>
                </a:moveTo>
                <a:cubicBezTo>
                  <a:pt x="183796" y="104205"/>
                  <a:pt x="193617" y="94348"/>
                  <a:pt x="206245" y="94348"/>
                </a:cubicBezTo>
                <a:cubicBezTo>
                  <a:pt x="218872" y="94348"/>
                  <a:pt x="228693" y="104205"/>
                  <a:pt x="228693" y="116879"/>
                </a:cubicBezTo>
                <a:cubicBezTo>
                  <a:pt x="228693" y="129553"/>
                  <a:pt x="218872" y="139410"/>
                  <a:pt x="206245" y="139410"/>
                </a:cubicBezTo>
                <a:cubicBezTo>
                  <a:pt x="193617" y="139410"/>
                  <a:pt x="183796" y="129553"/>
                  <a:pt x="183796" y="116879"/>
                </a:cubicBezTo>
                <a:close/>
              </a:path>
            </a:pathLst>
          </a:custGeom>
          <a:solidFill>
            <a:schemeClr val="bg1"/>
          </a:solidFill>
          <a:ln w="14026" cap="flat">
            <a:noFill/>
            <a:prstDash val="solid"/>
            <a:miter/>
          </a:ln>
        </p:spPr>
        <p:txBody>
          <a:bodyPr rtlCol="0" anchor="ctr"/>
          <a:lstStyle/>
          <a:p>
            <a:endParaRPr lang="en-US" dirty="0">
              <a:solidFill>
                <a:schemeClr val="bg1"/>
              </a:solidFill>
            </a:endParaRPr>
          </a:p>
        </p:txBody>
      </p:sp>
      <p:sp>
        <p:nvSpPr>
          <p:cNvPr id="45" name="Content Placeholder 23">
            <a:extLst>
              <a:ext uri="{FF2B5EF4-FFF2-40B4-BE49-F238E27FC236}">
                <a16:creationId xmlns:a16="http://schemas.microsoft.com/office/drawing/2014/main" id="{76956DBA-7C04-F58F-E284-CFCEDC5B5C5C}"/>
              </a:ext>
            </a:extLst>
          </p:cNvPr>
          <p:cNvSpPr txBox="1">
            <a:spLocks/>
          </p:cNvSpPr>
          <p:nvPr/>
        </p:nvSpPr>
        <p:spPr>
          <a:xfrm>
            <a:off x="3376768" y="5588401"/>
            <a:ext cx="1985677" cy="391296"/>
          </a:xfrm>
          <a:prstGeom prst="rect">
            <a:avLst/>
          </a:prstGeom>
        </p:spPr>
        <p:txBody>
          <a:bodyPr vert="horz" lIns="0" tIns="0" rIns="0" bIns="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CA" sz="1600" dirty="0">
                <a:solidFill>
                  <a:schemeClr val="bg1"/>
                </a:solidFill>
              </a:rPr>
              <a:t>Investment strategy</a:t>
            </a:r>
          </a:p>
        </p:txBody>
      </p:sp>
      <p:pic>
        <p:nvPicPr>
          <p:cNvPr id="49" name="Graphic 48">
            <a:extLst>
              <a:ext uri="{FF2B5EF4-FFF2-40B4-BE49-F238E27FC236}">
                <a16:creationId xmlns:a16="http://schemas.microsoft.com/office/drawing/2014/main" id="{02828C01-2A00-6E6C-3C09-2615F862DEA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821070" y="5157355"/>
            <a:ext cx="333833" cy="347186"/>
          </a:xfrm>
          <a:prstGeom prst="rect">
            <a:avLst/>
          </a:prstGeom>
        </p:spPr>
      </p:pic>
      <p:sp>
        <p:nvSpPr>
          <p:cNvPr id="31" name="Content Placeholder 23">
            <a:extLst>
              <a:ext uri="{FF2B5EF4-FFF2-40B4-BE49-F238E27FC236}">
                <a16:creationId xmlns:a16="http://schemas.microsoft.com/office/drawing/2014/main" id="{F9AB21C1-7D37-4AAC-6E51-04D5B680B8F5}"/>
              </a:ext>
            </a:extLst>
          </p:cNvPr>
          <p:cNvSpPr txBox="1">
            <a:spLocks/>
          </p:cNvSpPr>
          <p:nvPr/>
        </p:nvSpPr>
        <p:spPr>
          <a:xfrm>
            <a:off x="6767036" y="5583600"/>
            <a:ext cx="2013321" cy="457042"/>
          </a:xfrm>
          <a:prstGeom prst="rect">
            <a:avLst/>
          </a:prstGeom>
        </p:spPr>
        <p:txBody>
          <a:bodyPr vert="horz" lIns="0" tIns="0" rIns="0" bIns="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600" dirty="0">
                <a:solidFill>
                  <a:schemeClr val="bg1"/>
                </a:solidFill>
              </a:rPr>
              <a:t>Exit planning strategy </a:t>
            </a:r>
          </a:p>
        </p:txBody>
      </p:sp>
      <p:sp>
        <p:nvSpPr>
          <p:cNvPr id="25" name="Freeform 24">
            <a:extLst>
              <a:ext uri="{FF2B5EF4-FFF2-40B4-BE49-F238E27FC236}">
                <a16:creationId xmlns:a16="http://schemas.microsoft.com/office/drawing/2014/main" id="{0A46893B-FEC8-7822-8645-8A1376241EB8}"/>
              </a:ext>
              <a:ext uri="{C183D7F6-B498-43B3-948B-1728B52AA6E4}">
                <adec:decorative xmlns:adec="http://schemas.microsoft.com/office/drawing/2017/decorative" val="1"/>
              </a:ext>
            </a:extLst>
          </p:cNvPr>
          <p:cNvSpPr/>
          <p:nvPr/>
        </p:nvSpPr>
        <p:spPr>
          <a:xfrm>
            <a:off x="6767037" y="5166183"/>
            <a:ext cx="378816" cy="316841"/>
          </a:xfrm>
          <a:custGeom>
            <a:avLst/>
            <a:gdLst>
              <a:gd name="connsiteX0" fmla="*/ 378817 w 378816"/>
              <a:gd name="connsiteY0" fmla="*/ 107022 h 316841"/>
              <a:gd name="connsiteX1" fmla="*/ 307262 w 378816"/>
              <a:gd name="connsiteY1" fmla="*/ 35205 h 316841"/>
              <a:gd name="connsiteX2" fmla="*/ 256753 w 378816"/>
              <a:gd name="connsiteY2" fmla="*/ 85899 h 316841"/>
              <a:gd name="connsiteX3" fmla="*/ 256753 w 378816"/>
              <a:gd name="connsiteY3" fmla="*/ 0 h 316841"/>
              <a:gd name="connsiteX4" fmla="*/ 0 w 378816"/>
              <a:gd name="connsiteY4" fmla="*/ 0 h 316841"/>
              <a:gd name="connsiteX5" fmla="*/ 0 w 378816"/>
              <a:gd name="connsiteY5" fmla="*/ 316841 h 316841"/>
              <a:gd name="connsiteX6" fmla="*/ 256753 w 378816"/>
              <a:gd name="connsiteY6" fmla="*/ 316841 h 316841"/>
              <a:gd name="connsiteX7" fmla="*/ 256753 w 378816"/>
              <a:gd name="connsiteY7" fmla="*/ 228126 h 316841"/>
              <a:gd name="connsiteX8" fmla="*/ 378817 w 378816"/>
              <a:gd name="connsiteY8" fmla="*/ 107022 h 316841"/>
              <a:gd name="connsiteX9" fmla="*/ 329711 w 378816"/>
              <a:gd name="connsiteY9" fmla="*/ 105614 h 316841"/>
              <a:gd name="connsiteX10" fmla="*/ 231499 w 378816"/>
              <a:gd name="connsiteY10" fmla="*/ 202778 h 316841"/>
              <a:gd name="connsiteX11" fmla="*/ 210454 w 378816"/>
              <a:gd name="connsiteY11" fmla="*/ 202778 h 316841"/>
              <a:gd name="connsiteX12" fmla="*/ 210454 w 378816"/>
              <a:gd name="connsiteY12" fmla="*/ 181655 h 316841"/>
              <a:gd name="connsiteX13" fmla="*/ 307262 w 378816"/>
              <a:gd name="connsiteY13" fmla="*/ 84491 h 316841"/>
              <a:gd name="connsiteX14" fmla="*/ 329711 w 378816"/>
              <a:gd name="connsiteY14" fmla="*/ 105614 h 316841"/>
              <a:gd name="connsiteX15" fmla="*/ 35076 w 378816"/>
              <a:gd name="connsiteY15" fmla="*/ 280228 h 316841"/>
              <a:gd name="connsiteX16" fmla="*/ 35076 w 378816"/>
              <a:gd name="connsiteY16" fmla="*/ 33796 h 316841"/>
              <a:gd name="connsiteX17" fmla="*/ 221678 w 378816"/>
              <a:gd name="connsiteY17" fmla="*/ 33796 h 316841"/>
              <a:gd name="connsiteX18" fmla="*/ 221678 w 378816"/>
              <a:gd name="connsiteY18" fmla="*/ 121104 h 316841"/>
              <a:gd name="connsiteX19" fmla="*/ 175378 w 378816"/>
              <a:gd name="connsiteY19" fmla="*/ 167574 h 316841"/>
              <a:gd name="connsiteX20" fmla="*/ 175378 w 378816"/>
              <a:gd name="connsiteY20" fmla="*/ 239391 h 316841"/>
              <a:gd name="connsiteX21" fmla="*/ 221678 w 378816"/>
              <a:gd name="connsiteY21" fmla="*/ 239391 h 316841"/>
              <a:gd name="connsiteX22" fmla="*/ 221678 w 378816"/>
              <a:gd name="connsiteY22" fmla="*/ 280228 h 316841"/>
              <a:gd name="connsiteX23" fmla="*/ 35076 w 378816"/>
              <a:gd name="connsiteY23" fmla="*/ 280228 h 31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78816" h="316841">
                <a:moveTo>
                  <a:pt x="378817" y="107022"/>
                </a:moveTo>
                <a:lnTo>
                  <a:pt x="307262" y="35205"/>
                </a:lnTo>
                <a:lnTo>
                  <a:pt x="256753" y="85899"/>
                </a:lnTo>
                <a:lnTo>
                  <a:pt x="256753" y="0"/>
                </a:lnTo>
                <a:lnTo>
                  <a:pt x="0" y="0"/>
                </a:lnTo>
                <a:lnTo>
                  <a:pt x="0" y="316841"/>
                </a:lnTo>
                <a:lnTo>
                  <a:pt x="256753" y="316841"/>
                </a:lnTo>
                <a:lnTo>
                  <a:pt x="256753" y="228126"/>
                </a:lnTo>
                <a:lnTo>
                  <a:pt x="378817" y="107022"/>
                </a:lnTo>
                <a:close/>
                <a:moveTo>
                  <a:pt x="329711" y="105614"/>
                </a:moveTo>
                <a:lnTo>
                  <a:pt x="231499" y="202778"/>
                </a:lnTo>
                <a:lnTo>
                  <a:pt x="210454" y="202778"/>
                </a:lnTo>
                <a:lnTo>
                  <a:pt x="210454" y="181655"/>
                </a:lnTo>
                <a:lnTo>
                  <a:pt x="307262" y="84491"/>
                </a:lnTo>
                <a:lnTo>
                  <a:pt x="329711" y="105614"/>
                </a:lnTo>
                <a:close/>
                <a:moveTo>
                  <a:pt x="35076" y="280228"/>
                </a:moveTo>
                <a:lnTo>
                  <a:pt x="35076" y="33796"/>
                </a:lnTo>
                <a:lnTo>
                  <a:pt x="221678" y="33796"/>
                </a:lnTo>
                <a:lnTo>
                  <a:pt x="221678" y="121104"/>
                </a:lnTo>
                <a:lnTo>
                  <a:pt x="175378" y="167574"/>
                </a:lnTo>
                <a:lnTo>
                  <a:pt x="175378" y="239391"/>
                </a:lnTo>
                <a:lnTo>
                  <a:pt x="221678" y="239391"/>
                </a:lnTo>
                <a:lnTo>
                  <a:pt x="221678" y="280228"/>
                </a:lnTo>
                <a:lnTo>
                  <a:pt x="35076" y="280228"/>
                </a:lnTo>
                <a:close/>
              </a:path>
            </a:pathLst>
          </a:custGeom>
          <a:solidFill>
            <a:schemeClr val="bg1"/>
          </a:solidFill>
          <a:ln w="14026" cap="flat">
            <a:noFill/>
            <a:prstDash val="solid"/>
            <a:miter/>
          </a:ln>
        </p:spPr>
        <p:txBody>
          <a:bodyPr rtlCol="0" anchor="ctr"/>
          <a:lstStyle/>
          <a:p>
            <a:endParaRPr lang="en-US" sz="1600" dirty="0">
              <a:solidFill>
                <a:schemeClr val="bg1"/>
              </a:solidFill>
            </a:endParaRPr>
          </a:p>
        </p:txBody>
      </p:sp>
      <p:sp>
        <p:nvSpPr>
          <p:cNvPr id="44" name="Content Placeholder 23">
            <a:extLst>
              <a:ext uri="{FF2B5EF4-FFF2-40B4-BE49-F238E27FC236}">
                <a16:creationId xmlns:a16="http://schemas.microsoft.com/office/drawing/2014/main" id="{CB4629E0-5168-3960-CCD7-50E975E7C93A}"/>
              </a:ext>
            </a:extLst>
          </p:cNvPr>
          <p:cNvSpPr txBox="1">
            <a:spLocks/>
          </p:cNvSpPr>
          <p:nvPr/>
        </p:nvSpPr>
        <p:spPr>
          <a:xfrm>
            <a:off x="7796303" y="4443550"/>
            <a:ext cx="1783257" cy="276094"/>
          </a:xfrm>
          <a:prstGeom prst="rect">
            <a:avLst/>
          </a:prstGeom>
        </p:spPr>
        <p:txBody>
          <a:bodyPr vert="horz" lIns="0" tIns="0" rIns="0" bIns="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CA" sz="1600" dirty="0">
                <a:solidFill>
                  <a:schemeClr val="bg1"/>
                </a:solidFill>
              </a:rPr>
              <a:t>Line of credit</a:t>
            </a:r>
          </a:p>
        </p:txBody>
      </p:sp>
      <p:pic>
        <p:nvPicPr>
          <p:cNvPr id="43" name="Graphic 42">
            <a:extLst>
              <a:ext uri="{FF2B5EF4-FFF2-40B4-BE49-F238E27FC236}">
                <a16:creationId xmlns:a16="http://schemas.microsoft.com/office/drawing/2014/main" id="{E6900609-40A9-648E-2FD7-AA10998F582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796303" y="4071101"/>
            <a:ext cx="391133" cy="276094"/>
          </a:xfrm>
          <a:prstGeom prst="rect">
            <a:avLst/>
          </a:prstGeom>
        </p:spPr>
      </p:pic>
      <p:sp>
        <p:nvSpPr>
          <p:cNvPr id="33" name="Content Placeholder 23">
            <a:extLst>
              <a:ext uri="{FF2B5EF4-FFF2-40B4-BE49-F238E27FC236}">
                <a16:creationId xmlns:a16="http://schemas.microsoft.com/office/drawing/2014/main" id="{308738CB-44BC-4B1E-892B-3B1EA17ED44C}"/>
              </a:ext>
            </a:extLst>
          </p:cNvPr>
          <p:cNvSpPr txBox="1">
            <a:spLocks/>
          </p:cNvSpPr>
          <p:nvPr/>
        </p:nvSpPr>
        <p:spPr>
          <a:xfrm>
            <a:off x="7839293" y="3388214"/>
            <a:ext cx="1718248" cy="225232"/>
          </a:xfrm>
          <a:prstGeom prst="rect">
            <a:avLst/>
          </a:prstGeom>
        </p:spPr>
        <p:txBody>
          <a:bodyPr vert="horz" lIns="0" tIns="0" rIns="0" bIns="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CA" sz="1600" dirty="0">
                <a:solidFill>
                  <a:schemeClr val="bg1"/>
                </a:solidFill>
              </a:rPr>
              <a:t>Business</a:t>
            </a:r>
            <a:r>
              <a:rPr lang="en-CA" sz="1600" dirty="0">
                <a:solidFill>
                  <a:schemeClr val="bg1"/>
                </a:solidFill>
                <a:latin typeface="Helvetica Neue" panose="02000503000000020004" pitchFamily="2" charset="0"/>
              </a:rPr>
              <a:t> </a:t>
            </a:r>
            <a:r>
              <a:rPr lang="en-CA" sz="1600" dirty="0">
                <a:solidFill>
                  <a:schemeClr val="bg1"/>
                </a:solidFill>
              </a:rPr>
              <a:t>valuation</a:t>
            </a:r>
          </a:p>
        </p:txBody>
      </p:sp>
      <p:grpSp>
        <p:nvGrpSpPr>
          <p:cNvPr id="28" name="Graphic 4">
            <a:extLst>
              <a:ext uri="{FF2B5EF4-FFF2-40B4-BE49-F238E27FC236}">
                <a16:creationId xmlns:a16="http://schemas.microsoft.com/office/drawing/2014/main" id="{42E07AF9-909B-637F-AFBC-BD86AC82062D}"/>
              </a:ext>
              <a:ext uri="{C183D7F6-B498-43B3-948B-1728B52AA6E4}">
                <adec:decorative xmlns:adec="http://schemas.microsoft.com/office/drawing/2017/decorative" val="1"/>
              </a:ext>
            </a:extLst>
          </p:cNvPr>
          <p:cNvGrpSpPr/>
          <p:nvPr/>
        </p:nvGrpSpPr>
        <p:grpSpPr>
          <a:xfrm>
            <a:off x="7840696" y="2922105"/>
            <a:ext cx="377413" cy="373168"/>
            <a:chOff x="7721920" y="3668647"/>
            <a:chExt cx="377413" cy="373168"/>
          </a:xfrm>
          <a:solidFill>
            <a:schemeClr val="bg1"/>
          </a:solidFill>
        </p:grpSpPr>
        <p:sp>
          <p:nvSpPr>
            <p:cNvPr id="29" name="Freeform 28">
              <a:extLst>
                <a:ext uri="{FF2B5EF4-FFF2-40B4-BE49-F238E27FC236}">
                  <a16:creationId xmlns:a16="http://schemas.microsoft.com/office/drawing/2014/main" id="{3E35A529-3641-3B56-2F3B-B51E1D260087}"/>
                </a:ext>
              </a:extLst>
            </p:cNvPr>
            <p:cNvSpPr/>
            <p:nvPr/>
          </p:nvSpPr>
          <p:spPr>
            <a:xfrm>
              <a:off x="7721920" y="3668647"/>
              <a:ext cx="377413" cy="373168"/>
            </a:xfrm>
            <a:custGeom>
              <a:avLst/>
              <a:gdLst>
                <a:gd name="connsiteX0" fmla="*/ 0 w 377413"/>
                <a:gd name="connsiteY0" fmla="*/ 0 h 373168"/>
                <a:gd name="connsiteX1" fmla="*/ 0 w 377413"/>
                <a:gd name="connsiteY1" fmla="*/ 373168 h 373168"/>
                <a:gd name="connsiteX2" fmla="*/ 377413 w 377413"/>
                <a:gd name="connsiteY2" fmla="*/ 373168 h 373168"/>
                <a:gd name="connsiteX3" fmla="*/ 377413 w 377413"/>
                <a:gd name="connsiteY3" fmla="*/ 0 h 373168"/>
                <a:gd name="connsiteX4" fmla="*/ 0 w 377413"/>
                <a:gd name="connsiteY4" fmla="*/ 0 h 373168"/>
                <a:gd name="connsiteX5" fmla="*/ 342338 w 377413"/>
                <a:gd name="connsiteY5" fmla="*/ 35205 h 373168"/>
                <a:gd name="connsiteX6" fmla="*/ 342338 w 377413"/>
                <a:gd name="connsiteY6" fmla="*/ 69001 h 373168"/>
                <a:gd name="connsiteX7" fmla="*/ 35076 w 377413"/>
                <a:gd name="connsiteY7" fmla="*/ 69001 h 373168"/>
                <a:gd name="connsiteX8" fmla="*/ 35076 w 377413"/>
                <a:gd name="connsiteY8" fmla="*/ 35205 h 373168"/>
                <a:gd name="connsiteX9" fmla="*/ 342338 w 377413"/>
                <a:gd name="connsiteY9" fmla="*/ 35205 h 373168"/>
                <a:gd name="connsiteX10" fmla="*/ 35076 w 377413"/>
                <a:gd name="connsiteY10" fmla="*/ 337964 h 373168"/>
                <a:gd name="connsiteX11" fmla="*/ 35076 w 377413"/>
                <a:gd name="connsiteY11" fmla="*/ 104206 h 373168"/>
                <a:gd name="connsiteX12" fmla="*/ 342338 w 377413"/>
                <a:gd name="connsiteY12" fmla="*/ 104206 h 373168"/>
                <a:gd name="connsiteX13" fmla="*/ 342338 w 377413"/>
                <a:gd name="connsiteY13" fmla="*/ 337964 h 373168"/>
                <a:gd name="connsiteX14" fmla="*/ 35076 w 377413"/>
                <a:gd name="connsiteY14" fmla="*/ 337964 h 37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413" h="373168">
                  <a:moveTo>
                    <a:pt x="0" y="0"/>
                  </a:moveTo>
                  <a:lnTo>
                    <a:pt x="0" y="373168"/>
                  </a:lnTo>
                  <a:lnTo>
                    <a:pt x="377413" y="373168"/>
                  </a:lnTo>
                  <a:lnTo>
                    <a:pt x="377413" y="0"/>
                  </a:lnTo>
                  <a:lnTo>
                    <a:pt x="0" y="0"/>
                  </a:lnTo>
                  <a:close/>
                  <a:moveTo>
                    <a:pt x="342338" y="35205"/>
                  </a:moveTo>
                  <a:lnTo>
                    <a:pt x="342338" y="69001"/>
                  </a:lnTo>
                  <a:lnTo>
                    <a:pt x="35076" y="69001"/>
                  </a:lnTo>
                  <a:lnTo>
                    <a:pt x="35076" y="35205"/>
                  </a:lnTo>
                  <a:lnTo>
                    <a:pt x="342338" y="35205"/>
                  </a:lnTo>
                  <a:close/>
                  <a:moveTo>
                    <a:pt x="35076" y="337964"/>
                  </a:moveTo>
                  <a:lnTo>
                    <a:pt x="35076" y="104206"/>
                  </a:lnTo>
                  <a:lnTo>
                    <a:pt x="342338" y="104206"/>
                  </a:lnTo>
                  <a:lnTo>
                    <a:pt x="342338" y="337964"/>
                  </a:lnTo>
                  <a:lnTo>
                    <a:pt x="35076" y="337964"/>
                  </a:lnTo>
                  <a:close/>
                </a:path>
              </a:pathLst>
            </a:custGeom>
            <a:grpFill/>
            <a:ln w="14026" cap="flat">
              <a:noFill/>
              <a:prstDash val="solid"/>
              <a:miter/>
            </a:ln>
          </p:spPr>
          <p:txBody>
            <a:bodyPr rtlCol="0" anchor="ctr"/>
            <a:lstStyle/>
            <a:p>
              <a:endParaRPr lang="en-US" dirty="0">
                <a:solidFill>
                  <a:schemeClr val="bg1"/>
                </a:solidFill>
              </a:endParaRPr>
            </a:p>
          </p:txBody>
        </p:sp>
        <p:sp>
          <p:nvSpPr>
            <p:cNvPr id="34" name="Freeform 33">
              <a:extLst>
                <a:ext uri="{FF2B5EF4-FFF2-40B4-BE49-F238E27FC236}">
                  <a16:creationId xmlns:a16="http://schemas.microsoft.com/office/drawing/2014/main" id="{EBB2FC71-D757-B18A-01D7-4DDFAD078AE3}"/>
                </a:ext>
              </a:extLst>
            </p:cNvPr>
            <p:cNvSpPr/>
            <p:nvPr/>
          </p:nvSpPr>
          <p:spPr>
            <a:xfrm>
              <a:off x="7789265" y="3796791"/>
              <a:ext cx="70151" cy="185880"/>
            </a:xfrm>
            <a:custGeom>
              <a:avLst/>
              <a:gdLst>
                <a:gd name="connsiteX0" fmla="*/ 51912 w 70151"/>
                <a:gd name="connsiteY0" fmla="*/ 0 h 185880"/>
                <a:gd name="connsiteX1" fmla="*/ 16836 w 70151"/>
                <a:gd name="connsiteY1" fmla="*/ 0 h 185880"/>
                <a:gd name="connsiteX2" fmla="*/ 16836 w 70151"/>
                <a:gd name="connsiteY2" fmla="*/ 76042 h 185880"/>
                <a:gd name="connsiteX3" fmla="*/ 0 w 70151"/>
                <a:gd name="connsiteY3" fmla="*/ 76042 h 185880"/>
                <a:gd name="connsiteX4" fmla="*/ 0 w 70151"/>
                <a:gd name="connsiteY4" fmla="*/ 111246 h 185880"/>
                <a:gd name="connsiteX5" fmla="*/ 16836 w 70151"/>
                <a:gd name="connsiteY5" fmla="*/ 111246 h 185880"/>
                <a:gd name="connsiteX6" fmla="*/ 16836 w 70151"/>
                <a:gd name="connsiteY6" fmla="*/ 185880 h 185880"/>
                <a:gd name="connsiteX7" fmla="*/ 51912 w 70151"/>
                <a:gd name="connsiteY7" fmla="*/ 185880 h 185880"/>
                <a:gd name="connsiteX8" fmla="*/ 51912 w 70151"/>
                <a:gd name="connsiteY8" fmla="*/ 111246 h 185880"/>
                <a:gd name="connsiteX9" fmla="*/ 70151 w 70151"/>
                <a:gd name="connsiteY9" fmla="*/ 111246 h 185880"/>
                <a:gd name="connsiteX10" fmla="*/ 70151 w 70151"/>
                <a:gd name="connsiteY10" fmla="*/ 76042 h 185880"/>
                <a:gd name="connsiteX11" fmla="*/ 51912 w 70151"/>
                <a:gd name="connsiteY11" fmla="*/ 76042 h 18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151" h="185880">
                  <a:moveTo>
                    <a:pt x="51912" y="0"/>
                  </a:moveTo>
                  <a:lnTo>
                    <a:pt x="16836" y="0"/>
                  </a:lnTo>
                  <a:lnTo>
                    <a:pt x="16836" y="76042"/>
                  </a:lnTo>
                  <a:lnTo>
                    <a:pt x="0" y="76042"/>
                  </a:lnTo>
                  <a:lnTo>
                    <a:pt x="0" y="111246"/>
                  </a:lnTo>
                  <a:lnTo>
                    <a:pt x="16836" y="111246"/>
                  </a:lnTo>
                  <a:lnTo>
                    <a:pt x="16836" y="185880"/>
                  </a:lnTo>
                  <a:lnTo>
                    <a:pt x="51912" y="185880"/>
                  </a:lnTo>
                  <a:lnTo>
                    <a:pt x="51912" y="111246"/>
                  </a:lnTo>
                  <a:lnTo>
                    <a:pt x="70151" y="111246"/>
                  </a:lnTo>
                  <a:lnTo>
                    <a:pt x="70151" y="76042"/>
                  </a:lnTo>
                  <a:lnTo>
                    <a:pt x="51912" y="76042"/>
                  </a:lnTo>
                  <a:close/>
                </a:path>
              </a:pathLst>
            </a:custGeom>
            <a:grpFill/>
            <a:ln w="14026" cap="flat">
              <a:noFill/>
              <a:prstDash val="solid"/>
              <a:miter/>
            </a:ln>
          </p:spPr>
          <p:txBody>
            <a:bodyPr rtlCol="0" anchor="ctr"/>
            <a:lstStyle/>
            <a:p>
              <a:endParaRPr lang="en-US" dirty="0">
                <a:solidFill>
                  <a:schemeClr val="bg1"/>
                </a:solidFill>
              </a:endParaRPr>
            </a:p>
          </p:txBody>
        </p:sp>
        <p:sp>
          <p:nvSpPr>
            <p:cNvPr id="35" name="Freeform 34">
              <a:extLst>
                <a:ext uri="{FF2B5EF4-FFF2-40B4-BE49-F238E27FC236}">
                  <a16:creationId xmlns:a16="http://schemas.microsoft.com/office/drawing/2014/main" id="{1CFDF58B-BF7C-1039-369E-8C6CD6CB1B21}"/>
                </a:ext>
              </a:extLst>
            </p:cNvPr>
            <p:cNvSpPr/>
            <p:nvPr/>
          </p:nvSpPr>
          <p:spPr>
            <a:xfrm>
              <a:off x="7874850" y="3796791"/>
              <a:ext cx="70151" cy="185880"/>
            </a:xfrm>
            <a:custGeom>
              <a:avLst/>
              <a:gdLst>
                <a:gd name="connsiteX0" fmla="*/ 53315 w 70151"/>
                <a:gd name="connsiteY0" fmla="*/ 0 h 185880"/>
                <a:gd name="connsiteX1" fmla="*/ 18239 w 70151"/>
                <a:gd name="connsiteY1" fmla="*/ 0 h 185880"/>
                <a:gd name="connsiteX2" fmla="*/ 18239 w 70151"/>
                <a:gd name="connsiteY2" fmla="*/ 25347 h 185880"/>
                <a:gd name="connsiteX3" fmla="*/ 0 w 70151"/>
                <a:gd name="connsiteY3" fmla="*/ 25347 h 185880"/>
                <a:gd name="connsiteX4" fmla="*/ 0 w 70151"/>
                <a:gd name="connsiteY4" fmla="*/ 60552 h 185880"/>
                <a:gd name="connsiteX5" fmla="*/ 18239 w 70151"/>
                <a:gd name="connsiteY5" fmla="*/ 60552 h 185880"/>
                <a:gd name="connsiteX6" fmla="*/ 18239 w 70151"/>
                <a:gd name="connsiteY6" fmla="*/ 185880 h 185880"/>
                <a:gd name="connsiteX7" fmla="*/ 53315 w 70151"/>
                <a:gd name="connsiteY7" fmla="*/ 185880 h 185880"/>
                <a:gd name="connsiteX8" fmla="*/ 53315 w 70151"/>
                <a:gd name="connsiteY8" fmla="*/ 60552 h 185880"/>
                <a:gd name="connsiteX9" fmla="*/ 70151 w 70151"/>
                <a:gd name="connsiteY9" fmla="*/ 60552 h 185880"/>
                <a:gd name="connsiteX10" fmla="*/ 70151 w 70151"/>
                <a:gd name="connsiteY10" fmla="*/ 25347 h 185880"/>
                <a:gd name="connsiteX11" fmla="*/ 53315 w 70151"/>
                <a:gd name="connsiteY11" fmla="*/ 25347 h 18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151" h="185880">
                  <a:moveTo>
                    <a:pt x="53315" y="0"/>
                  </a:moveTo>
                  <a:lnTo>
                    <a:pt x="18239" y="0"/>
                  </a:lnTo>
                  <a:lnTo>
                    <a:pt x="18239" y="25347"/>
                  </a:lnTo>
                  <a:lnTo>
                    <a:pt x="0" y="25347"/>
                  </a:lnTo>
                  <a:lnTo>
                    <a:pt x="0" y="60552"/>
                  </a:lnTo>
                  <a:lnTo>
                    <a:pt x="18239" y="60552"/>
                  </a:lnTo>
                  <a:lnTo>
                    <a:pt x="18239" y="185880"/>
                  </a:lnTo>
                  <a:lnTo>
                    <a:pt x="53315" y="185880"/>
                  </a:lnTo>
                  <a:lnTo>
                    <a:pt x="53315" y="60552"/>
                  </a:lnTo>
                  <a:lnTo>
                    <a:pt x="70151" y="60552"/>
                  </a:lnTo>
                  <a:lnTo>
                    <a:pt x="70151" y="25347"/>
                  </a:lnTo>
                  <a:lnTo>
                    <a:pt x="53315" y="25347"/>
                  </a:lnTo>
                  <a:close/>
                </a:path>
              </a:pathLst>
            </a:custGeom>
            <a:grpFill/>
            <a:ln w="14026" cap="flat">
              <a:noFill/>
              <a:prstDash val="solid"/>
              <a:miter/>
            </a:ln>
          </p:spPr>
          <p:txBody>
            <a:bodyPr rtlCol="0" anchor="ctr"/>
            <a:lstStyle/>
            <a:p>
              <a:endParaRPr lang="en-US" dirty="0">
                <a:solidFill>
                  <a:schemeClr val="bg1"/>
                </a:solidFill>
              </a:endParaRPr>
            </a:p>
          </p:txBody>
        </p:sp>
        <p:sp>
          <p:nvSpPr>
            <p:cNvPr id="36" name="Freeform 35">
              <a:extLst>
                <a:ext uri="{FF2B5EF4-FFF2-40B4-BE49-F238E27FC236}">
                  <a16:creationId xmlns:a16="http://schemas.microsoft.com/office/drawing/2014/main" id="{48394109-714D-58E7-41FC-CD57D366383F}"/>
                </a:ext>
              </a:extLst>
            </p:cNvPr>
            <p:cNvSpPr/>
            <p:nvPr/>
          </p:nvSpPr>
          <p:spPr>
            <a:xfrm>
              <a:off x="7961837" y="3796791"/>
              <a:ext cx="70151" cy="185880"/>
            </a:xfrm>
            <a:custGeom>
              <a:avLst/>
              <a:gdLst>
                <a:gd name="connsiteX0" fmla="*/ 53315 w 70151"/>
                <a:gd name="connsiteY0" fmla="*/ 0 h 185880"/>
                <a:gd name="connsiteX1" fmla="*/ 18239 w 70151"/>
                <a:gd name="connsiteY1" fmla="*/ 0 h 185880"/>
                <a:gd name="connsiteX2" fmla="*/ 18239 w 70151"/>
                <a:gd name="connsiteY2" fmla="*/ 126736 h 185880"/>
                <a:gd name="connsiteX3" fmla="*/ 0 w 70151"/>
                <a:gd name="connsiteY3" fmla="*/ 126736 h 185880"/>
                <a:gd name="connsiteX4" fmla="*/ 0 w 70151"/>
                <a:gd name="connsiteY4" fmla="*/ 161941 h 185880"/>
                <a:gd name="connsiteX5" fmla="*/ 18239 w 70151"/>
                <a:gd name="connsiteY5" fmla="*/ 161941 h 185880"/>
                <a:gd name="connsiteX6" fmla="*/ 18239 w 70151"/>
                <a:gd name="connsiteY6" fmla="*/ 185880 h 185880"/>
                <a:gd name="connsiteX7" fmla="*/ 53315 w 70151"/>
                <a:gd name="connsiteY7" fmla="*/ 185880 h 185880"/>
                <a:gd name="connsiteX8" fmla="*/ 53315 w 70151"/>
                <a:gd name="connsiteY8" fmla="*/ 161941 h 185880"/>
                <a:gd name="connsiteX9" fmla="*/ 70151 w 70151"/>
                <a:gd name="connsiteY9" fmla="*/ 161941 h 185880"/>
                <a:gd name="connsiteX10" fmla="*/ 70151 w 70151"/>
                <a:gd name="connsiteY10" fmla="*/ 126736 h 185880"/>
                <a:gd name="connsiteX11" fmla="*/ 53315 w 70151"/>
                <a:gd name="connsiteY11" fmla="*/ 126736 h 18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151" h="185880">
                  <a:moveTo>
                    <a:pt x="53315" y="0"/>
                  </a:moveTo>
                  <a:lnTo>
                    <a:pt x="18239" y="0"/>
                  </a:lnTo>
                  <a:lnTo>
                    <a:pt x="18239" y="126736"/>
                  </a:lnTo>
                  <a:lnTo>
                    <a:pt x="0" y="126736"/>
                  </a:lnTo>
                  <a:lnTo>
                    <a:pt x="0" y="161941"/>
                  </a:lnTo>
                  <a:lnTo>
                    <a:pt x="18239" y="161941"/>
                  </a:lnTo>
                  <a:lnTo>
                    <a:pt x="18239" y="185880"/>
                  </a:lnTo>
                  <a:lnTo>
                    <a:pt x="53315" y="185880"/>
                  </a:lnTo>
                  <a:lnTo>
                    <a:pt x="53315" y="161941"/>
                  </a:lnTo>
                  <a:lnTo>
                    <a:pt x="70151" y="161941"/>
                  </a:lnTo>
                  <a:lnTo>
                    <a:pt x="70151" y="126736"/>
                  </a:lnTo>
                  <a:lnTo>
                    <a:pt x="53315" y="126736"/>
                  </a:lnTo>
                  <a:close/>
                </a:path>
              </a:pathLst>
            </a:custGeom>
            <a:grpFill/>
            <a:ln w="14026" cap="flat">
              <a:noFill/>
              <a:prstDash val="solid"/>
              <a:miter/>
            </a:ln>
          </p:spPr>
          <p:txBody>
            <a:bodyPr rtlCol="0" anchor="ctr"/>
            <a:lstStyle/>
            <a:p>
              <a:endParaRPr lang="en-US" dirty="0">
                <a:solidFill>
                  <a:schemeClr val="bg1"/>
                </a:solidFill>
              </a:endParaRPr>
            </a:p>
          </p:txBody>
        </p:sp>
      </p:grpSp>
      <p:sp>
        <p:nvSpPr>
          <p:cNvPr id="32" name="Content Placeholder 23">
            <a:extLst>
              <a:ext uri="{FF2B5EF4-FFF2-40B4-BE49-F238E27FC236}">
                <a16:creationId xmlns:a16="http://schemas.microsoft.com/office/drawing/2014/main" id="{15908A8F-4117-64DE-102E-6F9955E13190}"/>
              </a:ext>
            </a:extLst>
          </p:cNvPr>
          <p:cNvSpPr txBox="1">
            <a:spLocks/>
          </p:cNvSpPr>
          <p:nvPr/>
        </p:nvSpPr>
        <p:spPr>
          <a:xfrm>
            <a:off x="7839294" y="2272808"/>
            <a:ext cx="1535437" cy="170909"/>
          </a:xfrm>
          <a:prstGeom prst="rect">
            <a:avLst/>
          </a:prstGeom>
        </p:spPr>
        <p:txBody>
          <a:bodyPr vert="horz" lIns="0" tIns="0" rIns="0" bIns="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CA" sz="1600" dirty="0">
                <a:solidFill>
                  <a:schemeClr val="bg1"/>
                </a:solidFill>
              </a:rPr>
              <a:t>Cash flow</a:t>
            </a:r>
          </a:p>
        </p:txBody>
      </p:sp>
      <p:pic>
        <p:nvPicPr>
          <p:cNvPr id="30" name="Graphic 29">
            <a:extLst>
              <a:ext uri="{FF2B5EF4-FFF2-40B4-BE49-F238E27FC236}">
                <a16:creationId xmlns:a16="http://schemas.microsoft.com/office/drawing/2014/main" id="{23ED4FC0-482E-281D-93D4-AC85CE8AA87B}"/>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43387" y="1896761"/>
            <a:ext cx="402137" cy="276094"/>
          </a:xfrm>
          <a:prstGeom prst="rect">
            <a:avLst/>
          </a:prstGeom>
        </p:spPr>
      </p:pic>
      <p:grpSp>
        <p:nvGrpSpPr>
          <p:cNvPr id="13" name="Graphic 4">
            <a:extLst>
              <a:ext uri="{FF2B5EF4-FFF2-40B4-BE49-F238E27FC236}">
                <a16:creationId xmlns:a16="http://schemas.microsoft.com/office/drawing/2014/main" id="{02C18F32-A7CD-F0CB-36FA-E9D3F27A8D47}"/>
              </a:ext>
              <a:ext uri="{C183D7F6-B498-43B3-948B-1728B52AA6E4}">
                <adec:decorative xmlns:adec="http://schemas.microsoft.com/office/drawing/2017/decorative" val="1"/>
              </a:ext>
            </a:extLst>
          </p:cNvPr>
          <p:cNvGrpSpPr/>
          <p:nvPr/>
        </p:nvGrpSpPr>
        <p:grpSpPr>
          <a:xfrm>
            <a:off x="5606765" y="2850196"/>
            <a:ext cx="1175734" cy="1285670"/>
            <a:chOff x="5500933" y="3736240"/>
            <a:chExt cx="1175734" cy="1285670"/>
          </a:xfrm>
          <a:solidFill>
            <a:schemeClr val="bg1"/>
          </a:solidFill>
        </p:grpSpPr>
        <p:sp>
          <p:nvSpPr>
            <p:cNvPr id="14" name="Freeform 13">
              <a:extLst>
                <a:ext uri="{FF2B5EF4-FFF2-40B4-BE49-F238E27FC236}">
                  <a16:creationId xmlns:a16="http://schemas.microsoft.com/office/drawing/2014/main" id="{3BECDF6D-4BA1-DDB8-C88A-17D17378BC57}"/>
                </a:ext>
              </a:extLst>
            </p:cNvPr>
            <p:cNvSpPr/>
            <p:nvPr/>
          </p:nvSpPr>
          <p:spPr>
            <a:xfrm>
              <a:off x="5941467" y="4122082"/>
              <a:ext cx="426534" cy="428087"/>
            </a:xfrm>
            <a:custGeom>
              <a:avLst/>
              <a:gdLst>
                <a:gd name="connsiteX0" fmla="*/ 213275 w 426534"/>
                <a:gd name="connsiteY0" fmla="*/ 428087 h 428087"/>
                <a:gd name="connsiteX1" fmla="*/ 426535 w 426534"/>
                <a:gd name="connsiteY1" fmla="*/ 214044 h 428087"/>
                <a:gd name="connsiteX2" fmla="*/ 213275 w 426534"/>
                <a:gd name="connsiteY2" fmla="*/ 0 h 428087"/>
                <a:gd name="connsiteX3" fmla="*/ 15 w 426534"/>
                <a:gd name="connsiteY3" fmla="*/ 214044 h 428087"/>
                <a:gd name="connsiteX4" fmla="*/ 213275 w 426534"/>
                <a:gd name="connsiteY4" fmla="*/ 428087 h 428087"/>
                <a:gd name="connsiteX5" fmla="*/ 213275 w 426534"/>
                <a:gd name="connsiteY5" fmla="*/ 118287 h 428087"/>
                <a:gd name="connsiteX6" fmla="*/ 308680 w 426534"/>
                <a:gd name="connsiteY6" fmla="*/ 214044 h 428087"/>
                <a:gd name="connsiteX7" fmla="*/ 213275 w 426534"/>
                <a:gd name="connsiteY7" fmla="*/ 309800 h 428087"/>
                <a:gd name="connsiteX8" fmla="*/ 117869 w 426534"/>
                <a:gd name="connsiteY8" fmla="*/ 214044 h 428087"/>
                <a:gd name="connsiteX9" fmla="*/ 213275 w 426534"/>
                <a:gd name="connsiteY9" fmla="*/ 118287 h 42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534" h="428087">
                  <a:moveTo>
                    <a:pt x="213275" y="428087"/>
                  </a:moveTo>
                  <a:cubicBezTo>
                    <a:pt x="331129" y="428087"/>
                    <a:pt x="426535" y="332331"/>
                    <a:pt x="426535" y="214044"/>
                  </a:cubicBezTo>
                  <a:cubicBezTo>
                    <a:pt x="426535" y="95756"/>
                    <a:pt x="331129" y="0"/>
                    <a:pt x="213275" y="0"/>
                  </a:cubicBezTo>
                  <a:cubicBezTo>
                    <a:pt x="95421" y="0"/>
                    <a:pt x="15" y="95756"/>
                    <a:pt x="15" y="214044"/>
                  </a:cubicBezTo>
                  <a:cubicBezTo>
                    <a:pt x="-1388" y="332331"/>
                    <a:pt x="95421" y="428087"/>
                    <a:pt x="213275" y="428087"/>
                  </a:cubicBezTo>
                  <a:close/>
                  <a:moveTo>
                    <a:pt x="213275" y="118287"/>
                  </a:moveTo>
                  <a:cubicBezTo>
                    <a:pt x="265187" y="118287"/>
                    <a:pt x="308680" y="160533"/>
                    <a:pt x="308680" y="214044"/>
                  </a:cubicBezTo>
                  <a:cubicBezTo>
                    <a:pt x="308680" y="266147"/>
                    <a:pt x="266590" y="309800"/>
                    <a:pt x="213275" y="309800"/>
                  </a:cubicBezTo>
                  <a:cubicBezTo>
                    <a:pt x="161363" y="309800"/>
                    <a:pt x="117869" y="267555"/>
                    <a:pt x="117869" y="214044"/>
                  </a:cubicBezTo>
                  <a:cubicBezTo>
                    <a:pt x="117869" y="161941"/>
                    <a:pt x="159960" y="118287"/>
                    <a:pt x="213275" y="118287"/>
                  </a:cubicBezTo>
                  <a:close/>
                </a:path>
              </a:pathLst>
            </a:custGeom>
            <a:grpFill/>
            <a:ln w="14026"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5E097E70-141B-A3F5-C408-0517AA60A08D}"/>
                </a:ext>
              </a:extLst>
            </p:cNvPr>
            <p:cNvSpPr/>
            <p:nvPr/>
          </p:nvSpPr>
          <p:spPr>
            <a:xfrm>
              <a:off x="5500933" y="3736240"/>
              <a:ext cx="1175734" cy="1285670"/>
            </a:xfrm>
            <a:custGeom>
              <a:avLst/>
              <a:gdLst>
                <a:gd name="connsiteX0" fmla="*/ 1175734 w 1175734"/>
                <a:gd name="connsiteY0" fmla="*/ 0 h 1285670"/>
                <a:gd name="connsiteX1" fmla="*/ 129078 w 1175734"/>
                <a:gd name="connsiteY1" fmla="*/ 0 h 1285670"/>
                <a:gd name="connsiteX2" fmla="*/ 129078 w 1175734"/>
                <a:gd name="connsiteY2" fmla="*/ 298535 h 1285670"/>
                <a:gd name="connsiteX3" fmla="*/ 0 w 1175734"/>
                <a:gd name="connsiteY3" fmla="*/ 298535 h 1285670"/>
                <a:gd name="connsiteX4" fmla="*/ 0 w 1175734"/>
                <a:gd name="connsiteY4" fmla="*/ 418230 h 1285670"/>
                <a:gd name="connsiteX5" fmla="*/ 129078 w 1175734"/>
                <a:gd name="connsiteY5" fmla="*/ 418230 h 1285670"/>
                <a:gd name="connsiteX6" fmla="*/ 129078 w 1175734"/>
                <a:gd name="connsiteY6" fmla="*/ 768868 h 1285670"/>
                <a:gd name="connsiteX7" fmla="*/ 0 w 1175734"/>
                <a:gd name="connsiteY7" fmla="*/ 768868 h 1285670"/>
                <a:gd name="connsiteX8" fmla="*/ 0 w 1175734"/>
                <a:gd name="connsiteY8" fmla="*/ 888563 h 1285670"/>
                <a:gd name="connsiteX9" fmla="*/ 129078 w 1175734"/>
                <a:gd name="connsiteY9" fmla="*/ 888563 h 1285670"/>
                <a:gd name="connsiteX10" fmla="*/ 129078 w 1175734"/>
                <a:gd name="connsiteY10" fmla="*/ 1201180 h 1285670"/>
                <a:gd name="connsiteX11" fmla="*/ 273590 w 1175734"/>
                <a:gd name="connsiteY11" fmla="*/ 1201180 h 1285670"/>
                <a:gd name="connsiteX12" fmla="*/ 273590 w 1175734"/>
                <a:gd name="connsiteY12" fmla="*/ 1285671 h 1285670"/>
                <a:gd name="connsiteX13" fmla="*/ 392847 w 1175734"/>
                <a:gd name="connsiteY13" fmla="*/ 1285671 h 1285670"/>
                <a:gd name="connsiteX14" fmla="*/ 392847 w 1175734"/>
                <a:gd name="connsiteY14" fmla="*/ 1201180 h 1285670"/>
                <a:gd name="connsiteX15" fmla="*/ 914772 w 1175734"/>
                <a:gd name="connsiteY15" fmla="*/ 1201180 h 1285670"/>
                <a:gd name="connsiteX16" fmla="*/ 914772 w 1175734"/>
                <a:gd name="connsiteY16" fmla="*/ 1285671 h 1285670"/>
                <a:gd name="connsiteX17" fmla="*/ 1034029 w 1175734"/>
                <a:gd name="connsiteY17" fmla="*/ 1285671 h 1285670"/>
                <a:gd name="connsiteX18" fmla="*/ 1034029 w 1175734"/>
                <a:gd name="connsiteY18" fmla="*/ 1201180 h 1285670"/>
                <a:gd name="connsiteX19" fmla="*/ 1175734 w 1175734"/>
                <a:gd name="connsiteY19" fmla="*/ 1201180 h 1285670"/>
                <a:gd name="connsiteX20" fmla="*/ 1175734 w 1175734"/>
                <a:gd name="connsiteY20" fmla="*/ 0 h 1285670"/>
                <a:gd name="connsiteX21" fmla="*/ 1056477 w 1175734"/>
                <a:gd name="connsiteY21" fmla="*/ 1080076 h 1285670"/>
                <a:gd name="connsiteX22" fmla="*/ 248335 w 1175734"/>
                <a:gd name="connsiteY22" fmla="*/ 1080076 h 1285670"/>
                <a:gd name="connsiteX23" fmla="*/ 248335 w 1175734"/>
                <a:gd name="connsiteY23" fmla="*/ 118287 h 1285670"/>
                <a:gd name="connsiteX24" fmla="*/ 1056477 w 1175734"/>
                <a:gd name="connsiteY24" fmla="*/ 118287 h 1285670"/>
                <a:gd name="connsiteX25" fmla="*/ 1056477 w 1175734"/>
                <a:gd name="connsiteY25" fmla="*/ 1080076 h 128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75734" h="1285670">
                  <a:moveTo>
                    <a:pt x="1175734" y="0"/>
                  </a:moveTo>
                  <a:lnTo>
                    <a:pt x="129078" y="0"/>
                  </a:lnTo>
                  <a:lnTo>
                    <a:pt x="129078" y="298535"/>
                  </a:lnTo>
                  <a:lnTo>
                    <a:pt x="0" y="298535"/>
                  </a:lnTo>
                  <a:lnTo>
                    <a:pt x="0" y="418230"/>
                  </a:lnTo>
                  <a:lnTo>
                    <a:pt x="129078" y="418230"/>
                  </a:lnTo>
                  <a:lnTo>
                    <a:pt x="129078" y="768868"/>
                  </a:lnTo>
                  <a:lnTo>
                    <a:pt x="0" y="768868"/>
                  </a:lnTo>
                  <a:lnTo>
                    <a:pt x="0" y="888563"/>
                  </a:lnTo>
                  <a:lnTo>
                    <a:pt x="129078" y="888563"/>
                  </a:lnTo>
                  <a:lnTo>
                    <a:pt x="129078" y="1201180"/>
                  </a:lnTo>
                  <a:lnTo>
                    <a:pt x="273590" y="1201180"/>
                  </a:lnTo>
                  <a:lnTo>
                    <a:pt x="273590" y="1285671"/>
                  </a:lnTo>
                  <a:lnTo>
                    <a:pt x="392847" y="1285671"/>
                  </a:lnTo>
                  <a:lnTo>
                    <a:pt x="392847" y="1201180"/>
                  </a:lnTo>
                  <a:lnTo>
                    <a:pt x="914772" y="1201180"/>
                  </a:lnTo>
                  <a:lnTo>
                    <a:pt x="914772" y="1285671"/>
                  </a:lnTo>
                  <a:lnTo>
                    <a:pt x="1034029" y="1285671"/>
                  </a:lnTo>
                  <a:lnTo>
                    <a:pt x="1034029" y="1201180"/>
                  </a:lnTo>
                  <a:lnTo>
                    <a:pt x="1175734" y="1201180"/>
                  </a:lnTo>
                  <a:lnTo>
                    <a:pt x="1175734" y="0"/>
                  </a:lnTo>
                  <a:close/>
                  <a:moveTo>
                    <a:pt x="1056477" y="1080076"/>
                  </a:moveTo>
                  <a:lnTo>
                    <a:pt x="248335" y="1080076"/>
                  </a:lnTo>
                  <a:lnTo>
                    <a:pt x="248335" y="118287"/>
                  </a:lnTo>
                  <a:lnTo>
                    <a:pt x="1056477" y="118287"/>
                  </a:lnTo>
                  <a:lnTo>
                    <a:pt x="1056477" y="1080076"/>
                  </a:lnTo>
                  <a:close/>
                </a:path>
              </a:pathLst>
            </a:custGeom>
            <a:grpFill/>
            <a:ln w="14026" cap="flat">
              <a:noFill/>
              <a:prstDash val="solid"/>
              <a:miter/>
            </a:ln>
          </p:spPr>
          <p:txBody>
            <a:bodyPr rtlCol="0" anchor="ctr"/>
            <a:lstStyle/>
            <a:p>
              <a:endParaRPr lang="en-US" dirty="0"/>
            </a:p>
          </p:txBody>
        </p:sp>
      </p:grpSp>
      <p:sp>
        <p:nvSpPr>
          <p:cNvPr id="39" name="Content Placeholder 23">
            <a:extLst>
              <a:ext uri="{FF2B5EF4-FFF2-40B4-BE49-F238E27FC236}">
                <a16:creationId xmlns:a16="http://schemas.microsoft.com/office/drawing/2014/main" id="{B34200A6-EE67-510B-6A4C-E0A29394A1C9}"/>
              </a:ext>
            </a:extLst>
          </p:cNvPr>
          <p:cNvSpPr txBox="1">
            <a:spLocks/>
          </p:cNvSpPr>
          <p:nvPr/>
        </p:nvSpPr>
        <p:spPr>
          <a:xfrm>
            <a:off x="5552547" y="4310712"/>
            <a:ext cx="1284170" cy="210996"/>
          </a:xfrm>
          <a:prstGeom prst="rect">
            <a:avLst/>
          </a:prstGeom>
        </p:spPr>
        <p:txBody>
          <a:bodyPr vert="horz" lIns="0" tIns="0" rIns="0" bIns="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CA" sz="1600" dirty="0">
                <a:solidFill>
                  <a:schemeClr val="bg1"/>
                </a:solidFill>
                <a:latin typeface="Arial" panose="020B0604020202020204" pitchFamily="34" charset="0"/>
                <a:cs typeface="Arial" panose="020B0604020202020204" pitchFamily="34" charset="0"/>
              </a:rPr>
              <a:t>Your business</a:t>
            </a:r>
          </a:p>
        </p:txBody>
      </p:sp>
      <p:cxnSp>
        <p:nvCxnSpPr>
          <p:cNvPr id="16388" name="Straight Connector 16387">
            <a:extLst>
              <a:ext uri="{FF2B5EF4-FFF2-40B4-BE49-F238E27FC236}">
                <a16:creationId xmlns:a16="http://schemas.microsoft.com/office/drawing/2014/main" id="{121AFF42-F4EA-1ACC-4AED-525EF5CF00F0}"/>
              </a:ext>
              <a:ext uri="{C183D7F6-B498-43B3-948B-1728B52AA6E4}">
                <adec:decorative xmlns:adec="http://schemas.microsoft.com/office/drawing/2017/decorative" val="1"/>
              </a:ext>
            </a:extLst>
          </p:cNvPr>
          <p:cNvCxnSpPr>
            <a:cxnSpLocks/>
          </p:cNvCxnSpPr>
          <p:nvPr/>
        </p:nvCxnSpPr>
        <p:spPr>
          <a:xfrm>
            <a:off x="7839293" y="2572570"/>
            <a:ext cx="1878758" cy="0"/>
          </a:xfrm>
          <a:prstGeom prst="line">
            <a:avLst/>
          </a:prstGeom>
          <a:ln w="63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16398" name="Straight Connector 16397">
            <a:extLst>
              <a:ext uri="{FF2B5EF4-FFF2-40B4-BE49-F238E27FC236}">
                <a16:creationId xmlns:a16="http://schemas.microsoft.com/office/drawing/2014/main" id="{EAC60D5B-C50F-93B5-CBF4-B0D7249D4562}"/>
              </a:ext>
              <a:ext uri="{C183D7F6-B498-43B3-948B-1728B52AA6E4}">
                <adec:decorative xmlns:adec="http://schemas.microsoft.com/office/drawing/2017/decorative" val="1"/>
              </a:ext>
            </a:extLst>
          </p:cNvPr>
          <p:cNvCxnSpPr>
            <a:cxnSpLocks/>
          </p:cNvCxnSpPr>
          <p:nvPr/>
        </p:nvCxnSpPr>
        <p:spPr>
          <a:xfrm>
            <a:off x="7839293" y="3682051"/>
            <a:ext cx="1878758" cy="0"/>
          </a:xfrm>
          <a:prstGeom prst="line">
            <a:avLst/>
          </a:prstGeom>
          <a:ln w="63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16401" name="Straight Connector 16400">
            <a:extLst>
              <a:ext uri="{FF2B5EF4-FFF2-40B4-BE49-F238E27FC236}">
                <a16:creationId xmlns:a16="http://schemas.microsoft.com/office/drawing/2014/main" id="{68987D21-6E1B-AB41-56C9-DCA437EB8249}"/>
              </a:ext>
              <a:ext uri="{C183D7F6-B498-43B3-948B-1728B52AA6E4}">
                <adec:decorative xmlns:adec="http://schemas.microsoft.com/office/drawing/2017/decorative" val="1"/>
              </a:ext>
            </a:extLst>
          </p:cNvPr>
          <p:cNvCxnSpPr>
            <a:cxnSpLocks/>
          </p:cNvCxnSpPr>
          <p:nvPr/>
        </p:nvCxnSpPr>
        <p:spPr>
          <a:xfrm>
            <a:off x="6767036" y="5883268"/>
            <a:ext cx="3061177" cy="0"/>
          </a:xfrm>
          <a:prstGeom prst="line">
            <a:avLst/>
          </a:prstGeom>
          <a:ln w="63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16408" name="Straight Connector 16407">
            <a:extLst>
              <a:ext uri="{FF2B5EF4-FFF2-40B4-BE49-F238E27FC236}">
                <a16:creationId xmlns:a16="http://schemas.microsoft.com/office/drawing/2014/main" id="{4BFF20F5-5FFB-C6E5-5F05-B98C5964F567}"/>
              </a:ext>
              <a:ext uri="{C183D7F6-B498-43B3-948B-1728B52AA6E4}">
                <adec:decorative xmlns:adec="http://schemas.microsoft.com/office/drawing/2017/decorative" val="1"/>
              </a:ext>
            </a:extLst>
          </p:cNvPr>
          <p:cNvCxnSpPr>
            <a:cxnSpLocks/>
          </p:cNvCxnSpPr>
          <p:nvPr/>
        </p:nvCxnSpPr>
        <p:spPr>
          <a:xfrm>
            <a:off x="7796303" y="4745149"/>
            <a:ext cx="1921749" cy="0"/>
          </a:xfrm>
          <a:prstGeom prst="line">
            <a:avLst/>
          </a:prstGeom>
          <a:ln w="63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16411" name="Straight Connector 16410">
            <a:extLst>
              <a:ext uri="{FF2B5EF4-FFF2-40B4-BE49-F238E27FC236}">
                <a16:creationId xmlns:a16="http://schemas.microsoft.com/office/drawing/2014/main" id="{F0E254FE-4ACD-718F-7E07-9B952F7A20B3}"/>
              </a:ext>
              <a:ext uri="{C183D7F6-B498-43B3-948B-1728B52AA6E4}">
                <adec:decorative xmlns:adec="http://schemas.microsoft.com/office/drawing/2017/decorative" val="1"/>
              </a:ext>
            </a:extLst>
          </p:cNvPr>
          <p:cNvCxnSpPr>
            <a:cxnSpLocks/>
          </p:cNvCxnSpPr>
          <p:nvPr/>
        </p:nvCxnSpPr>
        <p:spPr>
          <a:xfrm flipH="1">
            <a:off x="2094968" y="2572570"/>
            <a:ext cx="2393138" cy="0"/>
          </a:xfrm>
          <a:prstGeom prst="line">
            <a:avLst/>
          </a:prstGeom>
          <a:ln w="63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16412" name="Straight Connector 16411">
            <a:extLst>
              <a:ext uri="{FF2B5EF4-FFF2-40B4-BE49-F238E27FC236}">
                <a16:creationId xmlns:a16="http://schemas.microsoft.com/office/drawing/2014/main" id="{4DEC9560-5471-19D6-CFFD-4C3E3DC68825}"/>
              </a:ext>
              <a:ext uri="{C183D7F6-B498-43B3-948B-1728B52AA6E4}">
                <adec:decorative xmlns:adec="http://schemas.microsoft.com/office/drawing/2017/decorative" val="1"/>
              </a:ext>
            </a:extLst>
          </p:cNvPr>
          <p:cNvCxnSpPr>
            <a:cxnSpLocks/>
          </p:cNvCxnSpPr>
          <p:nvPr/>
        </p:nvCxnSpPr>
        <p:spPr>
          <a:xfrm flipH="1">
            <a:off x="2094968" y="3682051"/>
            <a:ext cx="2411001" cy="0"/>
          </a:xfrm>
          <a:prstGeom prst="line">
            <a:avLst/>
          </a:prstGeom>
          <a:ln w="63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16413" name="Straight Connector 16412">
            <a:extLst>
              <a:ext uri="{FF2B5EF4-FFF2-40B4-BE49-F238E27FC236}">
                <a16:creationId xmlns:a16="http://schemas.microsoft.com/office/drawing/2014/main" id="{0B60F923-DC22-B2A5-9DEF-43D4F9E975EF}"/>
              </a:ext>
              <a:ext uri="{C183D7F6-B498-43B3-948B-1728B52AA6E4}">
                <adec:decorative xmlns:adec="http://schemas.microsoft.com/office/drawing/2017/decorative" val="1"/>
              </a:ext>
            </a:extLst>
          </p:cNvPr>
          <p:cNvCxnSpPr>
            <a:cxnSpLocks/>
          </p:cNvCxnSpPr>
          <p:nvPr/>
        </p:nvCxnSpPr>
        <p:spPr>
          <a:xfrm flipH="1">
            <a:off x="2094968" y="5883268"/>
            <a:ext cx="3061177" cy="0"/>
          </a:xfrm>
          <a:prstGeom prst="line">
            <a:avLst/>
          </a:prstGeom>
          <a:ln w="63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16414" name="Straight Connector 16413">
            <a:extLst>
              <a:ext uri="{FF2B5EF4-FFF2-40B4-BE49-F238E27FC236}">
                <a16:creationId xmlns:a16="http://schemas.microsoft.com/office/drawing/2014/main" id="{660F7F79-F8D9-65D8-0E4C-7CF0CF889CD1}"/>
              </a:ext>
              <a:ext uri="{C183D7F6-B498-43B3-948B-1728B52AA6E4}">
                <adec:decorative xmlns:adec="http://schemas.microsoft.com/office/drawing/2017/decorative" val="1"/>
              </a:ext>
            </a:extLst>
          </p:cNvPr>
          <p:cNvCxnSpPr>
            <a:cxnSpLocks/>
          </p:cNvCxnSpPr>
          <p:nvPr/>
        </p:nvCxnSpPr>
        <p:spPr>
          <a:xfrm flipH="1">
            <a:off x="2094968" y="4745149"/>
            <a:ext cx="2393138" cy="0"/>
          </a:xfrm>
          <a:prstGeom prst="line">
            <a:avLst/>
          </a:prstGeom>
          <a:ln w="63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16421" name="Straight Connector 16420">
            <a:extLst>
              <a:ext uri="{FF2B5EF4-FFF2-40B4-BE49-F238E27FC236}">
                <a16:creationId xmlns:a16="http://schemas.microsoft.com/office/drawing/2014/main" id="{886C4CC9-65DA-D9A0-B716-777CEC5900FC}"/>
              </a:ext>
              <a:ext uri="{C183D7F6-B498-43B3-948B-1728B52AA6E4}">
                <adec:decorative xmlns:adec="http://schemas.microsoft.com/office/drawing/2017/decorative" val="1"/>
              </a:ext>
            </a:extLst>
          </p:cNvPr>
          <p:cNvCxnSpPr>
            <a:cxnSpLocks/>
          </p:cNvCxnSpPr>
          <p:nvPr/>
        </p:nvCxnSpPr>
        <p:spPr>
          <a:xfrm>
            <a:off x="4695031" y="2078783"/>
            <a:ext cx="2932583" cy="0"/>
          </a:xfrm>
          <a:prstGeom prst="line">
            <a:avLst/>
          </a:prstGeom>
          <a:ln w="6350">
            <a:solidFill>
              <a:schemeClr val="bg1"/>
            </a:solidFill>
            <a:miter lim="800000"/>
          </a:ln>
        </p:spPr>
        <p:style>
          <a:lnRef idx="1">
            <a:schemeClr val="accent1"/>
          </a:lnRef>
          <a:fillRef idx="0">
            <a:schemeClr val="accent1"/>
          </a:fillRef>
          <a:effectRef idx="0">
            <a:schemeClr val="accent1"/>
          </a:effectRef>
          <a:fontRef idx="minor">
            <a:schemeClr val="tx1"/>
          </a:fontRef>
        </p:style>
      </p:cxnSp>
      <p:sp>
        <p:nvSpPr>
          <p:cNvPr id="16426" name="Rectangle 16425">
            <a:extLst>
              <a:ext uri="{FF2B5EF4-FFF2-40B4-BE49-F238E27FC236}">
                <a16:creationId xmlns:a16="http://schemas.microsoft.com/office/drawing/2014/main" id="{A3A4ACCB-A57A-AF81-A2C1-3869E3A2B1B2}"/>
              </a:ext>
              <a:ext uri="{C183D7F6-B498-43B3-948B-1728B52AA6E4}">
                <adec:decorative xmlns:adec="http://schemas.microsoft.com/office/drawing/2017/decorative" val="1"/>
              </a:ext>
            </a:extLst>
          </p:cNvPr>
          <p:cNvSpPr/>
          <p:nvPr/>
        </p:nvSpPr>
        <p:spPr>
          <a:xfrm>
            <a:off x="4900033" y="2571727"/>
            <a:ext cx="2638200" cy="2228450"/>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sp>
        <p:nvSpPr>
          <p:cNvPr id="2" name="Slide Number Placeholder 1">
            <a:extLst>
              <a:ext uri="{FF2B5EF4-FFF2-40B4-BE49-F238E27FC236}">
                <a16:creationId xmlns:a16="http://schemas.microsoft.com/office/drawing/2014/main" id="{F4FB9E77-65C7-4BFA-2EF0-091094C6927E}"/>
              </a:ext>
              <a:ext uri="{C183D7F6-B498-43B3-948B-1728B52AA6E4}">
                <adec:decorative xmlns:adec="http://schemas.microsoft.com/office/drawing/2017/decorative" val="1"/>
              </a:ext>
            </a:extLst>
          </p:cNvPr>
          <p:cNvSpPr>
            <a:spLocks noGrp="1"/>
          </p:cNvSpPr>
          <p:nvPr>
            <p:ph type="sldNum" sz="quarter" idx="12"/>
          </p:nvPr>
        </p:nvSpPr>
        <p:spPr>
          <a:xfrm>
            <a:off x="11449993" y="6337639"/>
            <a:ext cx="283219" cy="175694"/>
          </a:xfrm>
        </p:spPr>
        <p:txBody>
          <a:bodyPr/>
          <a:lstStyle/>
          <a:p>
            <a:fld id="{BB333B34-C87C-402E-ABB0-13B7C9DEBBC4}" type="slidenum">
              <a:rPr lang="en-CA" smtClean="0"/>
              <a:pPr/>
              <a:t>3</a:t>
            </a:fld>
            <a:endParaRPr lang="en-CA" dirty="0"/>
          </a:p>
        </p:txBody>
      </p:sp>
    </p:spTree>
    <p:extLst>
      <p:ext uri="{BB962C8B-B14F-4D97-AF65-F5344CB8AC3E}">
        <p14:creationId xmlns:p14="http://schemas.microsoft.com/office/powerpoint/2010/main" val="207586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p:cNvSpPr>
            <a:spLocks noGrp="1" noChangeArrowheads="1"/>
          </p:cNvSpPr>
          <p:nvPr>
            <p:ph type="title"/>
          </p:nvPr>
        </p:nvSpPr>
        <p:spPr>
          <a:xfrm>
            <a:off x="466342" y="472437"/>
            <a:ext cx="11274553" cy="792167"/>
          </a:xfrm>
        </p:spPr>
        <p:txBody>
          <a:bodyPr/>
          <a:lstStyle/>
          <a:p>
            <a:r>
              <a:rPr lang="en-CA" dirty="0"/>
              <a:t>Consider employee benefits – for your staff and you</a:t>
            </a:r>
            <a:endParaRPr lang="en-US" altLang="en-US" dirty="0">
              <a:sym typeface="Calibri Bold" pitchFamily="2" charset="0"/>
            </a:endParaRPr>
          </a:p>
        </p:txBody>
      </p:sp>
      <p:sp>
        <p:nvSpPr>
          <p:cNvPr id="27" name="Content Placeholder 3">
            <a:extLst>
              <a:ext uri="{FF2B5EF4-FFF2-40B4-BE49-F238E27FC236}">
                <a16:creationId xmlns:a16="http://schemas.microsoft.com/office/drawing/2014/main" id="{8CFBA65B-39E5-B1D1-7940-50E9220E4E9D}"/>
              </a:ext>
            </a:extLst>
          </p:cNvPr>
          <p:cNvSpPr>
            <a:spLocks noGrp="1"/>
          </p:cNvSpPr>
          <p:nvPr>
            <p:ph idx="1"/>
          </p:nvPr>
        </p:nvSpPr>
        <p:spPr>
          <a:xfrm>
            <a:off x="1920875" y="1034597"/>
            <a:ext cx="8347076" cy="441847"/>
          </a:xfrm>
        </p:spPr>
        <p:txBody>
          <a:bodyPr/>
          <a:lstStyle/>
          <a:p>
            <a:pPr marL="0" indent="0">
              <a:lnSpc>
                <a:spcPct val="115000"/>
              </a:lnSpc>
              <a:spcBef>
                <a:spcPts val="0"/>
              </a:spcBef>
              <a:spcAft>
                <a:spcPts val="900"/>
              </a:spcAft>
              <a:buNone/>
            </a:pPr>
            <a:r>
              <a:rPr lang="en-CA" dirty="0">
                <a:cs typeface="Times New Roman" panose="02020603050405020304" pitchFamily="18" charset="0"/>
              </a:rPr>
              <a:t>Employee benefits packages may include:</a:t>
            </a:r>
          </a:p>
        </p:txBody>
      </p:sp>
      <p:sp>
        <p:nvSpPr>
          <p:cNvPr id="2" name="Rectangle 1">
            <a:extLst>
              <a:ext uri="{FF2B5EF4-FFF2-40B4-BE49-F238E27FC236}">
                <a16:creationId xmlns:a16="http://schemas.microsoft.com/office/drawing/2014/main" id="{8B358D1B-2E7C-1B3A-3D20-0A47A0B1FB46}"/>
              </a:ext>
              <a:ext uri="{C183D7F6-B498-43B3-948B-1728B52AA6E4}">
                <adec:decorative xmlns:adec="http://schemas.microsoft.com/office/drawing/2017/decorative" val="1"/>
              </a:ext>
            </a:extLst>
          </p:cNvPr>
          <p:cNvSpPr/>
          <p:nvPr/>
        </p:nvSpPr>
        <p:spPr>
          <a:xfrm>
            <a:off x="1920876" y="1534733"/>
            <a:ext cx="2683067" cy="2103120"/>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pic>
        <p:nvPicPr>
          <p:cNvPr id="16" name="Graphic 15">
            <a:extLst>
              <a:ext uri="{FF2B5EF4-FFF2-40B4-BE49-F238E27FC236}">
                <a16:creationId xmlns:a16="http://schemas.microsoft.com/office/drawing/2014/main" id="{729C7841-F403-C72E-9C2D-235565754B2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398106" y="2571840"/>
            <a:ext cx="850900" cy="850900"/>
          </a:xfrm>
          <a:prstGeom prst="rect">
            <a:avLst/>
          </a:prstGeom>
        </p:spPr>
      </p:pic>
      <p:sp>
        <p:nvSpPr>
          <p:cNvPr id="10" name="Content Placeholder 3">
            <a:extLst>
              <a:ext uri="{FF2B5EF4-FFF2-40B4-BE49-F238E27FC236}">
                <a16:creationId xmlns:a16="http://schemas.microsoft.com/office/drawing/2014/main" id="{981F90AF-4DAC-530E-F172-4C5AE557A16B}"/>
              </a:ext>
            </a:extLst>
          </p:cNvPr>
          <p:cNvSpPr txBox="1">
            <a:spLocks/>
          </p:cNvSpPr>
          <p:nvPr/>
        </p:nvSpPr>
        <p:spPr>
          <a:xfrm>
            <a:off x="2118090" y="1697232"/>
            <a:ext cx="2288637" cy="532201"/>
          </a:xfrm>
          <a:prstGeom prst="rect">
            <a:avLst/>
          </a:prstGeom>
        </p:spPr>
        <p:txBody>
          <a:bodyPr vert="horz" lIns="0" tIns="0" rIns="0" bIns="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a:spcBef>
                <a:spcPts val="600"/>
              </a:spcBef>
              <a:buClr>
                <a:schemeClr val="bg1"/>
              </a:buClr>
            </a:pPr>
            <a:r>
              <a:rPr lang="en-US" dirty="0">
                <a:solidFill>
                  <a:schemeClr val="bg1"/>
                </a:solidFill>
                <a:cs typeface="Times New Roman" panose="02020603050405020304" pitchFamily="18" charset="0"/>
              </a:rPr>
              <a:t>Insurance: health, life, disability</a:t>
            </a:r>
          </a:p>
        </p:txBody>
      </p:sp>
      <p:sp>
        <p:nvSpPr>
          <p:cNvPr id="4" name="Rectangle 3">
            <a:extLst>
              <a:ext uri="{FF2B5EF4-FFF2-40B4-BE49-F238E27FC236}">
                <a16:creationId xmlns:a16="http://schemas.microsoft.com/office/drawing/2014/main" id="{A12FE322-5255-7CA3-4993-BA239F0030A9}"/>
              </a:ext>
              <a:ext uri="{C183D7F6-B498-43B3-948B-1728B52AA6E4}">
                <adec:decorative xmlns:adec="http://schemas.microsoft.com/office/drawing/2017/decorative" val="1"/>
              </a:ext>
            </a:extLst>
          </p:cNvPr>
          <p:cNvSpPr/>
          <p:nvPr/>
        </p:nvSpPr>
        <p:spPr>
          <a:xfrm>
            <a:off x="4752879" y="1534733"/>
            <a:ext cx="2683067" cy="2103120"/>
          </a:xfrm>
          <a:prstGeom prst="rect">
            <a:avLst/>
          </a:prstGeom>
          <a:solidFill>
            <a:srgbClr val="0000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pic>
        <p:nvPicPr>
          <p:cNvPr id="19" name="Graphic 18">
            <a:extLst>
              <a:ext uri="{FF2B5EF4-FFF2-40B4-BE49-F238E27FC236}">
                <a16:creationId xmlns:a16="http://schemas.microsoft.com/office/drawing/2014/main" id="{27D346EC-FEC2-9303-3FC0-B3987162705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316152" y="2688314"/>
            <a:ext cx="799999" cy="734426"/>
          </a:xfrm>
          <a:prstGeom prst="rect">
            <a:avLst/>
          </a:prstGeom>
        </p:spPr>
      </p:pic>
      <p:sp>
        <p:nvSpPr>
          <p:cNvPr id="12" name="Content Placeholder 3">
            <a:extLst>
              <a:ext uri="{FF2B5EF4-FFF2-40B4-BE49-F238E27FC236}">
                <a16:creationId xmlns:a16="http://schemas.microsoft.com/office/drawing/2014/main" id="{000D0FA4-8206-01B9-12F1-CF3DE8F82C9D}"/>
              </a:ext>
            </a:extLst>
          </p:cNvPr>
          <p:cNvSpPr txBox="1">
            <a:spLocks/>
          </p:cNvSpPr>
          <p:nvPr/>
        </p:nvSpPr>
        <p:spPr>
          <a:xfrm>
            <a:off x="4954047" y="1697231"/>
            <a:ext cx="1457769" cy="281744"/>
          </a:xfrm>
          <a:prstGeom prst="rect">
            <a:avLst/>
          </a:prstGeom>
        </p:spPr>
        <p:txBody>
          <a:bodyPr vert="horz" lIns="0" tIns="0" rIns="0" bIns="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a:spcBef>
                <a:spcPts val="600"/>
              </a:spcBef>
              <a:buClr>
                <a:schemeClr val="bg1"/>
              </a:buClr>
            </a:pPr>
            <a:r>
              <a:rPr lang="en-US" dirty="0">
                <a:solidFill>
                  <a:schemeClr val="bg1"/>
                </a:solidFill>
                <a:cs typeface="Times New Roman" panose="02020603050405020304" pitchFamily="18" charset="0"/>
              </a:rPr>
              <a:t>Paid leave</a:t>
            </a:r>
          </a:p>
        </p:txBody>
      </p:sp>
      <p:sp>
        <p:nvSpPr>
          <p:cNvPr id="5" name="Rectangle 4">
            <a:extLst>
              <a:ext uri="{FF2B5EF4-FFF2-40B4-BE49-F238E27FC236}">
                <a16:creationId xmlns:a16="http://schemas.microsoft.com/office/drawing/2014/main" id="{D5F4A19F-5113-3B58-00CB-F1FBC2F0820C}"/>
              </a:ext>
              <a:ext uri="{C183D7F6-B498-43B3-948B-1728B52AA6E4}">
                <adec:decorative xmlns:adec="http://schemas.microsoft.com/office/drawing/2017/decorative" val="1"/>
              </a:ext>
            </a:extLst>
          </p:cNvPr>
          <p:cNvSpPr/>
          <p:nvPr/>
        </p:nvSpPr>
        <p:spPr>
          <a:xfrm>
            <a:off x="7584883" y="1534733"/>
            <a:ext cx="2683067" cy="2103120"/>
          </a:xfrm>
          <a:prstGeom prst="rect">
            <a:avLst/>
          </a:prstGeom>
          <a:solidFill>
            <a:srgbClr val="EC64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pic>
        <p:nvPicPr>
          <p:cNvPr id="20" name="Graphic 19">
            <a:extLst>
              <a:ext uri="{FF2B5EF4-FFF2-40B4-BE49-F238E27FC236}">
                <a16:creationId xmlns:a16="http://schemas.microsoft.com/office/drawing/2014/main" id="{2F6D2FAD-D4A5-F876-30F0-88C235095BBA}"/>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9185170" y="2695528"/>
            <a:ext cx="856337" cy="770703"/>
          </a:xfrm>
          <a:prstGeom prst="rect">
            <a:avLst/>
          </a:prstGeom>
        </p:spPr>
      </p:pic>
      <p:sp>
        <p:nvSpPr>
          <p:cNvPr id="13" name="Content Placeholder 3">
            <a:extLst>
              <a:ext uri="{FF2B5EF4-FFF2-40B4-BE49-F238E27FC236}">
                <a16:creationId xmlns:a16="http://schemas.microsoft.com/office/drawing/2014/main" id="{AF792BA7-8DE2-8F86-E1AB-C5721990FB01}"/>
              </a:ext>
            </a:extLst>
          </p:cNvPr>
          <p:cNvSpPr txBox="1">
            <a:spLocks/>
          </p:cNvSpPr>
          <p:nvPr/>
        </p:nvSpPr>
        <p:spPr>
          <a:xfrm>
            <a:off x="7784039" y="1697232"/>
            <a:ext cx="2421805" cy="903637"/>
          </a:xfrm>
          <a:prstGeom prst="rect">
            <a:avLst/>
          </a:prstGeom>
        </p:spPr>
        <p:txBody>
          <a:bodyPr vert="horz" lIns="0" tIns="0" rIns="0" bIns="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a:spcBef>
                <a:spcPts val="600"/>
              </a:spcBef>
              <a:buClr>
                <a:schemeClr val="bg1"/>
              </a:buClr>
            </a:pPr>
            <a:r>
              <a:rPr lang="en-US" spc="-20" dirty="0">
                <a:solidFill>
                  <a:schemeClr val="bg1"/>
                </a:solidFill>
                <a:cs typeface="Times New Roman" panose="02020603050405020304" pitchFamily="18" charset="0"/>
              </a:rPr>
              <a:t>Retirement savings (e.g., 401(k), Roth IRA, SIMPLE IRA)</a:t>
            </a:r>
          </a:p>
        </p:txBody>
      </p:sp>
      <p:sp>
        <p:nvSpPr>
          <p:cNvPr id="6" name="Rectangle 5">
            <a:extLst>
              <a:ext uri="{FF2B5EF4-FFF2-40B4-BE49-F238E27FC236}">
                <a16:creationId xmlns:a16="http://schemas.microsoft.com/office/drawing/2014/main" id="{EF4597C1-0EAA-E4B0-A2F5-4E6166CD9B7A}"/>
              </a:ext>
              <a:ext uri="{C183D7F6-B498-43B3-948B-1728B52AA6E4}">
                <adec:decorative xmlns:adec="http://schemas.microsoft.com/office/drawing/2017/decorative" val="1"/>
              </a:ext>
            </a:extLst>
          </p:cNvPr>
          <p:cNvSpPr/>
          <p:nvPr/>
        </p:nvSpPr>
        <p:spPr>
          <a:xfrm>
            <a:off x="1920875" y="3776213"/>
            <a:ext cx="4095114" cy="21031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pic>
        <p:nvPicPr>
          <p:cNvPr id="21" name="Graphic 20">
            <a:extLst>
              <a:ext uri="{FF2B5EF4-FFF2-40B4-BE49-F238E27FC236}">
                <a16:creationId xmlns:a16="http://schemas.microsoft.com/office/drawing/2014/main" id="{95C1552C-B350-093E-D7CA-AC669ABB820B}"/>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4829804" y="5008831"/>
            <a:ext cx="850900" cy="638175"/>
          </a:xfrm>
          <a:prstGeom prst="rect">
            <a:avLst/>
          </a:prstGeom>
        </p:spPr>
      </p:pic>
      <p:sp>
        <p:nvSpPr>
          <p:cNvPr id="14" name="Content Placeholder 3">
            <a:extLst>
              <a:ext uri="{FF2B5EF4-FFF2-40B4-BE49-F238E27FC236}">
                <a16:creationId xmlns:a16="http://schemas.microsoft.com/office/drawing/2014/main" id="{27E65557-29D2-5044-F874-477CD1765523}"/>
              </a:ext>
            </a:extLst>
          </p:cNvPr>
          <p:cNvSpPr txBox="1">
            <a:spLocks/>
          </p:cNvSpPr>
          <p:nvPr/>
        </p:nvSpPr>
        <p:spPr>
          <a:xfrm>
            <a:off x="2118089" y="4143348"/>
            <a:ext cx="2786972" cy="1137017"/>
          </a:xfrm>
          <a:prstGeom prst="rect">
            <a:avLst/>
          </a:prstGeom>
        </p:spPr>
        <p:txBody>
          <a:bodyPr vert="horz" lIns="0" tIns="0" rIns="0" bIns="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a:spcBef>
                <a:spcPts val="600"/>
              </a:spcBef>
              <a:buClr>
                <a:schemeClr val="bg1"/>
              </a:buClr>
            </a:pPr>
            <a:r>
              <a:rPr lang="en-US" dirty="0">
                <a:solidFill>
                  <a:schemeClr val="bg1"/>
                </a:solidFill>
                <a:cs typeface="Times New Roman" panose="02020603050405020304" pitchFamily="18" charset="0"/>
              </a:rPr>
              <a:t>Equity incentive plans – ownership stakes in your business</a:t>
            </a:r>
          </a:p>
        </p:txBody>
      </p:sp>
      <p:sp>
        <p:nvSpPr>
          <p:cNvPr id="7" name="Rectangle 6">
            <a:extLst>
              <a:ext uri="{FF2B5EF4-FFF2-40B4-BE49-F238E27FC236}">
                <a16:creationId xmlns:a16="http://schemas.microsoft.com/office/drawing/2014/main" id="{5A812B18-4A5A-647C-622F-BF0B31D5653D}"/>
              </a:ext>
              <a:ext uri="{C183D7F6-B498-43B3-948B-1728B52AA6E4}">
                <adec:decorative xmlns:adec="http://schemas.microsoft.com/office/drawing/2017/decorative" val="1"/>
              </a:ext>
            </a:extLst>
          </p:cNvPr>
          <p:cNvSpPr/>
          <p:nvPr/>
        </p:nvSpPr>
        <p:spPr>
          <a:xfrm>
            <a:off x="6172835" y="3776213"/>
            <a:ext cx="4095114" cy="2103120"/>
          </a:xfrm>
          <a:prstGeom prst="rect">
            <a:avLst/>
          </a:prstGeom>
          <a:solidFill>
            <a:srgbClr val="D77D2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sp>
        <p:nvSpPr>
          <p:cNvPr id="11" name="Content Placeholder 3">
            <a:extLst>
              <a:ext uri="{FF2B5EF4-FFF2-40B4-BE49-F238E27FC236}">
                <a16:creationId xmlns:a16="http://schemas.microsoft.com/office/drawing/2014/main" id="{21B45752-8ADA-E8BB-83FE-D84B151D67ED}"/>
              </a:ext>
            </a:extLst>
          </p:cNvPr>
          <p:cNvSpPr txBox="1">
            <a:spLocks/>
          </p:cNvSpPr>
          <p:nvPr/>
        </p:nvSpPr>
        <p:spPr>
          <a:xfrm>
            <a:off x="6316150" y="4051244"/>
            <a:ext cx="2894461" cy="1420935"/>
          </a:xfrm>
          <a:prstGeom prst="rect">
            <a:avLst/>
          </a:prstGeom>
        </p:spPr>
        <p:txBody>
          <a:bodyPr vert="horz" lIns="0" tIns="0" rIns="0" bIns="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a:spcBef>
                <a:spcPts val="600"/>
              </a:spcBef>
              <a:buClr>
                <a:schemeClr val="bg1"/>
              </a:buClr>
            </a:pPr>
            <a:r>
              <a:rPr lang="en-US" dirty="0">
                <a:solidFill>
                  <a:schemeClr val="bg1"/>
                </a:solidFill>
                <a:cs typeface="Times New Roman" panose="02020603050405020304" pitchFamily="18" charset="0"/>
              </a:rPr>
              <a:t>Creative benefits </a:t>
            </a:r>
            <a:br>
              <a:rPr lang="en-US" dirty="0">
                <a:solidFill>
                  <a:schemeClr val="bg1"/>
                </a:solidFill>
                <a:cs typeface="Times New Roman" panose="02020603050405020304" pitchFamily="18" charset="0"/>
              </a:rPr>
            </a:br>
            <a:r>
              <a:rPr lang="en-US" dirty="0">
                <a:solidFill>
                  <a:schemeClr val="bg1"/>
                </a:solidFill>
                <a:cs typeface="Times New Roman" panose="02020603050405020304" pitchFamily="18" charset="0"/>
              </a:rPr>
              <a:t>with low to no cost (e.g., telecommuting, casual dress code, event tickets)</a:t>
            </a:r>
          </a:p>
        </p:txBody>
      </p:sp>
      <p:pic>
        <p:nvPicPr>
          <p:cNvPr id="23" name="Graphic 22">
            <a:extLst>
              <a:ext uri="{FF2B5EF4-FFF2-40B4-BE49-F238E27FC236}">
                <a16:creationId xmlns:a16="http://schemas.microsoft.com/office/drawing/2014/main" id="{594EFC7C-0A21-AD3A-A39A-F4D5B55C0A08}"/>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9300227" y="4934438"/>
            <a:ext cx="638121" cy="712568"/>
          </a:xfrm>
          <a:prstGeom prst="rect">
            <a:avLst/>
          </a:prstGeom>
        </p:spPr>
      </p:pic>
      <p:sp>
        <p:nvSpPr>
          <p:cNvPr id="8" name="Slide Number Placeholder 7">
            <a:extLst>
              <a:ext uri="{FF2B5EF4-FFF2-40B4-BE49-F238E27FC236}">
                <a16:creationId xmlns:a16="http://schemas.microsoft.com/office/drawing/2014/main" id="{F3D35F99-234B-B814-4FE8-921C59AE8B94}"/>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4</a:t>
            </a:fld>
            <a:endParaRPr lang="en-US" dirty="0"/>
          </a:p>
        </p:txBody>
      </p:sp>
    </p:spTree>
    <p:extLst>
      <p:ext uri="{BB962C8B-B14F-4D97-AF65-F5344CB8AC3E}">
        <p14:creationId xmlns:p14="http://schemas.microsoft.com/office/powerpoint/2010/main" val="108352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p:cNvSpPr>
            <a:spLocks noGrp="1" noChangeArrowheads="1"/>
          </p:cNvSpPr>
          <p:nvPr>
            <p:ph type="title"/>
          </p:nvPr>
        </p:nvSpPr>
        <p:spPr>
          <a:xfrm>
            <a:off x="466342" y="472437"/>
            <a:ext cx="11274553" cy="792167"/>
          </a:xfrm>
        </p:spPr>
        <p:txBody>
          <a:bodyPr vert="horz" lIns="0" tIns="0" rIns="0" bIns="0" rtlCol="0" anchor="t">
            <a:normAutofit/>
          </a:bodyPr>
          <a:lstStyle/>
          <a:p>
            <a:r>
              <a:rPr lang="en-US" altLang="en-US" dirty="0"/>
              <a:t>Review your insurance coverage</a:t>
            </a:r>
          </a:p>
        </p:txBody>
      </p:sp>
      <p:sp>
        <p:nvSpPr>
          <p:cNvPr id="53" name="Rectangle 52">
            <a:extLst>
              <a:ext uri="{FF2B5EF4-FFF2-40B4-BE49-F238E27FC236}">
                <a16:creationId xmlns:a16="http://schemas.microsoft.com/office/drawing/2014/main" id="{9D71DC86-7DC6-7EEF-7CAA-FEA1E502744D}"/>
              </a:ext>
              <a:ext uri="{C183D7F6-B498-43B3-948B-1728B52AA6E4}">
                <adec:decorative xmlns:adec="http://schemas.microsoft.com/office/drawing/2017/decorative" val="1"/>
              </a:ext>
            </a:extLst>
          </p:cNvPr>
          <p:cNvSpPr/>
          <p:nvPr/>
        </p:nvSpPr>
        <p:spPr>
          <a:xfrm>
            <a:off x="1642745" y="1355975"/>
            <a:ext cx="845118" cy="938592"/>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pic>
        <p:nvPicPr>
          <p:cNvPr id="10" name="Graphic 9">
            <a:extLst>
              <a:ext uri="{FF2B5EF4-FFF2-40B4-BE49-F238E27FC236}">
                <a16:creationId xmlns:a16="http://schemas.microsoft.com/office/drawing/2014/main" id="{71BB2CBC-08D4-33BE-3373-A25FE3F134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04861" y="1436163"/>
            <a:ext cx="514761" cy="690863"/>
          </a:xfrm>
          <a:prstGeom prst="rect">
            <a:avLst/>
          </a:prstGeom>
        </p:spPr>
      </p:pic>
      <p:sp>
        <p:nvSpPr>
          <p:cNvPr id="52" name="Rectangle 51">
            <a:extLst>
              <a:ext uri="{FF2B5EF4-FFF2-40B4-BE49-F238E27FC236}">
                <a16:creationId xmlns:a16="http://schemas.microsoft.com/office/drawing/2014/main" id="{ACF14087-5DAC-849E-D19F-106FB5739EEF}"/>
              </a:ext>
            </a:extLst>
          </p:cNvPr>
          <p:cNvSpPr/>
          <p:nvPr/>
        </p:nvSpPr>
        <p:spPr>
          <a:xfrm>
            <a:off x="2616481" y="1358101"/>
            <a:ext cx="5344559" cy="938592"/>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r>
              <a:rPr lang="en-US" sz="2000" b="1" dirty="0">
                <a:latin typeface="Arial" panose="020B0604020202020204" pitchFamily="34" charset="0"/>
                <a:cs typeface="Arial" panose="020B0604020202020204" pitchFamily="34" charset="0"/>
              </a:rPr>
              <a:t>Property insurance</a:t>
            </a:r>
            <a:endParaRPr lang="en-US" sz="2000" dirty="0"/>
          </a:p>
        </p:txBody>
      </p:sp>
      <p:sp>
        <p:nvSpPr>
          <p:cNvPr id="50" name="Rectangle 49">
            <a:extLst>
              <a:ext uri="{FF2B5EF4-FFF2-40B4-BE49-F238E27FC236}">
                <a16:creationId xmlns:a16="http://schemas.microsoft.com/office/drawing/2014/main" id="{24F4AEF2-0F82-90BE-1741-F24D24D7DCAF}"/>
              </a:ext>
              <a:ext uri="{C183D7F6-B498-43B3-948B-1728B52AA6E4}">
                <adec:decorative xmlns:adec="http://schemas.microsoft.com/office/drawing/2017/decorative" val="1"/>
              </a:ext>
            </a:extLst>
          </p:cNvPr>
          <p:cNvSpPr/>
          <p:nvPr/>
        </p:nvSpPr>
        <p:spPr>
          <a:xfrm>
            <a:off x="1660244" y="2522348"/>
            <a:ext cx="827618" cy="938592"/>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pic>
        <p:nvPicPr>
          <p:cNvPr id="6" name="Graphic 5">
            <a:extLst>
              <a:ext uri="{FF2B5EF4-FFF2-40B4-BE49-F238E27FC236}">
                <a16:creationId xmlns:a16="http://schemas.microsoft.com/office/drawing/2014/main" id="{E8CC2E05-4827-FB87-A445-29157A0525B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16809" y="2651500"/>
            <a:ext cx="690864" cy="609585"/>
          </a:xfrm>
          <a:prstGeom prst="rect">
            <a:avLst/>
          </a:prstGeom>
        </p:spPr>
      </p:pic>
      <p:sp>
        <p:nvSpPr>
          <p:cNvPr id="49" name="Rectangle 48">
            <a:extLst>
              <a:ext uri="{FF2B5EF4-FFF2-40B4-BE49-F238E27FC236}">
                <a16:creationId xmlns:a16="http://schemas.microsoft.com/office/drawing/2014/main" id="{8D7A4259-4935-87B9-271C-71AD37F69127}"/>
              </a:ext>
            </a:extLst>
          </p:cNvPr>
          <p:cNvSpPr/>
          <p:nvPr/>
        </p:nvSpPr>
        <p:spPr>
          <a:xfrm>
            <a:off x="2614304" y="2523765"/>
            <a:ext cx="5344559" cy="938592"/>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r>
              <a:rPr lang="en-US" sz="2000" b="1" dirty="0">
                <a:latin typeface="Arial" panose="020B0604020202020204" pitchFamily="34" charset="0"/>
                <a:cs typeface="Arial" panose="020B0604020202020204" pitchFamily="34" charset="0"/>
              </a:rPr>
              <a:t>Commercial general liability insurance</a:t>
            </a:r>
            <a:endParaRPr lang="en-US" sz="2000" dirty="0"/>
          </a:p>
        </p:txBody>
      </p:sp>
      <p:sp>
        <p:nvSpPr>
          <p:cNvPr id="56" name="Rectangle 55">
            <a:extLst>
              <a:ext uri="{FF2B5EF4-FFF2-40B4-BE49-F238E27FC236}">
                <a16:creationId xmlns:a16="http://schemas.microsoft.com/office/drawing/2014/main" id="{7FAE671E-473E-6EEE-04C5-BA4C3DAC208A}"/>
              </a:ext>
              <a:ext uri="{C183D7F6-B498-43B3-948B-1728B52AA6E4}">
                <adec:decorative xmlns:adec="http://schemas.microsoft.com/office/drawing/2017/decorative" val="1"/>
              </a:ext>
            </a:extLst>
          </p:cNvPr>
          <p:cNvSpPr/>
          <p:nvPr/>
        </p:nvSpPr>
        <p:spPr>
          <a:xfrm>
            <a:off x="1649277" y="3688721"/>
            <a:ext cx="838586" cy="938592"/>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pic>
        <p:nvPicPr>
          <p:cNvPr id="4" name="Graphic 3">
            <a:extLst>
              <a:ext uri="{FF2B5EF4-FFF2-40B4-BE49-F238E27FC236}">
                <a16:creationId xmlns:a16="http://schemas.microsoft.com/office/drawing/2014/main" id="{9C28204C-6D51-AAA8-6B6B-52F1C299974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96324" y="3917652"/>
            <a:ext cx="537956" cy="480727"/>
          </a:xfrm>
          <a:prstGeom prst="rect">
            <a:avLst/>
          </a:prstGeom>
        </p:spPr>
      </p:pic>
      <p:sp>
        <p:nvSpPr>
          <p:cNvPr id="55" name="Rectangle 54">
            <a:extLst>
              <a:ext uri="{FF2B5EF4-FFF2-40B4-BE49-F238E27FC236}">
                <a16:creationId xmlns:a16="http://schemas.microsoft.com/office/drawing/2014/main" id="{6A980FD6-4D72-F120-98BA-6F9C23FA0BF0}"/>
              </a:ext>
            </a:extLst>
          </p:cNvPr>
          <p:cNvSpPr/>
          <p:nvPr/>
        </p:nvSpPr>
        <p:spPr>
          <a:xfrm>
            <a:off x="2618659" y="3689428"/>
            <a:ext cx="5344559" cy="938592"/>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nSpc>
                <a:spcPct val="115000"/>
              </a:lnSpc>
              <a:spcAft>
                <a:spcPts val="900"/>
              </a:spcAft>
            </a:pPr>
            <a:r>
              <a:rPr lang="en-CA" sz="2000" b="1" dirty="0">
                <a:latin typeface="Arial" panose="020B0604020202020204" pitchFamily="34" charset="0"/>
                <a:cs typeface="Arial" panose="020B0604020202020204" pitchFamily="34" charset="0"/>
              </a:rPr>
              <a:t>Professional liability insurance</a:t>
            </a:r>
            <a:endParaRPr lang="en-CA" sz="2000" dirty="0"/>
          </a:p>
        </p:txBody>
      </p:sp>
      <p:sp>
        <p:nvSpPr>
          <p:cNvPr id="59" name="Rectangle 58">
            <a:extLst>
              <a:ext uri="{FF2B5EF4-FFF2-40B4-BE49-F238E27FC236}">
                <a16:creationId xmlns:a16="http://schemas.microsoft.com/office/drawing/2014/main" id="{60A4D9EB-24DD-4126-1825-64542A990657}"/>
              </a:ext>
              <a:ext uri="{C183D7F6-B498-43B3-948B-1728B52AA6E4}">
                <adec:decorative xmlns:adec="http://schemas.microsoft.com/office/drawing/2017/decorative" val="1"/>
              </a:ext>
            </a:extLst>
          </p:cNvPr>
          <p:cNvSpPr/>
          <p:nvPr/>
        </p:nvSpPr>
        <p:spPr>
          <a:xfrm>
            <a:off x="1660244" y="4855093"/>
            <a:ext cx="827618" cy="938592"/>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pic>
        <p:nvPicPr>
          <p:cNvPr id="8" name="Graphic 7">
            <a:extLst>
              <a:ext uri="{FF2B5EF4-FFF2-40B4-BE49-F238E27FC236}">
                <a16:creationId xmlns:a16="http://schemas.microsoft.com/office/drawing/2014/main" id="{E2119979-D49B-7F8F-831F-38CBF220B7E9}"/>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16809" y="5080553"/>
            <a:ext cx="690864" cy="487668"/>
          </a:xfrm>
          <a:prstGeom prst="rect">
            <a:avLst/>
          </a:prstGeom>
        </p:spPr>
      </p:pic>
      <p:sp>
        <p:nvSpPr>
          <p:cNvPr id="58" name="Rectangle 57">
            <a:extLst>
              <a:ext uri="{FF2B5EF4-FFF2-40B4-BE49-F238E27FC236}">
                <a16:creationId xmlns:a16="http://schemas.microsoft.com/office/drawing/2014/main" id="{759978DE-3037-D19C-36B3-921B10FE687F}"/>
              </a:ext>
            </a:extLst>
          </p:cNvPr>
          <p:cNvSpPr/>
          <p:nvPr/>
        </p:nvSpPr>
        <p:spPr>
          <a:xfrm>
            <a:off x="2618658" y="4855093"/>
            <a:ext cx="5337762" cy="938592"/>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nSpc>
                <a:spcPct val="115000"/>
              </a:lnSpc>
              <a:spcAft>
                <a:spcPts val="900"/>
              </a:spcAft>
            </a:pPr>
            <a:r>
              <a:rPr lang="en-CA" sz="2000" b="1" dirty="0">
                <a:latin typeface="Arial" panose="020B0604020202020204" pitchFamily="34" charset="0"/>
                <a:cs typeface="Arial" panose="020B0604020202020204" pitchFamily="34" charset="0"/>
              </a:rPr>
              <a:t>Creditor insurance</a:t>
            </a:r>
            <a:endParaRPr lang="en-CA" sz="2000" dirty="0"/>
          </a:p>
        </p:txBody>
      </p:sp>
      <p:pic>
        <p:nvPicPr>
          <p:cNvPr id="60" name="Picture 59" descr="A smiling senior hugging their dog. ">
            <a:extLst>
              <a:ext uri="{FF2B5EF4-FFF2-40B4-BE49-F238E27FC236}">
                <a16:creationId xmlns:a16="http://schemas.microsoft.com/office/drawing/2014/main" id="{E5479E3F-729C-AF62-0EA6-BDAA9A4CFD7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1"/>
          <a:stretch/>
        </p:blipFill>
        <p:spPr>
          <a:xfrm>
            <a:off x="8059865" y="1358101"/>
            <a:ext cx="2486216" cy="4435583"/>
          </a:xfrm>
          <a:prstGeom prst="rect">
            <a:avLst/>
          </a:prstGeom>
        </p:spPr>
      </p:pic>
      <p:sp>
        <p:nvSpPr>
          <p:cNvPr id="2" name="Slide Number Placeholder 1">
            <a:extLst>
              <a:ext uri="{FF2B5EF4-FFF2-40B4-BE49-F238E27FC236}">
                <a16:creationId xmlns:a16="http://schemas.microsoft.com/office/drawing/2014/main" id="{65B3EF74-BEDB-3779-323F-089FE0FFC327}"/>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5</a:t>
            </a:fld>
            <a:endParaRPr lang="en-US" dirty="0"/>
          </a:p>
        </p:txBody>
      </p:sp>
    </p:spTree>
    <p:extLst>
      <p:ext uri="{BB962C8B-B14F-4D97-AF65-F5344CB8AC3E}">
        <p14:creationId xmlns:p14="http://schemas.microsoft.com/office/powerpoint/2010/main" val="331467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FD89C-F536-E5E0-52F9-A9F219BDA681}"/>
              </a:ext>
            </a:extLst>
          </p:cNvPr>
          <p:cNvSpPr>
            <a:spLocks noGrp="1"/>
          </p:cNvSpPr>
          <p:nvPr>
            <p:ph type="title"/>
          </p:nvPr>
        </p:nvSpPr>
        <p:spPr>
          <a:xfrm>
            <a:off x="466342" y="472437"/>
            <a:ext cx="11274553" cy="792167"/>
          </a:xfrm>
        </p:spPr>
        <p:txBody>
          <a:bodyPr/>
          <a:lstStyle/>
          <a:p>
            <a:r>
              <a:rPr lang="en-US" dirty="0"/>
              <a:t>Plan your succession</a:t>
            </a:r>
          </a:p>
        </p:txBody>
      </p:sp>
      <p:sp>
        <p:nvSpPr>
          <p:cNvPr id="21" name="Content Placeholder 2">
            <a:extLst>
              <a:ext uri="{FF2B5EF4-FFF2-40B4-BE49-F238E27FC236}">
                <a16:creationId xmlns:a16="http://schemas.microsoft.com/office/drawing/2014/main" id="{D183DEC3-28D1-814D-0F88-C2F41B855292}"/>
              </a:ext>
            </a:extLst>
          </p:cNvPr>
          <p:cNvSpPr>
            <a:spLocks noGrp="1"/>
          </p:cNvSpPr>
          <p:nvPr>
            <p:ph idx="1"/>
          </p:nvPr>
        </p:nvSpPr>
        <p:spPr>
          <a:xfrm>
            <a:off x="467994" y="882792"/>
            <a:ext cx="10139045" cy="922148"/>
          </a:xfrm>
        </p:spPr>
        <p:txBody>
          <a:bodyPr/>
          <a:lstStyle/>
          <a:p>
            <a:pPr marL="0" indent="0">
              <a:buNone/>
            </a:pPr>
            <a:r>
              <a:rPr lang="en-US" sz="1600" dirty="0"/>
              <a:t>No matter what your time horizon is, having a plan can provide you with peace of mind and help ensure you can maintain your desired lifestyle when you do decide to sell.</a:t>
            </a:r>
          </a:p>
          <a:p>
            <a:pPr marL="0" indent="0">
              <a:buNone/>
            </a:pPr>
            <a:r>
              <a:rPr lang="en-US" sz="1600" spc="-20" dirty="0"/>
              <a:t>Steps to take:</a:t>
            </a:r>
          </a:p>
        </p:txBody>
      </p:sp>
      <p:sp>
        <p:nvSpPr>
          <p:cNvPr id="22" name="Rectangle 21">
            <a:extLst>
              <a:ext uri="{FF2B5EF4-FFF2-40B4-BE49-F238E27FC236}">
                <a16:creationId xmlns:a16="http://schemas.microsoft.com/office/drawing/2014/main" id="{8A08049D-AB5F-D1E0-6557-2BB5DD551D37}"/>
              </a:ext>
              <a:ext uri="{C183D7F6-B498-43B3-948B-1728B52AA6E4}">
                <adec:decorative xmlns:adec="http://schemas.microsoft.com/office/drawing/2017/decorative" val="1"/>
              </a:ext>
            </a:extLst>
          </p:cNvPr>
          <p:cNvSpPr/>
          <p:nvPr/>
        </p:nvSpPr>
        <p:spPr>
          <a:xfrm>
            <a:off x="467993" y="1765754"/>
            <a:ext cx="607614" cy="1980214"/>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pic>
        <p:nvPicPr>
          <p:cNvPr id="27" name="Graphic 26">
            <a:extLst>
              <a:ext uri="{FF2B5EF4-FFF2-40B4-BE49-F238E27FC236}">
                <a16:creationId xmlns:a16="http://schemas.microsoft.com/office/drawing/2014/main" id="{5295D2A1-CB6B-9C53-D61F-02AD4528A97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1942" y="2600668"/>
            <a:ext cx="439716" cy="310388"/>
          </a:xfrm>
          <a:prstGeom prst="rect">
            <a:avLst/>
          </a:prstGeom>
        </p:spPr>
      </p:pic>
      <p:sp>
        <p:nvSpPr>
          <p:cNvPr id="28" name="Content Placeholder 2">
            <a:extLst>
              <a:ext uri="{FF2B5EF4-FFF2-40B4-BE49-F238E27FC236}">
                <a16:creationId xmlns:a16="http://schemas.microsoft.com/office/drawing/2014/main" id="{0FA75646-7317-7DBC-E0A8-C2FA4065C452}"/>
              </a:ext>
            </a:extLst>
          </p:cNvPr>
          <p:cNvSpPr txBox="1">
            <a:spLocks/>
          </p:cNvSpPr>
          <p:nvPr/>
        </p:nvSpPr>
        <p:spPr>
          <a:xfrm>
            <a:off x="1104088" y="1765754"/>
            <a:ext cx="4968000" cy="1980214"/>
          </a:xfrm>
          <a:prstGeom prst="rect">
            <a:avLst/>
          </a:prstGeom>
          <a:solidFill>
            <a:srgbClr val="00009A"/>
          </a:solidFill>
        </p:spPr>
        <p:txBody>
          <a:bodyPr vert="horz" lIns="91440" tIns="91440" rIns="91440" bIns="9144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spcBef>
                <a:spcPts val="600"/>
              </a:spcBef>
              <a:buClr>
                <a:schemeClr val="bg1"/>
              </a:buClr>
              <a:buNone/>
            </a:pPr>
            <a:r>
              <a:rPr lang="en-US" sz="1600" b="1" spc="-20" dirty="0">
                <a:solidFill>
                  <a:schemeClr val="bg1"/>
                </a:solidFill>
                <a:latin typeface="Arial" panose="020B0604020202020204" pitchFamily="34" charset="0"/>
                <a:cs typeface="Arial" panose="020B0604020202020204" pitchFamily="34" charset="0"/>
              </a:rPr>
              <a:t>Conduct a business evaluation.</a:t>
            </a:r>
          </a:p>
          <a:p>
            <a:pPr>
              <a:spcBef>
                <a:spcPts val="600"/>
              </a:spcBef>
              <a:buClr>
                <a:schemeClr val="bg1"/>
              </a:buClr>
            </a:pPr>
            <a:r>
              <a:rPr lang="en-US" sz="1600" dirty="0">
                <a:solidFill>
                  <a:schemeClr val="bg1"/>
                </a:solidFill>
              </a:rPr>
              <a:t>Consider working with a </a:t>
            </a:r>
            <a:br>
              <a:rPr lang="en-US" sz="1600" dirty="0">
                <a:solidFill>
                  <a:schemeClr val="bg1"/>
                </a:solidFill>
              </a:rPr>
            </a:br>
            <a:r>
              <a:rPr lang="en-US" sz="1600" dirty="0">
                <a:solidFill>
                  <a:schemeClr val="bg1"/>
                </a:solidFill>
              </a:rPr>
              <a:t>Certified Exit Planning Advisor (CEPA</a:t>
            </a:r>
            <a:r>
              <a:rPr lang="en-US" sz="1600" baseline="30000" dirty="0">
                <a:solidFill>
                  <a:schemeClr val="bg1"/>
                </a:solidFill>
              </a:rPr>
              <a:t>®</a:t>
            </a:r>
            <a:r>
              <a:rPr lang="en-US" sz="1600" dirty="0">
                <a:solidFill>
                  <a:schemeClr val="bg1"/>
                </a:solidFill>
              </a:rPr>
              <a:t>) </a:t>
            </a:r>
            <a:br>
              <a:rPr lang="en-US" sz="1600" dirty="0">
                <a:solidFill>
                  <a:schemeClr val="bg1"/>
                </a:solidFill>
              </a:rPr>
            </a:br>
            <a:r>
              <a:rPr lang="en-US" sz="1600" dirty="0">
                <a:solidFill>
                  <a:schemeClr val="bg1"/>
                </a:solidFill>
              </a:rPr>
              <a:t>and a value/growth advisor.</a:t>
            </a:r>
          </a:p>
          <a:p>
            <a:pPr>
              <a:spcBef>
                <a:spcPts val="600"/>
              </a:spcBef>
              <a:buClr>
                <a:schemeClr val="bg1"/>
              </a:buClr>
            </a:pPr>
            <a:r>
              <a:rPr lang="en-US" sz="1600" dirty="0">
                <a:solidFill>
                  <a:schemeClr val="bg1"/>
                </a:solidFill>
              </a:rPr>
              <a:t>Weigh the pros and cons of various </a:t>
            </a:r>
            <a:br>
              <a:rPr lang="en-US" sz="1600" dirty="0">
                <a:solidFill>
                  <a:schemeClr val="bg1"/>
                </a:solidFill>
              </a:rPr>
            </a:br>
            <a:r>
              <a:rPr lang="en-US" sz="1600" dirty="0">
                <a:solidFill>
                  <a:schemeClr val="bg1"/>
                </a:solidFill>
              </a:rPr>
              <a:t>exit strategies.</a:t>
            </a:r>
          </a:p>
          <a:p>
            <a:pPr>
              <a:spcBef>
                <a:spcPts val="600"/>
              </a:spcBef>
            </a:pPr>
            <a:endParaRPr lang="en-US" sz="1600" dirty="0">
              <a:solidFill>
                <a:schemeClr val="bg1"/>
              </a:solidFill>
            </a:endParaRPr>
          </a:p>
        </p:txBody>
      </p:sp>
      <p:sp>
        <p:nvSpPr>
          <p:cNvPr id="29" name="Rectangle 28">
            <a:extLst>
              <a:ext uri="{FF2B5EF4-FFF2-40B4-BE49-F238E27FC236}">
                <a16:creationId xmlns:a16="http://schemas.microsoft.com/office/drawing/2014/main" id="{C62E38CC-F72B-88D2-D0AB-F9D3B1F4A0B0}"/>
              </a:ext>
              <a:ext uri="{C183D7F6-B498-43B3-948B-1728B52AA6E4}">
                <adec:decorative xmlns:adec="http://schemas.microsoft.com/office/drawing/2017/decorative" val="1"/>
              </a:ext>
            </a:extLst>
          </p:cNvPr>
          <p:cNvSpPr/>
          <p:nvPr/>
        </p:nvSpPr>
        <p:spPr>
          <a:xfrm>
            <a:off x="467993" y="3827942"/>
            <a:ext cx="607614" cy="2052542"/>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pic>
        <p:nvPicPr>
          <p:cNvPr id="30" name="Graphic 29">
            <a:extLst>
              <a:ext uri="{FF2B5EF4-FFF2-40B4-BE49-F238E27FC236}">
                <a16:creationId xmlns:a16="http://schemas.microsoft.com/office/drawing/2014/main" id="{65E8DA74-54DB-8223-AD63-F3B9B9E04EF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1942" y="4662856"/>
            <a:ext cx="439716" cy="310388"/>
          </a:xfrm>
          <a:prstGeom prst="rect">
            <a:avLst/>
          </a:prstGeom>
        </p:spPr>
      </p:pic>
      <p:sp>
        <p:nvSpPr>
          <p:cNvPr id="31" name="Content Placeholder 2">
            <a:extLst>
              <a:ext uri="{FF2B5EF4-FFF2-40B4-BE49-F238E27FC236}">
                <a16:creationId xmlns:a16="http://schemas.microsoft.com/office/drawing/2014/main" id="{51AF83FF-A257-D29F-AC07-7D0E65AB3F7A}"/>
              </a:ext>
            </a:extLst>
          </p:cNvPr>
          <p:cNvSpPr txBox="1">
            <a:spLocks/>
          </p:cNvSpPr>
          <p:nvPr/>
        </p:nvSpPr>
        <p:spPr>
          <a:xfrm>
            <a:off x="1104088" y="3827942"/>
            <a:ext cx="4968000" cy="2052542"/>
          </a:xfrm>
          <a:prstGeom prst="rect">
            <a:avLst/>
          </a:prstGeom>
          <a:solidFill>
            <a:schemeClr val="accent2">
              <a:lumMod val="50000"/>
            </a:schemeClr>
          </a:solidFill>
        </p:spPr>
        <p:txBody>
          <a:bodyPr vert="horz" lIns="91440" tIns="91440" rIns="91440" bIns="9144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spcBef>
                <a:spcPts val="600"/>
              </a:spcBef>
              <a:buClr>
                <a:schemeClr val="bg1"/>
              </a:buClr>
              <a:buNone/>
            </a:pPr>
            <a:r>
              <a:rPr lang="en-US" sz="1600" b="1" spc="-20" dirty="0">
                <a:solidFill>
                  <a:schemeClr val="bg1"/>
                </a:solidFill>
                <a:latin typeface="Arial" panose="020B0604020202020204" pitchFamily="34" charset="0"/>
                <a:cs typeface="Arial" panose="020B0604020202020204" pitchFamily="34" charset="0"/>
              </a:rPr>
              <a:t>Consider taxes and estate plans.</a:t>
            </a:r>
          </a:p>
          <a:p>
            <a:pPr>
              <a:spcBef>
                <a:spcPts val="600"/>
              </a:spcBef>
              <a:buClr>
                <a:schemeClr val="bg1"/>
              </a:buClr>
            </a:pPr>
            <a:r>
              <a:rPr lang="en-US" sz="1600" spc="-20" dirty="0">
                <a:solidFill>
                  <a:schemeClr val="bg1"/>
                </a:solidFill>
              </a:rPr>
              <a:t>Transfer via a bequest, a trust, </a:t>
            </a:r>
            <a:br>
              <a:rPr lang="en-US" sz="1600" spc="-20" dirty="0">
                <a:solidFill>
                  <a:schemeClr val="bg1"/>
                </a:solidFill>
              </a:rPr>
            </a:br>
            <a:r>
              <a:rPr lang="en-US" sz="1600" spc="-20" dirty="0">
                <a:solidFill>
                  <a:schemeClr val="bg1"/>
                </a:solidFill>
              </a:rPr>
              <a:t>buy-sell agreement, sale to management </a:t>
            </a:r>
            <a:br>
              <a:rPr lang="en-US" sz="1600" spc="-20" dirty="0">
                <a:solidFill>
                  <a:schemeClr val="bg1"/>
                </a:solidFill>
              </a:rPr>
            </a:br>
            <a:r>
              <a:rPr lang="en-US" sz="1600" spc="-20" dirty="0">
                <a:solidFill>
                  <a:schemeClr val="bg1"/>
                </a:solidFill>
              </a:rPr>
              <a:t>and/or employees, or sale to a third party?</a:t>
            </a:r>
          </a:p>
          <a:p>
            <a:pPr>
              <a:spcBef>
                <a:spcPts val="600"/>
              </a:spcBef>
              <a:buClr>
                <a:schemeClr val="bg1"/>
              </a:buClr>
            </a:pPr>
            <a:r>
              <a:rPr lang="en-US" sz="1600" spc="-20" dirty="0">
                <a:solidFill>
                  <a:schemeClr val="bg1"/>
                </a:solidFill>
              </a:rPr>
              <a:t>Family businesses can mean greater complexity and the process may involve a different attorney than your business attorney.</a:t>
            </a:r>
          </a:p>
          <a:p>
            <a:pPr>
              <a:spcBef>
                <a:spcPts val="600"/>
              </a:spcBef>
              <a:buClr>
                <a:schemeClr val="bg1"/>
              </a:buClr>
            </a:pPr>
            <a:endParaRPr lang="en-US" sz="1600" dirty="0">
              <a:solidFill>
                <a:schemeClr val="bg1"/>
              </a:solidFill>
            </a:endParaRPr>
          </a:p>
        </p:txBody>
      </p:sp>
      <p:sp>
        <p:nvSpPr>
          <p:cNvPr id="32" name="Rectangle 31">
            <a:extLst>
              <a:ext uri="{FF2B5EF4-FFF2-40B4-BE49-F238E27FC236}">
                <a16:creationId xmlns:a16="http://schemas.microsoft.com/office/drawing/2014/main" id="{B310A808-ABDF-8B75-1931-3451E48DDE8F}"/>
              </a:ext>
              <a:ext uri="{C183D7F6-B498-43B3-948B-1728B52AA6E4}">
                <adec:decorative xmlns:adec="http://schemas.microsoft.com/office/drawing/2017/decorative" val="1"/>
              </a:ext>
            </a:extLst>
          </p:cNvPr>
          <p:cNvSpPr/>
          <p:nvPr/>
        </p:nvSpPr>
        <p:spPr>
          <a:xfrm>
            <a:off x="6157284" y="1765754"/>
            <a:ext cx="540995" cy="1980214"/>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pic>
        <p:nvPicPr>
          <p:cNvPr id="33" name="Graphic 32">
            <a:extLst>
              <a:ext uri="{FF2B5EF4-FFF2-40B4-BE49-F238E27FC236}">
                <a16:creationId xmlns:a16="http://schemas.microsoft.com/office/drawing/2014/main" id="{E6353F11-2C98-8BCC-CA1B-80A0D3ADE0A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07925" y="2600668"/>
            <a:ext cx="439716" cy="310388"/>
          </a:xfrm>
          <a:prstGeom prst="rect">
            <a:avLst/>
          </a:prstGeom>
        </p:spPr>
      </p:pic>
      <p:sp>
        <p:nvSpPr>
          <p:cNvPr id="34" name="Content Placeholder 2">
            <a:extLst>
              <a:ext uri="{FF2B5EF4-FFF2-40B4-BE49-F238E27FC236}">
                <a16:creationId xmlns:a16="http://schemas.microsoft.com/office/drawing/2014/main" id="{F33C4EB2-A07D-0F94-9935-44A0261EC3E6}"/>
              </a:ext>
            </a:extLst>
          </p:cNvPr>
          <p:cNvSpPr txBox="1">
            <a:spLocks/>
          </p:cNvSpPr>
          <p:nvPr/>
        </p:nvSpPr>
        <p:spPr>
          <a:xfrm>
            <a:off x="6726762" y="1765754"/>
            <a:ext cx="4968000" cy="1980214"/>
          </a:xfrm>
          <a:prstGeom prst="rect">
            <a:avLst/>
          </a:prstGeom>
          <a:solidFill>
            <a:srgbClr val="06874E"/>
          </a:solidFill>
        </p:spPr>
        <p:txBody>
          <a:bodyPr vert="horz" lIns="91440" tIns="91440" rIns="91440" bIns="9144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600" b="1" spc="-20" dirty="0">
                <a:solidFill>
                  <a:schemeClr val="bg1"/>
                </a:solidFill>
                <a:latin typeface="Arial" panose="020B0604020202020204" pitchFamily="34" charset="0"/>
                <a:cs typeface="Arial" panose="020B0604020202020204" pitchFamily="34" charset="0"/>
              </a:rPr>
              <a:t>Have an updated and funded buy-sell agreement</a:t>
            </a:r>
            <a:br>
              <a:rPr lang="en-US" sz="1600" b="1" spc="-20" dirty="0">
                <a:solidFill>
                  <a:schemeClr val="bg1"/>
                </a:solidFill>
                <a:latin typeface="Arial" panose="020B0604020202020204" pitchFamily="34" charset="0"/>
                <a:cs typeface="Arial" panose="020B0604020202020204" pitchFamily="34" charset="0"/>
              </a:rPr>
            </a:br>
            <a:r>
              <a:rPr lang="en-US" sz="1600" b="1" spc="-20" dirty="0">
                <a:solidFill>
                  <a:schemeClr val="bg1"/>
                </a:solidFill>
                <a:latin typeface="Arial" panose="020B0604020202020204" pitchFamily="34" charset="0"/>
                <a:cs typeface="Arial" panose="020B0604020202020204" pitchFamily="34" charset="0"/>
              </a:rPr>
              <a:t>at all times.</a:t>
            </a:r>
          </a:p>
          <a:p>
            <a:pPr>
              <a:spcBef>
                <a:spcPts val="600"/>
              </a:spcBef>
              <a:buClr>
                <a:schemeClr val="bg1"/>
              </a:buClr>
            </a:pPr>
            <a:r>
              <a:rPr lang="en-US" sz="1600" spc="-20" dirty="0">
                <a:solidFill>
                  <a:schemeClr val="bg1"/>
                </a:solidFill>
              </a:rPr>
              <a:t>Revisit annually.</a:t>
            </a:r>
          </a:p>
          <a:p>
            <a:pPr>
              <a:spcBef>
                <a:spcPts val="600"/>
              </a:spcBef>
              <a:buClr>
                <a:schemeClr val="bg1"/>
              </a:buClr>
            </a:pPr>
            <a:r>
              <a:rPr lang="en-US" sz="1600" spc="-20" dirty="0">
                <a:solidFill>
                  <a:schemeClr val="bg1"/>
                </a:solidFill>
              </a:rPr>
              <a:t>Consider life insurance as a funding mechanism.</a:t>
            </a:r>
          </a:p>
          <a:p>
            <a:pPr>
              <a:lnSpc>
                <a:spcPct val="90000"/>
              </a:lnSpc>
              <a:spcBef>
                <a:spcPts val="400"/>
              </a:spcBef>
              <a:buClr>
                <a:schemeClr val="bg1"/>
              </a:buClr>
            </a:pPr>
            <a:r>
              <a:rPr lang="en-US" sz="1600" spc="-20" dirty="0">
                <a:solidFill>
                  <a:schemeClr val="bg1"/>
                </a:solidFill>
              </a:rPr>
              <a:t>Check with your tax professional and legal</a:t>
            </a:r>
            <a:br>
              <a:rPr lang="en-US" sz="1600" spc="-20" dirty="0">
                <a:solidFill>
                  <a:schemeClr val="bg1"/>
                </a:solidFill>
              </a:rPr>
            </a:br>
            <a:r>
              <a:rPr lang="en-US" sz="1600" spc="-20" dirty="0">
                <a:solidFill>
                  <a:schemeClr val="bg1"/>
                </a:solidFill>
              </a:rPr>
              <a:t>counsel on appropriate ownership and</a:t>
            </a:r>
            <a:br>
              <a:rPr lang="en-US" sz="1600" spc="-20" dirty="0">
                <a:solidFill>
                  <a:schemeClr val="bg1"/>
                </a:solidFill>
              </a:rPr>
            </a:br>
            <a:r>
              <a:rPr lang="en-US" sz="1600" spc="-20" dirty="0">
                <a:solidFill>
                  <a:schemeClr val="bg1"/>
                </a:solidFill>
              </a:rPr>
              <a:t>beneficiary designations.</a:t>
            </a:r>
          </a:p>
          <a:p>
            <a:endParaRPr lang="en-US" sz="1600" dirty="0"/>
          </a:p>
        </p:txBody>
      </p:sp>
      <p:sp>
        <p:nvSpPr>
          <p:cNvPr id="35" name="Rectangle 34">
            <a:extLst>
              <a:ext uri="{FF2B5EF4-FFF2-40B4-BE49-F238E27FC236}">
                <a16:creationId xmlns:a16="http://schemas.microsoft.com/office/drawing/2014/main" id="{21C37378-95E3-BB1A-7907-D47A38CF45C9}"/>
              </a:ext>
              <a:ext uri="{C183D7F6-B498-43B3-948B-1728B52AA6E4}">
                <adec:decorative xmlns:adec="http://schemas.microsoft.com/office/drawing/2017/decorative" val="1"/>
              </a:ext>
            </a:extLst>
          </p:cNvPr>
          <p:cNvSpPr/>
          <p:nvPr/>
        </p:nvSpPr>
        <p:spPr>
          <a:xfrm>
            <a:off x="6157284" y="3827942"/>
            <a:ext cx="540995" cy="2052542"/>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pic>
        <p:nvPicPr>
          <p:cNvPr id="36" name="Graphic 35">
            <a:extLst>
              <a:ext uri="{FF2B5EF4-FFF2-40B4-BE49-F238E27FC236}">
                <a16:creationId xmlns:a16="http://schemas.microsoft.com/office/drawing/2014/main" id="{D07810C5-7C69-6C02-B6E5-2D84B261956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07925" y="4699020"/>
            <a:ext cx="439716" cy="310388"/>
          </a:xfrm>
          <a:prstGeom prst="rect">
            <a:avLst/>
          </a:prstGeom>
        </p:spPr>
      </p:pic>
      <p:sp>
        <p:nvSpPr>
          <p:cNvPr id="37" name="Content Placeholder 2">
            <a:extLst>
              <a:ext uri="{FF2B5EF4-FFF2-40B4-BE49-F238E27FC236}">
                <a16:creationId xmlns:a16="http://schemas.microsoft.com/office/drawing/2014/main" id="{40C7C8AE-AE29-C304-C7F9-8DCC585B78B5}"/>
              </a:ext>
            </a:extLst>
          </p:cNvPr>
          <p:cNvSpPr txBox="1">
            <a:spLocks/>
          </p:cNvSpPr>
          <p:nvPr/>
        </p:nvSpPr>
        <p:spPr>
          <a:xfrm>
            <a:off x="6726762" y="3827942"/>
            <a:ext cx="4968000" cy="2052542"/>
          </a:xfrm>
          <a:prstGeom prst="rect">
            <a:avLst/>
          </a:prstGeom>
          <a:solidFill>
            <a:schemeClr val="accent1">
              <a:lumMod val="50000"/>
            </a:schemeClr>
          </a:solidFill>
        </p:spPr>
        <p:txBody>
          <a:bodyPr vert="horz" lIns="91440" tIns="91440" rIns="91440" bIns="9144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lnSpc>
                <a:spcPct val="115000"/>
              </a:lnSpc>
              <a:spcBef>
                <a:spcPts val="0"/>
              </a:spcBef>
              <a:buClr>
                <a:schemeClr val="bg1"/>
              </a:buClr>
              <a:buNone/>
            </a:pPr>
            <a:r>
              <a:rPr lang="en-US" sz="1600" b="1" spc="-20" dirty="0">
                <a:solidFill>
                  <a:schemeClr val="bg1"/>
                </a:solidFill>
                <a:latin typeface="Arial" panose="020B0604020202020204" pitchFamily="34" charset="0"/>
                <a:cs typeface="Arial" panose="020B0604020202020204" pitchFamily="34" charset="0"/>
              </a:rPr>
              <a:t>Create a plan for life after your business.</a:t>
            </a:r>
          </a:p>
          <a:p>
            <a:pPr>
              <a:spcBef>
                <a:spcPts val="600"/>
              </a:spcBef>
              <a:buClr>
                <a:schemeClr val="bg1"/>
              </a:buClr>
            </a:pPr>
            <a:r>
              <a:rPr lang="en-US" sz="1600" dirty="0">
                <a:solidFill>
                  <a:schemeClr val="bg1"/>
                </a:solidFill>
                <a:cs typeface="Times New Roman" panose="02020603050405020304" pitchFamily="18" charset="0"/>
              </a:rPr>
              <a:t>How do you envision spending your time?</a:t>
            </a:r>
            <a:br>
              <a:rPr lang="en-US" sz="1600" dirty="0">
                <a:solidFill>
                  <a:schemeClr val="bg1"/>
                </a:solidFill>
                <a:cs typeface="Times New Roman" panose="02020603050405020304" pitchFamily="18" charset="0"/>
              </a:rPr>
            </a:br>
            <a:r>
              <a:rPr lang="en-US" sz="1600" dirty="0">
                <a:solidFill>
                  <a:schemeClr val="bg1"/>
                </a:solidFill>
                <a:cs typeface="Times New Roman" panose="02020603050405020304" pitchFamily="18" charset="0"/>
              </a:rPr>
              <a:t>Start with broad ideas and then get specific.</a:t>
            </a:r>
            <a:endParaRPr lang="en-CA" sz="1600" dirty="0">
              <a:solidFill>
                <a:schemeClr val="bg1"/>
              </a:solidFill>
              <a:cs typeface="Times New Roman" panose="02020603050405020304" pitchFamily="18" charset="0"/>
            </a:endParaRPr>
          </a:p>
          <a:p>
            <a:pPr>
              <a:spcBef>
                <a:spcPts val="600"/>
              </a:spcBef>
              <a:buClr>
                <a:schemeClr val="bg1"/>
              </a:buClr>
            </a:pPr>
            <a:r>
              <a:rPr lang="en-US" sz="1600" dirty="0">
                <a:solidFill>
                  <a:schemeClr val="bg1"/>
                </a:solidFill>
                <a:ea typeface="Calibri" panose="020F0502020204030204" pitchFamily="34" charset="0"/>
                <a:cs typeface="Times New Roman" panose="02020603050405020304" pitchFamily="18" charset="0"/>
              </a:rPr>
              <a:t>Revisit your plan each year to see if you need </a:t>
            </a:r>
            <a:br>
              <a:rPr lang="en-US" sz="1600" dirty="0">
                <a:solidFill>
                  <a:schemeClr val="bg1"/>
                </a:solidFill>
                <a:ea typeface="Calibri" panose="020F0502020204030204" pitchFamily="34" charset="0"/>
                <a:cs typeface="Times New Roman" panose="02020603050405020304" pitchFamily="18" charset="0"/>
              </a:rPr>
            </a:br>
            <a:r>
              <a:rPr lang="en-US" sz="1600" dirty="0">
                <a:solidFill>
                  <a:schemeClr val="bg1"/>
                </a:solidFill>
                <a:ea typeface="Calibri" panose="020F0502020204030204" pitchFamily="34" charset="0"/>
                <a:cs typeface="Times New Roman" panose="02020603050405020304" pitchFamily="18" charset="0"/>
              </a:rPr>
              <a:t>to make adjustments or changes.</a:t>
            </a:r>
            <a:r>
              <a:rPr lang="en-CA" sz="1600" dirty="0">
                <a:solidFill>
                  <a:schemeClr val="bg1"/>
                </a:solidFill>
              </a:rPr>
              <a:t> </a:t>
            </a:r>
            <a:endParaRPr lang="en-US" sz="1600" dirty="0">
              <a:solidFill>
                <a:schemeClr val="bg1"/>
              </a:solidFill>
            </a:endParaRPr>
          </a:p>
        </p:txBody>
      </p:sp>
      <p:sp>
        <p:nvSpPr>
          <p:cNvPr id="6" name="Slide Number Placeholder 5">
            <a:extLst>
              <a:ext uri="{FF2B5EF4-FFF2-40B4-BE49-F238E27FC236}">
                <a16:creationId xmlns:a16="http://schemas.microsoft.com/office/drawing/2014/main" id="{482E3329-B26B-68A8-FC7B-5E73D5763C4F}"/>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6</a:t>
            </a:fld>
            <a:endParaRPr lang="en-US" dirty="0"/>
          </a:p>
        </p:txBody>
      </p:sp>
    </p:spTree>
    <p:extLst>
      <p:ext uri="{BB962C8B-B14F-4D97-AF65-F5344CB8AC3E}">
        <p14:creationId xmlns:p14="http://schemas.microsoft.com/office/powerpoint/2010/main" val="323283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E63F-2C35-7E19-74E1-566A45755574}"/>
              </a:ext>
            </a:extLst>
          </p:cNvPr>
          <p:cNvSpPr>
            <a:spLocks noGrp="1"/>
          </p:cNvSpPr>
          <p:nvPr>
            <p:ph type="title"/>
          </p:nvPr>
        </p:nvSpPr>
        <p:spPr>
          <a:xfrm>
            <a:off x="466342" y="472437"/>
            <a:ext cx="11274553" cy="792167"/>
          </a:xfrm>
        </p:spPr>
        <p:txBody>
          <a:bodyPr/>
          <a:lstStyle/>
          <a:p>
            <a:r>
              <a:rPr lang="en-US" dirty="0"/>
              <a:t>Small business owners have unique financial </a:t>
            </a:r>
            <a:br>
              <a:rPr lang="en-US" dirty="0"/>
            </a:br>
            <a:r>
              <a:rPr lang="en-US" dirty="0"/>
              <a:t>planning needs</a:t>
            </a:r>
          </a:p>
        </p:txBody>
      </p:sp>
      <p:sp>
        <p:nvSpPr>
          <p:cNvPr id="11" name="Content Placeholder 2">
            <a:extLst>
              <a:ext uri="{FF2B5EF4-FFF2-40B4-BE49-F238E27FC236}">
                <a16:creationId xmlns:a16="http://schemas.microsoft.com/office/drawing/2014/main" id="{6866B11D-6E3E-BB26-C485-AEE478FA9650}"/>
              </a:ext>
            </a:extLst>
          </p:cNvPr>
          <p:cNvSpPr>
            <a:spLocks noGrp="1"/>
          </p:cNvSpPr>
          <p:nvPr>
            <p:ph idx="1"/>
          </p:nvPr>
        </p:nvSpPr>
        <p:spPr>
          <a:xfrm>
            <a:off x="1299462" y="1434190"/>
            <a:ext cx="8347076" cy="359886"/>
          </a:xfrm>
        </p:spPr>
        <p:txBody>
          <a:bodyPr/>
          <a:lstStyle/>
          <a:p>
            <a:pPr marL="0" indent="0">
              <a:buNone/>
            </a:pPr>
            <a:r>
              <a:rPr lang="en-US" dirty="0"/>
              <a:t>A financial professional is uniquely qualified to provide support with:</a:t>
            </a:r>
          </a:p>
        </p:txBody>
      </p:sp>
      <p:sp>
        <p:nvSpPr>
          <p:cNvPr id="12" name="Content Placeholder 2">
            <a:extLst>
              <a:ext uri="{FF2B5EF4-FFF2-40B4-BE49-F238E27FC236}">
                <a16:creationId xmlns:a16="http://schemas.microsoft.com/office/drawing/2014/main" id="{6CE5EAE9-9650-6630-8274-0960C51C70C3}"/>
              </a:ext>
            </a:extLst>
          </p:cNvPr>
          <p:cNvSpPr txBox="1">
            <a:spLocks/>
          </p:cNvSpPr>
          <p:nvPr/>
        </p:nvSpPr>
        <p:spPr>
          <a:xfrm>
            <a:off x="1323527" y="2061171"/>
            <a:ext cx="2247398" cy="3638589"/>
          </a:xfrm>
          <a:prstGeom prst="rect">
            <a:avLst/>
          </a:prstGeom>
          <a:solidFill>
            <a:srgbClr val="00009A"/>
          </a:solidFill>
        </p:spPr>
        <p:txBody>
          <a:bodyPr vert="horz" lIns="137160" tIns="182880" rIns="91440" bIns="0" rtlCol="0" anchor="t" anchorCtr="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900" dirty="0">
                <a:solidFill>
                  <a:schemeClr val="bg1"/>
                </a:solidFill>
              </a:rPr>
              <a:t>Creating a detailed</a:t>
            </a:r>
            <a:br>
              <a:rPr lang="en-US" sz="1900" dirty="0">
                <a:solidFill>
                  <a:schemeClr val="bg1"/>
                </a:solidFill>
              </a:rPr>
            </a:br>
            <a:r>
              <a:rPr lang="en-US" sz="1900" dirty="0">
                <a:solidFill>
                  <a:schemeClr val="bg1"/>
                </a:solidFill>
              </a:rPr>
              <a:t>financial plan</a:t>
            </a:r>
            <a:br>
              <a:rPr lang="en-US" sz="1900" dirty="0">
                <a:solidFill>
                  <a:schemeClr val="bg1"/>
                </a:solidFill>
              </a:rPr>
            </a:br>
            <a:r>
              <a:rPr lang="en-US" sz="1900" dirty="0">
                <a:solidFill>
                  <a:schemeClr val="bg1"/>
                </a:solidFill>
              </a:rPr>
              <a:t>and managing your business’s financial assets</a:t>
            </a:r>
          </a:p>
        </p:txBody>
      </p:sp>
      <p:sp>
        <p:nvSpPr>
          <p:cNvPr id="13" name="Content Placeholder 2">
            <a:extLst>
              <a:ext uri="{FF2B5EF4-FFF2-40B4-BE49-F238E27FC236}">
                <a16:creationId xmlns:a16="http://schemas.microsoft.com/office/drawing/2014/main" id="{D1B33409-64DA-3A10-C0C3-0921DD9CAB91}"/>
              </a:ext>
            </a:extLst>
          </p:cNvPr>
          <p:cNvSpPr txBox="1">
            <a:spLocks/>
          </p:cNvSpPr>
          <p:nvPr/>
        </p:nvSpPr>
        <p:spPr>
          <a:xfrm>
            <a:off x="3754984" y="2061171"/>
            <a:ext cx="2247398" cy="3638589"/>
          </a:xfrm>
          <a:prstGeom prst="rect">
            <a:avLst/>
          </a:prstGeom>
          <a:solidFill>
            <a:srgbClr val="06874E"/>
          </a:solidFill>
        </p:spPr>
        <p:txBody>
          <a:bodyPr vert="horz" lIns="137160" tIns="182880" rIns="91440" bIns="0" rtlCol="0" anchor="t" anchorCtr="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spcAft>
                <a:spcPts val="800"/>
              </a:spcAft>
              <a:buNone/>
            </a:pPr>
            <a:r>
              <a:rPr lang="en-CA" sz="1900" dirty="0">
                <a:solidFill>
                  <a:schemeClr val="bg1"/>
                </a:solidFill>
              </a:rPr>
              <a:t>Thinking about employee</a:t>
            </a:r>
            <a:br>
              <a:rPr lang="en-CA" sz="1900" dirty="0">
                <a:solidFill>
                  <a:schemeClr val="bg1"/>
                </a:solidFill>
              </a:rPr>
            </a:br>
            <a:r>
              <a:rPr lang="en-CA" sz="1900" dirty="0">
                <a:solidFill>
                  <a:schemeClr val="bg1"/>
                </a:solidFill>
              </a:rPr>
              <a:t>benefits and</a:t>
            </a:r>
            <a:br>
              <a:rPr lang="en-CA" sz="1900" dirty="0">
                <a:solidFill>
                  <a:schemeClr val="bg1"/>
                </a:solidFill>
              </a:rPr>
            </a:br>
            <a:r>
              <a:rPr lang="en-CA" sz="1900" dirty="0">
                <a:solidFill>
                  <a:schemeClr val="bg1"/>
                </a:solidFill>
              </a:rPr>
              <a:t>how to attract</a:t>
            </a:r>
            <a:br>
              <a:rPr lang="en-CA" sz="1900" dirty="0">
                <a:solidFill>
                  <a:schemeClr val="bg1"/>
                </a:solidFill>
              </a:rPr>
            </a:br>
            <a:r>
              <a:rPr lang="en-CA" sz="1900" spc="-20" dirty="0">
                <a:solidFill>
                  <a:schemeClr val="bg1"/>
                </a:solidFill>
              </a:rPr>
              <a:t>and retain talent</a:t>
            </a:r>
          </a:p>
        </p:txBody>
      </p:sp>
      <p:sp>
        <p:nvSpPr>
          <p:cNvPr id="14" name="Content Placeholder 2">
            <a:extLst>
              <a:ext uri="{FF2B5EF4-FFF2-40B4-BE49-F238E27FC236}">
                <a16:creationId xmlns:a16="http://schemas.microsoft.com/office/drawing/2014/main" id="{9E4CA81E-EBCB-B42C-7445-D968E9732DFA}"/>
              </a:ext>
            </a:extLst>
          </p:cNvPr>
          <p:cNvSpPr txBox="1">
            <a:spLocks/>
          </p:cNvSpPr>
          <p:nvPr/>
        </p:nvSpPr>
        <p:spPr>
          <a:xfrm>
            <a:off x="6186441" y="2061171"/>
            <a:ext cx="2247398" cy="3638589"/>
          </a:xfrm>
          <a:prstGeom prst="rect">
            <a:avLst/>
          </a:prstGeom>
          <a:solidFill>
            <a:srgbClr val="EC6453"/>
          </a:solidFill>
        </p:spPr>
        <p:txBody>
          <a:bodyPr vert="horz" lIns="137160" tIns="182880" rIns="91440" bIns="0" rtlCol="0" anchor="t" anchorCtr="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spcBef>
                <a:spcPts val="0"/>
              </a:spcBef>
              <a:spcAft>
                <a:spcPts val="800"/>
              </a:spcAft>
              <a:buNone/>
            </a:pPr>
            <a:r>
              <a:rPr lang="en-CA" sz="1900" dirty="0">
                <a:solidFill>
                  <a:schemeClr val="bg1"/>
                </a:solidFill>
              </a:rPr>
              <a:t>Insurance planning </a:t>
            </a:r>
          </a:p>
        </p:txBody>
      </p:sp>
      <p:sp>
        <p:nvSpPr>
          <p:cNvPr id="15" name="Content Placeholder 2">
            <a:extLst>
              <a:ext uri="{FF2B5EF4-FFF2-40B4-BE49-F238E27FC236}">
                <a16:creationId xmlns:a16="http://schemas.microsoft.com/office/drawing/2014/main" id="{ADEFFEC6-3AB9-18DB-3845-F904B628536D}"/>
              </a:ext>
            </a:extLst>
          </p:cNvPr>
          <p:cNvSpPr txBox="1">
            <a:spLocks/>
          </p:cNvSpPr>
          <p:nvPr/>
        </p:nvSpPr>
        <p:spPr>
          <a:xfrm>
            <a:off x="8617899" y="2061171"/>
            <a:ext cx="2247398" cy="3638589"/>
          </a:xfrm>
          <a:prstGeom prst="rect">
            <a:avLst/>
          </a:prstGeom>
          <a:solidFill>
            <a:schemeClr val="accent4"/>
          </a:solidFill>
        </p:spPr>
        <p:txBody>
          <a:bodyPr vert="horz" lIns="137160" tIns="182880" rIns="91440" bIns="0" rtlCol="0" anchor="t" anchorCtr="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spcBef>
                <a:spcPts val="0"/>
              </a:spcBef>
              <a:spcAft>
                <a:spcPts val="800"/>
              </a:spcAft>
              <a:buNone/>
            </a:pPr>
            <a:r>
              <a:rPr lang="en-CA" sz="1900" dirty="0">
                <a:solidFill>
                  <a:schemeClr val="bg1"/>
                </a:solidFill>
              </a:rPr>
              <a:t>Planning </a:t>
            </a:r>
            <a:br>
              <a:rPr lang="en-CA" sz="1900" dirty="0">
                <a:solidFill>
                  <a:schemeClr val="bg1"/>
                </a:solidFill>
              </a:rPr>
            </a:br>
            <a:r>
              <a:rPr lang="en-CA" sz="1900" dirty="0">
                <a:solidFill>
                  <a:schemeClr val="bg1"/>
                </a:solidFill>
              </a:rPr>
              <a:t>your exit</a:t>
            </a:r>
          </a:p>
        </p:txBody>
      </p:sp>
      <p:pic>
        <p:nvPicPr>
          <p:cNvPr id="16" name="Graphic 15">
            <a:extLst>
              <a:ext uri="{FF2B5EF4-FFF2-40B4-BE49-F238E27FC236}">
                <a16:creationId xmlns:a16="http://schemas.microsoft.com/office/drawing/2014/main" id="{C72EA412-3BE5-7C57-9955-08DDA32DBE1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86003" y="4364531"/>
            <a:ext cx="1322445" cy="933492"/>
          </a:xfrm>
          <a:prstGeom prst="rect">
            <a:avLst/>
          </a:prstGeom>
        </p:spPr>
      </p:pic>
      <p:pic>
        <p:nvPicPr>
          <p:cNvPr id="24" name="Graphic 23">
            <a:extLst>
              <a:ext uri="{FF2B5EF4-FFF2-40B4-BE49-F238E27FC236}">
                <a16:creationId xmlns:a16="http://schemas.microsoft.com/office/drawing/2014/main" id="{EB33EA62-0032-487C-BE76-774094C457C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1561" y="4364531"/>
            <a:ext cx="1322445" cy="933492"/>
          </a:xfrm>
          <a:prstGeom prst="rect">
            <a:avLst/>
          </a:prstGeom>
        </p:spPr>
      </p:pic>
      <p:pic>
        <p:nvPicPr>
          <p:cNvPr id="25" name="Graphic 24">
            <a:extLst>
              <a:ext uri="{FF2B5EF4-FFF2-40B4-BE49-F238E27FC236}">
                <a16:creationId xmlns:a16="http://schemas.microsoft.com/office/drawing/2014/main" id="{7D5B1BE7-455F-310F-8B4F-54DD0C37960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2692" y="4364531"/>
            <a:ext cx="1322445" cy="933492"/>
          </a:xfrm>
          <a:prstGeom prst="rect">
            <a:avLst/>
          </a:prstGeom>
        </p:spPr>
      </p:pic>
      <p:pic>
        <p:nvPicPr>
          <p:cNvPr id="26" name="Graphic 25">
            <a:extLst>
              <a:ext uri="{FF2B5EF4-FFF2-40B4-BE49-F238E27FC236}">
                <a16:creationId xmlns:a16="http://schemas.microsoft.com/office/drawing/2014/main" id="{918D2137-763F-6408-893F-5BC8C542C07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74571" y="4364531"/>
            <a:ext cx="1322445" cy="933492"/>
          </a:xfrm>
          <a:prstGeom prst="rect">
            <a:avLst/>
          </a:prstGeom>
        </p:spPr>
      </p:pic>
      <p:sp>
        <p:nvSpPr>
          <p:cNvPr id="6" name="Slide Number Placeholder 5">
            <a:extLst>
              <a:ext uri="{FF2B5EF4-FFF2-40B4-BE49-F238E27FC236}">
                <a16:creationId xmlns:a16="http://schemas.microsoft.com/office/drawing/2014/main" id="{44591163-698B-843C-0E12-74BDC9EF19E4}"/>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7</a:t>
            </a:fld>
            <a:endParaRPr lang="en-US" dirty="0"/>
          </a:p>
        </p:txBody>
      </p:sp>
    </p:spTree>
    <p:extLst>
      <p:ext uri="{BB962C8B-B14F-4D97-AF65-F5344CB8AC3E}">
        <p14:creationId xmlns:p14="http://schemas.microsoft.com/office/powerpoint/2010/main" val="404766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0A5BF-A754-CA33-104C-D8CAC7664DEB}"/>
              </a:ext>
            </a:extLst>
          </p:cNvPr>
          <p:cNvSpPr>
            <a:spLocks noGrp="1"/>
          </p:cNvSpPr>
          <p:nvPr>
            <p:ph type="title"/>
          </p:nvPr>
        </p:nvSpPr>
        <p:spPr>
          <a:xfrm>
            <a:off x="466342" y="472437"/>
            <a:ext cx="11274553" cy="792167"/>
          </a:xfrm>
        </p:spPr>
        <p:txBody>
          <a:bodyPr/>
          <a:lstStyle/>
          <a:p>
            <a:r>
              <a:rPr lang="en-US" dirty="0"/>
              <a:t>Financial planning checklist for business owners</a:t>
            </a:r>
          </a:p>
        </p:txBody>
      </p:sp>
      <p:grpSp>
        <p:nvGrpSpPr>
          <p:cNvPr id="10" name="Group 9" descr="Screen capture of Manulife John Hancock Investments’ Financial Planning Checklist for Business Owners. This checklist helps business owners identify potentially neglected areas in their finances and develop a holistic strategy that works toward short and long-term goals for them and their business.">
            <a:extLst>
              <a:ext uri="{FF2B5EF4-FFF2-40B4-BE49-F238E27FC236}">
                <a16:creationId xmlns:a16="http://schemas.microsoft.com/office/drawing/2014/main" id="{B51A8AE1-9118-6304-62D6-54DF2BBB0458}"/>
              </a:ext>
            </a:extLst>
          </p:cNvPr>
          <p:cNvGrpSpPr/>
          <p:nvPr/>
        </p:nvGrpSpPr>
        <p:grpSpPr>
          <a:xfrm>
            <a:off x="1368005" y="1284692"/>
            <a:ext cx="9453827" cy="4493580"/>
            <a:chOff x="1700900" y="1323403"/>
            <a:chExt cx="8564186" cy="4070718"/>
          </a:xfrm>
        </p:grpSpPr>
        <p:pic>
          <p:nvPicPr>
            <p:cNvPr id="11" name="Picture 10">
              <a:extLst>
                <a:ext uri="{FF2B5EF4-FFF2-40B4-BE49-F238E27FC236}">
                  <a16:creationId xmlns:a16="http://schemas.microsoft.com/office/drawing/2014/main" id="{DAA3C4ED-8F42-C3C0-6B1A-30ACD7F9B94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00900" y="1323404"/>
              <a:ext cx="3143722" cy="4070717"/>
            </a:xfrm>
            <a:prstGeom prst="rect">
              <a:avLst/>
            </a:prstGeom>
            <a:ln w="6350">
              <a:solidFill>
                <a:schemeClr val="bg1">
                  <a:lumMod val="65000"/>
                </a:schemeClr>
              </a:solidFill>
            </a:ln>
            <a:effectLst/>
          </p:spPr>
        </p:pic>
        <p:pic>
          <p:nvPicPr>
            <p:cNvPr id="12" name="Picture 11">
              <a:extLst>
                <a:ext uri="{FF2B5EF4-FFF2-40B4-BE49-F238E27FC236}">
                  <a16:creationId xmlns:a16="http://schemas.microsoft.com/office/drawing/2014/main" id="{3EDC30F4-567C-D3A3-9239-5149C437F3D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779938" y="1323403"/>
              <a:ext cx="1841616" cy="2383268"/>
            </a:xfrm>
            <a:prstGeom prst="rect">
              <a:avLst/>
            </a:prstGeom>
            <a:ln w="6350">
              <a:solidFill>
                <a:schemeClr val="bg1">
                  <a:lumMod val="65000"/>
                </a:schemeClr>
              </a:solidFill>
            </a:ln>
            <a:effectLst/>
          </p:spPr>
        </p:pic>
        <p:pic>
          <p:nvPicPr>
            <p:cNvPr id="13" name="Picture 12">
              <a:extLst>
                <a:ext uri="{FF2B5EF4-FFF2-40B4-BE49-F238E27FC236}">
                  <a16:creationId xmlns:a16="http://schemas.microsoft.com/office/drawing/2014/main" id="{BB9FDE2E-82D4-B2F9-2DEA-DC8C8194191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598787" y="1885886"/>
              <a:ext cx="1841616" cy="2383268"/>
            </a:xfrm>
            <a:prstGeom prst="rect">
              <a:avLst/>
            </a:prstGeom>
            <a:ln w="6350">
              <a:solidFill>
                <a:schemeClr val="bg1">
                  <a:lumMod val="65000"/>
                </a:schemeClr>
              </a:solidFill>
            </a:ln>
            <a:effectLst/>
          </p:spPr>
        </p:pic>
        <p:pic>
          <p:nvPicPr>
            <p:cNvPr id="14" name="Picture 13">
              <a:extLst>
                <a:ext uri="{FF2B5EF4-FFF2-40B4-BE49-F238E27FC236}">
                  <a16:creationId xmlns:a16="http://schemas.microsoft.com/office/drawing/2014/main" id="{C5DE32AF-7152-02C1-0482-3A9F1909908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421535" y="2448369"/>
              <a:ext cx="1841616" cy="2383268"/>
            </a:xfrm>
            <a:prstGeom prst="rect">
              <a:avLst/>
            </a:prstGeom>
            <a:ln w="6350">
              <a:solidFill>
                <a:schemeClr val="bg1">
                  <a:lumMod val="65000"/>
                </a:schemeClr>
              </a:solidFill>
            </a:ln>
            <a:effectLst/>
          </p:spPr>
        </p:pic>
        <p:pic>
          <p:nvPicPr>
            <p:cNvPr id="15" name="Picture 14">
              <a:extLst>
                <a:ext uri="{FF2B5EF4-FFF2-40B4-BE49-F238E27FC236}">
                  <a16:creationId xmlns:a16="http://schemas.microsoft.com/office/drawing/2014/main" id="{5018493B-6F8A-6CDB-8543-4B4A4D7D883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241921" y="3010852"/>
              <a:ext cx="1841616" cy="2383268"/>
            </a:xfrm>
            <a:prstGeom prst="rect">
              <a:avLst/>
            </a:prstGeom>
            <a:ln w="6350">
              <a:solidFill>
                <a:schemeClr val="bg1">
                  <a:lumMod val="65000"/>
                </a:schemeClr>
              </a:solidFill>
            </a:ln>
            <a:effectLst/>
          </p:spPr>
        </p:pic>
        <p:pic>
          <p:nvPicPr>
            <p:cNvPr id="16" name="Picture 15">
              <a:extLst>
                <a:ext uri="{FF2B5EF4-FFF2-40B4-BE49-F238E27FC236}">
                  <a16:creationId xmlns:a16="http://schemas.microsoft.com/office/drawing/2014/main" id="{C8E133AE-08EF-E584-5219-D5509810894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8441775" y="1323403"/>
              <a:ext cx="1823311" cy="2359580"/>
            </a:xfrm>
            <a:prstGeom prst="rect">
              <a:avLst/>
            </a:prstGeom>
            <a:ln w="6350">
              <a:solidFill>
                <a:schemeClr val="bg1">
                  <a:lumMod val="65000"/>
                </a:schemeClr>
              </a:solidFill>
            </a:ln>
            <a:effectLst/>
          </p:spPr>
        </p:pic>
        <p:pic>
          <p:nvPicPr>
            <p:cNvPr id="17" name="Picture 16">
              <a:extLst>
                <a:ext uri="{FF2B5EF4-FFF2-40B4-BE49-F238E27FC236}">
                  <a16:creationId xmlns:a16="http://schemas.microsoft.com/office/drawing/2014/main" id="{D75AE724-05AF-6B02-DF99-00656CD6A1D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8113432" y="2178972"/>
              <a:ext cx="1823311" cy="2359580"/>
            </a:xfrm>
            <a:prstGeom prst="rect">
              <a:avLst/>
            </a:prstGeom>
            <a:ln w="6350">
              <a:solidFill>
                <a:schemeClr val="bg1">
                  <a:lumMod val="65000"/>
                </a:schemeClr>
              </a:solidFill>
            </a:ln>
            <a:effectLst/>
          </p:spPr>
        </p:pic>
        <p:pic>
          <p:nvPicPr>
            <p:cNvPr id="18" name="Picture 17">
              <a:extLst>
                <a:ext uri="{FF2B5EF4-FFF2-40B4-BE49-F238E27FC236}">
                  <a16:creationId xmlns:a16="http://schemas.microsoft.com/office/drawing/2014/main" id="{E98E61B0-0DB0-6EE5-7187-65198F3E2DBC}"/>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795508" y="3034540"/>
              <a:ext cx="1823311" cy="2359580"/>
            </a:xfrm>
            <a:prstGeom prst="rect">
              <a:avLst/>
            </a:prstGeom>
            <a:ln w="6350">
              <a:solidFill>
                <a:schemeClr val="bg1">
                  <a:lumMod val="65000"/>
                </a:schemeClr>
              </a:solidFill>
            </a:ln>
            <a:effectLst/>
          </p:spPr>
        </p:pic>
      </p:grpSp>
      <p:sp>
        <p:nvSpPr>
          <p:cNvPr id="7" name="Text Placeholder 6">
            <a:extLst>
              <a:ext uri="{FF2B5EF4-FFF2-40B4-BE49-F238E27FC236}">
                <a16:creationId xmlns:a16="http://schemas.microsoft.com/office/drawing/2014/main" id="{FB686908-162D-3EF7-42FA-261E89EE08AF}"/>
              </a:ext>
            </a:extLst>
          </p:cNvPr>
          <p:cNvSpPr>
            <a:spLocks noGrp="1"/>
          </p:cNvSpPr>
          <p:nvPr>
            <p:ph type="body" sz="quarter" idx="13"/>
          </p:nvPr>
        </p:nvSpPr>
        <p:spPr>
          <a:xfrm>
            <a:off x="4051301" y="6110288"/>
            <a:ext cx="6400716" cy="403225"/>
          </a:xfrm>
        </p:spPr>
        <p:txBody>
          <a:bodyPr/>
          <a:lstStyle/>
          <a:p>
            <a:r>
              <a:rPr lang="en-CA" dirty="0"/>
              <a:t>This material does not constitute tax, legal, or accounting advice, and neither John Hancock nor any of its agents, employees, or registered representatives are in the business of offering such advice. It was not intended or written for use, and cannot be used, by any taxpayer for the purpose of avoiding any IRS penalty. It was written to support the marketing of the transactions or topics it addresses. Anyone interested in these transactions or topics should seek advice based on his or her particular circumstances from independent professional advisors.</a:t>
            </a:r>
          </a:p>
        </p:txBody>
      </p:sp>
      <p:sp>
        <p:nvSpPr>
          <p:cNvPr id="5" name="Slide Number Placeholder 4">
            <a:extLst>
              <a:ext uri="{FF2B5EF4-FFF2-40B4-BE49-F238E27FC236}">
                <a16:creationId xmlns:a16="http://schemas.microsoft.com/office/drawing/2014/main" id="{3A44914F-1ADC-D2A7-F5B5-65EBD7499682}"/>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8</a:t>
            </a:fld>
            <a:endParaRPr lang="en-US" dirty="0"/>
          </a:p>
        </p:txBody>
      </p:sp>
    </p:spTree>
    <p:extLst>
      <p:ext uri="{BB962C8B-B14F-4D97-AF65-F5344CB8AC3E}">
        <p14:creationId xmlns:p14="http://schemas.microsoft.com/office/powerpoint/2010/main" val="319581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0918FD-3761-8CE0-782E-D96ADA5D122B}"/>
              </a:ext>
            </a:extLst>
          </p:cNvPr>
          <p:cNvSpPr>
            <a:spLocks noGrp="1"/>
          </p:cNvSpPr>
          <p:nvPr>
            <p:ph type="title"/>
          </p:nvPr>
        </p:nvSpPr>
        <p:spPr>
          <a:xfrm>
            <a:off x="466342" y="472437"/>
            <a:ext cx="11274553" cy="792167"/>
          </a:xfrm>
        </p:spPr>
        <p:txBody>
          <a:bodyPr/>
          <a:lstStyle/>
          <a:p>
            <a:r>
              <a:rPr lang="en-CA"/>
              <a:t>Case studies</a:t>
            </a:r>
          </a:p>
        </p:txBody>
      </p:sp>
      <p:grpSp>
        <p:nvGrpSpPr>
          <p:cNvPr id="19" name="Group 18" descr="Screen capture of eight different case studies, including first-time homebuyer, business owner, newly divorced, caring for an aging parent, nearing retirement, new widow, strategic philanthropy and leaving a legacy and estate planning.">
            <a:extLst>
              <a:ext uri="{FF2B5EF4-FFF2-40B4-BE49-F238E27FC236}">
                <a16:creationId xmlns:a16="http://schemas.microsoft.com/office/drawing/2014/main" id="{6412FB9E-9A5D-9345-1BEF-E61AD4B36555}"/>
              </a:ext>
            </a:extLst>
          </p:cNvPr>
          <p:cNvGrpSpPr/>
          <p:nvPr/>
        </p:nvGrpSpPr>
        <p:grpSpPr>
          <a:xfrm>
            <a:off x="449497" y="1108957"/>
            <a:ext cx="11297305" cy="4675133"/>
            <a:chOff x="622752" y="1108957"/>
            <a:chExt cx="11297305" cy="4675133"/>
          </a:xfrm>
        </p:grpSpPr>
        <p:pic>
          <p:nvPicPr>
            <p:cNvPr id="14" name="Picture 13">
              <a:extLst>
                <a:ext uri="{FF2B5EF4-FFF2-40B4-BE49-F238E27FC236}">
                  <a16:creationId xmlns:a16="http://schemas.microsoft.com/office/drawing/2014/main" id="{4670193A-C119-9042-7B15-01FB9556F5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040057" y="1649749"/>
              <a:ext cx="2880000" cy="1620471"/>
            </a:xfrm>
            <a:prstGeom prst="rect">
              <a:avLst/>
            </a:prstGeom>
            <a:ln>
              <a:solidFill>
                <a:schemeClr val="bg1">
                  <a:lumMod val="65000"/>
                </a:schemeClr>
              </a:solidFill>
            </a:ln>
          </p:spPr>
        </p:pic>
        <p:pic>
          <p:nvPicPr>
            <p:cNvPr id="13" name="Picture 12">
              <a:extLst>
                <a:ext uri="{FF2B5EF4-FFF2-40B4-BE49-F238E27FC236}">
                  <a16:creationId xmlns:a16="http://schemas.microsoft.com/office/drawing/2014/main" id="{58A8A7D7-3194-5135-0499-760986EB561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234288" y="1470449"/>
              <a:ext cx="2880000" cy="1620471"/>
            </a:xfrm>
            <a:prstGeom prst="rect">
              <a:avLst/>
            </a:prstGeom>
            <a:ln>
              <a:solidFill>
                <a:schemeClr val="bg1">
                  <a:lumMod val="65000"/>
                </a:schemeClr>
              </a:solidFill>
            </a:ln>
          </p:spPr>
        </p:pic>
        <p:pic>
          <p:nvPicPr>
            <p:cNvPr id="11" name="Picture 10">
              <a:extLst>
                <a:ext uri="{FF2B5EF4-FFF2-40B4-BE49-F238E27FC236}">
                  <a16:creationId xmlns:a16="http://schemas.microsoft.com/office/drawing/2014/main" id="{6EA0E57D-E4CE-6CCB-8E27-62E1FDE7A3A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428519" y="1288257"/>
              <a:ext cx="2880000" cy="1620471"/>
            </a:xfrm>
            <a:prstGeom prst="rect">
              <a:avLst/>
            </a:prstGeom>
            <a:ln>
              <a:solidFill>
                <a:schemeClr val="bg1">
                  <a:lumMod val="65000"/>
                </a:schemeClr>
              </a:solidFill>
            </a:ln>
          </p:spPr>
        </p:pic>
        <p:pic>
          <p:nvPicPr>
            <p:cNvPr id="6" name="Picture 5" descr="A person sitting on a box holding a phone&#10;&#10;Description automatically generated">
              <a:extLst>
                <a:ext uri="{FF2B5EF4-FFF2-40B4-BE49-F238E27FC236}">
                  <a16:creationId xmlns:a16="http://schemas.microsoft.com/office/drawing/2014/main" id="{90D95ECA-4BC0-0BAA-4E54-ADE13A4072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752" y="1108957"/>
              <a:ext cx="2880000" cy="1620472"/>
            </a:xfrm>
            <a:prstGeom prst="rect">
              <a:avLst/>
            </a:prstGeom>
            <a:ln>
              <a:solidFill>
                <a:schemeClr val="bg1">
                  <a:lumMod val="65000"/>
                </a:schemeClr>
              </a:solidFill>
            </a:ln>
          </p:spPr>
        </p:pic>
        <p:pic>
          <p:nvPicPr>
            <p:cNvPr id="15" name="Picture 14">
              <a:extLst>
                <a:ext uri="{FF2B5EF4-FFF2-40B4-BE49-F238E27FC236}">
                  <a16:creationId xmlns:a16="http://schemas.microsoft.com/office/drawing/2014/main" id="{D6AE270B-3C0F-BA79-6C23-EA1909EA966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040057" y="4163619"/>
              <a:ext cx="2880000" cy="1620471"/>
            </a:xfrm>
            <a:prstGeom prst="rect">
              <a:avLst/>
            </a:prstGeom>
            <a:ln>
              <a:solidFill>
                <a:schemeClr val="bg1">
                  <a:lumMod val="65000"/>
                </a:schemeClr>
              </a:solidFill>
            </a:ln>
          </p:spPr>
        </p:pic>
        <p:pic>
          <p:nvPicPr>
            <p:cNvPr id="16" name="Picture 15">
              <a:extLst>
                <a:ext uri="{FF2B5EF4-FFF2-40B4-BE49-F238E27FC236}">
                  <a16:creationId xmlns:a16="http://schemas.microsoft.com/office/drawing/2014/main" id="{8BB7F444-5BD4-5BEA-14F3-E690DD027E5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234288" y="3984319"/>
              <a:ext cx="2880000" cy="1620471"/>
            </a:xfrm>
            <a:prstGeom prst="rect">
              <a:avLst/>
            </a:prstGeom>
            <a:ln>
              <a:solidFill>
                <a:schemeClr val="bg1">
                  <a:lumMod val="65000"/>
                </a:schemeClr>
              </a:solidFill>
            </a:ln>
          </p:spPr>
        </p:pic>
        <p:pic>
          <p:nvPicPr>
            <p:cNvPr id="17" name="Picture 16">
              <a:extLst>
                <a:ext uri="{FF2B5EF4-FFF2-40B4-BE49-F238E27FC236}">
                  <a16:creationId xmlns:a16="http://schemas.microsoft.com/office/drawing/2014/main" id="{8169F518-965C-51B1-A702-FAE6A4FF1B8B}"/>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428521" y="3805019"/>
              <a:ext cx="2880000" cy="1620471"/>
            </a:xfrm>
            <a:prstGeom prst="rect">
              <a:avLst/>
            </a:prstGeom>
            <a:ln>
              <a:solidFill>
                <a:schemeClr val="bg1">
                  <a:lumMod val="65000"/>
                </a:schemeClr>
              </a:solidFill>
            </a:ln>
          </p:spPr>
        </p:pic>
        <p:pic>
          <p:nvPicPr>
            <p:cNvPr id="18" name="Picture 17">
              <a:extLst>
                <a:ext uri="{FF2B5EF4-FFF2-40B4-BE49-F238E27FC236}">
                  <a16:creationId xmlns:a16="http://schemas.microsoft.com/office/drawing/2014/main" id="{258F34C4-A75C-4623-B650-F5AB2E3F22E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622752" y="3622902"/>
              <a:ext cx="2880000" cy="1620471"/>
            </a:xfrm>
            <a:prstGeom prst="rect">
              <a:avLst/>
            </a:prstGeom>
            <a:ln>
              <a:solidFill>
                <a:schemeClr val="bg1">
                  <a:lumMod val="65000"/>
                </a:schemeClr>
              </a:solidFill>
            </a:ln>
          </p:spPr>
        </p:pic>
      </p:grpSp>
      <p:sp>
        <p:nvSpPr>
          <p:cNvPr id="7" name="TextBox 6">
            <a:extLst>
              <a:ext uri="{FF2B5EF4-FFF2-40B4-BE49-F238E27FC236}">
                <a16:creationId xmlns:a16="http://schemas.microsoft.com/office/drawing/2014/main" id="{0CA8F084-5C7B-961D-58D9-BAC57C25FE27}"/>
              </a:ext>
            </a:extLst>
          </p:cNvPr>
          <p:cNvSpPr txBox="1"/>
          <p:nvPr/>
        </p:nvSpPr>
        <p:spPr>
          <a:xfrm>
            <a:off x="4071829" y="6421089"/>
            <a:ext cx="4248614" cy="153888"/>
          </a:xfrm>
          <a:prstGeom prst="rect">
            <a:avLst/>
          </a:prstGeom>
          <a:noFill/>
        </p:spPr>
        <p:txBody>
          <a:bodyPr wrap="square" lIns="0" tIns="0" rIns="0" bIns="0" rtlCol="0">
            <a:spAutoFit/>
          </a:bodyPr>
          <a:lstStyle/>
          <a:p>
            <a:pPr>
              <a:spcBef>
                <a:spcPts val="600"/>
              </a:spcBef>
            </a:pPr>
            <a:r>
              <a:rPr lang="en-CA" sz="1000" dirty="0"/>
              <a:t>These are hypothetical examples for illustrative purposes only.</a:t>
            </a:r>
          </a:p>
        </p:txBody>
      </p:sp>
      <p:sp>
        <p:nvSpPr>
          <p:cNvPr id="2" name="Slide Number Placeholder 1">
            <a:extLst>
              <a:ext uri="{FF2B5EF4-FFF2-40B4-BE49-F238E27FC236}">
                <a16:creationId xmlns:a16="http://schemas.microsoft.com/office/drawing/2014/main" id="{6EEDB4C8-613A-C95E-41C8-0F0C6D127ADD}"/>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9</a:t>
            </a:fld>
            <a:endParaRPr lang="en-US"/>
          </a:p>
        </p:txBody>
      </p:sp>
    </p:spTree>
    <p:extLst>
      <p:ext uri="{BB962C8B-B14F-4D97-AF65-F5344CB8AC3E}">
        <p14:creationId xmlns:p14="http://schemas.microsoft.com/office/powerpoint/2010/main" val="209264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2"/>
  <p:tag name="ARTICULATE_PROJECT_OPEN" val="0"/>
  <p:tag name="ARTICULATE_DESIGN_ID_JOHN HANCOCK LAYOUTS" val="BIIhvodD"/>
  <p:tag name="ARTICULATE_DESIGN_ID_1_JOHN HANCOCK LAYOUTS" val="4VWv4Uu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COUNT" val="2"/>
  <p:tag name="SN" val="HIDDEN"/>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John Hancock layouts">
  <a:themeElements>
    <a:clrScheme name="Manulife JH 2019">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0000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33363" indent="-233363" algn="l">
          <a:spcBef>
            <a:spcPts val="600"/>
          </a:spcBef>
          <a:buFont typeface="Arial" panose="020B0604020202020204" pitchFamily="34" charset="0"/>
          <a:buChar char="•"/>
          <a:defRPr dirty="0" err="1" smtClean="0"/>
        </a:defPPr>
      </a:lstStyle>
    </a:txDef>
  </a:objectDefaults>
  <a:extraClrSchemeLst/>
  <a:extLst>
    <a:ext uri="{05A4C25C-085E-4340-85A3-A5531E510DB2}">
      <thm15:themeFamily xmlns:thm15="http://schemas.microsoft.com/office/thememl/2012/main" name="1026722 - Corporate PPT Template_16x9_MP 1026722 E_0818_v14" id="{3527DC7A-8C8D-4E9E-9B6E-A1046016BC1D}" vid="{5393119F-6D4A-4296-9D2C-28F94A85A1E8}"/>
    </a:ext>
  </a:extLst>
</a:theme>
</file>

<file path=ppt/theme/theme2.xml><?xml version="1.0" encoding="utf-8"?>
<a:theme xmlns:a="http://schemas.openxmlformats.org/drawingml/2006/main" name="1_John Hancock layouts">
  <a:themeElements>
    <a:clrScheme name="Manulife JH 2019">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0000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33363" indent="-233363" algn="l">
          <a:spcBef>
            <a:spcPts val="600"/>
          </a:spcBef>
          <a:buFont typeface="Arial" panose="020B0604020202020204" pitchFamily="34" charset="0"/>
          <a:buChar char="•"/>
          <a:defRPr dirty="0" err="1" smtClean="0"/>
        </a:defPPr>
      </a:lstStyle>
    </a:txDef>
  </a:objectDefaults>
  <a:extraClrSchemeLst/>
  <a:extLst>
    <a:ext uri="{05A4C25C-085E-4340-85A3-A5531E510DB2}">
      <thm15:themeFamily xmlns:thm15="http://schemas.microsoft.com/office/thememl/2012/main" name="1026722 - Corporate PPT Template_16x9_MP 1026722 E_0818_v14" id="{3527DC7A-8C8D-4E9E-9B6E-A1046016BC1D}" vid="{5393119F-6D4A-4296-9D2C-28F94A85A1E8}"/>
    </a:ext>
  </a:extLst>
</a:theme>
</file>

<file path=ppt/theme/theme3.xml><?xml version="1.0" encoding="utf-8"?>
<a:theme xmlns:a="http://schemas.openxmlformats.org/drawingml/2006/main" name="Office Theme">
  <a:themeElements>
    <a:clrScheme name="New Brand Final">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a:defPPr>
      </a:lstStyle>
    </a:txDef>
  </a:objectDefaults>
  <a:extraClrSchemeLst/>
</a:theme>
</file>

<file path=ppt/theme/theme4.xml><?xml version="1.0" encoding="utf-8"?>
<a:theme xmlns:a="http://schemas.openxmlformats.org/drawingml/2006/main" name="Office Theme">
  <a:themeElements>
    <a:clrScheme name="New Brand Final">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12886e0-e552-4999-964a-a6c2f4ccb2b1" xsi:nil="true"/>
    <lcf76f155ced4ddcb4097134ff3c332f xmlns="6add9a28-6956-412b-b277-d11e8307a71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3182CE6A9D8804D97E5BC1E6876666E" ma:contentTypeVersion="17" ma:contentTypeDescription="Create a new document." ma:contentTypeScope="" ma:versionID="6e01c80a3cb525b3c44c1f6b8542fe82">
  <xsd:schema xmlns:xsd="http://www.w3.org/2001/XMLSchema" xmlns:xs="http://www.w3.org/2001/XMLSchema" xmlns:p="http://schemas.microsoft.com/office/2006/metadata/properties" xmlns:ns2="6add9a28-6956-412b-b277-d11e8307a710" xmlns:ns3="77b4f4c4-2685-4772-9cb7-c9ef513f8aaf" xmlns:ns4="c12886e0-e552-4999-964a-a6c2f4ccb2b1" targetNamespace="http://schemas.microsoft.com/office/2006/metadata/properties" ma:root="true" ma:fieldsID="5f5cbce40a92662f1d47d38c9918370e" ns2:_="" ns3:_="" ns4:_="">
    <xsd:import namespace="6add9a28-6956-412b-b277-d11e8307a710"/>
    <xsd:import namespace="77b4f4c4-2685-4772-9cb7-c9ef513f8aaf"/>
    <xsd:import namespace="c12886e0-e552-4999-964a-a6c2f4ccb2b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dd9a28-6956-412b-b277-d11e8307a7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039845-d277-466e-a9af-ee1ca770c93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7b4f4c4-2685-4772-9cb7-c9ef513f8a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2886e0-e552-4999-964a-a6c2f4ccb2b1"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01d3eeaf-0a47-4af8-97fa-91e8991e3737}" ma:internalName="TaxCatchAll" ma:showField="CatchAllData" ma:web="77b4f4c4-2685-4772-9cb7-c9ef513f8a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EFCE9E-5821-4BE4-944B-FE276710BE20}">
  <ds:schemaRefs>
    <ds:schemaRef ds:uri="http://purl.org/dc/terms/"/>
    <ds:schemaRef ds:uri="http://www.w3.org/XML/1998/namespace"/>
    <ds:schemaRef ds:uri="http://purl.org/dc/elements/1.1/"/>
    <ds:schemaRef ds:uri="6add9a28-6956-412b-b277-d11e8307a710"/>
    <ds:schemaRef ds:uri="http://schemas.microsoft.com/office/2006/documentManagement/types"/>
    <ds:schemaRef ds:uri="http://schemas.openxmlformats.org/package/2006/metadata/core-properties"/>
    <ds:schemaRef ds:uri="http://schemas.microsoft.com/office/infopath/2007/PartnerControls"/>
    <ds:schemaRef ds:uri="c12886e0-e552-4999-964a-a6c2f4ccb2b1"/>
    <ds:schemaRef ds:uri="77b4f4c4-2685-4772-9cb7-c9ef513f8aaf"/>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1A40F39B-132B-4FF0-AA19-D770F8D2DD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dd9a28-6956-412b-b277-d11e8307a710"/>
    <ds:schemaRef ds:uri="77b4f4c4-2685-4772-9cb7-c9ef513f8aaf"/>
    <ds:schemaRef ds:uri="c12886e0-e552-4999-964a-a6c2f4ccb2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AE26A2-4607-4614-B094-A8D8549BB2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844</TotalTime>
  <Words>2647</Words>
  <Application>Microsoft Office PowerPoint</Application>
  <PresentationFormat>Custom</PresentationFormat>
  <Paragraphs>193</Paragraphs>
  <Slides>13</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Arial Unicode MS</vt:lpstr>
      <vt:lpstr>Calibri</vt:lpstr>
      <vt:lpstr>Calibri Bold</vt:lpstr>
      <vt:lpstr>Helvetica Neue</vt:lpstr>
      <vt:lpstr>Tahoma</vt:lpstr>
      <vt:lpstr>Times New Roman</vt:lpstr>
      <vt:lpstr>John Hancock layouts</vt:lpstr>
      <vt:lpstr>1_John Hancock layouts</vt:lpstr>
      <vt:lpstr>Business owner</vt:lpstr>
      <vt:lpstr>Case study: Business owner </vt:lpstr>
      <vt:lpstr>Create a detailed financial plan</vt:lpstr>
      <vt:lpstr>Consider employee benefits – for your staff and you</vt:lpstr>
      <vt:lpstr>Review your insurance coverage</vt:lpstr>
      <vt:lpstr>Plan your succession</vt:lpstr>
      <vt:lpstr>Small business owners have unique financial  planning needs</vt:lpstr>
      <vt:lpstr>Financial planning checklist for business owners</vt:lpstr>
      <vt:lpstr>Case studies</vt:lpstr>
      <vt:lpstr>Worksheets and checklists</vt:lpstr>
      <vt:lpstr>Thank you</vt:lpstr>
      <vt:lpstr>More information</vt:lpstr>
      <vt:lpstr>13</vt:lpstr>
    </vt:vector>
  </TitlesOfParts>
  <Company>John Hancock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EJ Summer Regional 2019</dc:title>
  <dc:creator>Kelly</dc:creator>
  <cp:lastModifiedBy>Kathleen Burke Kelly</cp:lastModifiedBy>
  <cp:revision>53</cp:revision>
  <cp:lastPrinted>2024-03-05T21:26:07Z</cp:lastPrinted>
  <dcterms:created xsi:type="dcterms:W3CDTF">2015-03-19T18:06:20Z</dcterms:created>
  <dcterms:modified xsi:type="dcterms:W3CDTF">2025-03-24T12:48:16Z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dd5db4b-78fb-42ac-8616-2bbd1a698c72_Enabled">
    <vt:lpwstr>true</vt:lpwstr>
  </property>
  <property fmtid="{D5CDD505-2E9C-101B-9397-08002B2CF9AE}" pid="3" name="MSIP_Label_0dd5db4b-78fb-42ac-8616-2bbd1a698c72_SetDate">
    <vt:lpwstr>2023-01-09T15:21:51Z</vt:lpwstr>
  </property>
  <property fmtid="{D5CDD505-2E9C-101B-9397-08002B2CF9AE}" pid="4" name="MSIP_Label_0dd5db4b-78fb-42ac-8616-2bbd1a698c72_Method">
    <vt:lpwstr>Privileged</vt:lpwstr>
  </property>
  <property fmtid="{D5CDD505-2E9C-101B-9397-08002B2CF9AE}" pid="5" name="MSIP_Label_0dd5db4b-78fb-42ac-8616-2bbd1a698c72_Name">
    <vt:lpwstr>EXTERNAL</vt:lpwstr>
  </property>
  <property fmtid="{D5CDD505-2E9C-101B-9397-08002B2CF9AE}" pid="6" name="MSIP_Label_0dd5db4b-78fb-42ac-8616-2bbd1a698c72_SiteId">
    <vt:lpwstr>5d3e2773-e07f-4432-a630-1a0f68a28a05</vt:lpwstr>
  </property>
  <property fmtid="{D5CDD505-2E9C-101B-9397-08002B2CF9AE}" pid="7" name="MSIP_Label_0dd5db4b-78fb-42ac-8616-2bbd1a698c72_ActionId">
    <vt:lpwstr>74bad36d-4bbc-404a-9b77-4dd00b418ec3</vt:lpwstr>
  </property>
  <property fmtid="{D5CDD505-2E9C-101B-9397-08002B2CF9AE}" pid="8" name="MSIP_Label_0dd5db4b-78fb-42ac-8616-2bbd1a698c72_ContentBits">
    <vt:lpwstr>0</vt:lpwstr>
  </property>
  <property fmtid="{D5CDD505-2E9C-101B-9397-08002B2CF9AE}" pid="9" name="ContentTypeId">
    <vt:lpwstr>0x01010093182CE6A9D8804D97E5BC1E6876666E</vt:lpwstr>
  </property>
  <property fmtid="{D5CDD505-2E9C-101B-9397-08002B2CF9AE}" pid="10" name="MediaServiceImageTags">
    <vt:lpwstr/>
  </property>
  <property fmtid="{D5CDD505-2E9C-101B-9397-08002B2CF9AE}" pid="11" name="ArticulateGUID">
    <vt:lpwstr>95E7628E-5017-4EAA-A596-59D3D73F9B20</vt:lpwstr>
  </property>
  <property fmtid="{D5CDD505-2E9C-101B-9397-08002B2CF9AE}" pid="12" name="ArticulatePath">
    <vt:lpwstr>https://mfc.sharepoint.com/sites/PracticeManagement/Practice Management Document Library/Enhancing the client experience/Women, Wealth, and Wisdom/Final presentations/WWW-Presentation-INVESTOR-JHIM-0123 16x9</vt:lpwstr>
  </property>
</Properties>
</file>